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tags/tag10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11.xml" ContentType="application/vnd.openxmlformats-officedocument.presentationml.tags+xml"/>
  <Override PartName="/ppt/notesSlides/notesSlide13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14.xml" ContentType="application/vnd.openxmlformats-officedocument.presentationml.notesSlide+xml"/>
  <Override PartName="/ppt/tags/tag14.xml" ContentType="application/vnd.openxmlformats-officedocument.presentationml.tags+xml"/>
  <Override PartName="/ppt/notesSlides/notesSlide15.xml" ContentType="application/vnd.openxmlformats-officedocument.presentationml.notesSlide+xml"/>
  <Override PartName="/ppt/tags/tag15.xml" ContentType="application/vnd.openxmlformats-officedocument.presentationml.tags+xml"/>
  <Override PartName="/ppt/notesSlides/notesSlide16.xml" ContentType="application/vnd.openxmlformats-officedocument.presentationml.notesSlide+xml"/>
  <Override PartName="/ppt/tags/tag16.xml" ContentType="application/vnd.openxmlformats-officedocument.presentationml.tags+xml"/>
  <Override PartName="/ppt/notesSlides/notesSlide17.xml" ContentType="application/vnd.openxmlformats-officedocument.presentationml.notesSlide+xml"/>
  <Override PartName="/ppt/tags/tag17.xml" ContentType="application/vnd.openxmlformats-officedocument.presentationml.tags+xml"/>
  <Override PartName="/ppt/notesSlides/notesSlide18.xml" ContentType="application/vnd.openxmlformats-officedocument.presentationml.notesSlide+xml"/>
  <Override PartName="/ppt/tags/tag18.xml" ContentType="application/vnd.openxmlformats-officedocument.presentationml.tags+xml"/>
  <Override PartName="/ppt/notesSlides/notesSlide19.xml" ContentType="application/vnd.openxmlformats-officedocument.presentationml.notesSlide+xml"/>
  <Override PartName="/ppt/tags/tag19.xml" ContentType="application/vnd.openxmlformats-officedocument.presentationml.tags+xml"/>
  <Override PartName="/ppt/notesSlides/notesSlide20.xml" ContentType="application/vnd.openxmlformats-officedocument.presentationml.notesSlide+xml"/>
  <Override PartName="/ppt/tags/tag20.xml" ContentType="application/vnd.openxmlformats-officedocument.presentationml.tags+xml"/>
  <Override PartName="/ppt/notesSlides/notesSlide21.xml" ContentType="application/vnd.openxmlformats-officedocument.presentationml.notesSlide+xml"/>
  <Override PartName="/ppt/tags/tag21.xml" ContentType="application/vnd.openxmlformats-officedocument.presentationml.tags+xml"/>
  <Override PartName="/ppt/notesSlides/notesSlide22.xml" ContentType="application/vnd.openxmlformats-officedocument.presentationml.notesSlide+xml"/>
  <Override PartName="/ppt/tags/tag22.xml" ContentType="application/vnd.openxmlformats-officedocument.presentationml.tags+xml"/>
  <Override PartName="/ppt/notesSlides/notesSlide23.xml" ContentType="application/vnd.openxmlformats-officedocument.presentationml.notesSlide+xml"/>
  <Override PartName="/ppt/tags/tag23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tags/tag24.xml" ContentType="application/vnd.openxmlformats-officedocument.presentationml.tags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tags/tag25.xml" ContentType="application/vnd.openxmlformats-officedocument.presentationml.tags+xml"/>
  <Override PartName="/ppt/notesSlides/notesSlide29.xml" ContentType="application/vnd.openxmlformats-officedocument.presentationml.notesSlide+xml"/>
  <Override PartName="/ppt/tags/tag26.xml" ContentType="application/vnd.openxmlformats-officedocument.presentationml.tags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2"/>
  </p:sldMasterIdLst>
  <p:notesMasterIdLst>
    <p:notesMasterId r:id="rId36"/>
  </p:notesMasterIdLst>
  <p:sldIdLst>
    <p:sldId id="322" r:id="rId3"/>
    <p:sldId id="340" r:id="rId4"/>
    <p:sldId id="348" r:id="rId5"/>
    <p:sldId id="304" r:id="rId6"/>
    <p:sldId id="347" r:id="rId7"/>
    <p:sldId id="323" r:id="rId8"/>
    <p:sldId id="349" r:id="rId9"/>
    <p:sldId id="326" r:id="rId10"/>
    <p:sldId id="327" r:id="rId11"/>
    <p:sldId id="350" r:id="rId12"/>
    <p:sldId id="354" r:id="rId13"/>
    <p:sldId id="355" r:id="rId14"/>
    <p:sldId id="356" r:id="rId15"/>
    <p:sldId id="357" r:id="rId16"/>
    <p:sldId id="353" r:id="rId17"/>
    <p:sldId id="352" r:id="rId18"/>
    <p:sldId id="358" r:id="rId19"/>
    <p:sldId id="359" r:id="rId20"/>
    <p:sldId id="360" r:id="rId21"/>
    <p:sldId id="361" r:id="rId22"/>
    <p:sldId id="362" r:id="rId23"/>
    <p:sldId id="363" r:id="rId24"/>
    <p:sldId id="364" r:id="rId25"/>
    <p:sldId id="365" r:id="rId26"/>
    <p:sldId id="309" r:id="rId27"/>
    <p:sldId id="335" r:id="rId28"/>
    <p:sldId id="339" r:id="rId29"/>
    <p:sldId id="343" r:id="rId30"/>
    <p:sldId id="366" r:id="rId31"/>
    <p:sldId id="337" r:id="rId32"/>
    <p:sldId id="345" r:id="rId33"/>
    <p:sldId id="367" r:id="rId34"/>
    <p:sldId id="368" r:id="rId35"/>
  </p:sldIdLst>
  <p:sldSz cx="9144000" cy="5143500" type="screen16x9"/>
  <p:notesSz cx="6858000" cy="9144000"/>
  <p:embeddedFontLst>
    <p:embeddedFont>
      <p:font typeface="UVN Bai Sau Nang" panose="04030905020802020C03" pitchFamily="82" charset="0"/>
      <p:regular r:id="rId37"/>
    </p:embeddedFont>
    <p:embeddedFont>
      <p:font typeface="UTM Cooper Black" panose="02040603050506020204" pitchFamily="18" charset="0"/>
      <p:regular r:id="rId38"/>
      <p:italic r:id="rId39"/>
    </p:embeddedFont>
    <p:embeddedFont>
      <p:font typeface="Garamond" panose="02020404030301010803" pitchFamily="18" charset="0"/>
      <p:regular r:id="rId40"/>
      <p:bold r:id="rId41"/>
      <p:italic r:id="rId42"/>
    </p:embeddedFont>
    <p:embeddedFont>
      <p:font typeface="UVN Bai Sau" panose="04030605020802020C03" pitchFamily="82" charset="0"/>
      <p:regular r:id="rId43"/>
      <p:bold r:id="rId44"/>
    </p:embeddedFont>
    <p:embeddedFont>
      <p:font typeface="UTM Deutsch Gothic" panose="02040603050506020204" pitchFamily="18" charset="0"/>
      <p:regular r:id="rId45"/>
    </p:embeddedFont>
    <p:embeddedFont>
      <p:font typeface="微软雅黑" panose="020B0503020204020204" pitchFamily="34" charset="-122"/>
      <p:regular r:id="rId46"/>
      <p:bold r:id="rId47"/>
    </p:embeddedFont>
    <p:embeddedFont>
      <p:font typeface="UTM Rockwell" panose="02040603050506020204" pitchFamily="18" charset="0"/>
      <p:bold r:id="rId48"/>
    </p:embeddedFont>
    <p:embeddedFont>
      <p:font typeface="Calibri" panose="020F0502020204030204" pitchFamily="34" charset="0"/>
      <p:regular r:id="rId49"/>
      <p:bold r:id="rId50"/>
      <p:italic r:id="rId51"/>
      <p:boldItalic r:id="rId52"/>
    </p:embeddedFont>
    <p:embeddedFont>
      <p:font typeface="SVN-Revolution" panose="02040603050506020204" pitchFamily="18" charset="0"/>
      <p:regular r:id="rId53"/>
    </p:embeddedFont>
    <p:embeddedFont>
      <p:font typeface="VNI-Times" pitchFamily="2" charset="0"/>
      <p:regular r:id="rId54"/>
      <p:bold r:id="rId55"/>
      <p:italic r:id="rId56"/>
      <p:boldItalic r:id="rId57"/>
    </p:embeddedFont>
    <p:embeddedFont>
      <p:font typeface="Calibri Light" panose="020F0302020204030204" pitchFamily="34" charset="0"/>
      <p:regular r:id="rId58"/>
      <p:italic r:id="rId59"/>
    </p:embeddedFont>
    <p:embeddedFont>
      <p:font typeface="UTM Flamenco" panose="02040603050506020204" pitchFamily="18" charset="0"/>
      <p:regular r:id="rId60"/>
    </p:embeddedFont>
    <p:embeddedFont>
      <p:font typeface="#9Slide03 Arima Madurai Black" panose="00000A00000000000000" pitchFamily="2" charset="0"/>
      <p:bold r:id="rId61"/>
    </p:embeddedFont>
    <p:embeddedFont>
      <p:font typeface="UTM Alter Gothic" panose="02040603050506020204" pitchFamily="18" charset="0"/>
      <p:regular r:id="rId62"/>
    </p:embeddedFont>
    <p:embeddedFont>
      <p:font typeface="宋体" panose="02010600030101010101" pitchFamily="2" charset="-122"/>
      <p:regular r:id="rId63"/>
    </p:embeddedFont>
    <p:embeddedFont>
      <p:font typeface="UTM Atlas" panose="02040603050506020204" pitchFamily="18" charset="0"/>
      <p:regular r:id="rId64"/>
      <p:bold r:id="rId65"/>
    </p:embeddedFont>
    <p:embeddedFont>
      <p:font typeface="微软雅黑 Light" panose="020B0502040204020203" pitchFamily="34" charset="-122"/>
      <p:regular r:id="rId66"/>
    </p:embeddedFont>
  </p:embeddedFontLst>
  <p:custDataLst>
    <p:tags r:id="rId67"/>
  </p:custData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68" userDrawn="1">
          <p15:clr>
            <a:srgbClr val="A4A3A4"/>
          </p15:clr>
        </p15:guide>
        <p15:guide id="4" orient="horz" pos="3140" userDrawn="1">
          <p15:clr>
            <a:srgbClr val="A4A3A4"/>
          </p15:clr>
        </p15:guide>
        <p15:guide id="8" orient="horz" pos="1620" userDrawn="1">
          <p15:clr>
            <a:srgbClr val="A4A3A4"/>
          </p15:clr>
        </p15:guide>
        <p15:guide id="10" pos="2880" userDrawn="1">
          <p15:clr>
            <a:srgbClr val="A4A3A4"/>
          </p15:clr>
        </p15:guide>
        <p15:guide id="11" pos="5670" userDrawn="1">
          <p15:clr>
            <a:srgbClr val="A4A3A4"/>
          </p15:clr>
        </p15:guide>
        <p15:guide id="12" orient="horz" pos="3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F4B"/>
    <a:srgbClr val="F8B62B"/>
    <a:srgbClr val="34F0BA"/>
    <a:srgbClr val="19E9FF"/>
    <a:srgbClr val="73B0E0"/>
    <a:srgbClr val="FFF5E9"/>
    <a:srgbClr val="FDBD55"/>
    <a:srgbClr val="47EDFF"/>
    <a:srgbClr val="FF3C37"/>
    <a:srgbClr val="E9E8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07" autoAdjust="0"/>
    <p:restoredTop sz="93907" autoAdjust="0"/>
  </p:normalViewPr>
  <p:slideViewPr>
    <p:cSldViewPr snapToGrid="0" showGuides="1">
      <p:cViewPr varScale="1">
        <p:scale>
          <a:sx n="101" d="100"/>
          <a:sy n="101" d="100"/>
        </p:scale>
        <p:origin x="648" y="53"/>
      </p:cViewPr>
      <p:guideLst>
        <p:guide pos="68"/>
        <p:guide orient="horz" pos="3140"/>
        <p:guide orient="horz" pos="1620"/>
        <p:guide pos="2880"/>
        <p:guide pos="5670"/>
        <p:guide orient="horz" pos="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86" d="100"/>
        <a:sy n="18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3.fntdata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55" Type="http://schemas.openxmlformats.org/officeDocument/2006/relationships/font" Target="fonts/font19.fntdata"/><Relationship Id="rId63" Type="http://schemas.openxmlformats.org/officeDocument/2006/relationships/font" Target="fonts/font27.fntdata"/><Relationship Id="rId68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font" Target="fonts/font17.fntdata"/><Relationship Id="rId58" Type="http://schemas.openxmlformats.org/officeDocument/2006/relationships/font" Target="fonts/font22.fntdata"/><Relationship Id="rId66" Type="http://schemas.openxmlformats.org/officeDocument/2006/relationships/font" Target="fonts/font30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3.fntdata"/><Relationship Id="rId57" Type="http://schemas.openxmlformats.org/officeDocument/2006/relationships/font" Target="fonts/font21.fntdata"/><Relationship Id="rId61" Type="http://schemas.openxmlformats.org/officeDocument/2006/relationships/font" Target="fonts/font25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8.fntdata"/><Relationship Id="rId52" Type="http://schemas.openxmlformats.org/officeDocument/2006/relationships/font" Target="fonts/font16.fntdata"/><Relationship Id="rId60" Type="http://schemas.openxmlformats.org/officeDocument/2006/relationships/font" Target="fonts/font24.fntdata"/><Relationship Id="rId65" Type="http://schemas.openxmlformats.org/officeDocument/2006/relationships/font" Target="fonts/font29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56" Type="http://schemas.openxmlformats.org/officeDocument/2006/relationships/font" Target="fonts/font20.fntdata"/><Relationship Id="rId64" Type="http://schemas.openxmlformats.org/officeDocument/2006/relationships/font" Target="fonts/font28.fntdata"/><Relationship Id="rId69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font" Target="fonts/font15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59" Type="http://schemas.openxmlformats.org/officeDocument/2006/relationships/font" Target="fonts/font23.fntdata"/><Relationship Id="rId67" Type="http://schemas.openxmlformats.org/officeDocument/2006/relationships/tags" Target="tags/tag1.xml"/><Relationship Id="rId20" Type="http://schemas.openxmlformats.org/officeDocument/2006/relationships/slide" Target="slides/slide18.xml"/><Relationship Id="rId41" Type="http://schemas.openxmlformats.org/officeDocument/2006/relationships/font" Target="fonts/font5.fntdata"/><Relationship Id="rId54" Type="http://schemas.openxmlformats.org/officeDocument/2006/relationships/font" Target="fonts/font18.fntdata"/><Relationship Id="rId62" Type="http://schemas.openxmlformats.org/officeDocument/2006/relationships/font" Target="fonts/font26.fntdata"/><Relationship Id="rId7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B1000B-A145-48E1-92B8-7CC5D06791B4}" type="datetimeFigureOut">
              <a:rPr lang="zh-CN" altLang="en-US" smtClean="0"/>
              <a:t>2021/12/11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250C2E-DB7C-4368-96F4-CFC42D24105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175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50C2E-DB7C-4368-96F4-CFC42D241058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2201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250C2E-DB7C-4368-96F4-CFC42D24105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85338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250C2E-DB7C-4368-96F4-CFC42D24105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47593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50C2E-DB7C-4368-96F4-CFC42D241058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6774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250C2E-DB7C-4368-96F4-CFC42D24105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37561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50C2E-DB7C-4368-96F4-CFC42D241058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11527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250C2E-DB7C-4368-96F4-CFC42D24105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73341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250C2E-DB7C-4368-96F4-CFC42D24105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96627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250C2E-DB7C-4368-96F4-CFC42D24105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31116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250C2E-DB7C-4368-96F4-CFC42D24105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02748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250C2E-DB7C-4368-96F4-CFC42D24105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96098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50C2E-DB7C-4368-96F4-CFC42D241058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3232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250C2E-DB7C-4368-96F4-CFC42D24105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20154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250C2E-DB7C-4368-96F4-CFC42D24105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0047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250C2E-DB7C-4368-96F4-CFC42D24105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75711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250C2E-DB7C-4368-96F4-CFC42D24105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757230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250C2E-DB7C-4368-96F4-CFC42D24105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33174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50C2E-DB7C-4368-96F4-CFC42D241058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10136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50C2E-DB7C-4368-96F4-CFC42D241058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819486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50C2E-DB7C-4368-96F4-CFC42D241058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73948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50C2E-DB7C-4368-96F4-CFC42D241058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126483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250C2E-DB7C-4368-96F4-CFC42D24105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78326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50C2E-DB7C-4368-96F4-CFC42D241058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832883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50C2E-DB7C-4368-96F4-CFC42D241058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04106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50C2E-DB7C-4368-96F4-CFC42D241058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44465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50C2E-DB7C-4368-96F4-CFC42D241058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00809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50C2E-DB7C-4368-96F4-CFC42D241058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93884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50C2E-DB7C-4368-96F4-CFC42D241058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38214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50C2E-DB7C-4368-96F4-CFC42D241058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67315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50C2E-DB7C-4368-96F4-CFC42D241058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948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50C2E-DB7C-4368-96F4-CFC42D241058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2305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D80662F3-BF78-4AAC-AA4F-713F53B57B2B}"/>
              </a:ext>
            </a:extLst>
          </p:cNvPr>
          <p:cNvGrpSpPr/>
          <p:nvPr userDrawn="1"/>
        </p:nvGrpSpPr>
        <p:grpSpPr>
          <a:xfrm>
            <a:off x="-286091" y="-115802"/>
            <a:ext cx="10218309" cy="5259717"/>
            <a:chOff x="-286091" y="-115802"/>
            <a:chExt cx="10218309" cy="5259717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55E1F61B-114D-41A1-93E6-34D50C5FA9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9962" y="200024"/>
              <a:ext cx="8784076" cy="4743452"/>
            </a:xfrm>
            <a:prstGeom prst="rect">
              <a:avLst/>
            </a:prstGeom>
          </p:spPr>
        </p:pic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3EAC9170-FAC6-4D69-B7AA-4951B40EE7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86091" y="-115802"/>
              <a:ext cx="1909038" cy="1346534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3D6BD66B-D7DD-4555-99AE-63F2987883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05128" y="3598643"/>
              <a:ext cx="2427090" cy="15452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9941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1E36E50-BAEE-4DA5-BC02-440E32B4F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8E206C6B-0705-484B-97B2-4864A86ECB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0" y="1495425"/>
            <a:ext cx="7886700" cy="3143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91855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06DB8E19-173B-4B93-B45F-9006A2B34457}"/>
              </a:ext>
            </a:extLst>
          </p:cNvPr>
          <p:cNvGrpSpPr/>
          <p:nvPr userDrawn="1"/>
        </p:nvGrpSpPr>
        <p:grpSpPr>
          <a:xfrm>
            <a:off x="-32316" y="190602"/>
            <a:ext cx="9916408" cy="5026970"/>
            <a:chOff x="-32316" y="190601"/>
            <a:chExt cx="9916408" cy="5026970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27891D06-B181-42A1-81DA-2CD406F64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9962" y="200024"/>
              <a:ext cx="8784076" cy="4743452"/>
            </a:xfrm>
            <a:prstGeom prst="rect">
              <a:avLst/>
            </a:prstGeom>
          </p:spPr>
        </p:pic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879A424D-1F60-4531-ABB3-42FFD33B75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32316" y="3871037"/>
              <a:ext cx="1909038" cy="1346534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1E6D1F32-1247-477E-BE3A-182041ADB3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457002" y="190601"/>
              <a:ext cx="2427090" cy="1545272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2AEADF2-9C6D-46F4-A44A-B4A0ECEBC22E}"/>
              </a:ext>
            </a:extLst>
          </p:cNvPr>
          <p:cNvSpPr txBox="1"/>
          <p:nvPr userDrawn="1"/>
        </p:nvSpPr>
        <p:spPr>
          <a:xfrm>
            <a:off x="8225287" y="4917490"/>
            <a:ext cx="4960188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MĂNGNON</a:t>
            </a:r>
            <a:endParaRPr lang="en-US" dirty="0">
              <a:solidFill>
                <a:schemeClr val="bg1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380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3340702" y="1019874"/>
            <a:ext cx="1800000" cy="180000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05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45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5209182" y="2914662"/>
            <a:ext cx="1800000" cy="180000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05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46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7077662" y="1019874"/>
            <a:ext cx="1800000" cy="180000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05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2" name="矩形 1"/>
          <p:cNvSpPr/>
          <p:nvPr userDrawn="1"/>
        </p:nvSpPr>
        <p:spPr>
          <a:xfrm>
            <a:off x="3340702" y="2914662"/>
            <a:ext cx="1800000" cy="1800000"/>
          </a:xfrm>
          <a:prstGeom prst="rect">
            <a:avLst/>
          </a:prstGeom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矩形 46"/>
          <p:cNvSpPr/>
          <p:nvPr userDrawn="1"/>
        </p:nvSpPr>
        <p:spPr>
          <a:xfrm>
            <a:off x="5209182" y="1019874"/>
            <a:ext cx="1800000" cy="1800000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MNT</a:t>
            </a:r>
            <a:endParaRPr lang="zh-CN" altLang="en-US" dirty="0"/>
          </a:p>
        </p:txBody>
      </p:sp>
      <p:sp>
        <p:nvSpPr>
          <p:cNvPr id="48" name="矩形 47"/>
          <p:cNvSpPr/>
          <p:nvPr userDrawn="1"/>
        </p:nvSpPr>
        <p:spPr>
          <a:xfrm>
            <a:off x="7077662" y="2914662"/>
            <a:ext cx="1800000" cy="1800000"/>
          </a:xfrm>
          <a:prstGeom prst="rect">
            <a:avLst/>
          </a:prstGeom>
          <a:solidFill>
            <a:schemeClr val="accent4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986046" y="4810498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C8C0B6A-A0DA-4824-8E85-40739B53C7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42371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884554" y="1221884"/>
            <a:ext cx="1800000" cy="180000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05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45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2753034" y="3116672"/>
            <a:ext cx="1800000" cy="180000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05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2" name="矩形 1"/>
          <p:cNvSpPr/>
          <p:nvPr userDrawn="1"/>
        </p:nvSpPr>
        <p:spPr>
          <a:xfrm>
            <a:off x="884554" y="3116672"/>
            <a:ext cx="1800000" cy="1800000"/>
          </a:xfrm>
          <a:prstGeom prst="rect">
            <a:avLst/>
          </a:prstGeom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矩形 46"/>
          <p:cNvSpPr/>
          <p:nvPr userDrawn="1"/>
        </p:nvSpPr>
        <p:spPr>
          <a:xfrm>
            <a:off x="2753034" y="1221884"/>
            <a:ext cx="1800000" cy="1800000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4621514" y="1221884"/>
            <a:ext cx="3694788" cy="3694788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05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4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986046" y="4810498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C8C0B6A-A0DA-4824-8E85-40739B53C73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0976E6-5713-4DEC-9379-9430A60C90FF}"/>
              </a:ext>
            </a:extLst>
          </p:cNvPr>
          <p:cNvSpPr txBox="1"/>
          <p:nvPr userDrawn="1"/>
        </p:nvSpPr>
        <p:spPr>
          <a:xfrm>
            <a:off x="8151963" y="4905435"/>
            <a:ext cx="4580626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DIỆU </a:t>
            </a:r>
            <a:r>
              <a:rPr lang="en-US" dirty="0" err="1">
                <a:solidFill>
                  <a:schemeClr val="bg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HiềN</a:t>
            </a:r>
            <a:endParaRPr lang="en-US" dirty="0">
              <a:solidFill>
                <a:schemeClr val="bg1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3309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A87C505-98B3-42B5-98DB-B39304D4EA11}"/>
              </a:ext>
            </a:extLst>
          </p:cNvPr>
          <p:cNvSpPr txBox="1"/>
          <p:nvPr userDrawn="1"/>
        </p:nvSpPr>
        <p:spPr>
          <a:xfrm>
            <a:off x="3972464" y="4909351"/>
            <a:ext cx="4580626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MĂNGNON</a:t>
            </a:r>
            <a:endParaRPr lang="en-US" dirty="0">
              <a:solidFill>
                <a:schemeClr val="bg1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050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93969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7091514" y="4469882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15989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524124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93E22B-A44B-4F4C-AC56-022473CDBD4B}"/>
              </a:ext>
            </a:extLst>
          </p:cNvPr>
          <p:cNvSpPr txBox="1"/>
          <p:nvPr userDrawn="1"/>
        </p:nvSpPr>
        <p:spPr>
          <a:xfrm>
            <a:off x="8151963" y="4905435"/>
            <a:ext cx="4580626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DIỆU </a:t>
            </a:r>
            <a:r>
              <a:rPr lang="en-US" dirty="0" err="1">
                <a:solidFill>
                  <a:schemeClr val="bg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HiềN</a:t>
            </a:r>
            <a:endParaRPr lang="en-US" dirty="0">
              <a:solidFill>
                <a:schemeClr val="bg1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170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36BA5-AD86-4FD9-86CE-E53204CE9B57}"/>
              </a:ext>
            </a:extLst>
          </p:cNvPr>
          <p:cNvSpPr txBox="1"/>
          <p:nvPr userDrawn="1"/>
        </p:nvSpPr>
        <p:spPr>
          <a:xfrm>
            <a:off x="0" y="0"/>
            <a:ext cx="457200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MĂNGNON</a:t>
            </a:r>
            <a:endParaRPr lang="en-US" dirty="0">
              <a:solidFill>
                <a:schemeClr val="bg1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F23AB2-BAC2-4699-BEF4-783E46E40BB3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2135" y="-642516"/>
            <a:ext cx="932135" cy="15851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7C4A25B-8489-40BC-9029-6BD2271C9799}"/>
              </a:ext>
            </a:extLst>
          </p:cNvPr>
          <p:cNvSpPr txBox="1"/>
          <p:nvPr userDrawn="1"/>
        </p:nvSpPr>
        <p:spPr>
          <a:xfrm>
            <a:off x="8168640" y="-1"/>
            <a:ext cx="457200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Diệu Hiền</a:t>
            </a:r>
            <a:endParaRPr lang="en-US" dirty="0">
              <a:solidFill>
                <a:schemeClr val="bg1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094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8" r:id="rId3"/>
    <p:sldLayoutId id="2147483679" r:id="rId4"/>
    <p:sldLayoutId id="2147483664" r:id="rId5"/>
    <p:sldLayoutId id="2147483680" r:id="rId6"/>
    <p:sldLayoutId id="2147483681" r:id="rId7"/>
    <p:sldLayoutId id="2147483682" r:id="rId8"/>
    <p:sldLayoutId id="2147483683" r:id="rId9"/>
    <p:sldLayoutId id="2147483684" r:id="rId10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media1.wav"/><Relationship Id="rId7" Type="http://schemas.openxmlformats.org/officeDocument/2006/relationships/image" Target="../media/image7.png"/><Relationship Id="rId2" Type="http://schemas.microsoft.com/office/2007/relationships/media" Target="../media/media1.wav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notesSlide" Target="../notesSlides/notesSlide1.xml"/><Relationship Id="rId10" Type="http://schemas.openxmlformats.org/officeDocument/2006/relationships/image" Target="../media/image10.png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2.png"/><Relationship Id="rId12" Type="http://schemas.openxmlformats.org/officeDocument/2006/relationships/image" Target="../media/image19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audio2.wav"/><Relationship Id="rId11" Type="http://schemas.openxmlformats.org/officeDocument/2006/relationships/image" Target="../media/image18.png"/><Relationship Id="rId5" Type="http://schemas.openxmlformats.org/officeDocument/2006/relationships/audio" Target="../media/audio3.wav"/><Relationship Id="rId15" Type="http://schemas.microsoft.com/office/2007/relationships/hdphoto" Target="../media/hdphoto12.wdp"/><Relationship Id="rId10" Type="http://schemas.openxmlformats.org/officeDocument/2006/relationships/image" Target="../media/image8.png"/><Relationship Id="rId4" Type="http://schemas.openxmlformats.org/officeDocument/2006/relationships/notesSlide" Target="../notesSlides/notesSlide12.xml"/><Relationship Id="rId9" Type="http://schemas.microsoft.com/office/2007/relationships/hdphoto" Target="../media/hdphoto11.wdp"/><Relationship Id="rId1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8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9.png"/><Relationship Id="rId12" Type="http://schemas.microsoft.com/office/2007/relationships/hdphoto" Target="../media/hdphoto14.wdp"/><Relationship Id="rId2" Type="http://schemas.openxmlformats.org/officeDocument/2006/relationships/slideLayout" Target="../slideLayouts/slideLayout2.xml"/><Relationship Id="rId16" Type="http://schemas.microsoft.com/office/2007/relationships/hdphoto" Target="../media/hdphoto16.wdp"/><Relationship Id="rId1" Type="http://schemas.openxmlformats.org/officeDocument/2006/relationships/tags" Target="../tags/tag11.xml"/><Relationship Id="rId6" Type="http://schemas.openxmlformats.org/officeDocument/2006/relationships/image" Target="../media/image14.png"/><Relationship Id="rId11" Type="http://schemas.openxmlformats.org/officeDocument/2006/relationships/image" Target="../media/image37.png"/><Relationship Id="rId5" Type="http://schemas.openxmlformats.org/officeDocument/2006/relationships/audio" Target="../media/audio4.wav"/><Relationship Id="rId15" Type="http://schemas.openxmlformats.org/officeDocument/2006/relationships/image" Target="../media/image39.png"/><Relationship Id="rId10" Type="http://schemas.microsoft.com/office/2007/relationships/hdphoto" Target="../media/hdphoto13.wdp"/><Relationship Id="rId4" Type="http://schemas.openxmlformats.org/officeDocument/2006/relationships/audio" Target="../media/audio2.wav"/><Relationship Id="rId9" Type="http://schemas.openxmlformats.org/officeDocument/2006/relationships/image" Target="../media/image36.png"/><Relationship Id="rId14" Type="http://schemas.microsoft.com/office/2007/relationships/hdphoto" Target="../media/hdphoto15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40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microsoft.com/office/2007/relationships/media" Target="../media/media3.mp3"/><Relationship Id="rId7" Type="http://schemas.openxmlformats.org/officeDocument/2006/relationships/notesSlide" Target="../notesSlides/notesSlide15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35.png"/><Relationship Id="rId5" Type="http://schemas.openxmlformats.org/officeDocument/2006/relationships/tags" Target="../tags/tag14.xml"/><Relationship Id="rId10" Type="http://schemas.openxmlformats.org/officeDocument/2006/relationships/image" Target="../media/image41.png"/><Relationship Id="rId4" Type="http://schemas.openxmlformats.org/officeDocument/2006/relationships/audio" Target="../media/media3.mp3"/><Relationship Id="rId9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5" Type="http://schemas.openxmlformats.org/officeDocument/2006/relationships/image" Target="../media/image4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microsoft.com/office/2007/relationships/media" Target="../media/media3.mp3"/><Relationship Id="rId7" Type="http://schemas.openxmlformats.org/officeDocument/2006/relationships/notesSlide" Target="../notesSlides/notesSlide1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35.png"/><Relationship Id="rId5" Type="http://schemas.openxmlformats.org/officeDocument/2006/relationships/tags" Target="../tags/tag16.xml"/><Relationship Id="rId10" Type="http://schemas.openxmlformats.org/officeDocument/2006/relationships/image" Target="../media/image43.png"/><Relationship Id="rId4" Type="http://schemas.openxmlformats.org/officeDocument/2006/relationships/audio" Target="../media/media3.mp3"/><Relationship Id="rId9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Relationship Id="rId5" Type="http://schemas.openxmlformats.org/officeDocument/2006/relationships/image" Target="../media/image42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microsoft.com/office/2007/relationships/media" Target="../media/media3.mp3"/><Relationship Id="rId7" Type="http://schemas.openxmlformats.org/officeDocument/2006/relationships/notesSlide" Target="../notesSlides/notesSlide19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35.png"/><Relationship Id="rId5" Type="http://schemas.openxmlformats.org/officeDocument/2006/relationships/tags" Target="../tags/tag18.xml"/><Relationship Id="rId10" Type="http://schemas.openxmlformats.org/officeDocument/2006/relationships/image" Target="../media/image44.png"/><Relationship Id="rId4" Type="http://schemas.openxmlformats.org/officeDocument/2006/relationships/audio" Target="../media/media3.mp3"/><Relationship Id="rId9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4.png"/><Relationship Id="rId12" Type="http://schemas.microsoft.com/office/2007/relationships/hdphoto" Target="../media/hdphoto3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microsoft.com/office/2007/relationships/hdphoto" Target="../media/hdphoto1.wdp"/><Relationship Id="rId11" Type="http://schemas.openxmlformats.org/officeDocument/2006/relationships/image" Target="../media/image17.png"/><Relationship Id="rId5" Type="http://schemas.openxmlformats.org/officeDocument/2006/relationships/image" Target="../media/image13.png"/><Relationship Id="rId10" Type="http://schemas.microsoft.com/office/2007/relationships/hdphoto" Target="../media/hdphoto2.wdp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.xml"/><Relationship Id="rId5" Type="http://schemas.openxmlformats.org/officeDocument/2006/relationships/image" Target="../media/image42.pn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microsoft.com/office/2007/relationships/media" Target="../media/media3.mp3"/><Relationship Id="rId7" Type="http://schemas.openxmlformats.org/officeDocument/2006/relationships/notesSlide" Target="../notesSlides/notesSlide2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35.png"/><Relationship Id="rId5" Type="http://schemas.openxmlformats.org/officeDocument/2006/relationships/tags" Target="../tags/tag20.xml"/><Relationship Id="rId10" Type="http://schemas.openxmlformats.org/officeDocument/2006/relationships/image" Target="../media/image45.png"/><Relationship Id="rId4" Type="http://schemas.openxmlformats.org/officeDocument/2006/relationships/audio" Target="../media/media3.mp3"/><Relationship Id="rId9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1.xml"/><Relationship Id="rId5" Type="http://schemas.openxmlformats.org/officeDocument/2006/relationships/image" Target="../media/image42.png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8.png"/><Relationship Id="rId18" Type="http://schemas.openxmlformats.org/officeDocument/2006/relationships/image" Target="../media/image11.png"/><Relationship Id="rId3" Type="http://schemas.openxmlformats.org/officeDocument/2006/relationships/audio" Target="../media/media3.mp3"/><Relationship Id="rId7" Type="http://schemas.openxmlformats.org/officeDocument/2006/relationships/image" Target="../media/image19.png"/><Relationship Id="rId12" Type="http://schemas.microsoft.com/office/2007/relationships/hdphoto" Target="../media/hdphoto14.wdp"/><Relationship Id="rId17" Type="http://schemas.openxmlformats.org/officeDocument/2006/relationships/image" Target="../media/image9.png"/><Relationship Id="rId2" Type="http://schemas.microsoft.com/office/2007/relationships/media" Target="../media/media3.mp3"/><Relationship Id="rId16" Type="http://schemas.microsoft.com/office/2007/relationships/hdphoto" Target="../media/hdphoto16.wdp"/><Relationship Id="rId1" Type="http://schemas.openxmlformats.org/officeDocument/2006/relationships/tags" Target="../tags/tag22.xml"/><Relationship Id="rId6" Type="http://schemas.openxmlformats.org/officeDocument/2006/relationships/audio" Target="../media/audio2.wav"/><Relationship Id="rId11" Type="http://schemas.openxmlformats.org/officeDocument/2006/relationships/image" Target="../media/image37.png"/><Relationship Id="rId5" Type="http://schemas.openxmlformats.org/officeDocument/2006/relationships/notesSlide" Target="../notesSlides/notesSlide23.xml"/><Relationship Id="rId15" Type="http://schemas.openxmlformats.org/officeDocument/2006/relationships/image" Target="../media/image39.png"/><Relationship Id="rId10" Type="http://schemas.microsoft.com/office/2007/relationships/hdphoto" Target="../media/hdphoto13.wdp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6.png"/><Relationship Id="rId14" Type="http://schemas.microsoft.com/office/2007/relationships/hdphoto" Target="../media/hdphoto15.wdp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12.pn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19.png"/><Relationship Id="rId12" Type="http://schemas.openxmlformats.org/officeDocument/2006/relationships/image" Target="../media/image48.png"/><Relationship Id="rId17" Type="http://schemas.microsoft.com/office/2007/relationships/hdphoto" Target="../media/hdphoto20.wdp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0.png"/><Relationship Id="rId1" Type="http://schemas.openxmlformats.org/officeDocument/2006/relationships/tags" Target="../tags/tag23.xml"/><Relationship Id="rId6" Type="http://schemas.microsoft.com/office/2007/relationships/hdphoto" Target="../media/hdphoto17.wdp"/><Relationship Id="rId11" Type="http://schemas.microsoft.com/office/2007/relationships/hdphoto" Target="../media/hdphoto4.wdp"/><Relationship Id="rId5" Type="http://schemas.openxmlformats.org/officeDocument/2006/relationships/image" Target="../media/image46.png"/><Relationship Id="rId15" Type="http://schemas.microsoft.com/office/2007/relationships/hdphoto" Target="../media/hdphoto19.wdp"/><Relationship Id="rId10" Type="http://schemas.openxmlformats.org/officeDocument/2006/relationships/image" Target="../media/image20.png"/><Relationship Id="rId4" Type="http://schemas.openxmlformats.org/officeDocument/2006/relationships/audio" Target="../media/audio1.wav"/><Relationship Id="rId9" Type="http://schemas.microsoft.com/office/2007/relationships/hdphoto" Target="../media/hdphoto18.wdp"/><Relationship Id="rId14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1.wdp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5" Type="http://schemas.microsoft.com/office/2007/relationships/hdphoto" Target="../media/hdphoto22.wdp"/><Relationship Id="rId4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49.png"/><Relationship Id="rId3" Type="http://schemas.openxmlformats.org/officeDocument/2006/relationships/slideLayout" Target="../slideLayouts/slideLayout2.xml"/><Relationship Id="rId7" Type="http://schemas.microsoft.com/office/2007/relationships/hdphoto" Target="../media/hdphoto18.wdp"/><Relationship Id="rId12" Type="http://schemas.microsoft.com/office/2007/relationships/hdphoto" Target="../media/hdphoto4.wdp"/><Relationship Id="rId17" Type="http://schemas.openxmlformats.org/officeDocument/2006/relationships/image" Target="../media/image19.png"/><Relationship Id="rId2" Type="http://schemas.openxmlformats.org/officeDocument/2006/relationships/audio" Target="../media/media3.mp3"/><Relationship Id="rId16" Type="http://schemas.openxmlformats.org/officeDocument/2006/relationships/image" Target="../media/image11.png"/><Relationship Id="rId1" Type="http://schemas.microsoft.com/office/2007/relationships/media" Target="../media/media3.mp3"/><Relationship Id="rId6" Type="http://schemas.openxmlformats.org/officeDocument/2006/relationships/image" Target="../media/image47.png"/><Relationship Id="rId11" Type="http://schemas.openxmlformats.org/officeDocument/2006/relationships/image" Target="../media/image20.png"/><Relationship Id="rId5" Type="http://schemas.openxmlformats.org/officeDocument/2006/relationships/audio" Target="../media/audio2.wav"/><Relationship Id="rId15" Type="http://schemas.openxmlformats.org/officeDocument/2006/relationships/image" Target="../media/image8.png"/><Relationship Id="rId10" Type="http://schemas.microsoft.com/office/2007/relationships/hdphoto" Target="../media/hdphoto17.wdp"/><Relationship Id="rId4" Type="http://schemas.openxmlformats.org/officeDocument/2006/relationships/notesSlide" Target="../notesSlides/notesSlide27.xml"/><Relationship Id="rId9" Type="http://schemas.openxmlformats.org/officeDocument/2006/relationships/image" Target="../media/image46.png"/><Relationship Id="rId14" Type="http://schemas.microsoft.com/office/2007/relationships/hdphoto" Target="../media/hdphoto19.wdp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2.xml"/><Relationship Id="rId7" Type="http://schemas.microsoft.com/office/2007/relationships/hdphoto" Target="../media/hdphoto17.wdp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6.png"/><Relationship Id="rId11" Type="http://schemas.openxmlformats.org/officeDocument/2006/relationships/image" Target="../media/image11.png"/><Relationship Id="rId5" Type="http://schemas.openxmlformats.org/officeDocument/2006/relationships/audio" Target="../media/audio2.wav"/><Relationship Id="rId10" Type="http://schemas.microsoft.com/office/2007/relationships/hdphoto" Target="../media/hdphoto23.wdp"/><Relationship Id="rId4" Type="http://schemas.openxmlformats.org/officeDocument/2006/relationships/notesSlide" Target="../notesSlides/notesSlide28.xml"/><Relationship Id="rId9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microsoft.com/office/2007/relationships/hdphoto" Target="../media/hdphoto18.wdp"/><Relationship Id="rId18" Type="http://schemas.openxmlformats.org/officeDocument/2006/relationships/image" Target="../media/image55.png"/><Relationship Id="rId3" Type="http://schemas.openxmlformats.org/officeDocument/2006/relationships/notesSlide" Target="../notesSlides/notesSlide29.xml"/><Relationship Id="rId21" Type="http://schemas.openxmlformats.org/officeDocument/2006/relationships/image" Target="../media/image10.png"/><Relationship Id="rId7" Type="http://schemas.microsoft.com/office/2007/relationships/hdphoto" Target="../media/hdphoto13.wdp"/><Relationship Id="rId12" Type="http://schemas.openxmlformats.org/officeDocument/2006/relationships/image" Target="../media/image47.png"/><Relationship Id="rId17" Type="http://schemas.microsoft.com/office/2007/relationships/hdphoto" Target="../media/hdphoto24.wdp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4.png"/><Relationship Id="rId20" Type="http://schemas.openxmlformats.org/officeDocument/2006/relationships/image" Target="../media/image48.png"/><Relationship Id="rId1" Type="http://schemas.openxmlformats.org/officeDocument/2006/relationships/tags" Target="../tags/tag25.xml"/><Relationship Id="rId6" Type="http://schemas.openxmlformats.org/officeDocument/2006/relationships/image" Target="../media/image36.png"/><Relationship Id="rId11" Type="http://schemas.microsoft.com/office/2007/relationships/hdphoto" Target="../media/hdphoto16.wdp"/><Relationship Id="rId5" Type="http://schemas.openxmlformats.org/officeDocument/2006/relationships/image" Target="../media/image19.png"/><Relationship Id="rId15" Type="http://schemas.microsoft.com/office/2007/relationships/hdphoto" Target="../media/hdphoto17.wdp"/><Relationship Id="rId10" Type="http://schemas.openxmlformats.org/officeDocument/2006/relationships/image" Target="../media/image39.png"/><Relationship Id="rId19" Type="http://schemas.microsoft.com/office/2007/relationships/hdphoto" Target="../media/hdphoto25.wdp"/><Relationship Id="rId4" Type="http://schemas.openxmlformats.org/officeDocument/2006/relationships/audio" Target="../media/audio6.wav"/><Relationship Id="rId9" Type="http://schemas.microsoft.com/office/2007/relationships/hdphoto" Target="../media/hdphoto15.wdp"/><Relationship Id="rId1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18.png"/><Relationship Id="rId5" Type="http://schemas.openxmlformats.org/officeDocument/2006/relationships/image" Target="../media/image7.png"/><Relationship Id="rId4" Type="http://schemas.openxmlformats.org/officeDocument/2006/relationships/audio" Target="../media/audio1.wav"/><Relationship Id="rId9" Type="http://schemas.microsoft.com/office/2007/relationships/hdphoto" Target="../media/hdphoto4.wdp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hdphoto" Target="../media/hdphoto27.wdp"/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5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6" Type="http://schemas.microsoft.com/office/2007/relationships/hdphoto" Target="../media/hdphoto26.wdp"/><Relationship Id="rId5" Type="http://schemas.openxmlformats.org/officeDocument/2006/relationships/image" Target="../media/image56.png"/><Relationship Id="rId4" Type="http://schemas.openxmlformats.org/officeDocument/2006/relationships/image" Target="../media/image1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3.png"/><Relationship Id="rId3" Type="http://schemas.microsoft.com/office/2007/relationships/media" Target="../media/media3.mp3"/><Relationship Id="rId7" Type="http://schemas.openxmlformats.org/officeDocument/2006/relationships/notesSlide" Target="../notesSlides/notesSlide4.xml"/><Relationship Id="rId12" Type="http://schemas.microsoft.com/office/2007/relationships/hdphoto" Target="../media/hdphoto5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22.png"/><Relationship Id="rId5" Type="http://schemas.openxmlformats.org/officeDocument/2006/relationships/tags" Target="../tags/tag5.xml"/><Relationship Id="rId10" Type="http://schemas.openxmlformats.org/officeDocument/2006/relationships/image" Target="../media/image15.png"/><Relationship Id="rId4" Type="http://schemas.openxmlformats.org/officeDocument/2006/relationships/audio" Target="../media/media3.mp3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3.png"/><Relationship Id="rId3" Type="http://schemas.microsoft.com/office/2007/relationships/media" Target="../media/media3.mp3"/><Relationship Id="rId7" Type="http://schemas.openxmlformats.org/officeDocument/2006/relationships/notesSlide" Target="../notesSlides/notesSlide5.xml"/><Relationship Id="rId12" Type="http://schemas.microsoft.com/office/2007/relationships/hdphoto" Target="../media/hdphoto4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20.png"/><Relationship Id="rId5" Type="http://schemas.openxmlformats.org/officeDocument/2006/relationships/tags" Target="../tags/tag6.xml"/><Relationship Id="rId10" Type="http://schemas.openxmlformats.org/officeDocument/2006/relationships/image" Target="../media/image24.png"/><Relationship Id="rId4" Type="http://schemas.openxmlformats.org/officeDocument/2006/relationships/audio" Target="../media/media3.mp3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2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11.png"/><Relationship Id="rId2" Type="http://schemas.openxmlformats.org/officeDocument/2006/relationships/audio" Target="../media/media4.mp3"/><Relationship Id="rId16" Type="http://schemas.microsoft.com/office/2007/relationships/hdphoto" Target="../media/hdphoto8.wdp"/><Relationship Id="rId1" Type="http://schemas.microsoft.com/office/2007/relationships/media" Target="../media/media4.mp3"/><Relationship Id="rId6" Type="http://schemas.openxmlformats.org/officeDocument/2006/relationships/image" Target="../media/image25.png"/><Relationship Id="rId11" Type="http://schemas.openxmlformats.org/officeDocument/2006/relationships/image" Target="../media/image12.png"/><Relationship Id="rId5" Type="http://schemas.openxmlformats.org/officeDocument/2006/relationships/audio" Target="../media/audio2.wav"/><Relationship Id="rId15" Type="http://schemas.openxmlformats.org/officeDocument/2006/relationships/image" Target="../media/image28.png"/><Relationship Id="rId10" Type="http://schemas.microsoft.com/office/2007/relationships/hdphoto" Target="../media/hdphoto5.wdp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22.png"/><Relationship Id="rId14" Type="http://schemas.microsoft.com/office/2007/relationships/hdphoto" Target="../media/hdphoto7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microsoft.com/office/2007/relationships/hdphoto" Target="../media/hdphoto10.wdp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4.png"/><Relationship Id="rId12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18.png"/><Relationship Id="rId11" Type="http://schemas.microsoft.com/office/2007/relationships/hdphoto" Target="../media/hdphoto9.wdp"/><Relationship Id="rId5" Type="http://schemas.openxmlformats.org/officeDocument/2006/relationships/image" Target="../media/image25.png"/><Relationship Id="rId10" Type="http://schemas.openxmlformats.org/officeDocument/2006/relationships/image" Target="../media/image29.png"/><Relationship Id="rId4" Type="http://schemas.openxmlformats.org/officeDocument/2006/relationships/audio" Target="../media/audio3.wav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A_库_图片 12">
            <a:extLst>
              <a:ext uri="{FF2B5EF4-FFF2-40B4-BE49-F238E27FC236}">
                <a16:creationId xmlns:a16="http://schemas.microsoft.com/office/drawing/2014/main" id="{4E529805-C566-4204-9F11-CF6C05BE0C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23354"/>
            <a:ext cx="9174544" cy="5873912"/>
          </a:xfrm>
          <a:prstGeom prst="rect">
            <a:avLst/>
          </a:prstGeom>
        </p:spPr>
      </p:pic>
      <p:sp>
        <p:nvSpPr>
          <p:cNvPr id="242" name="文本框 5"/>
          <p:cNvSpPr txBox="1">
            <a:spLocks noChangeArrowheads="1"/>
          </p:cNvSpPr>
          <p:nvPr/>
        </p:nvSpPr>
        <p:spPr bwMode="auto">
          <a:xfrm>
            <a:off x="2265684" y="1582605"/>
            <a:ext cx="42402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pitchFamily="34" charset="-122"/>
              </a:defRPr>
            </a:lvl5pPr>
            <a:lvl6pPr marL="25146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pitchFamily="34" charset="-122"/>
              </a:defRPr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pitchFamily="34" charset="-122"/>
              </a:defRPr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pitchFamily="34" charset="-122"/>
              </a:defRPr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pitchFamily="34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800" b="1" dirty="0">
                <a:solidFill>
                  <a:schemeClr val="accent5">
                    <a:lumMod val="75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SVN-Revolution" panose="02040603050506020204" pitchFamily="18" charset="0"/>
                <a:ea typeface="仿宋" panose="02010609060101010101" pitchFamily="49" charset="-122"/>
              </a:rPr>
              <a:t>LUYỆN TẬP</a:t>
            </a:r>
            <a:endParaRPr lang="zh-CN" altLang="en-US" sz="4800" b="1" dirty="0">
              <a:solidFill>
                <a:schemeClr val="accent5">
                  <a:lumMod val="75000"/>
                </a:schemeClr>
              </a:solidFill>
              <a:effectLst>
                <a:reflection blurRad="6350" stA="60000" endA="900" endPos="60000" dist="29997" dir="5400000" sy="-100000" algn="bl" rotWithShape="0"/>
              </a:effectLst>
              <a:latin typeface="SVN-Revolution" panose="02040603050506020204" pitchFamily="18" charset="0"/>
              <a:ea typeface="仿宋" panose="02010609060101010101" pitchFamily="49" charset="-122"/>
            </a:endParaRPr>
          </a:p>
        </p:txBody>
      </p:sp>
      <p:sp>
        <p:nvSpPr>
          <p:cNvPr id="6" name="文本框 5" descr="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">
            <a:extLst>
              <a:ext uri="{FF2B5EF4-FFF2-40B4-BE49-F238E27FC236}">
                <a16:creationId xmlns:a16="http://schemas.microsoft.com/office/drawing/2014/main" id="{D7739B1B-4128-4B5E-8EE1-62FC69B14B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1987" y="2551948"/>
            <a:ext cx="2207656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pitchFamily="34" charset="-122"/>
              </a:defRPr>
            </a:lvl5pPr>
            <a:lvl6pPr marL="25146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pitchFamily="34" charset="-122"/>
              </a:defRPr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pitchFamily="34" charset="-122"/>
              </a:defRPr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pitchFamily="34" charset="-122"/>
              </a:defRPr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pitchFamily="34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500" dirty="0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UTM Atlas" panose="02040603050506020204" pitchFamily="18" charset="0"/>
                <a:ea typeface="+mj-ea"/>
              </a:rPr>
              <a:t>Trang 83</a:t>
            </a:r>
            <a:endParaRPr lang="zh-CN" altLang="en-US" sz="2500" dirty="0">
              <a:solidFill>
                <a:schemeClr val="accent3">
                  <a:lumMod val="50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latin typeface="UTM Atlas" panose="02040603050506020204" pitchFamily="18" charset="0"/>
              <a:ea typeface="+mj-ea"/>
            </a:endParaRPr>
          </a:p>
        </p:txBody>
      </p:sp>
      <p:pic>
        <p:nvPicPr>
          <p:cNvPr id="49" name="Picture 48" descr="Like Panda">
            <a:extLst>
              <a:ext uri="{FF2B5EF4-FFF2-40B4-BE49-F238E27FC236}">
                <a16:creationId xmlns:a16="http://schemas.microsoft.com/office/drawing/2014/main" id="{62FDA990-7892-4FF1-8854-C87D88C3A0C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871" y="1698481"/>
            <a:ext cx="1746537" cy="1746537"/>
          </a:xfrm>
          <a:prstGeom prst="rect">
            <a:avLst/>
          </a:prstGeom>
        </p:spPr>
      </p:pic>
      <p:pic>
        <p:nvPicPr>
          <p:cNvPr id="50" name="Picture 49" descr="Love Panda">
            <a:extLst>
              <a:ext uri="{FF2B5EF4-FFF2-40B4-BE49-F238E27FC236}">
                <a16:creationId xmlns:a16="http://schemas.microsoft.com/office/drawing/2014/main" id="{8D30F8BF-43E1-44D1-A0D9-68358B38F70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668" y="3487485"/>
            <a:ext cx="1767771" cy="1795426"/>
          </a:xfrm>
          <a:prstGeom prst="rect">
            <a:avLst/>
          </a:prstGeom>
        </p:spPr>
      </p:pic>
      <p:pic>
        <p:nvPicPr>
          <p:cNvPr id="51" name="Picture 50" descr="Love Panda">
            <a:extLst>
              <a:ext uri="{FF2B5EF4-FFF2-40B4-BE49-F238E27FC236}">
                <a16:creationId xmlns:a16="http://schemas.microsoft.com/office/drawing/2014/main" id="{EAD3B4C7-74C6-4B26-86C3-6F2DECED49F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270" y="3448276"/>
            <a:ext cx="1809475" cy="1809475"/>
          </a:xfrm>
          <a:prstGeom prst="rect">
            <a:avLst/>
          </a:prstGeom>
        </p:spPr>
      </p:pic>
      <p:pic>
        <p:nvPicPr>
          <p:cNvPr id="53" name="Picture 52" descr="Cool Panda">
            <a:extLst>
              <a:ext uri="{FF2B5EF4-FFF2-40B4-BE49-F238E27FC236}">
                <a16:creationId xmlns:a16="http://schemas.microsoft.com/office/drawing/2014/main" id="{DAC3A036-51C5-4231-8AA7-12116116596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23" y="1678680"/>
            <a:ext cx="1746537" cy="17465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2FD880E-987C-40AB-B3E1-6D5F4C210A19}"/>
              </a:ext>
            </a:extLst>
          </p:cNvPr>
          <p:cNvSpPr txBox="1"/>
          <p:nvPr/>
        </p:nvSpPr>
        <p:spPr>
          <a:xfrm>
            <a:off x="1984574" y="349604"/>
            <a:ext cx="495413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accent5">
                    <a:lumMod val="60000"/>
                    <a:lumOff val="40000"/>
                  </a:schemeClr>
                </a:solidFill>
                <a:latin typeface="UTM Deutsch Gothic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TOÁN 4</a:t>
            </a:r>
            <a:endParaRPr lang="en-US" sz="2800" dirty="0">
              <a:solidFill>
                <a:schemeClr val="accent5">
                  <a:lumMod val="60000"/>
                  <a:lumOff val="40000"/>
                </a:schemeClr>
              </a:solidFill>
              <a:latin typeface="UTM Deutsch Gothic" panose="02040603050506020204" pitchFamily="18" charset="0"/>
            </a:endParaRPr>
          </a:p>
        </p:txBody>
      </p:sp>
      <p:pic>
        <p:nvPicPr>
          <p:cNvPr id="11" name="Christmas-Time-In-Union-Square">
            <a:hlinkClick r:id="" action="ppaction://media"/>
            <a:extLst>
              <a:ext uri="{FF2B5EF4-FFF2-40B4-BE49-F238E27FC236}">
                <a16:creationId xmlns:a16="http://schemas.microsoft.com/office/drawing/2014/main" id="{F868E074-D478-4F04-B2B1-5C8638C5014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337016" y="1980721"/>
            <a:ext cx="1567346" cy="156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4261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mph" presetSubtype="0" accel="30000" decel="26000" autoRev="1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Scale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9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400"/>
                            </p:stCondLst>
                            <p:childTnLst>
                              <p:par>
                                <p:cTn id="3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">
                <p:cTn id="4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42" grpId="0"/>
      <p:bldP spid="6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9F80927-B612-4C4D-895C-A5F5E07A1EDE}"/>
              </a:ext>
            </a:extLst>
          </p:cNvPr>
          <p:cNvGrpSpPr/>
          <p:nvPr/>
        </p:nvGrpSpPr>
        <p:grpSpPr>
          <a:xfrm>
            <a:off x="1108500" y="-121106"/>
            <a:ext cx="6779217" cy="1732113"/>
            <a:chOff x="1075426" y="592599"/>
            <a:chExt cx="6779217" cy="1732113"/>
          </a:xfrm>
        </p:grpSpPr>
        <p:sp>
          <p:nvSpPr>
            <p:cNvPr id="9" name="圆角矩形 4">
              <a:extLst>
                <a:ext uri="{FF2B5EF4-FFF2-40B4-BE49-F238E27FC236}">
                  <a16:creationId xmlns:a16="http://schemas.microsoft.com/office/drawing/2014/main" id="{9565D1FB-50B3-4DE0-9F8A-5552C7F07581}"/>
                </a:ext>
              </a:extLst>
            </p:cNvPr>
            <p:cNvSpPr/>
            <p:nvPr/>
          </p:nvSpPr>
          <p:spPr>
            <a:xfrm>
              <a:off x="2130740" y="1264236"/>
              <a:ext cx="4405904" cy="759810"/>
            </a:xfrm>
            <a:prstGeom prst="roundRect">
              <a:avLst/>
            </a:prstGeom>
            <a:solidFill>
              <a:srgbClr val="FFFF00"/>
            </a:solidFill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 Light"/>
                <a:cs typeface="Times New Roman" panose="02020603050405020304" pitchFamily="18" charset="0"/>
              </a:endParaRPr>
            </a:p>
          </p:txBody>
        </p:sp>
        <p:pic>
          <p:nvPicPr>
            <p:cNvPr id="13" name="PA_库_图片 9">
              <a:extLst>
                <a:ext uri="{FF2B5EF4-FFF2-40B4-BE49-F238E27FC236}">
                  <a16:creationId xmlns:a16="http://schemas.microsoft.com/office/drawing/2014/main" id="{0B7C5E3D-72B7-40CF-986A-D5CC4F8CC13A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56561" y="592599"/>
              <a:ext cx="1703589" cy="170358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BFBFDAC-A4A6-4DED-A916-05710CA48BE9}"/>
                </a:ext>
              </a:extLst>
            </p:cNvPr>
            <p:cNvSpPr txBox="1"/>
            <p:nvPr/>
          </p:nvSpPr>
          <p:spPr>
            <a:xfrm>
              <a:off x="1075426" y="1409653"/>
              <a:ext cx="6779217" cy="9150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Bài</a:t>
              </a:r>
              <a:r>
                <a:rPr lang="en-US" sz="2800" dirty="0">
                  <a:solidFill>
                    <a:srgbClr val="0070C0"/>
                  </a:solidFill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1: </a:t>
              </a:r>
              <a:r>
                <a:rPr lang="en-US" sz="2800" dirty="0" err="1">
                  <a:solidFill>
                    <a:srgbClr val="0070C0"/>
                  </a:solidFill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Đặt</a:t>
              </a:r>
              <a:r>
                <a:rPr lang="en-US" sz="2800" dirty="0">
                  <a:solidFill>
                    <a:srgbClr val="0070C0"/>
                  </a:solidFill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70C0"/>
                  </a:solidFill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tính</a:t>
              </a:r>
              <a:r>
                <a:rPr lang="en-US" sz="2800" dirty="0">
                  <a:solidFill>
                    <a:srgbClr val="0070C0"/>
                  </a:solidFill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70C0"/>
                  </a:solidFill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rồi</a:t>
              </a:r>
              <a:r>
                <a:rPr lang="en-US" sz="2800" dirty="0">
                  <a:solidFill>
                    <a:srgbClr val="0070C0"/>
                  </a:solidFill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70C0"/>
                  </a:solidFill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tính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Flamenc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algn="l" defTabSz="6858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	</a:t>
              </a:r>
              <a:endPara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1" name="Text Box 11">
            <a:extLst>
              <a:ext uri="{FF2B5EF4-FFF2-40B4-BE49-F238E27FC236}">
                <a16:creationId xmlns:a16="http://schemas.microsoft.com/office/drawing/2014/main" id="{691772BC-0F49-453C-8278-966E949F04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4816" y="2118476"/>
            <a:ext cx="1143257" cy="523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855</a:t>
            </a:r>
          </a:p>
        </p:txBody>
      </p:sp>
      <p:sp>
        <p:nvSpPr>
          <p:cNvPr id="47" name="Line 12">
            <a:extLst>
              <a:ext uri="{FF2B5EF4-FFF2-40B4-BE49-F238E27FC236}">
                <a16:creationId xmlns:a16="http://schemas.microsoft.com/office/drawing/2014/main" id="{15FA8BD4-2759-41CF-AD98-37894AD59725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0130" y="2235368"/>
            <a:ext cx="0" cy="222098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2060"/>
              </a:solidFill>
            </a:endParaRPr>
          </a:p>
        </p:txBody>
      </p:sp>
      <p:sp>
        <p:nvSpPr>
          <p:cNvPr id="48" name="Line 13">
            <a:extLst>
              <a:ext uri="{FF2B5EF4-FFF2-40B4-BE49-F238E27FC236}">
                <a16:creationId xmlns:a16="http://schemas.microsoft.com/office/drawing/2014/main" id="{58693F25-F8B4-4F1B-8502-FA7EB394B0C4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0130" y="2819839"/>
            <a:ext cx="967371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2060"/>
              </a:solidFill>
            </a:endParaRPr>
          </a:p>
        </p:txBody>
      </p:sp>
      <p:sp>
        <p:nvSpPr>
          <p:cNvPr id="49" name="Text Box 14">
            <a:extLst>
              <a:ext uri="{FF2B5EF4-FFF2-40B4-BE49-F238E27FC236}">
                <a16:creationId xmlns:a16="http://schemas.microsoft.com/office/drawing/2014/main" id="{2768BAF8-7297-448C-90E9-4F935489E2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8073" y="2118476"/>
            <a:ext cx="1231200" cy="523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</a:p>
        </p:txBody>
      </p:sp>
      <p:sp>
        <p:nvSpPr>
          <p:cNvPr id="50" name="Text Box 15">
            <a:extLst>
              <a:ext uri="{FF2B5EF4-FFF2-40B4-BE49-F238E27FC236}">
                <a16:creationId xmlns:a16="http://schemas.microsoft.com/office/drawing/2014/main" id="{A9DD5F0E-1B09-4AF6-B613-CD126A9F9F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9873" y="2806558"/>
            <a:ext cx="1055314" cy="523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9C04D86B-A71D-4350-B894-E06C43E3CB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4816" y="2702945"/>
            <a:ext cx="879428" cy="523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</a:p>
        </p:txBody>
      </p:sp>
      <p:sp>
        <p:nvSpPr>
          <p:cNvPr id="52" name="Text Box 17">
            <a:extLst>
              <a:ext uri="{FF2B5EF4-FFF2-40B4-BE49-F238E27FC236}">
                <a16:creationId xmlns:a16="http://schemas.microsoft.com/office/drawing/2014/main" id="{FE9024C1-A8B1-48A9-826B-C778C9E7AA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0845" y="3336552"/>
            <a:ext cx="1231200" cy="523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405</a:t>
            </a:r>
          </a:p>
        </p:txBody>
      </p:sp>
      <p:sp>
        <p:nvSpPr>
          <p:cNvPr id="53" name="Text Box 18">
            <a:extLst>
              <a:ext uri="{FF2B5EF4-FFF2-40B4-BE49-F238E27FC236}">
                <a16:creationId xmlns:a16="http://schemas.microsoft.com/office/drawing/2014/main" id="{BADE205C-A446-42DD-8F95-E1B1E96A60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0845" y="3798824"/>
            <a:ext cx="1319143" cy="523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405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00E73BDF-AEE8-4CA6-A6C7-02ABA28FCF7A}"/>
              </a:ext>
            </a:extLst>
          </p:cNvPr>
          <p:cNvCxnSpPr/>
          <p:nvPr/>
        </p:nvCxnSpPr>
        <p:spPr>
          <a:xfrm>
            <a:off x="1504816" y="3334903"/>
            <a:ext cx="747514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C9938947-8C59-4476-9041-ADF937037D2C}"/>
              </a:ext>
            </a:extLst>
          </p:cNvPr>
          <p:cNvCxnSpPr/>
          <p:nvPr/>
        </p:nvCxnSpPr>
        <p:spPr>
          <a:xfrm>
            <a:off x="1504816" y="4342336"/>
            <a:ext cx="74751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 Box 18">
            <a:extLst>
              <a:ext uri="{FF2B5EF4-FFF2-40B4-BE49-F238E27FC236}">
                <a16:creationId xmlns:a16="http://schemas.microsoft.com/office/drawing/2014/main" id="{B8F3CF54-C9D2-46B2-B726-59139AB6B1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7235" y="4346928"/>
            <a:ext cx="659571" cy="523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58" name="圆角矩形 4">
            <a:extLst>
              <a:ext uri="{FF2B5EF4-FFF2-40B4-BE49-F238E27FC236}">
                <a16:creationId xmlns:a16="http://schemas.microsoft.com/office/drawing/2014/main" id="{9C6B9391-BBD9-4F43-951A-C7B1A5C3A3ED}"/>
              </a:ext>
            </a:extLst>
          </p:cNvPr>
          <p:cNvSpPr/>
          <p:nvPr/>
        </p:nvSpPr>
        <p:spPr>
          <a:xfrm>
            <a:off x="1601437" y="1475465"/>
            <a:ext cx="1737578" cy="601511"/>
          </a:xfrm>
          <a:prstGeom prst="roundRect">
            <a:avLst/>
          </a:prstGeom>
          <a:solidFill>
            <a:srgbClr val="FFFF00"/>
          </a:solidFill>
          <a:ln w="28575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5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 Light"/>
                <a:cs typeface="Times New Roman" panose="02020603050405020304" pitchFamily="18" charset="0"/>
              </a:rPr>
              <a:t>855 : 45</a:t>
            </a:r>
            <a:endParaRPr kumimoji="0" lang="zh-CN" altLang="en-US" sz="25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微软雅黑 Light"/>
              <a:cs typeface="Times New Roman" panose="02020603050405020304" pitchFamily="18" charset="0"/>
            </a:endParaRPr>
          </a:p>
        </p:txBody>
      </p:sp>
      <p:sp>
        <p:nvSpPr>
          <p:cNvPr id="60" name="圆角矩形 4">
            <a:extLst>
              <a:ext uri="{FF2B5EF4-FFF2-40B4-BE49-F238E27FC236}">
                <a16:creationId xmlns:a16="http://schemas.microsoft.com/office/drawing/2014/main" id="{7F1AE487-D05E-4A23-AE63-BFDCD2A91FB8}"/>
              </a:ext>
            </a:extLst>
          </p:cNvPr>
          <p:cNvSpPr/>
          <p:nvPr/>
        </p:nvSpPr>
        <p:spPr>
          <a:xfrm>
            <a:off x="5355822" y="1475465"/>
            <a:ext cx="1737578" cy="601511"/>
          </a:xfrm>
          <a:prstGeom prst="roundRect">
            <a:avLst/>
          </a:prstGeom>
          <a:solidFill>
            <a:srgbClr val="FFFF00"/>
          </a:solidFill>
          <a:ln w="28575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5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 Light"/>
                <a:cs typeface="Times New Roman" panose="02020603050405020304" pitchFamily="18" charset="0"/>
              </a:rPr>
              <a:t>579 : 36</a:t>
            </a:r>
            <a:endParaRPr kumimoji="0" lang="zh-CN" altLang="en-US" sz="25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微软雅黑 Light"/>
              <a:cs typeface="Times New Roman" panose="02020603050405020304" pitchFamily="18" charset="0"/>
            </a:endParaRPr>
          </a:p>
        </p:txBody>
      </p:sp>
      <p:sp>
        <p:nvSpPr>
          <p:cNvPr id="61" name="Text Box 19">
            <a:extLst>
              <a:ext uri="{FF2B5EF4-FFF2-40B4-BE49-F238E27FC236}">
                <a16:creationId xmlns:a16="http://schemas.microsoft.com/office/drawing/2014/main" id="{EE8105C5-B8D6-46F5-8AE4-63C4B93FDD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4029" y="2118475"/>
            <a:ext cx="7239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579</a:t>
            </a:r>
          </a:p>
        </p:txBody>
      </p:sp>
      <p:sp>
        <p:nvSpPr>
          <p:cNvPr id="62" name="Line 20">
            <a:extLst>
              <a:ext uri="{FF2B5EF4-FFF2-40B4-BE49-F238E27FC236}">
                <a16:creationId xmlns:a16="http://schemas.microsoft.com/office/drawing/2014/main" id="{DF552CB1-C79E-4606-83F1-6A2162D1A326}"/>
              </a:ext>
            </a:extLst>
          </p:cNvPr>
          <p:cNvSpPr>
            <a:spLocks noChangeShapeType="1"/>
          </p:cNvSpPr>
          <p:nvPr/>
        </p:nvSpPr>
        <p:spPr bwMode="auto">
          <a:xfrm>
            <a:off x="6304128" y="2297663"/>
            <a:ext cx="27271" cy="197723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2060"/>
              </a:solidFill>
            </a:endParaRPr>
          </a:p>
        </p:txBody>
      </p:sp>
      <p:sp>
        <p:nvSpPr>
          <p:cNvPr id="63" name="Line 21">
            <a:extLst>
              <a:ext uri="{FF2B5EF4-FFF2-40B4-BE49-F238E27FC236}">
                <a16:creationId xmlns:a16="http://schemas.microsoft.com/office/drawing/2014/main" id="{700EE174-0142-4087-B932-2239787BDD6F}"/>
              </a:ext>
            </a:extLst>
          </p:cNvPr>
          <p:cNvSpPr>
            <a:spLocks noChangeShapeType="1"/>
          </p:cNvSpPr>
          <p:nvPr/>
        </p:nvSpPr>
        <p:spPr bwMode="auto">
          <a:xfrm>
            <a:off x="6304129" y="2693112"/>
            <a:ext cx="685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2060"/>
              </a:solidFill>
            </a:endParaRPr>
          </a:p>
        </p:txBody>
      </p:sp>
      <p:sp>
        <p:nvSpPr>
          <p:cNvPr id="64" name="Text Box 22">
            <a:extLst>
              <a:ext uri="{FF2B5EF4-FFF2-40B4-BE49-F238E27FC236}">
                <a16:creationId xmlns:a16="http://schemas.microsoft.com/office/drawing/2014/main" id="{759EDF53-9C34-44D9-8C02-D1FFB1D83D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4129" y="2118475"/>
            <a:ext cx="838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</a:p>
        </p:txBody>
      </p:sp>
      <p:sp>
        <p:nvSpPr>
          <p:cNvPr id="65" name="Text Box 23">
            <a:extLst>
              <a:ext uri="{FF2B5EF4-FFF2-40B4-BE49-F238E27FC236}">
                <a16:creationId xmlns:a16="http://schemas.microsoft.com/office/drawing/2014/main" id="{89887CCE-B4E1-4B86-96C1-A69971068D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9729" y="2594250"/>
            <a:ext cx="914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36</a:t>
            </a:r>
          </a:p>
        </p:txBody>
      </p:sp>
      <p:sp>
        <p:nvSpPr>
          <p:cNvPr id="66" name="Text Box 25">
            <a:extLst>
              <a:ext uri="{FF2B5EF4-FFF2-40B4-BE49-F238E27FC236}">
                <a16:creationId xmlns:a16="http://schemas.microsoft.com/office/drawing/2014/main" id="{7BBE32AB-ADED-4F88-9BE4-1804759BA6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1399" y="2777628"/>
            <a:ext cx="77282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7" name="Text Box 26">
            <a:extLst>
              <a:ext uri="{FF2B5EF4-FFF2-40B4-BE49-F238E27FC236}">
                <a16:creationId xmlns:a16="http://schemas.microsoft.com/office/drawing/2014/main" id="{94690BB6-1FAB-4315-B808-90ED2AA031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5929" y="3187424"/>
            <a:ext cx="762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219</a:t>
            </a: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381D9297-3E63-42F9-BD0A-C1D19E12976E}"/>
              </a:ext>
            </a:extLst>
          </p:cNvPr>
          <p:cNvCxnSpPr/>
          <p:nvPr/>
        </p:nvCxnSpPr>
        <p:spPr>
          <a:xfrm>
            <a:off x="5504029" y="3187424"/>
            <a:ext cx="6477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 Box 26">
            <a:extLst>
              <a:ext uri="{FF2B5EF4-FFF2-40B4-BE49-F238E27FC236}">
                <a16:creationId xmlns:a16="http://schemas.microsoft.com/office/drawing/2014/main" id="{0BE91557-FBD1-4E57-A900-9A7FB74142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6879" y="3681737"/>
            <a:ext cx="762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216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CE4A903B-BF00-4A11-ACF6-9F11ED9732C4}"/>
              </a:ext>
            </a:extLst>
          </p:cNvPr>
          <p:cNvCxnSpPr/>
          <p:nvPr/>
        </p:nvCxnSpPr>
        <p:spPr>
          <a:xfrm>
            <a:off x="5504029" y="4320518"/>
            <a:ext cx="6477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 Box 26">
            <a:extLst>
              <a:ext uri="{FF2B5EF4-FFF2-40B4-BE49-F238E27FC236}">
                <a16:creationId xmlns:a16="http://schemas.microsoft.com/office/drawing/2014/main" id="{96CD5285-D96B-4F96-B597-72F3BC959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5760" y="4342336"/>
            <a:ext cx="762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0" name="Text Box 15">
            <a:extLst>
              <a:ext uri="{FF2B5EF4-FFF2-40B4-BE49-F238E27FC236}">
                <a16:creationId xmlns:a16="http://schemas.microsoft.com/office/drawing/2014/main" id="{8713298A-2C64-4A10-8460-CC9F7165DE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1292" y="2813031"/>
            <a:ext cx="1055314" cy="523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1" name="Text Box 15">
            <a:extLst>
              <a:ext uri="{FF2B5EF4-FFF2-40B4-BE49-F238E27FC236}">
                <a16:creationId xmlns:a16="http://schemas.microsoft.com/office/drawing/2014/main" id="{0C2A41F9-8A56-4D92-BAEC-9A98D55132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3984" y="2772205"/>
            <a:ext cx="1055314" cy="523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357764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7" grpId="0" animBg="1"/>
      <p:bldP spid="48" grpId="0" animBg="1"/>
      <p:bldP spid="49" grpId="0"/>
      <p:bldP spid="50" grpId="0"/>
      <p:bldP spid="51" grpId="0"/>
      <p:bldP spid="52" grpId="0"/>
      <p:bldP spid="53" grpId="0"/>
      <p:bldP spid="56" grpId="0"/>
      <p:bldP spid="58" grpId="0" animBg="1"/>
      <p:bldP spid="60" grpId="0" animBg="1"/>
      <p:bldP spid="61" grpId="0"/>
      <p:bldP spid="62" grpId="0" animBg="1"/>
      <p:bldP spid="63" grpId="0" animBg="1"/>
      <p:bldP spid="64" grpId="0"/>
      <p:bldP spid="65" grpId="0"/>
      <p:bldP spid="66" grpId="0"/>
      <p:bldP spid="67" grpId="0"/>
      <p:bldP spid="69" grpId="0"/>
      <p:bldP spid="71" grpId="0"/>
      <p:bldP spid="30" grpId="0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9F80927-B612-4C4D-895C-A5F5E07A1EDE}"/>
              </a:ext>
            </a:extLst>
          </p:cNvPr>
          <p:cNvGrpSpPr/>
          <p:nvPr/>
        </p:nvGrpSpPr>
        <p:grpSpPr>
          <a:xfrm>
            <a:off x="1108500" y="-121106"/>
            <a:ext cx="6779217" cy="1732113"/>
            <a:chOff x="1075426" y="592599"/>
            <a:chExt cx="6779217" cy="1732113"/>
          </a:xfrm>
        </p:grpSpPr>
        <p:sp>
          <p:nvSpPr>
            <p:cNvPr id="9" name="圆角矩形 4">
              <a:extLst>
                <a:ext uri="{FF2B5EF4-FFF2-40B4-BE49-F238E27FC236}">
                  <a16:creationId xmlns:a16="http://schemas.microsoft.com/office/drawing/2014/main" id="{9565D1FB-50B3-4DE0-9F8A-5552C7F07581}"/>
                </a:ext>
              </a:extLst>
            </p:cNvPr>
            <p:cNvSpPr/>
            <p:nvPr/>
          </p:nvSpPr>
          <p:spPr>
            <a:xfrm>
              <a:off x="2130740" y="1264236"/>
              <a:ext cx="4405904" cy="759810"/>
            </a:xfrm>
            <a:prstGeom prst="roundRect">
              <a:avLst/>
            </a:prstGeom>
            <a:solidFill>
              <a:srgbClr val="FFFF00"/>
            </a:solidFill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 Light"/>
                <a:cs typeface="Times New Roman" panose="02020603050405020304" pitchFamily="18" charset="0"/>
              </a:endParaRPr>
            </a:p>
          </p:txBody>
        </p:sp>
        <p:pic>
          <p:nvPicPr>
            <p:cNvPr id="13" name="PA_库_图片 9">
              <a:extLst>
                <a:ext uri="{FF2B5EF4-FFF2-40B4-BE49-F238E27FC236}">
                  <a16:creationId xmlns:a16="http://schemas.microsoft.com/office/drawing/2014/main" id="{0B7C5E3D-72B7-40CF-986A-D5CC4F8CC13A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56561" y="592599"/>
              <a:ext cx="1703589" cy="170358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BFBFDAC-A4A6-4DED-A916-05710CA48BE9}"/>
                </a:ext>
              </a:extLst>
            </p:cNvPr>
            <p:cNvSpPr txBox="1"/>
            <p:nvPr/>
          </p:nvSpPr>
          <p:spPr>
            <a:xfrm>
              <a:off x="1075426" y="1409653"/>
              <a:ext cx="6779217" cy="9150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Bài</a:t>
              </a:r>
              <a:r>
                <a:rPr lang="en-US" sz="2800" dirty="0">
                  <a:solidFill>
                    <a:srgbClr val="0070C0"/>
                  </a:solidFill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1: </a:t>
              </a:r>
              <a:r>
                <a:rPr lang="en-US" sz="2800" dirty="0" err="1">
                  <a:solidFill>
                    <a:srgbClr val="0070C0"/>
                  </a:solidFill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Đặt</a:t>
              </a:r>
              <a:r>
                <a:rPr lang="en-US" sz="2800" dirty="0">
                  <a:solidFill>
                    <a:srgbClr val="0070C0"/>
                  </a:solidFill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70C0"/>
                  </a:solidFill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tính</a:t>
              </a:r>
              <a:r>
                <a:rPr lang="en-US" sz="2800" dirty="0">
                  <a:solidFill>
                    <a:srgbClr val="0070C0"/>
                  </a:solidFill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70C0"/>
                  </a:solidFill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rồi</a:t>
              </a:r>
              <a:r>
                <a:rPr lang="en-US" sz="2800" dirty="0">
                  <a:solidFill>
                    <a:srgbClr val="0070C0"/>
                  </a:solidFill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70C0"/>
                  </a:solidFill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tính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Flamenc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algn="l" defTabSz="6858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	</a:t>
              </a:r>
              <a:endPara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8" name="圆角矩形 4">
            <a:extLst>
              <a:ext uri="{FF2B5EF4-FFF2-40B4-BE49-F238E27FC236}">
                <a16:creationId xmlns:a16="http://schemas.microsoft.com/office/drawing/2014/main" id="{9C6B9391-BBD9-4F43-951A-C7B1A5C3A3ED}"/>
              </a:ext>
            </a:extLst>
          </p:cNvPr>
          <p:cNvSpPr/>
          <p:nvPr/>
        </p:nvSpPr>
        <p:spPr>
          <a:xfrm>
            <a:off x="1601437" y="1475466"/>
            <a:ext cx="1737578" cy="411192"/>
          </a:xfrm>
          <a:prstGeom prst="roundRect">
            <a:avLst/>
          </a:prstGeom>
          <a:solidFill>
            <a:srgbClr val="FFFF00"/>
          </a:solidFill>
          <a:ln w="28575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5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 Light"/>
                <a:cs typeface="Times New Roman" panose="02020603050405020304" pitchFamily="18" charset="0"/>
              </a:rPr>
              <a:t>9009 : 33</a:t>
            </a:r>
            <a:endParaRPr kumimoji="0" lang="zh-CN" altLang="en-US" sz="25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微软雅黑 Light"/>
              <a:cs typeface="Times New Roman" panose="02020603050405020304" pitchFamily="18" charset="0"/>
            </a:endParaRPr>
          </a:p>
        </p:txBody>
      </p:sp>
      <p:sp>
        <p:nvSpPr>
          <p:cNvPr id="60" name="圆角矩形 4">
            <a:extLst>
              <a:ext uri="{FF2B5EF4-FFF2-40B4-BE49-F238E27FC236}">
                <a16:creationId xmlns:a16="http://schemas.microsoft.com/office/drawing/2014/main" id="{7F1AE487-D05E-4A23-AE63-BFDCD2A91FB8}"/>
              </a:ext>
            </a:extLst>
          </p:cNvPr>
          <p:cNvSpPr/>
          <p:nvPr/>
        </p:nvSpPr>
        <p:spPr>
          <a:xfrm>
            <a:off x="5389729" y="1475465"/>
            <a:ext cx="1737578" cy="378429"/>
          </a:xfrm>
          <a:prstGeom prst="roundRect">
            <a:avLst/>
          </a:prstGeom>
          <a:solidFill>
            <a:srgbClr val="FFFF00"/>
          </a:solidFill>
          <a:ln w="28575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5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 Light"/>
                <a:cs typeface="Times New Roman" panose="02020603050405020304" pitchFamily="18" charset="0"/>
              </a:rPr>
              <a:t>9276 : 39</a:t>
            </a:r>
            <a:endParaRPr kumimoji="0" lang="zh-CN" altLang="en-US" sz="25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微软雅黑 Light"/>
              <a:cs typeface="Times New Roman" panose="020206030504050203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F1AEE44-3512-4E6C-BFBF-019DB6946DA2}"/>
              </a:ext>
            </a:extLst>
          </p:cNvPr>
          <p:cNvGrpSpPr/>
          <p:nvPr/>
        </p:nvGrpSpPr>
        <p:grpSpPr>
          <a:xfrm>
            <a:off x="1601437" y="1987416"/>
            <a:ext cx="2133600" cy="2859088"/>
            <a:chOff x="1601437" y="1987416"/>
            <a:chExt cx="2133600" cy="2859088"/>
          </a:xfrm>
        </p:grpSpPr>
        <p:sp>
          <p:nvSpPr>
            <p:cNvPr id="36" name="Text Box 39">
              <a:extLst>
                <a:ext uri="{FF2B5EF4-FFF2-40B4-BE49-F238E27FC236}">
                  <a16:creationId xmlns:a16="http://schemas.microsoft.com/office/drawing/2014/main" id="{B951FACB-7101-4F65-9A20-0CCB8AEE01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01437" y="1987416"/>
              <a:ext cx="914400" cy="519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8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9009</a:t>
              </a:r>
            </a:p>
          </p:txBody>
        </p:sp>
        <p:sp>
          <p:nvSpPr>
            <p:cNvPr id="37" name="Line 40">
              <a:extLst>
                <a:ext uri="{FF2B5EF4-FFF2-40B4-BE49-F238E27FC236}">
                  <a16:creationId xmlns:a16="http://schemas.microsoft.com/office/drawing/2014/main" id="{D5815FB9-F765-469A-893F-3E4DE9F4F9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2037" y="1987416"/>
              <a:ext cx="0" cy="13716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0070C0"/>
                </a:solidFill>
              </a:endParaRPr>
            </a:p>
          </p:txBody>
        </p:sp>
        <p:sp>
          <p:nvSpPr>
            <p:cNvPr id="38" name="Line 41">
              <a:extLst>
                <a:ext uri="{FF2B5EF4-FFF2-40B4-BE49-F238E27FC236}">
                  <a16:creationId xmlns:a16="http://schemas.microsoft.com/office/drawing/2014/main" id="{AE8E0A67-8554-47AA-88DF-789C4409F0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2037" y="2444616"/>
              <a:ext cx="9144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0070C0"/>
                </a:solidFill>
              </a:endParaRPr>
            </a:p>
          </p:txBody>
        </p:sp>
        <p:sp>
          <p:nvSpPr>
            <p:cNvPr id="44" name="Text Box 46">
              <a:extLst>
                <a:ext uri="{FF2B5EF4-FFF2-40B4-BE49-F238E27FC236}">
                  <a16:creationId xmlns:a16="http://schemas.microsoft.com/office/drawing/2014/main" id="{DD93D30A-D97F-4E14-95E0-C834D661F9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8237" y="1987416"/>
              <a:ext cx="685800" cy="519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800" b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33</a:t>
              </a:r>
            </a:p>
          </p:txBody>
        </p:sp>
        <p:sp>
          <p:nvSpPr>
            <p:cNvPr id="45" name="Text Box 47">
              <a:extLst>
                <a:ext uri="{FF2B5EF4-FFF2-40B4-BE49-F238E27FC236}">
                  <a16:creationId xmlns:a16="http://schemas.microsoft.com/office/drawing/2014/main" id="{3E288A85-9F4A-42D1-9F6C-A055DEA355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01437" y="2430329"/>
              <a:ext cx="1600200" cy="519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8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66</a:t>
              </a:r>
            </a:p>
          </p:txBody>
        </p:sp>
        <p:sp>
          <p:nvSpPr>
            <p:cNvPr id="46" name="Text Box 48">
              <a:extLst>
                <a:ext uri="{FF2B5EF4-FFF2-40B4-BE49-F238E27FC236}">
                  <a16:creationId xmlns:a16="http://schemas.microsoft.com/office/drawing/2014/main" id="{3E68009C-BC98-44B6-8B6D-4A0EAED587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01437" y="2800216"/>
              <a:ext cx="1600200" cy="519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800" b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240</a:t>
              </a:r>
            </a:p>
          </p:txBody>
        </p:sp>
        <p:sp>
          <p:nvSpPr>
            <p:cNvPr id="57" name="Text Box 49">
              <a:extLst>
                <a:ext uri="{FF2B5EF4-FFF2-40B4-BE49-F238E27FC236}">
                  <a16:creationId xmlns:a16="http://schemas.microsoft.com/office/drawing/2014/main" id="{592237F0-BCB7-4B26-8FD1-BD3F0B9E13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01437" y="3181216"/>
              <a:ext cx="1600200" cy="519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800" b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231</a:t>
              </a:r>
            </a:p>
          </p:txBody>
        </p:sp>
        <p:sp>
          <p:nvSpPr>
            <p:cNvPr id="59" name="Text Box 50">
              <a:extLst>
                <a:ext uri="{FF2B5EF4-FFF2-40B4-BE49-F238E27FC236}">
                  <a16:creationId xmlns:a16="http://schemas.microsoft.com/office/drawing/2014/main" id="{985A23DB-1808-40FB-AAF4-D11A0C5370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82437" y="3562216"/>
              <a:ext cx="1600200" cy="519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800" b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99</a:t>
              </a:r>
            </a:p>
          </p:txBody>
        </p:sp>
        <p:sp>
          <p:nvSpPr>
            <p:cNvPr id="72" name="Text Box 51">
              <a:extLst>
                <a:ext uri="{FF2B5EF4-FFF2-40B4-BE49-F238E27FC236}">
                  <a16:creationId xmlns:a16="http://schemas.microsoft.com/office/drawing/2014/main" id="{0C9A7A25-AFD4-4324-8F93-268041DC51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3735" y="2490129"/>
              <a:ext cx="990600" cy="519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8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273</a:t>
              </a: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83A8353C-2020-4C0D-9237-D26BEF81E8B6}"/>
                </a:ext>
              </a:extLst>
            </p:cNvPr>
            <p:cNvCxnSpPr/>
            <p:nvPr/>
          </p:nvCxnSpPr>
          <p:spPr>
            <a:xfrm>
              <a:off x="1658587" y="2873241"/>
              <a:ext cx="647700" cy="0"/>
            </a:xfrm>
            <a:prstGeom prst="line">
              <a:avLst/>
            </a:prstGeom>
            <a:ln w="3810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3E3437B7-3025-49F6-A7D0-0C31C8722802}"/>
                </a:ext>
              </a:extLst>
            </p:cNvPr>
            <p:cNvCxnSpPr/>
            <p:nvPr/>
          </p:nvCxnSpPr>
          <p:spPr>
            <a:xfrm>
              <a:off x="1639537" y="3638416"/>
              <a:ext cx="647700" cy="0"/>
            </a:xfrm>
            <a:prstGeom prst="line">
              <a:avLst/>
            </a:prstGeom>
            <a:ln w="3810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66F126F8-816F-4B59-9ED4-A15CDCC891DA}"/>
                </a:ext>
              </a:extLst>
            </p:cNvPr>
            <p:cNvCxnSpPr/>
            <p:nvPr/>
          </p:nvCxnSpPr>
          <p:spPr>
            <a:xfrm>
              <a:off x="1898300" y="4324216"/>
              <a:ext cx="647700" cy="0"/>
            </a:xfrm>
            <a:prstGeom prst="line">
              <a:avLst/>
            </a:prstGeom>
            <a:ln w="3810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Text Box 50">
              <a:extLst>
                <a:ext uri="{FF2B5EF4-FFF2-40B4-BE49-F238E27FC236}">
                  <a16:creationId xmlns:a16="http://schemas.microsoft.com/office/drawing/2014/main" id="{1D90228A-7F89-48BE-9AF4-3BB9ED0BDC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63387" y="3884479"/>
              <a:ext cx="1600200" cy="519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800" b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99</a:t>
              </a:r>
            </a:p>
          </p:txBody>
        </p:sp>
        <p:sp>
          <p:nvSpPr>
            <p:cNvPr id="82" name="Text Box 50">
              <a:extLst>
                <a:ext uri="{FF2B5EF4-FFF2-40B4-BE49-F238E27FC236}">
                  <a16:creationId xmlns:a16="http://schemas.microsoft.com/office/drawing/2014/main" id="{A0725311-AA1E-4E1C-ABCD-9258F6E416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34837" y="4327391"/>
              <a:ext cx="1600200" cy="519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800" b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5F48D362-589E-407B-A513-316FBEA39D03}"/>
              </a:ext>
            </a:extLst>
          </p:cNvPr>
          <p:cNvGrpSpPr/>
          <p:nvPr/>
        </p:nvGrpSpPr>
        <p:grpSpPr>
          <a:xfrm>
            <a:off x="5411439" y="1898334"/>
            <a:ext cx="1905000" cy="2943225"/>
            <a:chOff x="5411439" y="1898334"/>
            <a:chExt cx="1905000" cy="2943225"/>
          </a:xfrm>
        </p:grpSpPr>
        <p:sp>
          <p:nvSpPr>
            <p:cNvPr id="39" name="Line 42">
              <a:extLst>
                <a:ext uri="{FF2B5EF4-FFF2-40B4-BE49-F238E27FC236}">
                  <a16:creationId xmlns:a16="http://schemas.microsoft.com/office/drawing/2014/main" id="{1B7370F7-C48E-45E5-9D43-3E2EFCDB5C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2039" y="2355534"/>
              <a:ext cx="9144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0070C0"/>
                </a:solidFill>
              </a:endParaRPr>
            </a:p>
          </p:txBody>
        </p:sp>
        <p:sp>
          <p:nvSpPr>
            <p:cNvPr id="40" name="Line 43">
              <a:extLst>
                <a:ext uri="{FF2B5EF4-FFF2-40B4-BE49-F238E27FC236}">
                  <a16:creationId xmlns:a16="http://schemas.microsoft.com/office/drawing/2014/main" id="{40D3A26E-6E18-4C45-88AD-D63D3538E6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2039" y="1898334"/>
              <a:ext cx="0" cy="11430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0070C0"/>
                </a:solidFill>
              </a:endParaRPr>
            </a:p>
          </p:txBody>
        </p:sp>
        <p:sp>
          <p:nvSpPr>
            <p:cNvPr id="42" name="Text Box 44">
              <a:extLst>
                <a:ext uri="{FF2B5EF4-FFF2-40B4-BE49-F238E27FC236}">
                  <a16:creationId xmlns:a16="http://schemas.microsoft.com/office/drawing/2014/main" id="{284FFACA-44D3-4141-96F9-91B0EF674B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11439" y="1974534"/>
              <a:ext cx="1066800" cy="519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800" b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9276</a:t>
              </a:r>
            </a:p>
          </p:txBody>
        </p:sp>
        <p:sp>
          <p:nvSpPr>
            <p:cNvPr id="43" name="Text Box 45">
              <a:extLst>
                <a:ext uri="{FF2B5EF4-FFF2-40B4-BE49-F238E27FC236}">
                  <a16:creationId xmlns:a16="http://schemas.microsoft.com/office/drawing/2014/main" id="{E370A5CB-3059-4CF5-9949-98B1FC4D7C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78239" y="1898334"/>
              <a:ext cx="685800" cy="519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800" b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39</a:t>
              </a:r>
            </a:p>
          </p:txBody>
        </p:sp>
        <p:sp>
          <p:nvSpPr>
            <p:cNvPr id="74" name="Text Box 52">
              <a:extLst>
                <a:ext uri="{FF2B5EF4-FFF2-40B4-BE49-F238E27FC236}">
                  <a16:creationId xmlns:a16="http://schemas.microsoft.com/office/drawing/2014/main" id="{8666AC02-C4B3-43F5-9266-DAA4B517CE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11439" y="2355534"/>
              <a:ext cx="1104900" cy="519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800" b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78</a:t>
              </a:r>
            </a:p>
          </p:txBody>
        </p:sp>
        <p:sp>
          <p:nvSpPr>
            <p:cNvPr id="75" name="Text Box 53">
              <a:extLst>
                <a:ext uri="{FF2B5EF4-FFF2-40B4-BE49-F238E27FC236}">
                  <a16:creationId xmlns:a16="http://schemas.microsoft.com/office/drawing/2014/main" id="{4C512E22-88D8-4927-9B26-84CD18A151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11439" y="2736534"/>
              <a:ext cx="1104900" cy="519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800" b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147</a:t>
              </a:r>
            </a:p>
          </p:txBody>
        </p:sp>
        <p:sp>
          <p:nvSpPr>
            <p:cNvPr id="76" name="Text Box 54">
              <a:extLst>
                <a:ext uri="{FF2B5EF4-FFF2-40B4-BE49-F238E27FC236}">
                  <a16:creationId xmlns:a16="http://schemas.microsoft.com/office/drawing/2014/main" id="{DF97FEE4-DFBF-417E-8B26-A059210D14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11439" y="3149284"/>
              <a:ext cx="1600200" cy="519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800" b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117</a:t>
              </a:r>
            </a:p>
          </p:txBody>
        </p:sp>
        <p:sp>
          <p:nvSpPr>
            <p:cNvPr id="77" name="Text Box 55">
              <a:extLst>
                <a:ext uri="{FF2B5EF4-FFF2-40B4-BE49-F238E27FC236}">
                  <a16:creationId xmlns:a16="http://schemas.microsoft.com/office/drawing/2014/main" id="{81628EC4-EC9A-42F5-847A-BDC7EFFB8C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78239" y="2355534"/>
              <a:ext cx="762000" cy="519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8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237</a:t>
              </a:r>
            </a:p>
          </p:txBody>
        </p:sp>
        <p:sp>
          <p:nvSpPr>
            <p:cNvPr id="83" name="Text Box 54">
              <a:extLst>
                <a:ext uri="{FF2B5EF4-FFF2-40B4-BE49-F238E27FC236}">
                  <a16:creationId xmlns:a16="http://schemas.microsoft.com/office/drawing/2014/main" id="{0A3CF2A7-5A85-4687-99A1-92C246B6A8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63839" y="3549334"/>
              <a:ext cx="1600200" cy="519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800" b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306</a:t>
              </a:r>
            </a:p>
          </p:txBody>
        </p:sp>
        <p:sp>
          <p:nvSpPr>
            <p:cNvPr id="84" name="Text Box 54">
              <a:extLst>
                <a:ext uri="{FF2B5EF4-FFF2-40B4-BE49-F238E27FC236}">
                  <a16:creationId xmlns:a16="http://schemas.microsoft.com/office/drawing/2014/main" id="{2E129A33-EFD9-42E1-8493-BAD57C9730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63839" y="3911284"/>
              <a:ext cx="1600200" cy="519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800" b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273</a:t>
              </a:r>
            </a:p>
          </p:txBody>
        </p:sp>
        <p:sp>
          <p:nvSpPr>
            <p:cNvPr id="85" name="Text Box 54">
              <a:extLst>
                <a:ext uri="{FF2B5EF4-FFF2-40B4-BE49-F238E27FC236}">
                  <a16:creationId xmlns:a16="http://schemas.microsoft.com/office/drawing/2014/main" id="{1B807E74-F220-444E-8226-2EC0747610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16239" y="4322447"/>
              <a:ext cx="1600200" cy="519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800" b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33</a:t>
              </a:r>
            </a:p>
          </p:txBody>
        </p: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B158CF06-2947-4FD5-A429-451538B17841}"/>
                </a:ext>
              </a:extLst>
            </p:cNvPr>
            <p:cNvCxnSpPr/>
            <p:nvPr/>
          </p:nvCxnSpPr>
          <p:spPr>
            <a:xfrm>
              <a:off x="5487639" y="2795272"/>
              <a:ext cx="647700" cy="0"/>
            </a:xfrm>
            <a:prstGeom prst="line">
              <a:avLst/>
            </a:prstGeom>
            <a:ln w="3810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C0D3C694-61EB-4A73-B150-5E27AE7C1EE7}"/>
                </a:ext>
              </a:extLst>
            </p:cNvPr>
            <p:cNvCxnSpPr/>
            <p:nvPr/>
          </p:nvCxnSpPr>
          <p:spPr>
            <a:xfrm>
              <a:off x="5487639" y="3574734"/>
              <a:ext cx="647700" cy="0"/>
            </a:xfrm>
            <a:prstGeom prst="line">
              <a:avLst/>
            </a:prstGeom>
            <a:ln w="3810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80745CB-8076-4D20-BA19-6EA284AE42FA}"/>
                </a:ext>
              </a:extLst>
            </p:cNvPr>
            <p:cNvCxnSpPr/>
            <p:nvPr/>
          </p:nvCxnSpPr>
          <p:spPr>
            <a:xfrm>
              <a:off x="5640039" y="4336734"/>
              <a:ext cx="647700" cy="0"/>
            </a:xfrm>
            <a:prstGeom prst="line">
              <a:avLst/>
            </a:prstGeom>
            <a:ln w="3810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50411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6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Freeform 35" descr="e7d195523061f1c09e9d68d7cf438b91ef959ecb14fc25d26BBA7F7DBC18E55DFF4014AF651F0BF2569D4B6C1DA7F1A4683A481403BD872FC687266AD13265C1DE7C373772FD8728ABDD69ADD03BFF5BE2862BC891DBB79EEBC94C9DFDC16E04954ED45554D0F6FE8331708ABC4FEC3D44E4750B2445BF76F30C399F0AE1E8D2CAFA469BFF6E14A2A3EF8352258366A5"/>
          <p:cNvSpPr>
            <a:spLocks/>
          </p:cNvSpPr>
          <p:nvPr/>
        </p:nvSpPr>
        <p:spPr bwMode="auto">
          <a:xfrm>
            <a:off x="5579650" y="745539"/>
            <a:ext cx="73025" cy="73025"/>
          </a:xfrm>
          <a:custGeom>
            <a:avLst/>
            <a:gdLst>
              <a:gd name="T0" fmla="*/ 30 w 35"/>
              <a:gd name="T1" fmla="*/ 12 h 35"/>
              <a:gd name="T2" fmla="*/ 24 w 35"/>
              <a:gd name="T3" fmla="*/ 12 h 35"/>
              <a:gd name="T4" fmla="*/ 24 w 35"/>
              <a:gd name="T5" fmla="*/ 6 h 35"/>
              <a:gd name="T6" fmla="*/ 18 w 35"/>
              <a:gd name="T7" fmla="*/ 0 h 35"/>
              <a:gd name="T8" fmla="*/ 12 w 35"/>
              <a:gd name="T9" fmla="*/ 6 h 35"/>
              <a:gd name="T10" fmla="*/ 12 w 35"/>
              <a:gd name="T11" fmla="*/ 12 h 35"/>
              <a:gd name="T12" fmla="*/ 6 w 35"/>
              <a:gd name="T13" fmla="*/ 12 h 35"/>
              <a:gd name="T14" fmla="*/ 0 w 35"/>
              <a:gd name="T15" fmla="*/ 18 h 35"/>
              <a:gd name="T16" fmla="*/ 6 w 35"/>
              <a:gd name="T17" fmla="*/ 24 h 35"/>
              <a:gd name="T18" fmla="*/ 12 w 35"/>
              <a:gd name="T19" fmla="*/ 24 h 35"/>
              <a:gd name="T20" fmla="*/ 12 w 35"/>
              <a:gd name="T21" fmla="*/ 30 h 35"/>
              <a:gd name="T22" fmla="*/ 18 w 35"/>
              <a:gd name="T23" fmla="*/ 35 h 35"/>
              <a:gd name="T24" fmla="*/ 24 w 35"/>
              <a:gd name="T25" fmla="*/ 30 h 35"/>
              <a:gd name="T26" fmla="*/ 24 w 35"/>
              <a:gd name="T27" fmla="*/ 24 h 35"/>
              <a:gd name="T28" fmla="*/ 30 w 35"/>
              <a:gd name="T29" fmla="*/ 24 h 35"/>
              <a:gd name="T30" fmla="*/ 35 w 35"/>
              <a:gd name="T31" fmla="*/ 18 h 35"/>
              <a:gd name="T32" fmla="*/ 30 w 35"/>
              <a:gd name="T33" fmla="*/ 12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5" h="35">
                <a:moveTo>
                  <a:pt x="30" y="12"/>
                </a:moveTo>
                <a:cubicBezTo>
                  <a:pt x="24" y="12"/>
                  <a:pt x="24" y="12"/>
                  <a:pt x="24" y="12"/>
                </a:cubicBezTo>
                <a:cubicBezTo>
                  <a:pt x="24" y="6"/>
                  <a:pt x="24" y="6"/>
                  <a:pt x="24" y="6"/>
                </a:cubicBezTo>
                <a:cubicBezTo>
                  <a:pt x="24" y="3"/>
                  <a:pt x="21" y="0"/>
                  <a:pt x="18" y="0"/>
                </a:cubicBezTo>
                <a:cubicBezTo>
                  <a:pt x="15" y="0"/>
                  <a:pt x="12" y="3"/>
                  <a:pt x="12" y="6"/>
                </a:cubicBezTo>
                <a:cubicBezTo>
                  <a:pt x="12" y="12"/>
                  <a:pt x="12" y="12"/>
                  <a:pt x="12" y="12"/>
                </a:cubicBezTo>
                <a:cubicBezTo>
                  <a:pt x="6" y="12"/>
                  <a:pt x="6" y="12"/>
                  <a:pt x="6" y="12"/>
                </a:cubicBezTo>
                <a:cubicBezTo>
                  <a:pt x="3" y="12"/>
                  <a:pt x="0" y="15"/>
                  <a:pt x="0" y="18"/>
                </a:cubicBezTo>
                <a:cubicBezTo>
                  <a:pt x="0" y="21"/>
                  <a:pt x="3" y="24"/>
                  <a:pt x="6" y="24"/>
                </a:cubicBezTo>
                <a:cubicBezTo>
                  <a:pt x="12" y="24"/>
                  <a:pt x="12" y="24"/>
                  <a:pt x="12" y="24"/>
                </a:cubicBezTo>
                <a:cubicBezTo>
                  <a:pt x="12" y="30"/>
                  <a:pt x="12" y="30"/>
                  <a:pt x="12" y="30"/>
                </a:cubicBezTo>
                <a:cubicBezTo>
                  <a:pt x="12" y="33"/>
                  <a:pt x="15" y="35"/>
                  <a:pt x="18" y="35"/>
                </a:cubicBezTo>
                <a:cubicBezTo>
                  <a:pt x="21" y="35"/>
                  <a:pt x="24" y="33"/>
                  <a:pt x="24" y="30"/>
                </a:cubicBezTo>
                <a:cubicBezTo>
                  <a:pt x="24" y="24"/>
                  <a:pt x="24" y="24"/>
                  <a:pt x="24" y="24"/>
                </a:cubicBezTo>
                <a:cubicBezTo>
                  <a:pt x="30" y="24"/>
                  <a:pt x="30" y="24"/>
                  <a:pt x="30" y="24"/>
                </a:cubicBezTo>
                <a:cubicBezTo>
                  <a:pt x="33" y="24"/>
                  <a:pt x="35" y="21"/>
                  <a:pt x="35" y="18"/>
                </a:cubicBezTo>
                <a:cubicBezTo>
                  <a:pt x="35" y="15"/>
                  <a:pt x="33" y="12"/>
                  <a:pt x="30" y="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0" name="Freeform 42" descr="e7d195523061f1c09e9d68d7cf438b91ef959ecb14fc25d26BBA7F7DBC18E55DFF4014AF651F0BF2569D4B6C1DA7F1A4683A481403BD872FC687266AD13265C1DE7C373772FD8728ABDD69ADD03BFF5BE2862BC891DBB79EEBC94C9DFDC16E04954ED45554D0F6FE8331708ABC4FEC3D44E4750B2445BF76F30C399F0AE1E8D2CAFA469BFF6E14A2A3EF8352258366A5"/>
          <p:cNvSpPr>
            <a:spLocks noEditPoints="1"/>
          </p:cNvSpPr>
          <p:nvPr/>
        </p:nvSpPr>
        <p:spPr bwMode="auto">
          <a:xfrm>
            <a:off x="3585115" y="429129"/>
            <a:ext cx="80963" cy="82550"/>
          </a:xfrm>
          <a:custGeom>
            <a:avLst/>
            <a:gdLst>
              <a:gd name="T0" fmla="*/ 20 w 39"/>
              <a:gd name="T1" fmla="*/ 40 h 40"/>
              <a:gd name="T2" fmla="*/ 0 w 39"/>
              <a:gd name="T3" fmla="*/ 20 h 40"/>
              <a:gd name="T4" fmla="*/ 20 w 39"/>
              <a:gd name="T5" fmla="*/ 0 h 40"/>
              <a:gd name="T6" fmla="*/ 39 w 39"/>
              <a:gd name="T7" fmla="*/ 20 h 40"/>
              <a:gd name="T8" fmla="*/ 39 w 39"/>
              <a:gd name="T9" fmla="*/ 20 h 40"/>
              <a:gd name="T10" fmla="*/ 20 w 39"/>
              <a:gd name="T11" fmla="*/ 40 h 40"/>
              <a:gd name="T12" fmla="*/ 20 w 39"/>
              <a:gd name="T13" fmla="*/ 40 h 40"/>
              <a:gd name="T14" fmla="*/ 20 w 39"/>
              <a:gd name="T15" fmla="*/ 12 h 40"/>
              <a:gd name="T16" fmla="*/ 11 w 39"/>
              <a:gd name="T17" fmla="*/ 20 h 40"/>
              <a:gd name="T18" fmla="*/ 20 w 39"/>
              <a:gd name="T19" fmla="*/ 28 h 40"/>
              <a:gd name="T20" fmla="*/ 28 w 39"/>
              <a:gd name="T21" fmla="*/ 20 h 40"/>
              <a:gd name="T22" fmla="*/ 20 w 39"/>
              <a:gd name="T23" fmla="*/ 12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9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0" y="0"/>
                  <a:pt x="39" y="9"/>
                  <a:pt x="39" y="20"/>
                </a:cubicBezTo>
                <a:cubicBezTo>
                  <a:pt x="39" y="20"/>
                  <a:pt x="39" y="20"/>
                  <a:pt x="39" y="20"/>
                </a:cubicBezTo>
                <a:cubicBezTo>
                  <a:pt x="39" y="31"/>
                  <a:pt x="31" y="40"/>
                  <a:pt x="20" y="40"/>
                </a:cubicBezTo>
                <a:cubicBezTo>
                  <a:pt x="20" y="40"/>
                  <a:pt x="20" y="40"/>
                  <a:pt x="20" y="40"/>
                </a:cubicBezTo>
                <a:close/>
                <a:moveTo>
                  <a:pt x="20" y="12"/>
                </a:moveTo>
                <a:cubicBezTo>
                  <a:pt x="15" y="12"/>
                  <a:pt x="11" y="15"/>
                  <a:pt x="11" y="20"/>
                </a:cubicBezTo>
                <a:cubicBezTo>
                  <a:pt x="11" y="24"/>
                  <a:pt x="15" y="28"/>
                  <a:pt x="20" y="28"/>
                </a:cubicBezTo>
                <a:cubicBezTo>
                  <a:pt x="24" y="28"/>
                  <a:pt x="28" y="24"/>
                  <a:pt x="28" y="20"/>
                </a:cubicBezTo>
                <a:cubicBezTo>
                  <a:pt x="28" y="15"/>
                  <a:pt x="24" y="12"/>
                  <a:pt x="20" y="1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1" name="Freeform 42" descr="e7d195523061f1c09e9d68d7cf438b91ef959ecb14fc25d26BBA7F7DBC18E55DFF4014AF651F0BF2569D4B6C1DA7F1A4683A481403BD872FC687266AD13265C1DE7C373772FD8728ABDD69ADD03BFF5BE2862BC891DBB79EEBC94C9DFDC16E04954ED45554D0F6FE8331708ABC4FEC3D44E4750B2445BF76F30C399F0AE1E8D2CAFA469BFF6E14A2A3EF8352258366A5"/>
          <p:cNvSpPr>
            <a:spLocks noEditPoints="1"/>
          </p:cNvSpPr>
          <p:nvPr/>
        </p:nvSpPr>
        <p:spPr bwMode="auto">
          <a:xfrm>
            <a:off x="5485073" y="369014"/>
            <a:ext cx="45719" cy="46615"/>
          </a:xfrm>
          <a:custGeom>
            <a:avLst/>
            <a:gdLst>
              <a:gd name="T0" fmla="*/ 20 w 39"/>
              <a:gd name="T1" fmla="*/ 40 h 40"/>
              <a:gd name="T2" fmla="*/ 0 w 39"/>
              <a:gd name="T3" fmla="*/ 20 h 40"/>
              <a:gd name="T4" fmla="*/ 20 w 39"/>
              <a:gd name="T5" fmla="*/ 0 h 40"/>
              <a:gd name="T6" fmla="*/ 39 w 39"/>
              <a:gd name="T7" fmla="*/ 20 h 40"/>
              <a:gd name="T8" fmla="*/ 39 w 39"/>
              <a:gd name="T9" fmla="*/ 20 h 40"/>
              <a:gd name="T10" fmla="*/ 20 w 39"/>
              <a:gd name="T11" fmla="*/ 40 h 40"/>
              <a:gd name="T12" fmla="*/ 20 w 39"/>
              <a:gd name="T13" fmla="*/ 40 h 40"/>
              <a:gd name="T14" fmla="*/ 20 w 39"/>
              <a:gd name="T15" fmla="*/ 12 h 40"/>
              <a:gd name="T16" fmla="*/ 11 w 39"/>
              <a:gd name="T17" fmla="*/ 20 h 40"/>
              <a:gd name="T18" fmla="*/ 20 w 39"/>
              <a:gd name="T19" fmla="*/ 28 h 40"/>
              <a:gd name="T20" fmla="*/ 28 w 39"/>
              <a:gd name="T21" fmla="*/ 20 h 40"/>
              <a:gd name="T22" fmla="*/ 20 w 39"/>
              <a:gd name="T23" fmla="*/ 12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9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0" y="0"/>
                  <a:pt x="39" y="9"/>
                  <a:pt x="39" y="20"/>
                </a:cubicBezTo>
                <a:cubicBezTo>
                  <a:pt x="39" y="20"/>
                  <a:pt x="39" y="20"/>
                  <a:pt x="39" y="20"/>
                </a:cubicBezTo>
                <a:cubicBezTo>
                  <a:pt x="39" y="31"/>
                  <a:pt x="31" y="40"/>
                  <a:pt x="20" y="40"/>
                </a:cubicBezTo>
                <a:cubicBezTo>
                  <a:pt x="20" y="40"/>
                  <a:pt x="20" y="40"/>
                  <a:pt x="20" y="40"/>
                </a:cubicBezTo>
                <a:close/>
                <a:moveTo>
                  <a:pt x="20" y="12"/>
                </a:moveTo>
                <a:cubicBezTo>
                  <a:pt x="15" y="12"/>
                  <a:pt x="11" y="15"/>
                  <a:pt x="11" y="20"/>
                </a:cubicBezTo>
                <a:cubicBezTo>
                  <a:pt x="11" y="24"/>
                  <a:pt x="15" y="28"/>
                  <a:pt x="20" y="28"/>
                </a:cubicBezTo>
                <a:cubicBezTo>
                  <a:pt x="24" y="28"/>
                  <a:pt x="28" y="24"/>
                  <a:pt x="28" y="20"/>
                </a:cubicBezTo>
                <a:cubicBezTo>
                  <a:pt x="28" y="15"/>
                  <a:pt x="24" y="12"/>
                  <a:pt x="20" y="1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2" name="Freeform 35" descr="e7d195523061f1c09e9d68d7cf438b91ef959ecb14fc25d26BBA7F7DBC18E55DFF4014AF651F0BF2569D4B6C1DA7F1A4683A481403BD872FC687266AD13265C1DE7C373772FD8728ABDD69ADD03BFF5BE2862BC891DBB79EEBC94C9DFDC16E04954ED45554D0F6FE8331708ABC4FEC3D44E4750B2445BF76F30C399F0AE1E8D2CAFA469BFF6E14A2A3EF8352258366A5"/>
          <p:cNvSpPr>
            <a:spLocks/>
          </p:cNvSpPr>
          <p:nvPr/>
        </p:nvSpPr>
        <p:spPr bwMode="auto">
          <a:xfrm>
            <a:off x="3491329" y="851566"/>
            <a:ext cx="73025" cy="73025"/>
          </a:xfrm>
          <a:custGeom>
            <a:avLst/>
            <a:gdLst>
              <a:gd name="T0" fmla="*/ 30 w 35"/>
              <a:gd name="T1" fmla="*/ 12 h 35"/>
              <a:gd name="T2" fmla="*/ 24 w 35"/>
              <a:gd name="T3" fmla="*/ 12 h 35"/>
              <a:gd name="T4" fmla="*/ 24 w 35"/>
              <a:gd name="T5" fmla="*/ 6 h 35"/>
              <a:gd name="T6" fmla="*/ 18 w 35"/>
              <a:gd name="T7" fmla="*/ 0 h 35"/>
              <a:gd name="T8" fmla="*/ 12 w 35"/>
              <a:gd name="T9" fmla="*/ 6 h 35"/>
              <a:gd name="T10" fmla="*/ 12 w 35"/>
              <a:gd name="T11" fmla="*/ 12 h 35"/>
              <a:gd name="T12" fmla="*/ 6 w 35"/>
              <a:gd name="T13" fmla="*/ 12 h 35"/>
              <a:gd name="T14" fmla="*/ 0 w 35"/>
              <a:gd name="T15" fmla="*/ 18 h 35"/>
              <a:gd name="T16" fmla="*/ 6 w 35"/>
              <a:gd name="T17" fmla="*/ 24 h 35"/>
              <a:gd name="T18" fmla="*/ 12 w 35"/>
              <a:gd name="T19" fmla="*/ 24 h 35"/>
              <a:gd name="T20" fmla="*/ 12 w 35"/>
              <a:gd name="T21" fmla="*/ 30 h 35"/>
              <a:gd name="T22" fmla="*/ 18 w 35"/>
              <a:gd name="T23" fmla="*/ 35 h 35"/>
              <a:gd name="T24" fmla="*/ 24 w 35"/>
              <a:gd name="T25" fmla="*/ 30 h 35"/>
              <a:gd name="T26" fmla="*/ 24 w 35"/>
              <a:gd name="T27" fmla="*/ 24 h 35"/>
              <a:gd name="T28" fmla="*/ 30 w 35"/>
              <a:gd name="T29" fmla="*/ 24 h 35"/>
              <a:gd name="T30" fmla="*/ 35 w 35"/>
              <a:gd name="T31" fmla="*/ 18 h 35"/>
              <a:gd name="T32" fmla="*/ 30 w 35"/>
              <a:gd name="T33" fmla="*/ 12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5" h="35">
                <a:moveTo>
                  <a:pt x="30" y="12"/>
                </a:moveTo>
                <a:cubicBezTo>
                  <a:pt x="24" y="12"/>
                  <a:pt x="24" y="12"/>
                  <a:pt x="24" y="12"/>
                </a:cubicBezTo>
                <a:cubicBezTo>
                  <a:pt x="24" y="6"/>
                  <a:pt x="24" y="6"/>
                  <a:pt x="24" y="6"/>
                </a:cubicBezTo>
                <a:cubicBezTo>
                  <a:pt x="24" y="3"/>
                  <a:pt x="21" y="0"/>
                  <a:pt x="18" y="0"/>
                </a:cubicBezTo>
                <a:cubicBezTo>
                  <a:pt x="15" y="0"/>
                  <a:pt x="12" y="3"/>
                  <a:pt x="12" y="6"/>
                </a:cubicBezTo>
                <a:cubicBezTo>
                  <a:pt x="12" y="12"/>
                  <a:pt x="12" y="12"/>
                  <a:pt x="12" y="12"/>
                </a:cubicBezTo>
                <a:cubicBezTo>
                  <a:pt x="6" y="12"/>
                  <a:pt x="6" y="12"/>
                  <a:pt x="6" y="12"/>
                </a:cubicBezTo>
                <a:cubicBezTo>
                  <a:pt x="3" y="12"/>
                  <a:pt x="0" y="15"/>
                  <a:pt x="0" y="18"/>
                </a:cubicBezTo>
                <a:cubicBezTo>
                  <a:pt x="0" y="21"/>
                  <a:pt x="3" y="24"/>
                  <a:pt x="6" y="24"/>
                </a:cubicBezTo>
                <a:cubicBezTo>
                  <a:pt x="12" y="24"/>
                  <a:pt x="12" y="24"/>
                  <a:pt x="12" y="24"/>
                </a:cubicBezTo>
                <a:cubicBezTo>
                  <a:pt x="12" y="30"/>
                  <a:pt x="12" y="30"/>
                  <a:pt x="12" y="30"/>
                </a:cubicBezTo>
                <a:cubicBezTo>
                  <a:pt x="12" y="33"/>
                  <a:pt x="15" y="35"/>
                  <a:pt x="18" y="35"/>
                </a:cubicBezTo>
                <a:cubicBezTo>
                  <a:pt x="21" y="35"/>
                  <a:pt x="24" y="33"/>
                  <a:pt x="24" y="30"/>
                </a:cubicBezTo>
                <a:cubicBezTo>
                  <a:pt x="24" y="24"/>
                  <a:pt x="24" y="24"/>
                  <a:pt x="24" y="24"/>
                </a:cubicBezTo>
                <a:cubicBezTo>
                  <a:pt x="30" y="24"/>
                  <a:pt x="30" y="24"/>
                  <a:pt x="30" y="24"/>
                </a:cubicBezTo>
                <a:cubicBezTo>
                  <a:pt x="33" y="24"/>
                  <a:pt x="35" y="21"/>
                  <a:pt x="35" y="18"/>
                </a:cubicBezTo>
                <a:cubicBezTo>
                  <a:pt x="35" y="15"/>
                  <a:pt x="33" y="12"/>
                  <a:pt x="30" y="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" name="灯片编号占位符 1" descr="e7d195523061f1c09e9d68d7cf438b91ef959ecb14fc25d26BBA7F7DBC18E55DFF4014AF651F0BF2569D4B6C1DA7F1A4683A481403BD872FC687266AD13265C1DE7C373772FD8728ABDD69ADD03BFF5BE2862BC891DBB79EEBC94C9DFDC16E04954ED45554D0F6FE8331708ABC4FEC3D44E4750B2445BF76F30C399F0AE1E8D2CAFA469BFF6E14A2A3EF8352258366A5"/>
          <p:cNvSpPr>
            <a:spLocks noGrp="1"/>
          </p:cNvSpPr>
          <p:nvPr>
            <p:ph type="sldNum" sz="quarter" idx="4294967295"/>
          </p:nvPr>
        </p:nvSpPr>
        <p:spPr>
          <a:xfrm>
            <a:off x="6986046" y="4810498"/>
            <a:ext cx="2057400" cy="274637"/>
          </a:xfrm>
          <a:prstGeom prst="rect">
            <a:avLst/>
          </a:prstGeom>
        </p:spPr>
        <p:txBody>
          <a:bodyPr/>
          <a:lstStyle/>
          <a:p>
            <a:fld id="{7C8C0B6A-A0DA-4824-8E85-40739B53C733}" type="slidenum">
              <a:rPr lang="zh-CN" altLang="en-US" smtClean="0"/>
              <a:pPr/>
              <a:t>12</a:t>
            </a:fld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98C4FAC-E122-4970-8F99-25FCE1E2230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233" t="22031" r="6828" b="11088"/>
          <a:stretch/>
        </p:blipFill>
        <p:spPr>
          <a:xfrm>
            <a:off x="3314724" y="1391566"/>
            <a:ext cx="2514552" cy="2475347"/>
          </a:xfrm>
          <a:prstGeom prst="rect">
            <a:avLst/>
          </a:prstGeom>
        </p:spPr>
      </p:pic>
      <p:sp>
        <p:nvSpPr>
          <p:cNvPr id="23" name="Text Box 9">
            <a:extLst>
              <a:ext uri="{FF2B5EF4-FFF2-40B4-BE49-F238E27FC236}">
                <a16:creationId xmlns:a16="http://schemas.microsoft.com/office/drawing/2014/main" id="{A3B23278-D9F5-475C-812A-084E9607BF0B}"/>
              </a:ext>
            </a:extLst>
          </p:cNvPr>
          <p:cNvSpPr txBox="1">
            <a:spLocks noChangeArrowheads="1"/>
          </p:cNvSpPr>
          <p:nvPr/>
        </p:nvSpPr>
        <p:spPr bwMode="auto">
          <a:xfrm rot="1366384">
            <a:off x="817440" y="1419254"/>
            <a:ext cx="2891862" cy="519113"/>
          </a:xfrm>
          <a:prstGeom prst="homePlate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chemeClr val="tx1"/>
            </a:solidFill>
            <a:prstDash val="sysDot"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     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a, 855 : 45                                             </a:t>
            </a:r>
          </a:p>
        </p:txBody>
      </p:sp>
      <p:sp>
        <p:nvSpPr>
          <p:cNvPr id="24" name="Text Box 10">
            <a:extLst>
              <a:ext uri="{FF2B5EF4-FFF2-40B4-BE49-F238E27FC236}">
                <a16:creationId xmlns:a16="http://schemas.microsoft.com/office/drawing/2014/main" id="{865BB261-9CD4-43F0-85D8-E29D2C7944A4}"/>
              </a:ext>
            </a:extLst>
          </p:cNvPr>
          <p:cNvSpPr txBox="1">
            <a:spLocks noChangeArrowheads="1"/>
          </p:cNvSpPr>
          <p:nvPr/>
        </p:nvSpPr>
        <p:spPr bwMode="auto">
          <a:xfrm rot="20134297" flipH="1">
            <a:off x="5221809" y="1202911"/>
            <a:ext cx="2700550" cy="523220"/>
          </a:xfrm>
          <a:prstGeom prst="homePlate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chemeClr val="tx1"/>
            </a:solidFill>
            <a:prstDash val="sysDot"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   b, 9009 : 33 </a:t>
            </a:r>
          </a:p>
        </p:txBody>
      </p:sp>
      <p:sp>
        <p:nvSpPr>
          <p:cNvPr id="25" name="Text Box 11">
            <a:extLst>
              <a:ext uri="{FF2B5EF4-FFF2-40B4-BE49-F238E27FC236}">
                <a16:creationId xmlns:a16="http://schemas.microsoft.com/office/drawing/2014/main" id="{ED86173E-4C65-4C02-BB7D-33907F9C19B8}"/>
              </a:ext>
            </a:extLst>
          </p:cNvPr>
          <p:cNvSpPr txBox="1">
            <a:spLocks noChangeArrowheads="1"/>
          </p:cNvSpPr>
          <p:nvPr/>
        </p:nvSpPr>
        <p:spPr bwMode="auto">
          <a:xfrm rot="1174296" flipH="1">
            <a:off x="5465796" y="3342711"/>
            <a:ext cx="2991058" cy="523220"/>
          </a:xfrm>
          <a:prstGeom prst="homePlate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chemeClr val="tx1"/>
            </a:solidFill>
            <a:prstDash val="sysDot"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9276 : 39</a:t>
            </a:r>
          </a:p>
        </p:txBody>
      </p:sp>
      <p:sp>
        <p:nvSpPr>
          <p:cNvPr id="26" name="Text Box 12">
            <a:extLst>
              <a:ext uri="{FF2B5EF4-FFF2-40B4-BE49-F238E27FC236}">
                <a16:creationId xmlns:a16="http://schemas.microsoft.com/office/drawing/2014/main" id="{176B552A-1404-4C9A-8200-5C73AF7B02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3092" y="427759"/>
            <a:ext cx="4382625" cy="519112"/>
          </a:xfrm>
          <a:prstGeom prst="homePlate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chemeClr val="tx1"/>
            </a:solidFill>
            <a:prstDash val="sysDot"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1: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Đặt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tính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rồi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tính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27" name="Text Box 9">
            <a:extLst>
              <a:ext uri="{FF2B5EF4-FFF2-40B4-BE49-F238E27FC236}">
                <a16:creationId xmlns:a16="http://schemas.microsoft.com/office/drawing/2014/main" id="{5EAB87AB-D46E-49FA-BAA6-593D1AEECC90}"/>
              </a:ext>
            </a:extLst>
          </p:cNvPr>
          <p:cNvSpPr txBox="1">
            <a:spLocks noChangeArrowheads="1"/>
          </p:cNvSpPr>
          <p:nvPr/>
        </p:nvSpPr>
        <p:spPr bwMode="auto">
          <a:xfrm rot="20494488">
            <a:off x="1068056" y="3493981"/>
            <a:ext cx="2743858" cy="519113"/>
          </a:xfrm>
          <a:prstGeom prst="homePlate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chemeClr val="tx1"/>
            </a:solidFill>
            <a:prstDash val="sysDot"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579 : 36             </a:t>
            </a:r>
          </a:p>
        </p:txBody>
      </p:sp>
      <p:pic>
        <p:nvPicPr>
          <p:cNvPr id="13" name="Picture 12" descr="A picture containing honey&#10;&#10;Description automatically generated">
            <a:extLst>
              <a:ext uri="{FF2B5EF4-FFF2-40B4-BE49-F238E27FC236}">
                <a16:creationId xmlns:a16="http://schemas.microsoft.com/office/drawing/2014/main" id="{C8FCF1F6-744E-48A9-BF0B-21A8C5A039F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966" b="89981" l="5500" r="93700">
                        <a14:foregroundMark x1="29700" y1="7156" x2="53900" y2="7920"/>
                        <a14:foregroundMark x1="8600" y1="50668" x2="5500" y2="61260"/>
                        <a14:foregroundMark x1="5500" y1="61260" x2="5800" y2="62595"/>
                        <a14:foregroundMark x1="92300" y1="70802" x2="93700" y2="724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2301" y="1483824"/>
            <a:ext cx="3155871" cy="3252806"/>
          </a:xfrm>
          <a:prstGeom prst="rect">
            <a:avLst/>
          </a:prstGeom>
        </p:spPr>
      </p:pic>
      <p:pic>
        <p:nvPicPr>
          <p:cNvPr id="16" name="Picture 15" descr="Love Panda">
            <a:extLst>
              <a:ext uri="{FF2B5EF4-FFF2-40B4-BE49-F238E27FC236}">
                <a16:creationId xmlns:a16="http://schemas.microsoft.com/office/drawing/2014/main" id="{EEB72708-DE39-4F9C-99B5-5B18E92E9FB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38" y="2083458"/>
            <a:ext cx="2876497" cy="2876497"/>
          </a:xfrm>
          <a:prstGeom prst="rect">
            <a:avLst/>
          </a:prstGeom>
        </p:spPr>
      </p:pic>
      <p:pic>
        <p:nvPicPr>
          <p:cNvPr id="17" name="Picture 16" descr="Yeah Panda">
            <a:extLst>
              <a:ext uri="{FF2B5EF4-FFF2-40B4-BE49-F238E27FC236}">
                <a16:creationId xmlns:a16="http://schemas.microsoft.com/office/drawing/2014/main" id="{F0D1D264-A126-4699-A48F-77460B3490D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197" y="2426808"/>
            <a:ext cx="2334892" cy="2568859"/>
          </a:xfrm>
          <a:prstGeom prst="rect">
            <a:avLst/>
          </a:prstGeom>
        </p:spPr>
      </p:pic>
      <p:sp>
        <p:nvSpPr>
          <p:cNvPr id="18" name="圆角矩形 4">
            <a:extLst>
              <a:ext uri="{FF2B5EF4-FFF2-40B4-BE49-F238E27FC236}">
                <a16:creationId xmlns:a16="http://schemas.microsoft.com/office/drawing/2014/main" id="{288689CB-22C1-49FA-892A-F91CFE9C5A24}"/>
              </a:ext>
            </a:extLst>
          </p:cNvPr>
          <p:cNvSpPr/>
          <p:nvPr/>
        </p:nvSpPr>
        <p:spPr>
          <a:xfrm>
            <a:off x="2369396" y="3988956"/>
            <a:ext cx="4261022" cy="725679"/>
          </a:xfrm>
          <a:prstGeom prst="roundRect">
            <a:avLst/>
          </a:prstGeom>
          <a:solidFill>
            <a:srgbClr val="FFFF00"/>
          </a:solidFill>
          <a:ln w="28575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6E64113-C276-4114-9AAE-371BCE37C7AA}"/>
              </a:ext>
            </a:extLst>
          </p:cNvPr>
          <p:cNvSpPr txBox="1"/>
          <p:nvPr/>
        </p:nvSpPr>
        <p:spPr>
          <a:xfrm>
            <a:off x="1947643" y="4021359"/>
            <a:ext cx="4834861" cy="9858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3200" dirty="0">
                <a:solidFill>
                  <a:srgbClr val="002060"/>
                </a:solidFill>
                <a:latin typeface="UTM Flamenc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 </a:t>
            </a:r>
            <a:r>
              <a:rPr lang="en-US" sz="3200" dirty="0" err="1">
                <a:solidFill>
                  <a:srgbClr val="002060"/>
                </a:solidFill>
                <a:latin typeface="UTM Flamenc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thập</a:t>
            </a:r>
            <a:r>
              <a:rPr lang="en-US" sz="3200" dirty="0">
                <a:solidFill>
                  <a:srgbClr val="002060"/>
                </a:solidFill>
                <a:latin typeface="UTM Flamenc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 </a:t>
            </a:r>
            <a:r>
              <a:rPr lang="en-US" sz="3200" dirty="0" err="1">
                <a:solidFill>
                  <a:srgbClr val="002060"/>
                </a:solidFill>
                <a:latin typeface="UTM Flamenc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hũ</a:t>
            </a:r>
            <a:r>
              <a:rPr lang="en-US" sz="3200" dirty="0">
                <a:solidFill>
                  <a:srgbClr val="002060"/>
                </a:solidFill>
                <a:latin typeface="UTM Flamenc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Flamenc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vàng</a:t>
            </a:r>
            <a:endParaRPr lang="en-US" sz="3200" dirty="0">
              <a:solidFill>
                <a:srgbClr val="002060"/>
              </a:solidFill>
              <a:effectLst/>
              <a:latin typeface="UTM Flamenc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en-US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F1ABBD1-130C-4438-B7DB-54D123229C4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347" y="202811"/>
            <a:ext cx="6943226" cy="1389041"/>
          </a:xfrm>
          <a:prstGeom prst="rect">
            <a:avLst/>
          </a:prstGeom>
        </p:spPr>
      </p:pic>
      <p:sp>
        <p:nvSpPr>
          <p:cNvPr id="21" name="文本框 5" descr="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">
            <a:extLst>
              <a:ext uri="{FF2B5EF4-FFF2-40B4-BE49-F238E27FC236}">
                <a16:creationId xmlns:a16="http://schemas.microsoft.com/office/drawing/2014/main" id="{A3EACFD8-E091-4D89-9D68-BF930037B0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9926" y="868346"/>
            <a:ext cx="33281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800" dirty="0" err="1">
                <a:solidFill>
                  <a:schemeClr val="bg1"/>
                </a:solidFill>
                <a:latin typeface="SVN-Revolution" panose="02040603050506020204" pitchFamily="18" charset="0"/>
                <a:ea typeface="+mj-ea"/>
              </a:rPr>
              <a:t>Vừng</a:t>
            </a:r>
            <a:r>
              <a:rPr lang="en-US" altLang="zh-CN" sz="2800" dirty="0">
                <a:solidFill>
                  <a:schemeClr val="bg1"/>
                </a:solidFill>
                <a:latin typeface="SVN-Revolution" panose="02040603050506020204" pitchFamily="18" charset="0"/>
                <a:ea typeface="+mj-ea"/>
              </a:rPr>
              <a:t> </a:t>
            </a:r>
            <a:r>
              <a:rPr lang="en-US" altLang="zh-CN" sz="2800" dirty="0" err="1">
                <a:solidFill>
                  <a:schemeClr val="bg1"/>
                </a:solidFill>
                <a:latin typeface="SVN-Revolution" panose="02040603050506020204" pitchFamily="18" charset="0"/>
                <a:ea typeface="+mj-ea"/>
              </a:rPr>
              <a:t>ơi</a:t>
            </a:r>
            <a:r>
              <a:rPr lang="en-US" altLang="zh-CN" sz="2800" dirty="0">
                <a:solidFill>
                  <a:schemeClr val="bg1"/>
                </a:solidFill>
                <a:latin typeface="SVN-Revolution" panose="02040603050506020204" pitchFamily="18" charset="0"/>
                <a:ea typeface="+mj-ea"/>
              </a:rPr>
              <a:t> </a:t>
            </a:r>
            <a:r>
              <a:rPr lang="en-US" altLang="zh-CN" sz="2800" dirty="0" err="1">
                <a:solidFill>
                  <a:schemeClr val="bg1"/>
                </a:solidFill>
                <a:latin typeface="SVN-Revolution" panose="02040603050506020204" pitchFamily="18" charset="0"/>
                <a:ea typeface="+mj-ea"/>
              </a:rPr>
              <a:t>mở</a:t>
            </a:r>
            <a:r>
              <a:rPr lang="en-US" altLang="zh-CN" sz="2800" dirty="0">
                <a:solidFill>
                  <a:schemeClr val="bg1"/>
                </a:solidFill>
                <a:latin typeface="SVN-Revolution" panose="02040603050506020204" pitchFamily="18" charset="0"/>
                <a:ea typeface="+mj-ea"/>
              </a:rPr>
              <a:t> ra</a:t>
            </a:r>
            <a:endParaRPr lang="zh-CN" altLang="en-US" sz="2800" dirty="0">
              <a:solidFill>
                <a:schemeClr val="bg1"/>
              </a:solidFill>
              <a:latin typeface="SVN-Revolution" panose="02040603050506020204" pitchFamily="18" charset="0"/>
              <a:ea typeface="+mj-ea"/>
            </a:endParaRPr>
          </a:p>
        </p:txBody>
      </p:sp>
      <p:pic>
        <p:nvPicPr>
          <p:cNvPr id="3" name="Tiếng Yeah của Trẻ Con">
            <a:hlinkClick r:id="" action="ppaction://media"/>
            <a:extLst>
              <a:ext uri="{FF2B5EF4-FFF2-40B4-BE49-F238E27FC236}">
                <a16:creationId xmlns:a16="http://schemas.microsoft.com/office/drawing/2014/main" id="{7255F8B9-54EF-4E07-9AA3-FE98F373CF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62242" y="1464521"/>
            <a:ext cx="1230109" cy="1230109"/>
          </a:xfrm>
          <a:prstGeom prst="rect">
            <a:avLst/>
          </a:prstGeom>
        </p:spPr>
      </p:pic>
      <p:pic>
        <p:nvPicPr>
          <p:cNvPr id="5" name="Picture 4" descr="A picture containing text, yellow&#10;&#10;Description automatically generated">
            <a:extLst>
              <a:ext uri="{FF2B5EF4-FFF2-40B4-BE49-F238E27FC236}">
                <a16:creationId xmlns:a16="http://schemas.microsoft.com/office/drawing/2014/main" id="{D5061843-72FF-42E4-8D76-26818149C8D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35" b="98235" l="4000" r="97333">
                        <a14:foregroundMark x1="73333" y1="8100" x2="73333" y2="8100"/>
                        <a14:foregroundMark x1="39556" y1="28141" x2="39556" y2="28141"/>
                        <a14:foregroundMark x1="12333" y1="46314" x2="12333" y2="46314"/>
                        <a14:foregroundMark x1="19889" y1="65732" x2="19889" y2="65732"/>
                        <a14:foregroundMark x1="60444" y1="71132" x2="60444" y2="71132"/>
                        <a14:foregroundMark x1="22000" y1="88577" x2="22000" y2="88577"/>
                        <a14:foregroundMark x1="27333" y1="93562" x2="27333" y2="93562"/>
                        <a14:foregroundMark x1="27778" y1="94912" x2="27778" y2="94912"/>
                        <a14:foregroundMark x1="28778" y1="98235" x2="28778" y2="98235"/>
                        <a14:foregroundMark x1="11222" y1="91589" x2="11222" y2="91589"/>
                        <a14:foregroundMark x1="5444" y1="94912" x2="5444" y2="94912"/>
                        <a14:foregroundMark x1="4111" y1="97923" x2="4111" y2="97923"/>
                        <a14:foregroundMark x1="93111" y1="1038" x2="93111" y2="1038"/>
                        <a14:foregroundMark x1="97333" y1="2700" x2="97333" y2="2700"/>
                        <a14:foregroundMark x1="76889" y1="46625" x2="76889" y2="46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0092">
            <a:off x="2517336" y="-203549"/>
            <a:ext cx="3639932" cy="3894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179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49" presetClass="exit" presetSubtype="0" accel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9" presetClass="exit" presetSubtype="0" ac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9" presetClass="exit" presetSubtype="0" ac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49" presetClass="exit" presetSubtype="0" ac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500"/>
                            </p:stCondLst>
                            <p:childTnLst>
                              <p:par>
                                <p:cTn id="7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4" dur="44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7" grpId="0" animBg="1"/>
      <p:bldP spid="27" grpId="1" animBg="1"/>
      <p:bldP spid="18" grpId="0" animBg="1"/>
      <p:bldP spid="19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Crazy Panda">
            <a:extLst>
              <a:ext uri="{FF2B5EF4-FFF2-40B4-BE49-F238E27FC236}">
                <a16:creationId xmlns:a16="http://schemas.microsoft.com/office/drawing/2014/main" id="{90EAEF0C-DE29-423C-A977-8A49A4CA54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621" y="1812044"/>
            <a:ext cx="3852467" cy="38524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5F7D552-038A-4DED-8039-B8E97EB2F17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741" y="151520"/>
            <a:ext cx="6943226" cy="2287519"/>
          </a:xfrm>
          <a:prstGeom prst="rect">
            <a:avLst/>
          </a:prstGeom>
        </p:spPr>
      </p:pic>
      <p:grpSp>
        <p:nvGrpSpPr>
          <p:cNvPr id="29" name="PA_库_组合 2" descr="e7d195523061f1c09e9d68d7cf438b91ef959ecb14fc25d26BBA7F7DBC18E55DFF4014AF651F0BF2569D4B6C1DA7F1A4683A481403BD872FC687266AD13265C1DE7C373772FD8728ABDD69ADD03BFF5BE2862BC891DBB79E18FD61712FE23F670D602A332950CB5EC6E6732879E5EF3A14F9D4CF03EEDD9B1B11C039589F903859E45F1985EFBDDB2870384474B44C95">
            <a:extLst>
              <a:ext uri="{FF2B5EF4-FFF2-40B4-BE49-F238E27FC236}">
                <a16:creationId xmlns:a16="http://schemas.microsoft.com/office/drawing/2014/main" id="{A8F9F59B-593F-419D-A590-8D55F34F7956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2242636" y="1321085"/>
            <a:ext cx="4742637" cy="1823735"/>
            <a:chOff x="3786213" y="1879865"/>
            <a:chExt cx="3877797" cy="1025686"/>
          </a:xfrm>
        </p:grpSpPr>
        <p:sp>
          <p:nvSpPr>
            <p:cNvPr id="30" name="文本框 5" descr="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">
              <a:extLst>
                <a:ext uri="{FF2B5EF4-FFF2-40B4-BE49-F238E27FC236}">
                  <a16:creationId xmlns:a16="http://schemas.microsoft.com/office/drawing/2014/main" id="{305D17A3-A439-445C-A84B-79DF79C8A2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21880" y="1879865"/>
              <a:ext cx="1991198" cy="4673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9pPr>
            </a:lstStyle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SVN-Revolution" panose="02040603050506020204" pitchFamily="18" charset="0"/>
                  <a:ea typeface="微软雅黑"/>
                  <a:cs typeface="+mn-cs"/>
                </a:rPr>
                <a:t>HẦM 3</a:t>
              </a:r>
              <a:endParaRPr kumimoji="0" lang="zh-CN" alt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SVN-Revolution" panose="02040603050506020204" pitchFamily="18" charset="0"/>
                <a:ea typeface="微软雅黑"/>
                <a:cs typeface="+mn-cs"/>
              </a:endParaRPr>
            </a:p>
          </p:txBody>
        </p:sp>
        <p:sp>
          <p:nvSpPr>
            <p:cNvPr id="31" name="文本框 6" descr="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">
              <a:extLst>
                <a:ext uri="{FF2B5EF4-FFF2-40B4-BE49-F238E27FC236}">
                  <a16:creationId xmlns:a16="http://schemas.microsoft.com/office/drawing/2014/main" id="{C4A86FEA-4628-4559-93A5-FA9261A703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32746" y="2302446"/>
              <a:ext cx="184731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9pPr>
            </a:lstStyle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273355"/>
                </a:solidFill>
                <a:effectLst/>
                <a:uLnTx/>
                <a:uFillTx/>
                <a:latin typeface="Arial"/>
                <a:ea typeface="方正兰亭黑_GBK"/>
                <a:cs typeface="+mn-cs"/>
              </a:endParaRPr>
            </a:p>
          </p:txBody>
        </p:sp>
        <p:sp>
          <p:nvSpPr>
            <p:cNvPr id="32" name="矩形 59" descr="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">
              <a:extLst>
                <a:ext uri="{FF2B5EF4-FFF2-40B4-BE49-F238E27FC236}">
                  <a16:creationId xmlns:a16="http://schemas.microsoft.com/office/drawing/2014/main" id="{D28CB7EA-CEFD-460B-B40E-20CBF12333D7}"/>
                </a:ext>
              </a:extLst>
            </p:cNvPr>
            <p:cNvSpPr/>
            <p:nvPr/>
          </p:nvSpPr>
          <p:spPr>
            <a:xfrm>
              <a:off x="3786213" y="2585527"/>
              <a:ext cx="3877797" cy="3200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微软雅黑 Light"/>
                <a:cs typeface="+mn-cs"/>
              </a:endParaRPr>
            </a:p>
          </p:txBody>
        </p:sp>
      </p:grpSp>
      <p:pic>
        <p:nvPicPr>
          <p:cNvPr id="13" name="Picture 12" descr="Crazy Panda">
            <a:extLst>
              <a:ext uri="{FF2B5EF4-FFF2-40B4-BE49-F238E27FC236}">
                <a16:creationId xmlns:a16="http://schemas.microsoft.com/office/drawing/2014/main" id="{ADE0FBE1-C5C9-4492-B7AF-7E678591CD2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1659" y="2273439"/>
            <a:ext cx="3809469" cy="3292381"/>
          </a:xfrm>
          <a:prstGeom prst="rect">
            <a:avLst/>
          </a:prstGeom>
        </p:spPr>
      </p:pic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7035B5DE-6AA4-4C8F-A1E4-AA8605678BB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719" y="1930659"/>
            <a:ext cx="2788036" cy="3138445"/>
          </a:xfrm>
          <a:prstGeom prst="rect">
            <a:avLst/>
          </a:prstGeom>
        </p:spPr>
      </p:pic>
      <p:pic>
        <p:nvPicPr>
          <p:cNvPr id="8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5AA91373-38D6-4C79-9ABC-00BB6D3938C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6463" r="93415">
                        <a14:foregroundMark x1="10244" y1="18049" x2="10244" y2="18049"/>
                        <a14:foregroundMark x1="11463" y1="20976" x2="21829" y2="41220"/>
                        <a14:foregroundMark x1="6585" y1="28415" x2="10244" y2="29146"/>
                        <a14:foregroundMark x1="27073" y1="62195" x2="27073" y2="62195"/>
                        <a14:foregroundMark x1="22317" y1="58293" x2="22317" y2="58293"/>
                        <a14:foregroundMark x1="23537" y1="57805" x2="34390" y2="69024"/>
                        <a14:foregroundMark x1="34390" y1="69024" x2="35488" y2="69634"/>
                        <a14:foregroundMark x1="28049" y1="57073" x2="37439" y2="67683"/>
                        <a14:foregroundMark x1="37439" y1="67683" x2="37683" y2="67683"/>
                        <a14:foregroundMark x1="38171" y1="58293" x2="35976" y2="71829"/>
                        <a14:foregroundMark x1="62561" y1="63415" x2="87805" y2="57317"/>
                        <a14:foregroundMark x1="93415" y1="56341" x2="93415" y2="563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706" y="1725687"/>
            <a:ext cx="1311575" cy="1311575"/>
          </a:xfrm>
          <a:prstGeom prst="rect">
            <a:avLst/>
          </a:prstGeom>
        </p:spPr>
      </p:pic>
      <p:pic>
        <p:nvPicPr>
          <p:cNvPr id="18" name="Picture 17" descr="A picture containing icon&#10;&#10;Description automatically generated">
            <a:extLst>
              <a:ext uri="{FF2B5EF4-FFF2-40B4-BE49-F238E27FC236}">
                <a16:creationId xmlns:a16="http://schemas.microsoft.com/office/drawing/2014/main" id="{FCBB99C4-7836-4FE8-895D-8DBF0131084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6463" r="93415">
                        <a14:foregroundMark x1="10244" y1="18049" x2="10244" y2="18049"/>
                        <a14:foregroundMark x1="11463" y1="20976" x2="21829" y2="41220"/>
                        <a14:foregroundMark x1="6585" y1="28415" x2="10244" y2="29146"/>
                        <a14:foregroundMark x1="27073" y1="62195" x2="27073" y2="62195"/>
                        <a14:foregroundMark x1="22317" y1="58293" x2="22317" y2="58293"/>
                        <a14:foregroundMark x1="23537" y1="57805" x2="34390" y2="69024"/>
                        <a14:foregroundMark x1="34390" y1="69024" x2="35488" y2="69634"/>
                        <a14:foregroundMark x1="28049" y1="57073" x2="37439" y2="67683"/>
                        <a14:foregroundMark x1="37439" y1="67683" x2="37683" y2="67683"/>
                        <a14:foregroundMark x1="38171" y1="58293" x2="35976" y2="71829"/>
                        <a14:foregroundMark x1="62561" y1="63415" x2="87805" y2="57317"/>
                        <a14:foregroundMark x1="93415" y1="56341" x2="93415" y2="563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71185">
            <a:off x="6081202" y="1605739"/>
            <a:ext cx="1311575" cy="1311575"/>
          </a:xfrm>
          <a:prstGeom prst="rect">
            <a:avLst/>
          </a:prstGeom>
        </p:spPr>
      </p:pic>
      <p:pic>
        <p:nvPicPr>
          <p:cNvPr id="19" name="Picture 18" descr="A picture containing icon&#10;&#10;Description automatically generated">
            <a:extLst>
              <a:ext uri="{FF2B5EF4-FFF2-40B4-BE49-F238E27FC236}">
                <a16:creationId xmlns:a16="http://schemas.microsoft.com/office/drawing/2014/main" id="{F54E1644-667C-498C-BADC-99E647124D6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6463" r="93415">
                        <a14:foregroundMark x1="10244" y1="18049" x2="10244" y2="18049"/>
                        <a14:foregroundMark x1="11463" y1="20976" x2="21829" y2="41220"/>
                        <a14:foregroundMark x1="6585" y1="28415" x2="10244" y2="29146"/>
                        <a14:foregroundMark x1="27073" y1="62195" x2="27073" y2="62195"/>
                        <a14:foregroundMark x1="22317" y1="58293" x2="22317" y2="58293"/>
                        <a14:foregroundMark x1="23537" y1="57805" x2="34390" y2="69024"/>
                        <a14:foregroundMark x1="34390" y1="69024" x2="35488" y2="69634"/>
                        <a14:foregroundMark x1="28049" y1="57073" x2="37439" y2="67683"/>
                        <a14:foregroundMark x1="37439" y1="67683" x2="37683" y2="67683"/>
                        <a14:foregroundMark x1="38171" y1="58293" x2="35976" y2="71829"/>
                        <a14:foregroundMark x1="62561" y1="63415" x2="87805" y2="57317"/>
                        <a14:foregroundMark x1="93415" y1="56341" x2="93415" y2="563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0090" y="422237"/>
            <a:ext cx="1011706" cy="1011706"/>
          </a:xfrm>
          <a:prstGeom prst="rect">
            <a:avLst/>
          </a:prstGeom>
        </p:spPr>
      </p:pic>
      <p:pic>
        <p:nvPicPr>
          <p:cNvPr id="21" name="Picture 20" descr="A picture containing icon&#10;&#10;Description automatically generated">
            <a:extLst>
              <a:ext uri="{FF2B5EF4-FFF2-40B4-BE49-F238E27FC236}">
                <a16:creationId xmlns:a16="http://schemas.microsoft.com/office/drawing/2014/main" id="{331BEDBF-9247-4DDF-B859-C7BE206F145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463" r="93415">
                        <a14:foregroundMark x1="10244" y1="18049" x2="10244" y2="18049"/>
                        <a14:foregroundMark x1="11463" y1="20976" x2="21829" y2="41220"/>
                        <a14:foregroundMark x1="6585" y1="28415" x2="10244" y2="29146"/>
                        <a14:foregroundMark x1="27073" y1="62195" x2="27073" y2="62195"/>
                        <a14:foregroundMark x1="22317" y1="58293" x2="22317" y2="58293"/>
                        <a14:foregroundMark x1="23537" y1="57805" x2="34390" y2="69024"/>
                        <a14:foregroundMark x1="34390" y1="69024" x2="35488" y2="69634"/>
                        <a14:foregroundMark x1="28049" y1="57073" x2="37439" y2="67683"/>
                        <a14:foregroundMark x1="37439" y1="67683" x2="37683" y2="67683"/>
                        <a14:foregroundMark x1="38171" y1="58293" x2="35976" y2="71829"/>
                        <a14:foregroundMark x1="62561" y1="63415" x2="87805" y2="57317"/>
                        <a14:foregroundMark x1="93415" y1="56341" x2="93415" y2="563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72253">
            <a:off x="1063536" y="2418205"/>
            <a:ext cx="838245" cy="838245"/>
          </a:xfrm>
          <a:prstGeom prst="rect">
            <a:avLst/>
          </a:prstGeom>
        </p:spPr>
      </p:pic>
      <p:pic>
        <p:nvPicPr>
          <p:cNvPr id="22" name="Picture 21" descr="A picture containing icon&#10;&#10;Description automatically generated">
            <a:extLst>
              <a:ext uri="{FF2B5EF4-FFF2-40B4-BE49-F238E27FC236}">
                <a16:creationId xmlns:a16="http://schemas.microsoft.com/office/drawing/2014/main" id="{B6168F98-F61D-45BE-A4D3-50D3ACBE2757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6463" r="93415">
                        <a14:foregroundMark x1="10244" y1="18049" x2="10244" y2="18049"/>
                        <a14:foregroundMark x1="11463" y1="20976" x2="21829" y2="41220"/>
                        <a14:foregroundMark x1="6585" y1="28415" x2="10244" y2="29146"/>
                        <a14:foregroundMark x1="27073" y1="62195" x2="27073" y2="62195"/>
                        <a14:foregroundMark x1="22317" y1="58293" x2="22317" y2="58293"/>
                        <a14:foregroundMark x1="23537" y1="57805" x2="34390" y2="69024"/>
                        <a14:foregroundMark x1="34390" y1="69024" x2="35488" y2="69634"/>
                        <a14:foregroundMark x1="28049" y1="57073" x2="37439" y2="67683"/>
                        <a14:foregroundMark x1="37439" y1="67683" x2="37683" y2="67683"/>
                        <a14:foregroundMark x1="38171" y1="58293" x2="35976" y2="71829"/>
                        <a14:foregroundMark x1="62561" y1="63415" x2="87805" y2="57317"/>
                        <a14:foregroundMark x1="93415" y1="56341" x2="93415" y2="563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398" y="2138933"/>
            <a:ext cx="797129" cy="79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097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_库_任意多边形 35" descr="e7d195523061f1c09e9d68d7cf438b91ef959ecb14fc25d26BBA7F7DBC18E55DFF4014AF651F0BF2569D4B6C1DA7F1A4683A481403BD872FC687266AD13265C1DE7C373772FD8728ABDD69ADD03BFF5BE2862BC891DBB79EEBC94C9DFDC16E04954ED45554D0F6FE8331708ABC4FEC3D44E4750B2445BF76F30C399F0AE1E8D2CAFA469BFF6E14A2A3EF8352258366A5">
            <a:extLst>
              <a:ext uri="{FF2B5EF4-FFF2-40B4-BE49-F238E27FC236}">
                <a16:creationId xmlns:a16="http://schemas.microsoft.com/office/drawing/2014/main" id="{6CC508C2-5B51-4531-A3B3-F6EEFB00F052}"/>
              </a:ext>
            </a:extLst>
          </p:cNvPr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5579650" y="873875"/>
            <a:ext cx="73025" cy="73025"/>
          </a:xfrm>
          <a:custGeom>
            <a:avLst/>
            <a:gdLst>
              <a:gd name="T0" fmla="*/ 30 w 35"/>
              <a:gd name="T1" fmla="*/ 12 h 35"/>
              <a:gd name="T2" fmla="*/ 24 w 35"/>
              <a:gd name="T3" fmla="*/ 12 h 35"/>
              <a:gd name="T4" fmla="*/ 24 w 35"/>
              <a:gd name="T5" fmla="*/ 6 h 35"/>
              <a:gd name="T6" fmla="*/ 18 w 35"/>
              <a:gd name="T7" fmla="*/ 0 h 35"/>
              <a:gd name="T8" fmla="*/ 12 w 35"/>
              <a:gd name="T9" fmla="*/ 6 h 35"/>
              <a:gd name="T10" fmla="*/ 12 w 35"/>
              <a:gd name="T11" fmla="*/ 12 h 35"/>
              <a:gd name="T12" fmla="*/ 6 w 35"/>
              <a:gd name="T13" fmla="*/ 12 h 35"/>
              <a:gd name="T14" fmla="*/ 0 w 35"/>
              <a:gd name="T15" fmla="*/ 18 h 35"/>
              <a:gd name="T16" fmla="*/ 6 w 35"/>
              <a:gd name="T17" fmla="*/ 24 h 35"/>
              <a:gd name="T18" fmla="*/ 12 w 35"/>
              <a:gd name="T19" fmla="*/ 24 h 35"/>
              <a:gd name="T20" fmla="*/ 12 w 35"/>
              <a:gd name="T21" fmla="*/ 30 h 35"/>
              <a:gd name="T22" fmla="*/ 18 w 35"/>
              <a:gd name="T23" fmla="*/ 35 h 35"/>
              <a:gd name="T24" fmla="*/ 24 w 35"/>
              <a:gd name="T25" fmla="*/ 30 h 35"/>
              <a:gd name="T26" fmla="*/ 24 w 35"/>
              <a:gd name="T27" fmla="*/ 24 h 35"/>
              <a:gd name="T28" fmla="*/ 30 w 35"/>
              <a:gd name="T29" fmla="*/ 24 h 35"/>
              <a:gd name="T30" fmla="*/ 35 w 35"/>
              <a:gd name="T31" fmla="*/ 18 h 35"/>
              <a:gd name="T32" fmla="*/ 30 w 35"/>
              <a:gd name="T33" fmla="*/ 12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5" h="35">
                <a:moveTo>
                  <a:pt x="30" y="12"/>
                </a:moveTo>
                <a:cubicBezTo>
                  <a:pt x="24" y="12"/>
                  <a:pt x="24" y="12"/>
                  <a:pt x="24" y="12"/>
                </a:cubicBezTo>
                <a:cubicBezTo>
                  <a:pt x="24" y="6"/>
                  <a:pt x="24" y="6"/>
                  <a:pt x="24" y="6"/>
                </a:cubicBezTo>
                <a:cubicBezTo>
                  <a:pt x="24" y="3"/>
                  <a:pt x="21" y="0"/>
                  <a:pt x="18" y="0"/>
                </a:cubicBezTo>
                <a:cubicBezTo>
                  <a:pt x="15" y="0"/>
                  <a:pt x="12" y="3"/>
                  <a:pt x="12" y="6"/>
                </a:cubicBezTo>
                <a:cubicBezTo>
                  <a:pt x="12" y="12"/>
                  <a:pt x="12" y="12"/>
                  <a:pt x="12" y="12"/>
                </a:cubicBezTo>
                <a:cubicBezTo>
                  <a:pt x="6" y="12"/>
                  <a:pt x="6" y="12"/>
                  <a:pt x="6" y="12"/>
                </a:cubicBezTo>
                <a:cubicBezTo>
                  <a:pt x="3" y="12"/>
                  <a:pt x="0" y="15"/>
                  <a:pt x="0" y="18"/>
                </a:cubicBezTo>
                <a:cubicBezTo>
                  <a:pt x="0" y="21"/>
                  <a:pt x="3" y="24"/>
                  <a:pt x="6" y="24"/>
                </a:cubicBezTo>
                <a:cubicBezTo>
                  <a:pt x="12" y="24"/>
                  <a:pt x="12" y="24"/>
                  <a:pt x="12" y="24"/>
                </a:cubicBezTo>
                <a:cubicBezTo>
                  <a:pt x="12" y="30"/>
                  <a:pt x="12" y="30"/>
                  <a:pt x="12" y="30"/>
                </a:cubicBezTo>
                <a:cubicBezTo>
                  <a:pt x="12" y="33"/>
                  <a:pt x="15" y="35"/>
                  <a:pt x="18" y="35"/>
                </a:cubicBezTo>
                <a:cubicBezTo>
                  <a:pt x="21" y="35"/>
                  <a:pt x="24" y="33"/>
                  <a:pt x="24" y="30"/>
                </a:cubicBezTo>
                <a:cubicBezTo>
                  <a:pt x="24" y="24"/>
                  <a:pt x="24" y="24"/>
                  <a:pt x="24" y="24"/>
                </a:cubicBezTo>
                <a:cubicBezTo>
                  <a:pt x="30" y="24"/>
                  <a:pt x="30" y="24"/>
                  <a:pt x="30" y="24"/>
                </a:cubicBezTo>
                <a:cubicBezTo>
                  <a:pt x="33" y="24"/>
                  <a:pt x="35" y="21"/>
                  <a:pt x="35" y="18"/>
                </a:cubicBezTo>
                <a:cubicBezTo>
                  <a:pt x="35" y="15"/>
                  <a:pt x="33" y="12"/>
                  <a:pt x="30" y="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Freeform 42" descr="e7d195523061f1c09e9d68d7cf438b91ef959ecb14fc25d26BBA7F7DBC18E55DFF4014AF651F0BF2569D4B6C1DA7F1A4683A481403BD872FC687266AD13265C1DE7C373772FD8728ABDD69ADD03BFF5BE2862BC891DBB79EEBC94C9DFDC16E04954ED45554D0F6FE8331708ABC4FEC3D44E4750B2445BF76F30C399F0AE1E8D2CAFA469BFF6E14A2A3EF8352258366A5">
            <a:extLst>
              <a:ext uri="{FF2B5EF4-FFF2-40B4-BE49-F238E27FC236}">
                <a16:creationId xmlns:a16="http://schemas.microsoft.com/office/drawing/2014/main" id="{EE4DE641-9E30-448C-A1FA-87401C68AC94}"/>
              </a:ext>
            </a:extLst>
          </p:cNvPr>
          <p:cNvSpPr>
            <a:spLocks noEditPoints="1"/>
          </p:cNvSpPr>
          <p:nvPr/>
        </p:nvSpPr>
        <p:spPr bwMode="auto">
          <a:xfrm>
            <a:off x="3585115" y="557466"/>
            <a:ext cx="80963" cy="82550"/>
          </a:xfrm>
          <a:custGeom>
            <a:avLst/>
            <a:gdLst>
              <a:gd name="T0" fmla="*/ 20 w 39"/>
              <a:gd name="T1" fmla="*/ 40 h 40"/>
              <a:gd name="T2" fmla="*/ 0 w 39"/>
              <a:gd name="T3" fmla="*/ 20 h 40"/>
              <a:gd name="T4" fmla="*/ 20 w 39"/>
              <a:gd name="T5" fmla="*/ 0 h 40"/>
              <a:gd name="T6" fmla="*/ 39 w 39"/>
              <a:gd name="T7" fmla="*/ 20 h 40"/>
              <a:gd name="T8" fmla="*/ 39 w 39"/>
              <a:gd name="T9" fmla="*/ 20 h 40"/>
              <a:gd name="T10" fmla="*/ 20 w 39"/>
              <a:gd name="T11" fmla="*/ 40 h 40"/>
              <a:gd name="T12" fmla="*/ 20 w 39"/>
              <a:gd name="T13" fmla="*/ 40 h 40"/>
              <a:gd name="T14" fmla="*/ 20 w 39"/>
              <a:gd name="T15" fmla="*/ 12 h 40"/>
              <a:gd name="T16" fmla="*/ 11 w 39"/>
              <a:gd name="T17" fmla="*/ 20 h 40"/>
              <a:gd name="T18" fmla="*/ 20 w 39"/>
              <a:gd name="T19" fmla="*/ 28 h 40"/>
              <a:gd name="T20" fmla="*/ 28 w 39"/>
              <a:gd name="T21" fmla="*/ 20 h 40"/>
              <a:gd name="T22" fmla="*/ 20 w 39"/>
              <a:gd name="T23" fmla="*/ 12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9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0" y="0"/>
                  <a:pt x="39" y="9"/>
                  <a:pt x="39" y="20"/>
                </a:cubicBezTo>
                <a:cubicBezTo>
                  <a:pt x="39" y="20"/>
                  <a:pt x="39" y="20"/>
                  <a:pt x="39" y="20"/>
                </a:cubicBezTo>
                <a:cubicBezTo>
                  <a:pt x="39" y="31"/>
                  <a:pt x="31" y="40"/>
                  <a:pt x="20" y="40"/>
                </a:cubicBezTo>
                <a:cubicBezTo>
                  <a:pt x="20" y="40"/>
                  <a:pt x="20" y="40"/>
                  <a:pt x="20" y="40"/>
                </a:cubicBezTo>
                <a:close/>
                <a:moveTo>
                  <a:pt x="20" y="12"/>
                </a:moveTo>
                <a:cubicBezTo>
                  <a:pt x="15" y="12"/>
                  <a:pt x="11" y="15"/>
                  <a:pt x="11" y="20"/>
                </a:cubicBezTo>
                <a:cubicBezTo>
                  <a:pt x="11" y="24"/>
                  <a:pt x="15" y="28"/>
                  <a:pt x="20" y="28"/>
                </a:cubicBezTo>
                <a:cubicBezTo>
                  <a:pt x="24" y="28"/>
                  <a:pt x="28" y="24"/>
                  <a:pt x="28" y="20"/>
                </a:cubicBezTo>
                <a:cubicBezTo>
                  <a:pt x="28" y="15"/>
                  <a:pt x="24" y="12"/>
                  <a:pt x="20" y="1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Freeform 42" descr="e7d195523061f1c09e9d68d7cf438b91ef959ecb14fc25d26BBA7F7DBC18E55DFF4014AF651F0BF2569D4B6C1DA7F1A4683A481403BD872FC687266AD13265C1DE7C373772FD8728ABDD69ADD03BFF5BE2862BC891DBB79EEBC94C9DFDC16E04954ED45554D0F6FE8331708ABC4FEC3D44E4750B2445BF76F30C399F0AE1E8D2CAFA469BFF6E14A2A3EF8352258366A5">
            <a:extLst>
              <a:ext uri="{FF2B5EF4-FFF2-40B4-BE49-F238E27FC236}">
                <a16:creationId xmlns:a16="http://schemas.microsoft.com/office/drawing/2014/main" id="{87FC8F40-3B73-4491-9630-35D50FAB0F0A}"/>
              </a:ext>
            </a:extLst>
          </p:cNvPr>
          <p:cNvSpPr>
            <a:spLocks noEditPoints="1"/>
          </p:cNvSpPr>
          <p:nvPr/>
        </p:nvSpPr>
        <p:spPr bwMode="auto">
          <a:xfrm>
            <a:off x="5485073" y="497350"/>
            <a:ext cx="45719" cy="46615"/>
          </a:xfrm>
          <a:custGeom>
            <a:avLst/>
            <a:gdLst>
              <a:gd name="T0" fmla="*/ 20 w 39"/>
              <a:gd name="T1" fmla="*/ 40 h 40"/>
              <a:gd name="T2" fmla="*/ 0 w 39"/>
              <a:gd name="T3" fmla="*/ 20 h 40"/>
              <a:gd name="T4" fmla="*/ 20 w 39"/>
              <a:gd name="T5" fmla="*/ 0 h 40"/>
              <a:gd name="T6" fmla="*/ 39 w 39"/>
              <a:gd name="T7" fmla="*/ 20 h 40"/>
              <a:gd name="T8" fmla="*/ 39 w 39"/>
              <a:gd name="T9" fmla="*/ 20 h 40"/>
              <a:gd name="T10" fmla="*/ 20 w 39"/>
              <a:gd name="T11" fmla="*/ 40 h 40"/>
              <a:gd name="T12" fmla="*/ 20 w 39"/>
              <a:gd name="T13" fmla="*/ 40 h 40"/>
              <a:gd name="T14" fmla="*/ 20 w 39"/>
              <a:gd name="T15" fmla="*/ 12 h 40"/>
              <a:gd name="T16" fmla="*/ 11 w 39"/>
              <a:gd name="T17" fmla="*/ 20 h 40"/>
              <a:gd name="T18" fmla="*/ 20 w 39"/>
              <a:gd name="T19" fmla="*/ 28 h 40"/>
              <a:gd name="T20" fmla="*/ 28 w 39"/>
              <a:gd name="T21" fmla="*/ 20 h 40"/>
              <a:gd name="T22" fmla="*/ 20 w 39"/>
              <a:gd name="T23" fmla="*/ 12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9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0" y="0"/>
                  <a:pt x="39" y="9"/>
                  <a:pt x="39" y="20"/>
                </a:cubicBezTo>
                <a:cubicBezTo>
                  <a:pt x="39" y="20"/>
                  <a:pt x="39" y="20"/>
                  <a:pt x="39" y="20"/>
                </a:cubicBezTo>
                <a:cubicBezTo>
                  <a:pt x="39" y="31"/>
                  <a:pt x="31" y="40"/>
                  <a:pt x="20" y="40"/>
                </a:cubicBezTo>
                <a:cubicBezTo>
                  <a:pt x="20" y="40"/>
                  <a:pt x="20" y="40"/>
                  <a:pt x="20" y="40"/>
                </a:cubicBezTo>
                <a:close/>
                <a:moveTo>
                  <a:pt x="20" y="12"/>
                </a:moveTo>
                <a:cubicBezTo>
                  <a:pt x="15" y="12"/>
                  <a:pt x="11" y="15"/>
                  <a:pt x="11" y="20"/>
                </a:cubicBezTo>
                <a:cubicBezTo>
                  <a:pt x="11" y="24"/>
                  <a:pt x="15" y="28"/>
                  <a:pt x="20" y="28"/>
                </a:cubicBezTo>
                <a:cubicBezTo>
                  <a:pt x="24" y="28"/>
                  <a:pt x="28" y="24"/>
                  <a:pt x="28" y="20"/>
                </a:cubicBezTo>
                <a:cubicBezTo>
                  <a:pt x="28" y="15"/>
                  <a:pt x="24" y="12"/>
                  <a:pt x="20" y="1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PA_库_任意多边形 35" descr="e7d195523061f1c09e9d68d7cf438b91ef959ecb14fc25d26BBA7F7DBC18E55DFF4014AF651F0BF2569D4B6C1DA7F1A4683A481403BD872FC687266AD13265C1DE7C373772FD8728ABDD69ADD03BFF5BE2862BC891DBB79EEBC94C9DFDC16E04954ED45554D0F6FE8331708ABC4FEC3D44E4750B2445BF76F30C399F0AE1E8D2CAFA469BFF6E14A2A3EF8352258366A5">
            <a:extLst>
              <a:ext uri="{FF2B5EF4-FFF2-40B4-BE49-F238E27FC236}">
                <a16:creationId xmlns:a16="http://schemas.microsoft.com/office/drawing/2014/main" id="{64C50988-B27F-45A0-A3FB-ED8DC2742220}"/>
              </a:ext>
            </a:extLst>
          </p:cNvPr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3563725" y="738060"/>
            <a:ext cx="73025" cy="73025"/>
          </a:xfrm>
          <a:custGeom>
            <a:avLst/>
            <a:gdLst>
              <a:gd name="T0" fmla="*/ 30 w 35"/>
              <a:gd name="T1" fmla="*/ 12 h 35"/>
              <a:gd name="T2" fmla="*/ 24 w 35"/>
              <a:gd name="T3" fmla="*/ 12 h 35"/>
              <a:gd name="T4" fmla="*/ 24 w 35"/>
              <a:gd name="T5" fmla="*/ 6 h 35"/>
              <a:gd name="T6" fmla="*/ 18 w 35"/>
              <a:gd name="T7" fmla="*/ 0 h 35"/>
              <a:gd name="T8" fmla="*/ 12 w 35"/>
              <a:gd name="T9" fmla="*/ 6 h 35"/>
              <a:gd name="T10" fmla="*/ 12 w 35"/>
              <a:gd name="T11" fmla="*/ 12 h 35"/>
              <a:gd name="T12" fmla="*/ 6 w 35"/>
              <a:gd name="T13" fmla="*/ 12 h 35"/>
              <a:gd name="T14" fmla="*/ 0 w 35"/>
              <a:gd name="T15" fmla="*/ 18 h 35"/>
              <a:gd name="T16" fmla="*/ 6 w 35"/>
              <a:gd name="T17" fmla="*/ 24 h 35"/>
              <a:gd name="T18" fmla="*/ 12 w 35"/>
              <a:gd name="T19" fmla="*/ 24 h 35"/>
              <a:gd name="T20" fmla="*/ 12 w 35"/>
              <a:gd name="T21" fmla="*/ 30 h 35"/>
              <a:gd name="T22" fmla="*/ 18 w 35"/>
              <a:gd name="T23" fmla="*/ 35 h 35"/>
              <a:gd name="T24" fmla="*/ 24 w 35"/>
              <a:gd name="T25" fmla="*/ 30 h 35"/>
              <a:gd name="T26" fmla="*/ 24 w 35"/>
              <a:gd name="T27" fmla="*/ 24 h 35"/>
              <a:gd name="T28" fmla="*/ 30 w 35"/>
              <a:gd name="T29" fmla="*/ 24 h 35"/>
              <a:gd name="T30" fmla="*/ 35 w 35"/>
              <a:gd name="T31" fmla="*/ 18 h 35"/>
              <a:gd name="T32" fmla="*/ 30 w 35"/>
              <a:gd name="T33" fmla="*/ 12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5" h="35">
                <a:moveTo>
                  <a:pt x="30" y="12"/>
                </a:moveTo>
                <a:cubicBezTo>
                  <a:pt x="24" y="12"/>
                  <a:pt x="24" y="12"/>
                  <a:pt x="24" y="12"/>
                </a:cubicBezTo>
                <a:cubicBezTo>
                  <a:pt x="24" y="6"/>
                  <a:pt x="24" y="6"/>
                  <a:pt x="24" y="6"/>
                </a:cubicBezTo>
                <a:cubicBezTo>
                  <a:pt x="24" y="3"/>
                  <a:pt x="21" y="0"/>
                  <a:pt x="18" y="0"/>
                </a:cubicBezTo>
                <a:cubicBezTo>
                  <a:pt x="15" y="0"/>
                  <a:pt x="12" y="3"/>
                  <a:pt x="12" y="6"/>
                </a:cubicBezTo>
                <a:cubicBezTo>
                  <a:pt x="12" y="12"/>
                  <a:pt x="12" y="12"/>
                  <a:pt x="12" y="12"/>
                </a:cubicBezTo>
                <a:cubicBezTo>
                  <a:pt x="6" y="12"/>
                  <a:pt x="6" y="12"/>
                  <a:pt x="6" y="12"/>
                </a:cubicBezTo>
                <a:cubicBezTo>
                  <a:pt x="3" y="12"/>
                  <a:pt x="0" y="15"/>
                  <a:pt x="0" y="18"/>
                </a:cubicBezTo>
                <a:cubicBezTo>
                  <a:pt x="0" y="21"/>
                  <a:pt x="3" y="24"/>
                  <a:pt x="6" y="24"/>
                </a:cubicBezTo>
                <a:cubicBezTo>
                  <a:pt x="12" y="24"/>
                  <a:pt x="12" y="24"/>
                  <a:pt x="12" y="24"/>
                </a:cubicBezTo>
                <a:cubicBezTo>
                  <a:pt x="12" y="30"/>
                  <a:pt x="12" y="30"/>
                  <a:pt x="12" y="30"/>
                </a:cubicBezTo>
                <a:cubicBezTo>
                  <a:pt x="12" y="33"/>
                  <a:pt x="15" y="35"/>
                  <a:pt x="18" y="35"/>
                </a:cubicBezTo>
                <a:cubicBezTo>
                  <a:pt x="21" y="35"/>
                  <a:pt x="24" y="33"/>
                  <a:pt x="24" y="30"/>
                </a:cubicBezTo>
                <a:cubicBezTo>
                  <a:pt x="24" y="24"/>
                  <a:pt x="24" y="24"/>
                  <a:pt x="24" y="24"/>
                </a:cubicBezTo>
                <a:cubicBezTo>
                  <a:pt x="30" y="24"/>
                  <a:pt x="30" y="24"/>
                  <a:pt x="30" y="24"/>
                </a:cubicBezTo>
                <a:cubicBezTo>
                  <a:pt x="33" y="24"/>
                  <a:pt x="35" y="21"/>
                  <a:pt x="35" y="18"/>
                </a:cubicBezTo>
                <a:cubicBezTo>
                  <a:pt x="35" y="15"/>
                  <a:pt x="33" y="12"/>
                  <a:pt x="30" y="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5379FF25-B719-4976-A270-443E505D1DD0}"/>
              </a:ext>
            </a:extLst>
          </p:cNvPr>
          <p:cNvSpPr/>
          <p:nvPr/>
        </p:nvSpPr>
        <p:spPr>
          <a:xfrm rot="16200000">
            <a:off x="1760058" y="-25655"/>
            <a:ext cx="5502442" cy="5556421"/>
          </a:xfrm>
          <a:prstGeom prst="rect">
            <a:avLst/>
          </a:prstGeom>
          <a:ln>
            <a:noFill/>
          </a:ln>
        </p:spPr>
      </p:sp>
      <p:sp>
        <p:nvSpPr>
          <p:cNvPr id="28" name="任意多边形: 形状 27">
            <a:extLst>
              <a:ext uri="{FF2B5EF4-FFF2-40B4-BE49-F238E27FC236}">
                <a16:creationId xmlns:a16="http://schemas.microsoft.com/office/drawing/2014/main" id="{389F1D10-9275-4518-906F-714C99AF86C3}"/>
              </a:ext>
            </a:extLst>
          </p:cNvPr>
          <p:cNvSpPr/>
          <p:nvPr/>
        </p:nvSpPr>
        <p:spPr>
          <a:xfrm rot="16200000">
            <a:off x="1662980" y="805369"/>
            <a:ext cx="1409248" cy="757660"/>
          </a:xfrm>
          <a:custGeom>
            <a:avLst/>
            <a:gdLst>
              <a:gd name="connsiteX0" fmla="*/ 0 w 1409248"/>
              <a:gd name="connsiteY0" fmla="*/ 0 h 757660"/>
              <a:gd name="connsiteX1" fmla="*/ 1409248 w 1409248"/>
              <a:gd name="connsiteY1" fmla="*/ 0 h 757660"/>
              <a:gd name="connsiteX2" fmla="*/ 1409248 w 1409248"/>
              <a:gd name="connsiteY2" fmla="*/ 757660 h 757660"/>
              <a:gd name="connsiteX3" fmla="*/ 0 w 1409248"/>
              <a:gd name="connsiteY3" fmla="*/ 757660 h 757660"/>
              <a:gd name="connsiteX4" fmla="*/ 0 w 1409248"/>
              <a:gd name="connsiteY4" fmla="*/ 0 h 75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9248" h="757660">
                <a:moveTo>
                  <a:pt x="0" y="0"/>
                </a:moveTo>
                <a:lnTo>
                  <a:pt x="1409248" y="0"/>
                </a:lnTo>
                <a:lnTo>
                  <a:pt x="1409248" y="757660"/>
                </a:lnTo>
                <a:lnTo>
                  <a:pt x="0" y="75766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2870" tIns="102870" rIns="102870" bIns="102870" numCol="1" spcCol="1270" anchor="ctr" anchorCtr="0">
            <a:noAutofit/>
          </a:bodyPr>
          <a:lstStyle/>
          <a:p>
            <a:pPr marL="0" lvl="0" indent="0" algn="l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2700" kern="1200"/>
          </a:p>
        </p:txBody>
      </p:sp>
      <p:sp>
        <p:nvSpPr>
          <p:cNvPr id="34" name="任意多边形: 形状 33">
            <a:extLst>
              <a:ext uri="{FF2B5EF4-FFF2-40B4-BE49-F238E27FC236}">
                <a16:creationId xmlns:a16="http://schemas.microsoft.com/office/drawing/2014/main" id="{8200638B-4576-4CE7-B6C6-7CFDF28B1102}"/>
              </a:ext>
            </a:extLst>
          </p:cNvPr>
          <p:cNvSpPr/>
          <p:nvPr/>
        </p:nvSpPr>
        <p:spPr>
          <a:xfrm rot="16200000">
            <a:off x="3806655" y="805369"/>
            <a:ext cx="1409248" cy="757660"/>
          </a:xfrm>
          <a:custGeom>
            <a:avLst/>
            <a:gdLst>
              <a:gd name="connsiteX0" fmla="*/ 0 w 1409248"/>
              <a:gd name="connsiteY0" fmla="*/ 0 h 757660"/>
              <a:gd name="connsiteX1" fmla="*/ 1409248 w 1409248"/>
              <a:gd name="connsiteY1" fmla="*/ 0 h 757660"/>
              <a:gd name="connsiteX2" fmla="*/ 1409248 w 1409248"/>
              <a:gd name="connsiteY2" fmla="*/ 757660 h 757660"/>
              <a:gd name="connsiteX3" fmla="*/ 0 w 1409248"/>
              <a:gd name="connsiteY3" fmla="*/ 757660 h 757660"/>
              <a:gd name="connsiteX4" fmla="*/ 0 w 1409248"/>
              <a:gd name="connsiteY4" fmla="*/ 0 h 75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9248" h="757660">
                <a:moveTo>
                  <a:pt x="0" y="0"/>
                </a:moveTo>
                <a:lnTo>
                  <a:pt x="1409248" y="0"/>
                </a:lnTo>
                <a:lnTo>
                  <a:pt x="1409248" y="757660"/>
                </a:lnTo>
                <a:lnTo>
                  <a:pt x="0" y="75766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2870" tIns="102870" rIns="102870" bIns="102870" numCol="1" spcCol="1270" anchor="ctr" anchorCtr="0">
            <a:noAutofit/>
          </a:bodyPr>
          <a:lstStyle/>
          <a:p>
            <a:pPr marL="0" lvl="0" indent="0" algn="l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2700" kern="1200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A1F87672-5E04-4282-A0EE-DF7762FEC543}"/>
              </a:ext>
            </a:extLst>
          </p:cNvPr>
          <p:cNvSpPr/>
          <p:nvPr/>
        </p:nvSpPr>
        <p:spPr>
          <a:xfrm rot="16200000">
            <a:off x="5950329" y="805369"/>
            <a:ext cx="1409248" cy="757660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5" name="Text Box 12">
            <a:extLst>
              <a:ext uri="{FF2B5EF4-FFF2-40B4-BE49-F238E27FC236}">
                <a16:creationId xmlns:a16="http://schemas.microsoft.com/office/drawing/2014/main" id="{9D6A4A3A-4BDA-4463-8B57-99977B0A8A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1818" y="729521"/>
            <a:ext cx="5556422" cy="523220"/>
          </a:xfrm>
          <a:prstGeom prst="homePlate">
            <a:avLst/>
          </a:prstGeom>
          <a:solidFill>
            <a:srgbClr val="00B050"/>
          </a:solidFill>
          <a:ln w="28575">
            <a:solidFill>
              <a:schemeClr val="tx1"/>
            </a:solidFill>
            <a:prstDash val="sysDot"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2: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Tính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giá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trị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biểu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thức</a:t>
            </a:r>
            <a:endParaRPr lang="en-US" altLang="en-US" sz="28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3E8648F5-5646-4B1F-A8CC-9CDE7719DA11}"/>
              </a:ext>
            </a:extLst>
          </p:cNvPr>
          <p:cNvSpPr txBox="1">
            <a:spLocks/>
          </p:cNvSpPr>
          <p:nvPr/>
        </p:nvSpPr>
        <p:spPr>
          <a:xfrm>
            <a:off x="780585" y="2174460"/>
            <a:ext cx="6253198" cy="676414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en-US" sz="3600" b="1" dirty="0">
                <a:latin typeface="UTM Rockwell" panose="02040603050506020204" pitchFamily="18" charset="0"/>
              </a:rPr>
              <a:t>           8064 : 64  x  37</a:t>
            </a:r>
            <a:endParaRPr lang="en-US" altLang="en-US" sz="3600" dirty="0">
              <a:latin typeface="UTM Rockwell" panose="02040603050506020204" pitchFamily="18" charset="0"/>
            </a:endParaRP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6343A463-C1C8-4186-A6D4-814FF839FE30}"/>
              </a:ext>
            </a:extLst>
          </p:cNvPr>
          <p:cNvSpPr txBox="1">
            <a:spLocks/>
          </p:cNvSpPr>
          <p:nvPr/>
        </p:nvSpPr>
        <p:spPr bwMode="auto">
          <a:xfrm>
            <a:off x="954340" y="2850874"/>
            <a:ext cx="8229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altLang="en-US" sz="3600" b="1" dirty="0">
                <a:latin typeface="UTM Rockwell" panose="02040603050506020204" pitchFamily="18" charset="0"/>
              </a:rPr>
              <a:t>    b, 46857 + 3444 : 28 </a:t>
            </a:r>
            <a:endParaRPr lang="en-US" altLang="en-US" sz="3600" dirty="0">
              <a:latin typeface="UTM Rockwell" panose="02040603050506020204" pitchFamily="18" charset="0"/>
            </a:endParaRP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BD82C3DF-06FC-4922-BEF1-3A39BE6209AF}"/>
              </a:ext>
            </a:extLst>
          </p:cNvPr>
          <p:cNvSpPr txBox="1">
            <a:spLocks/>
          </p:cNvSpPr>
          <p:nvPr/>
        </p:nvSpPr>
        <p:spPr bwMode="auto">
          <a:xfrm>
            <a:off x="629894" y="1530607"/>
            <a:ext cx="7005109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altLang="en-US" sz="3600" b="1" dirty="0">
                <a:latin typeface="UTM Rockwell" panose="02040603050506020204" pitchFamily="18" charset="0"/>
              </a:rPr>
              <a:t>      a,  4237 x 18 - 34578</a:t>
            </a:r>
            <a:endParaRPr lang="en-US" altLang="en-US" sz="3600" dirty="0">
              <a:latin typeface="UTM Rockwell" panose="02040603050506020204" pitchFamily="18" charset="0"/>
            </a:endParaRPr>
          </a:p>
        </p:txBody>
      </p:sp>
      <p:sp>
        <p:nvSpPr>
          <p:cNvPr id="79" name="Content Placeholder 2">
            <a:extLst>
              <a:ext uri="{FF2B5EF4-FFF2-40B4-BE49-F238E27FC236}">
                <a16:creationId xmlns:a16="http://schemas.microsoft.com/office/drawing/2014/main" id="{126DD7BB-1C04-4DFE-B5FC-75DCEE0276A5}"/>
              </a:ext>
            </a:extLst>
          </p:cNvPr>
          <p:cNvSpPr txBox="1">
            <a:spLocks/>
          </p:cNvSpPr>
          <p:nvPr/>
        </p:nvSpPr>
        <p:spPr bwMode="auto">
          <a:xfrm>
            <a:off x="914400" y="3595434"/>
            <a:ext cx="8229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altLang="en-US" sz="3600" b="1" dirty="0">
                <a:latin typeface="UTM Rockwell" panose="02040603050506020204" pitchFamily="18" charset="0"/>
              </a:rPr>
              <a:t>        601759 – 1988 : 14</a:t>
            </a:r>
            <a:endParaRPr lang="en-US" altLang="en-US" sz="3600" dirty="0">
              <a:latin typeface="UTM Rockwell" panose="02040603050506020204" pitchFamily="18" charset="0"/>
            </a:endParaRPr>
          </a:p>
        </p:txBody>
      </p:sp>
      <p:pic>
        <p:nvPicPr>
          <p:cNvPr id="80" name="Picture 79" descr="Like Panda">
            <a:extLst>
              <a:ext uri="{FF2B5EF4-FFF2-40B4-BE49-F238E27FC236}">
                <a16:creationId xmlns:a16="http://schemas.microsoft.com/office/drawing/2014/main" id="{9211BEA0-9831-42C1-94F6-9C79784A399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654" y="2850874"/>
            <a:ext cx="2229891" cy="2273731"/>
          </a:xfrm>
          <a:prstGeom prst="rect">
            <a:avLst/>
          </a:prstGeom>
        </p:spPr>
      </p:pic>
      <p:pic>
        <p:nvPicPr>
          <p:cNvPr id="81" name="Picture 80" descr="Happy Panda">
            <a:extLst>
              <a:ext uri="{FF2B5EF4-FFF2-40B4-BE49-F238E27FC236}">
                <a16:creationId xmlns:a16="http://schemas.microsoft.com/office/drawing/2014/main" id="{0BDB0E33-0392-44D1-B4FB-9B1AEB1E420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016"/>
            <a:ext cx="2249285" cy="1995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70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76" grpId="0" build="p"/>
      <p:bldP spid="77" grpId="0"/>
      <p:bldP spid="78" grpId="0"/>
      <p:bldP spid="7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9F80927-B612-4C4D-895C-A5F5E07A1EDE}"/>
              </a:ext>
            </a:extLst>
          </p:cNvPr>
          <p:cNvGrpSpPr/>
          <p:nvPr/>
        </p:nvGrpSpPr>
        <p:grpSpPr>
          <a:xfrm>
            <a:off x="864836" y="150610"/>
            <a:ext cx="9276896" cy="2129109"/>
            <a:chOff x="1149942" y="357079"/>
            <a:chExt cx="9276896" cy="2129109"/>
          </a:xfrm>
        </p:grpSpPr>
        <p:sp>
          <p:nvSpPr>
            <p:cNvPr id="9" name="圆角矩形 4">
              <a:extLst>
                <a:ext uri="{FF2B5EF4-FFF2-40B4-BE49-F238E27FC236}">
                  <a16:creationId xmlns:a16="http://schemas.microsoft.com/office/drawing/2014/main" id="{9565D1FB-50B3-4DE0-9F8A-5552C7F07581}"/>
                </a:ext>
              </a:extLst>
            </p:cNvPr>
            <p:cNvSpPr/>
            <p:nvPr/>
          </p:nvSpPr>
          <p:spPr>
            <a:xfrm>
              <a:off x="2057739" y="1134471"/>
              <a:ext cx="5755322" cy="871820"/>
            </a:xfrm>
            <a:prstGeom prst="roundRect">
              <a:avLst/>
            </a:prstGeom>
            <a:solidFill>
              <a:srgbClr val="FFFF00"/>
            </a:solidFill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 Light"/>
                <a:cs typeface="Times New Roman" panose="02020603050405020304" pitchFamily="18" charset="0"/>
              </a:endParaRPr>
            </a:p>
          </p:txBody>
        </p:sp>
        <p:pic>
          <p:nvPicPr>
            <p:cNvPr id="13" name="PA_库_图片 9">
              <a:extLst>
                <a:ext uri="{FF2B5EF4-FFF2-40B4-BE49-F238E27FC236}">
                  <a16:creationId xmlns:a16="http://schemas.microsoft.com/office/drawing/2014/main" id="{0B7C5E3D-72B7-40CF-986A-D5CC4F8CC13A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49942" y="357079"/>
              <a:ext cx="2129109" cy="212910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BFBFDAC-A4A6-4DED-A916-05710CA48BE9}"/>
                </a:ext>
              </a:extLst>
            </p:cNvPr>
            <p:cNvSpPr txBox="1"/>
            <p:nvPr/>
          </p:nvSpPr>
          <p:spPr>
            <a:xfrm>
              <a:off x="3408161" y="1300500"/>
              <a:ext cx="7018677" cy="72218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ct val="20000"/>
                </a:spcBef>
                <a:buFont typeface="Arial" panose="020B0604020202020204" pitchFamily="34" charset="0"/>
                <a:buNone/>
              </a:pPr>
              <a:r>
                <a:rPr lang="en-US" altLang="en-US" sz="2800" b="1" dirty="0">
                  <a:latin typeface="UTM Rockwell" panose="02040603050506020204" pitchFamily="18" charset="0"/>
                </a:rPr>
                <a:t>4237 x 18 - 34578</a:t>
              </a:r>
              <a:endParaRPr lang="en-US" altLang="en-US" sz="2800" dirty="0">
                <a:latin typeface="UTM Rockwell" panose="02040603050506020204" pitchFamily="18" charset="0"/>
              </a:endParaRPr>
            </a:p>
            <a:p>
              <a:pPr marL="0" marR="0" lvl="0" indent="0" algn="l" defTabSz="6858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	</a:t>
              </a:r>
              <a:endPara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45F1BAC-A93A-4F12-AAD0-D05303ABC4AA}"/>
              </a:ext>
            </a:extLst>
          </p:cNvPr>
          <p:cNvGrpSpPr/>
          <p:nvPr/>
        </p:nvGrpSpPr>
        <p:grpSpPr>
          <a:xfrm>
            <a:off x="699985" y="2135840"/>
            <a:ext cx="3674725" cy="871820"/>
            <a:chOff x="545910" y="2537115"/>
            <a:chExt cx="3674725" cy="871820"/>
          </a:xfrm>
          <a:solidFill>
            <a:srgbClr val="FFFF00"/>
          </a:solidFill>
        </p:grpSpPr>
        <p:sp>
          <p:nvSpPr>
            <p:cNvPr id="17" name="圆角矩形 4">
              <a:extLst>
                <a:ext uri="{FF2B5EF4-FFF2-40B4-BE49-F238E27FC236}">
                  <a16:creationId xmlns:a16="http://schemas.microsoft.com/office/drawing/2014/main" id="{5E5857EA-8021-497A-8335-95DA702CCF22}"/>
                </a:ext>
              </a:extLst>
            </p:cNvPr>
            <p:cNvSpPr/>
            <p:nvPr/>
          </p:nvSpPr>
          <p:spPr>
            <a:xfrm>
              <a:off x="545910" y="2537115"/>
              <a:ext cx="3674725" cy="871820"/>
            </a:xfrm>
            <a:prstGeom prst="roundRect">
              <a:avLst/>
            </a:prstGeom>
            <a:grpFill/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 Light"/>
                <a:cs typeface="Times New Roman" panose="02020603050405020304" pitchFamily="18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7B66490-AE9E-453E-8109-C28B6A429F72}"/>
                </a:ext>
              </a:extLst>
            </p:cNvPr>
            <p:cNvSpPr txBox="1"/>
            <p:nvPr/>
          </p:nvSpPr>
          <p:spPr>
            <a:xfrm>
              <a:off x="1929391" y="2642742"/>
              <a:ext cx="1920757" cy="5847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A. 76266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微软雅黑 Light"/>
                <a:cs typeface="+mn-cs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E9EE591-1777-422E-B117-EF811AF483E2}"/>
              </a:ext>
            </a:extLst>
          </p:cNvPr>
          <p:cNvGrpSpPr/>
          <p:nvPr/>
        </p:nvGrpSpPr>
        <p:grpSpPr>
          <a:xfrm>
            <a:off x="713022" y="3398616"/>
            <a:ext cx="3674725" cy="871820"/>
            <a:chOff x="545910" y="3647088"/>
            <a:chExt cx="3674725" cy="871820"/>
          </a:xfrm>
          <a:solidFill>
            <a:srgbClr val="FFFF00"/>
          </a:solidFill>
        </p:grpSpPr>
        <p:sp>
          <p:nvSpPr>
            <p:cNvPr id="19" name="圆角矩形 4">
              <a:extLst>
                <a:ext uri="{FF2B5EF4-FFF2-40B4-BE49-F238E27FC236}">
                  <a16:creationId xmlns:a16="http://schemas.microsoft.com/office/drawing/2014/main" id="{90C28D07-99BC-4152-82EB-1C0B5606E1E2}"/>
                </a:ext>
              </a:extLst>
            </p:cNvPr>
            <p:cNvSpPr/>
            <p:nvPr/>
          </p:nvSpPr>
          <p:spPr>
            <a:xfrm>
              <a:off x="545910" y="3647088"/>
              <a:ext cx="3674725" cy="871820"/>
            </a:xfrm>
            <a:prstGeom prst="roundRect">
              <a:avLst/>
            </a:prstGeom>
            <a:grpFill/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 Light"/>
                <a:cs typeface="Times New Roman" panose="02020603050405020304" pitchFamily="18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5A2B79-0C70-43A8-A7F1-F415AB861686}"/>
                </a:ext>
              </a:extLst>
            </p:cNvPr>
            <p:cNvSpPr txBox="1"/>
            <p:nvPr/>
          </p:nvSpPr>
          <p:spPr>
            <a:xfrm>
              <a:off x="2016338" y="3822046"/>
              <a:ext cx="1883018" cy="5847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C. 35478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微软雅黑 Light"/>
                <a:cs typeface="+mn-cs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762C0E9-D051-441F-81D4-88877294152D}"/>
              </a:ext>
            </a:extLst>
          </p:cNvPr>
          <p:cNvGrpSpPr/>
          <p:nvPr/>
        </p:nvGrpSpPr>
        <p:grpSpPr>
          <a:xfrm>
            <a:off x="4915825" y="2159719"/>
            <a:ext cx="3674724" cy="871820"/>
            <a:chOff x="4965386" y="2556379"/>
            <a:chExt cx="3674724" cy="871820"/>
          </a:xfrm>
          <a:solidFill>
            <a:srgbClr val="FFFF00"/>
          </a:solidFill>
        </p:grpSpPr>
        <p:sp>
          <p:nvSpPr>
            <p:cNvPr id="18" name="圆角矩形 4">
              <a:extLst>
                <a:ext uri="{FF2B5EF4-FFF2-40B4-BE49-F238E27FC236}">
                  <a16:creationId xmlns:a16="http://schemas.microsoft.com/office/drawing/2014/main" id="{204D01FA-97E9-4578-9608-2825B4A7774D}"/>
                </a:ext>
              </a:extLst>
            </p:cNvPr>
            <p:cNvSpPr/>
            <p:nvPr/>
          </p:nvSpPr>
          <p:spPr>
            <a:xfrm>
              <a:off x="4965386" y="2556379"/>
              <a:ext cx="3674724" cy="871820"/>
            </a:xfrm>
            <a:prstGeom prst="roundRect">
              <a:avLst/>
            </a:prstGeom>
            <a:grpFill/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 Light"/>
                <a:cs typeface="Times New Roman" panose="02020603050405020304" pitchFamily="18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34ABCF9-E4B6-452D-93A5-B731376AEC30}"/>
                </a:ext>
              </a:extLst>
            </p:cNvPr>
            <p:cNvSpPr txBox="1"/>
            <p:nvPr/>
          </p:nvSpPr>
          <p:spPr>
            <a:xfrm>
              <a:off x="5190066" y="2699901"/>
              <a:ext cx="2983778" cy="5847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lamenco" panose="02040603050506020204" pitchFamily="18" charset="0"/>
                  <a:ea typeface="微软雅黑 Light"/>
                  <a:cs typeface="Times New Roman" panose="02020603050405020304" pitchFamily="18" charset="0"/>
                </a:rPr>
                <a:t>B. 41688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微软雅黑 Light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BD6CB72-B7C7-42CB-AE1F-47C7A39CADC7}"/>
              </a:ext>
            </a:extLst>
          </p:cNvPr>
          <p:cNvGrpSpPr/>
          <p:nvPr/>
        </p:nvGrpSpPr>
        <p:grpSpPr>
          <a:xfrm>
            <a:off x="4984291" y="3379771"/>
            <a:ext cx="3632703" cy="871820"/>
            <a:chOff x="4965386" y="3625151"/>
            <a:chExt cx="3632703" cy="871820"/>
          </a:xfrm>
          <a:solidFill>
            <a:srgbClr val="FFFF00"/>
          </a:solidFill>
        </p:grpSpPr>
        <p:sp>
          <p:nvSpPr>
            <p:cNvPr id="20" name="圆角矩形 4">
              <a:extLst>
                <a:ext uri="{FF2B5EF4-FFF2-40B4-BE49-F238E27FC236}">
                  <a16:creationId xmlns:a16="http://schemas.microsoft.com/office/drawing/2014/main" id="{7A9E21E0-6721-40AE-BD02-C19B1455D768}"/>
                </a:ext>
              </a:extLst>
            </p:cNvPr>
            <p:cNvSpPr/>
            <p:nvPr/>
          </p:nvSpPr>
          <p:spPr>
            <a:xfrm>
              <a:off x="4965386" y="3625151"/>
              <a:ext cx="3632703" cy="871820"/>
            </a:xfrm>
            <a:prstGeom prst="roundRect">
              <a:avLst/>
            </a:prstGeom>
            <a:grpFill/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 Light"/>
                <a:cs typeface="Times New Roman" panose="02020603050405020304" pitchFamily="18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3B2B34A-538E-4E12-A7A0-F735097307D1}"/>
                </a:ext>
              </a:extLst>
            </p:cNvPr>
            <p:cNvSpPr txBox="1"/>
            <p:nvPr/>
          </p:nvSpPr>
          <p:spPr>
            <a:xfrm>
              <a:off x="5137372" y="3790610"/>
              <a:ext cx="1930425" cy="5847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D. 40688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微软雅黑 Light"/>
                <a:cs typeface="+mn-cs"/>
              </a:endParaRPr>
            </a:p>
          </p:txBody>
        </p:sp>
      </p:grpSp>
      <p:pic>
        <p:nvPicPr>
          <p:cNvPr id="34" name="Tiếng Báo Sai">
            <a:hlinkClick r:id="" action="ppaction://media"/>
            <a:extLst>
              <a:ext uri="{FF2B5EF4-FFF2-40B4-BE49-F238E27FC236}">
                <a16:creationId xmlns:a16="http://schemas.microsoft.com/office/drawing/2014/main" id="{D9110752-BBAB-403E-A3F1-F4E64B4C40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50029" y="-739994"/>
            <a:ext cx="1119415" cy="1119415"/>
          </a:xfrm>
          <a:prstGeom prst="rect">
            <a:avLst/>
          </a:prstGeom>
        </p:spPr>
      </p:pic>
      <p:pic>
        <p:nvPicPr>
          <p:cNvPr id="35" name="Tiếng Báo Sai">
            <a:hlinkClick r:id="" action="ppaction://media"/>
            <a:extLst>
              <a:ext uri="{FF2B5EF4-FFF2-40B4-BE49-F238E27FC236}">
                <a16:creationId xmlns:a16="http://schemas.microsoft.com/office/drawing/2014/main" id="{36AA44B4-782C-4553-9AE5-DA61E696BD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881250" y="717763"/>
            <a:ext cx="1119415" cy="1119415"/>
          </a:xfrm>
          <a:prstGeom prst="rect">
            <a:avLst/>
          </a:prstGeom>
        </p:spPr>
      </p:pic>
      <p:pic>
        <p:nvPicPr>
          <p:cNvPr id="36" name="Tiếng Báo Sai">
            <a:hlinkClick r:id="" action="ppaction://media"/>
            <a:extLst>
              <a:ext uri="{FF2B5EF4-FFF2-40B4-BE49-F238E27FC236}">
                <a16:creationId xmlns:a16="http://schemas.microsoft.com/office/drawing/2014/main" id="{8A71A7F4-EE9D-4790-9A4A-0A5077846D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71181" y="-2309268"/>
            <a:ext cx="1119415" cy="1119415"/>
          </a:xfrm>
          <a:prstGeom prst="rect">
            <a:avLst/>
          </a:prstGeom>
        </p:spPr>
      </p:pic>
      <p:pic>
        <p:nvPicPr>
          <p:cNvPr id="37" name="Tiếng Yeah của Trẻ Con">
            <a:hlinkClick r:id="" action="ppaction://media"/>
            <a:extLst>
              <a:ext uri="{FF2B5EF4-FFF2-40B4-BE49-F238E27FC236}">
                <a16:creationId xmlns:a16="http://schemas.microsoft.com/office/drawing/2014/main" id="{11488203-0E26-440F-8D58-710DE9477F3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867993" y="22061"/>
            <a:ext cx="883973" cy="883973"/>
          </a:xfrm>
          <a:prstGeom prst="rect">
            <a:avLst/>
          </a:prstGeom>
        </p:spPr>
      </p:pic>
      <p:pic>
        <p:nvPicPr>
          <p:cNvPr id="3" name="Picture 2" descr="Sad Panda">
            <a:extLst>
              <a:ext uri="{FF2B5EF4-FFF2-40B4-BE49-F238E27FC236}">
                <a16:creationId xmlns:a16="http://schemas.microsoft.com/office/drawing/2014/main" id="{488C2829-99B7-4BA6-A218-2C45643CE1A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52" y="3095635"/>
            <a:ext cx="1263025" cy="1263025"/>
          </a:xfrm>
          <a:prstGeom prst="rect">
            <a:avLst/>
          </a:prstGeom>
        </p:spPr>
      </p:pic>
      <p:pic>
        <p:nvPicPr>
          <p:cNvPr id="38" name="Picture 37" descr="Sad Panda">
            <a:extLst>
              <a:ext uri="{FF2B5EF4-FFF2-40B4-BE49-F238E27FC236}">
                <a16:creationId xmlns:a16="http://schemas.microsoft.com/office/drawing/2014/main" id="{79568BAB-9D81-41BD-91A0-86E8DB80A36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202" y="1816216"/>
            <a:ext cx="1263025" cy="1263025"/>
          </a:xfrm>
          <a:prstGeom prst="rect">
            <a:avLst/>
          </a:prstGeom>
        </p:spPr>
      </p:pic>
      <p:pic>
        <p:nvPicPr>
          <p:cNvPr id="39" name="Picture 38" descr="Sad Panda">
            <a:extLst>
              <a:ext uri="{FF2B5EF4-FFF2-40B4-BE49-F238E27FC236}">
                <a16:creationId xmlns:a16="http://schemas.microsoft.com/office/drawing/2014/main" id="{D4B2E641-6D48-42AF-912D-8EACDC7AF0A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3056" y="3079241"/>
            <a:ext cx="1263025" cy="1263025"/>
          </a:xfrm>
          <a:prstGeom prst="rect">
            <a:avLst/>
          </a:prstGeom>
        </p:spPr>
      </p:pic>
      <p:pic>
        <p:nvPicPr>
          <p:cNvPr id="30" name="Picture 29" descr="Icon&#10;&#10;Description automatically generated">
            <a:extLst>
              <a:ext uri="{FF2B5EF4-FFF2-40B4-BE49-F238E27FC236}">
                <a16:creationId xmlns:a16="http://schemas.microsoft.com/office/drawing/2014/main" id="{C0401E0A-5DBC-48B6-81A4-059962F3AC8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741" y="1593321"/>
            <a:ext cx="1408805" cy="1585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290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512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4414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5120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5120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9F80927-B612-4C4D-895C-A5F5E07A1EDE}"/>
              </a:ext>
            </a:extLst>
          </p:cNvPr>
          <p:cNvGrpSpPr/>
          <p:nvPr/>
        </p:nvGrpSpPr>
        <p:grpSpPr>
          <a:xfrm>
            <a:off x="0" y="-222878"/>
            <a:ext cx="8382961" cy="2129109"/>
            <a:chOff x="-123676" y="-23596"/>
            <a:chExt cx="9019956" cy="2129109"/>
          </a:xfrm>
        </p:grpSpPr>
        <p:sp>
          <p:nvSpPr>
            <p:cNvPr id="9" name="圆角矩形 4">
              <a:extLst>
                <a:ext uri="{FF2B5EF4-FFF2-40B4-BE49-F238E27FC236}">
                  <a16:creationId xmlns:a16="http://schemas.microsoft.com/office/drawing/2014/main" id="{9565D1FB-50B3-4DE0-9F8A-5552C7F07581}"/>
                </a:ext>
              </a:extLst>
            </p:cNvPr>
            <p:cNvSpPr/>
            <p:nvPr/>
          </p:nvSpPr>
          <p:spPr>
            <a:xfrm>
              <a:off x="1382823" y="798799"/>
              <a:ext cx="7513457" cy="871820"/>
            </a:xfrm>
            <a:prstGeom prst="roundRect">
              <a:avLst/>
            </a:prstGeom>
            <a:solidFill>
              <a:srgbClr val="FFFF00"/>
            </a:solidFill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 Light"/>
                <a:cs typeface="Times New Roman" panose="02020603050405020304" pitchFamily="18" charset="0"/>
              </a:endParaRPr>
            </a:p>
          </p:txBody>
        </p:sp>
        <p:pic>
          <p:nvPicPr>
            <p:cNvPr id="13" name="PA_库_图片 9">
              <a:extLst>
                <a:ext uri="{FF2B5EF4-FFF2-40B4-BE49-F238E27FC236}">
                  <a16:creationId xmlns:a16="http://schemas.microsoft.com/office/drawing/2014/main" id="{0B7C5E3D-72B7-40CF-986A-D5CC4F8CC13A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23676" y="-23596"/>
              <a:ext cx="2129109" cy="2129109"/>
            </a:xfrm>
            <a:prstGeom prst="rect">
              <a:avLst/>
            </a:prstGeom>
          </p:spPr>
        </p:pic>
      </p:grpSp>
      <p:sp>
        <p:nvSpPr>
          <p:cNvPr id="17" name="圆角矩形 4">
            <a:extLst>
              <a:ext uri="{FF2B5EF4-FFF2-40B4-BE49-F238E27FC236}">
                <a16:creationId xmlns:a16="http://schemas.microsoft.com/office/drawing/2014/main" id="{5E5857EA-8021-497A-8335-95DA702CCF22}"/>
              </a:ext>
            </a:extLst>
          </p:cNvPr>
          <p:cNvSpPr/>
          <p:nvPr/>
        </p:nvSpPr>
        <p:spPr>
          <a:xfrm>
            <a:off x="1093584" y="1797846"/>
            <a:ext cx="7144527" cy="244682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微软雅黑 Light"/>
              <a:cs typeface="Times New Roman" panose="02020603050405020304" pitchFamily="18" charset="0"/>
            </a:endParaRP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F5606F2C-AF2A-427A-9915-7FBD8E038FB1}"/>
              </a:ext>
            </a:extLst>
          </p:cNvPr>
          <p:cNvSpPr txBox="1">
            <a:spLocks/>
          </p:cNvSpPr>
          <p:nvPr/>
        </p:nvSpPr>
        <p:spPr bwMode="auto">
          <a:xfrm>
            <a:off x="2286068" y="701159"/>
            <a:ext cx="5789574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altLang="en-US" sz="3600" b="1" dirty="0">
                <a:latin typeface="UTM Rockwell" panose="02040603050506020204" pitchFamily="18" charset="0"/>
              </a:rPr>
              <a:t>4237 x 18 - 34578</a:t>
            </a:r>
            <a:endParaRPr lang="en-US" altLang="en-US" sz="3600" dirty="0">
              <a:latin typeface="UTM Rockwell" panose="02040603050506020204" pitchFamily="18" charset="0"/>
            </a:endParaRPr>
          </a:p>
        </p:txBody>
      </p:sp>
      <p:sp>
        <p:nvSpPr>
          <p:cNvPr id="30" name="Text Box 12">
            <a:extLst>
              <a:ext uri="{FF2B5EF4-FFF2-40B4-BE49-F238E27FC236}">
                <a16:creationId xmlns:a16="http://schemas.microsoft.com/office/drawing/2014/main" id="{ABB78043-9100-467E-888E-4473755E40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2216" y="1617093"/>
            <a:ext cx="7370768" cy="2446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4237 x 18 - 34578</a:t>
            </a:r>
          </a:p>
          <a:p>
            <a:pPr>
              <a:spcBef>
                <a:spcPct val="50000"/>
              </a:spcBef>
            </a:pPr>
            <a:r>
              <a:rPr lang="en-US" altLang="en-US" sz="35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=  76266    - 34578</a:t>
            </a:r>
          </a:p>
          <a:p>
            <a:pPr>
              <a:spcBef>
                <a:spcPct val="50000"/>
              </a:spcBef>
            </a:pPr>
            <a:r>
              <a:rPr lang="en-US" altLang="en-US" sz="35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=           41688</a:t>
            </a:r>
          </a:p>
        </p:txBody>
      </p:sp>
      <p:sp>
        <p:nvSpPr>
          <p:cNvPr id="31" name="AutoShape 15">
            <a:extLst>
              <a:ext uri="{FF2B5EF4-FFF2-40B4-BE49-F238E27FC236}">
                <a16:creationId xmlns:a16="http://schemas.microsoft.com/office/drawing/2014/main" id="{5D9E7994-4ED0-4CC1-8BB6-94724298797D}"/>
              </a:ext>
            </a:extLst>
          </p:cNvPr>
          <p:cNvSpPr>
            <a:spLocks/>
          </p:cNvSpPr>
          <p:nvPr/>
        </p:nvSpPr>
        <p:spPr bwMode="auto">
          <a:xfrm rot="5400000">
            <a:off x="3285162" y="1476007"/>
            <a:ext cx="305624" cy="2022881"/>
          </a:xfrm>
          <a:prstGeom prst="rightBrace">
            <a:avLst>
              <a:gd name="adj1" fmla="val 5694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endParaRPr lang="en-US" altLang="en-US" sz="2800">
              <a:solidFill>
                <a:srgbClr val="0000CC"/>
              </a:solidFill>
            </a:endParaRPr>
          </a:p>
        </p:txBody>
      </p:sp>
      <p:pic>
        <p:nvPicPr>
          <p:cNvPr id="32" name="图片 3">
            <a:extLst>
              <a:ext uri="{FF2B5EF4-FFF2-40B4-BE49-F238E27FC236}">
                <a16:creationId xmlns:a16="http://schemas.microsoft.com/office/drawing/2014/main" id="{12902ACD-B9B8-4864-9483-86AA441D07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43601" y="2640259"/>
            <a:ext cx="2930800" cy="238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121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9F80927-B612-4C4D-895C-A5F5E07A1EDE}"/>
              </a:ext>
            </a:extLst>
          </p:cNvPr>
          <p:cNvGrpSpPr/>
          <p:nvPr/>
        </p:nvGrpSpPr>
        <p:grpSpPr>
          <a:xfrm>
            <a:off x="-448625" y="379421"/>
            <a:ext cx="8868369" cy="2129109"/>
            <a:chOff x="-192455" y="585890"/>
            <a:chExt cx="8868369" cy="2129109"/>
          </a:xfrm>
        </p:grpSpPr>
        <p:sp>
          <p:nvSpPr>
            <p:cNvPr id="9" name="圆角矩形 4">
              <a:extLst>
                <a:ext uri="{FF2B5EF4-FFF2-40B4-BE49-F238E27FC236}">
                  <a16:creationId xmlns:a16="http://schemas.microsoft.com/office/drawing/2014/main" id="{9565D1FB-50B3-4DE0-9F8A-5552C7F07581}"/>
                </a:ext>
              </a:extLst>
            </p:cNvPr>
            <p:cNvSpPr/>
            <p:nvPr/>
          </p:nvSpPr>
          <p:spPr>
            <a:xfrm>
              <a:off x="1162457" y="1442127"/>
              <a:ext cx="7513457" cy="871820"/>
            </a:xfrm>
            <a:prstGeom prst="roundRect">
              <a:avLst/>
            </a:prstGeom>
            <a:solidFill>
              <a:srgbClr val="FFFF00"/>
            </a:solidFill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 Light"/>
                <a:cs typeface="Times New Roman" panose="02020603050405020304" pitchFamily="18" charset="0"/>
              </a:endParaRPr>
            </a:p>
          </p:txBody>
        </p:sp>
        <p:pic>
          <p:nvPicPr>
            <p:cNvPr id="13" name="PA_库_图片 9">
              <a:extLst>
                <a:ext uri="{FF2B5EF4-FFF2-40B4-BE49-F238E27FC236}">
                  <a16:creationId xmlns:a16="http://schemas.microsoft.com/office/drawing/2014/main" id="{0B7C5E3D-72B7-40CF-986A-D5CC4F8CC13A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92455" y="585890"/>
              <a:ext cx="2129109" cy="2129109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45F1BAC-A93A-4F12-AAD0-D05303ABC4AA}"/>
              </a:ext>
            </a:extLst>
          </p:cNvPr>
          <p:cNvGrpSpPr/>
          <p:nvPr/>
        </p:nvGrpSpPr>
        <p:grpSpPr>
          <a:xfrm>
            <a:off x="545910" y="2537115"/>
            <a:ext cx="3674725" cy="871820"/>
            <a:chOff x="545910" y="2537115"/>
            <a:chExt cx="3674725" cy="871820"/>
          </a:xfrm>
          <a:solidFill>
            <a:srgbClr val="FFFF00"/>
          </a:solidFill>
        </p:grpSpPr>
        <p:sp>
          <p:nvSpPr>
            <p:cNvPr id="17" name="圆角矩形 4">
              <a:extLst>
                <a:ext uri="{FF2B5EF4-FFF2-40B4-BE49-F238E27FC236}">
                  <a16:creationId xmlns:a16="http://schemas.microsoft.com/office/drawing/2014/main" id="{5E5857EA-8021-497A-8335-95DA702CCF22}"/>
                </a:ext>
              </a:extLst>
            </p:cNvPr>
            <p:cNvSpPr/>
            <p:nvPr/>
          </p:nvSpPr>
          <p:spPr>
            <a:xfrm>
              <a:off x="545910" y="2537115"/>
              <a:ext cx="3674725" cy="871820"/>
            </a:xfrm>
            <a:prstGeom prst="roundRect">
              <a:avLst/>
            </a:prstGeom>
            <a:grpFill/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 Light"/>
                <a:cs typeface="Times New Roman" panose="02020603050405020304" pitchFamily="18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7B66490-AE9E-453E-8109-C28B6A429F72}"/>
                </a:ext>
              </a:extLst>
            </p:cNvPr>
            <p:cNvSpPr txBox="1"/>
            <p:nvPr/>
          </p:nvSpPr>
          <p:spPr>
            <a:xfrm>
              <a:off x="1929391" y="2642742"/>
              <a:ext cx="1920757" cy="5847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A. 4664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微软雅黑 Light"/>
                <a:cs typeface="+mn-cs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E9EE591-1777-422E-B117-EF811AF483E2}"/>
              </a:ext>
            </a:extLst>
          </p:cNvPr>
          <p:cNvGrpSpPr/>
          <p:nvPr/>
        </p:nvGrpSpPr>
        <p:grpSpPr>
          <a:xfrm>
            <a:off x="545910" y="3647088"/>
            <a:ext cx="3674725" cy="871820"/>
            <a:chOff x="545910" y="3647088"/>
            <a:chExt cx="3674725" cy="871820"/>
          </a:xfrm>
          <a:solidFill>
            <a:srgbClr val="FFFF00"/>
          </a:solidFill>
        </p:grpSpPr>
        <p:sp>
          <p:nvSpPr>
            <p:cNvPr id="19" name="圆角矩形 4">
              <a:extLst>
                <a:ext uri="{FF2B5EF4-FFF2-40B4-BE49-F238E27FC236}">
                  <a16:creationId xmlns:a16="http://schemas.microsoft.com/office/drawing/2014/main" id="{90C28D07-99BC-4152-82EB-1C0B5606E1E2}"/>
                </a:ext>
              </a:extLst>
            </p:cNvPr>
            <p:cNvSpPr/>
            <p:nvPr/>
          </p:nvSpPr>
          <p:spPr>
            <a:xfrm>
              <a:off x="545910" y="3647088"/>
              <a:ext cx="3674725" cy="871820"/>
            </a:xfrm>
            <a:prstGeom prst="roundRect">
              <a:avLst/>
            </a:prstGeom>
            <a:grpFill/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 Light"/>
                <a:cs typeface="Times New Roman" panose="02020603050405020304" pitchFamily="18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5A2B79-0C70-43A8-A7F1-F415AB861686}"/>
                </a:ext>
              </a:extLst>
            </p:cNvPr>
            <p:cNvSpPr txBox="1"/>
            <p:nvPr/>
          </p:nvSpPr>
          <p:spPr>
            <a:xfrm>
              <a:off x="1892343" y="3829973"/>
              <a:ext cx="1883018" cy="5847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C. 4662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微软雅黑 Light"/>
                <a:cs typeface="+mn-cs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762C0E9-D051-441F-81D4-88877294152D}"/>
              </a:ext>
            </a:extLst>
          </p:cNvPr>
          <p:cNvGrpSpPr/>
          <p:nvPr/>
        </p:nvGrpSpPr>
        <p:grpSpPr>
          <a:xfrm>
            <a:off x="4965386" y="2556379"/>
            <a:ext cx="3674724" cy="871820"/>
            <a:chOff x="4965386" y="2556379"/>
            <a:chExt cx="3674724" cy="871820"/>
          </a:xfrm>
          <a:solidFill>
            <a:srgbClr val="FFFF00"/>
          </a:solidFill>
        </p:grpSpPr>
        <p:sp>
          <p:nvSpPr>
            <p:cNvPr id="18" name="圆角矩形 4">
              <a:extLst>
                <a:ext uri="{FF2B5EF4-FFF2-40B4-BE49-F238E27FC236}">
                  <a16:creationId xmlns:a16="http://schemas.microsoft.com/office/drawing/2014/main" id="{204D01FA-97E9-4578-9608-2825B4A7774D}"/>
                </a:ext>
              </a:extLst>
            </p:cNvPr>
            <p:cNvSpPr/>
            <p:nvPr/>
          </p:nvSpPr>
          <p:spPr>
            <a:xfrm>
              <a:off x="4965386" y="2556379"/>
              <a:ext cx="3674724" cy="871820"/>
            </a:xfrm>
            <a:prstGeom prst="roundRect">
              <a:avLst/>
            </a:prstGeom>
            <a:grpFill/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 Light"/>
                <a:cs typeface="Times New Roman" panose="02020603050405020304" pitchFamily="18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34ABCF9-E4B6-452D-93A5-B731376AEC30}"/>
                </a:ext>
              </a:extLst>
            </p:cNvPr>
            <p:cNvSpPr txBox="1"/>
            <p:nvPr/>
          </p:nvSpPr>
          <p:spPr>
            <a:xfrm>
              <a:off x="5190066" y="2699901"/>
              <a:ext cx="2983778" cy="5847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lamenco" panose="02040603050506020204" pitchFamily="18" charset="0"/>
                  <a:ea typeface="微软雅黑 Light"/>
                  <a:cs typeface="Times New Roman" panose="02020603050405020304" pitchFamily="18" charset="0"/>
                </a:rPr>
                <a:t>B. 4026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微软雅黑 Light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BD6CB72-B7C7-42CB-AE1F-47C7A39CADC7}"/>
              </a:ext>
            </a:extLst>
          </p:cNvPr>
          <p:cNvGrpSpPr/>
          <p:nvPr/>
        </p:nvGrpSpPr>
        <p:grpSpPr>
          <a:xfrm>
            <a:off x="4965386" y="3625151"/>
            <a:ext cx="3632703" cy="871820"/>
            <a:chOff x="4965386" y="3625151"/>
            <a:chExt cx="3632703" cy="871820"/>
          </a:xfrm>
          <a:solidFill>
            <a:srgbClr val="FFFF00"/>
          </a:solidFill>
        </p:grpSpPr>
        <p:sp>
          <p:nvSpPr>
            <p:cNvPr id="20" name="圆角矩形 4">
              <a:extLst>
                <a:ext uri="{FF2B5EF4-FFF2-40B4-BE49-F238E27FC236}">
                  <a16:creationId xmlns:a16="http://schemas.microsoft.com/office/drawing/2014/main" id="{7A9E21E0-6721-40AE-BD02-C19B1455D768}"/>
                </a:ext>
              </a:extLst>
            </p:cNvPr>
            <p:cNvSpPr/>
            <p:nvPr/>
          </p:nvSpPr>
          <p:spPr>
            <a:xfrm>
              <a:off x="4965386" y="3625151"/>
              <a:ext cx="3632703" cy="871820"/>
            </a:xfrm>
            <a:prstGeom prst="roundRect">
              <a:avLst/>
            </a:prstGeom>
            <a:grpFill/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 Light"/>
                <a:cs typeface="Times New Roman" panose="02020603050405020304" pitchFamily="18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3B2B34A-538E-4E12-A7A0-F735097307D1}"/>
                </a:ext>
              </a:extLst>
            </p:cNvPr>
            <p:cNvSpPr txBox="1"/>
            <p:nvPr/>
          </p:nvSpPr>
          <p:spPr>
            <a:xfrm>
              <a:off x="5137372" y="3790610"/>
              <a:ext cx="1930425" cy="5847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D. 4626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微软雅黑 Light"/>
                <a:cs typeface="+mn-cs"/>
              </a:endParaRPr>
            </a:p>
          </p:txBody>
        </p:sp>
      </p:grpSp>
      <p:pic>
        <p:nvPicPr>
          <p:cNvPr id="34" name="Tiếng Báo Sai">
            <a:hlinkClick r:id="" action="ppaction://media"/>
            <a:extLst>
              <a:ext uri="{FF2B5EF4-FFF2-40B4-BE49-F238E27FC236}">
                <a16:creationId xmlns:a16="http://schemas.microsoft.com/office/drawing/2014/main" id="{D9110752-BBAB-403E-A3F1-F4E64B4C40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50029" y="-739994"/>
            <a:ext cx="1119415" cy="1119415"/>
          </a:xfrm>
          <a:prstGeom prst="rect">
            <a:avLst/>
          </a:prstGeom>
        </p:spPr>
      </p:pic>
      <p:pic>
        <p:nvPicPr>
          <p:cNvPr id="35" name="Tiếng Báo Sai">
            <a:hlinkClick r:id="" action="ppaction://media"/>
            <a:extLst>
              <a:ext uri="{FF2B5EF4-FFF2-40B4-BE49-F238E27FC236}">
                <a16:creationId xmlns:a16="http://schemas.microsoft.com/office/drawing/2014/main" id="{36AA44B4-782C-4553-9AE5-DA61E696BD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881250" y="717763"/>
            <a:ext cx="1119415" cy="1119415"/>
          </a:xfrm>
          <a:prstGeom prst="rect">
            <a:avLst/>
          </a:prstGeom>
        </p:spPr>
      </p:pic>
      <p:pic>
        <p:nvPicPr>
          <p:cNvPr id="36" name="Tiếng Báo Sai">
            <a:hlinkClick r:id="" action="ppaction://media"/>
            <a:extLst>
              <a:ext uri="{FF2B5EF4-FFF2-40B4-BE49-F238E27FC236}">
                <a16:creationId xmlns:a16="http://schemas.microsoft.com/office/drawing/2014/main" id="{8A71A7F4-EE9D-4790-9A4A-0A5077846D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71181" y="-2309268"/>
            <a:ext cx="1119415" cy="1119415"/>
          </a:xfrm>
          <a:prstGeom prst="rect">
            <a:avLst/>
          </a:prstGeom>
        </p:spPr>
      </p:pic>
      <p:pic>
        <p:nvPicPr>
          <p:cNvPr id="37" name="Tiếng Yeah của Trẻ Con">
            <a:hlinkClick r:id="" action="ppaction://media"/>
            <a:extLst>
              <a:ext uri="{FF2B5EF4-FFF2-40B4-BE49-F238E27FC236}">
                <a16:creationId xmlns:a16="http://schemas.microsoft.com/office/drawing/2014/main" id="{11488203-0E26-440F-8D58-710DE9477F3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867993" y="22061"/>
            <a:ext cx="883973" cy="883973"/>
          </a:xfrm>
          <a:prstGeom prst="rect">
            <a:avLst/>
          </a:prstGeom>
        </p:spPr>
      </p:pic>
      <p:pic>
        <p:nvPicPr>
          <p:cNvPr id="11" name="Picture 10" descr="Doh Panda">
            <a:extLst>
              <a:ext uri="{FF2B5EF4-FFF2-40B4-BE49-F238E27FC236}">
                <a16:creationId xmlns:a16="http://schemas.microsoft.com/office/drawing/2014/main" id="{1973C6C4-5203-42F9-A923-097BA384D1C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64" y="2135574"/>
            <a:ext cx="1405614" cy="1405614"/>
          </a:xfrm>
          <a:prstGeom prst="rect">
            <a:avLst/>
          </a:prstGeom>
        </p:spPr>
      </p:pic>
      <p:pic>
        <p:nvPicPr>
          <p:cNvPr id="30" name="Picture 29" descr="Icon&#10;&#10;Description automatically generated">
            <a:extLst>
              <a:ext uri="{FF2B5EF4-FFF2-40B4-BE49-F238E27FC236}">
                <a16:creationId xmlns:a16="http://schemas.microsoft.com/office/drawing/2014/main" id="{C0401E0A-5DBC-48B6-81A4-059962F3AC8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02" y="3569284"/>
            <a:ext cx="1005160" cy="1131492"/>
          </a:xfrm>
          <a:prstGeom prst="rect">
            <a:avLst/>
          </a:prstGeom>
        </p:spPr>
      </p:pic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C23DAC2D-0238-4FCF-AFD5-D5D6B14C015B}"/>
              </a:ext>
            </a:extLst>
          </p:cNvPr>
          <p:cNvSpPr txBox="1">
            <a:spLocks/>
          </p:cNvSpPr>
          <p:nvPr/>
        </p:nvSpPr>
        <p:spPr>
          <a:xfrm>
            <a:off x="788163" y="1347409"/>
            <a:ext cx="6253198" cy="676414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en-US" sz="3600" b="1" dirty="0">
                <a:latin typeface="UTM Rockwell" panose="02040603050506020204" pitchFamily="18" charset="0"/>
              </a:rPr>
              <a:t>           8064 : 64  x  37</a:t>
            </a:r>
            <a:endParaRPr lang="en-US" altLang="en-US" sz="3600" dirty="0">
              <a:latin typeface="UTM Rockwell" panose="02040603050506020204" pitchFamily="18" charset="0"/>
            </a:endParaRPr>
          </a:p>
        </p:txBody>
      </p:sp>
      <p:pic>
        <p:nvPicPr>
          <p:cNvPr id="32" name="Picture 31" descr="Doh Panda">
            <a:extLst>
              <a:ext uri="{FF2B5EF4-FFF2-40B4-BE49-F238E27FC236}">
                <a16:creationId xmlns:a16="http://schemas.microsoft.com/office/drawing/2014/main" id="{165151BB-1E54-47B7-A52C-83858FCD9BA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4065" y="2058821"/>
            <a:ext cx="1405614" cy="1405614"/>
          </a:xfrm>
          <a:prstGeom prst="rect">
            <a:avLst/>
          </a:prstGeom>
        </p:spPr>
      </p:pic>
      <p:pic>
        <p:nvPicPr>
          <p:cNvPr id="33" name="Picture 32" descr="Doh Panda">
            <a:extLst>
              <a:ext uri="{FF2B5EF4-FFF2-40B4-BE49-F238E27FC236}">
                <a16:creationId xmlns:a16="http://schemas.microsoft.com/office/drawing/2014/main" id="{41AC8D41-E585-4874-9E79-CFABAF7CAA3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4557" y="3234015"/>
            <a:ext cx="1405614" cy="1405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797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5120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5120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4414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512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9F80927-B612-4C4D-895C-A5F5E07A1EDE}"/>
              </a:ext>
            </a:extLst>
          </p:cNvPr>
          <p:cNvGrpSpPr/>
          <p:nvPr/>
        </p:nvGrpSpPr>
        <p:grpSpPr>
          <a:xfrm>
            <a:off x="267864" y="-223715"/>
            <a:ext cx="7493385" cy="2129109"/>
            <a:chOff x="-123676" y="-23596"/>
            <a:chExt cx="8395840" cy="2129109"/>
          </a:xfrm>
        </p:grpSpPr>
        <p:sp>
          <p:nvSpPr>
            <p:cNvPr id="9" name="圆角矩形 4">
              <a:extLst>
                <a:ext uri="{FF2B5EF4-FFF2-40B4-BE49-F238E27FC236}">
                  <a16:creationId xmlns:a16="http://schemas.microsoft.com/office/drawing/2014/main" id="{9565D1FB-50B3-4DE0-9F8A-5552C7F07581}"/>
                </a:ext>
              </a:extLst>
            </p:cNvPr>
            <p:cNvSpPr/>
            <p:nvPr/>
          </p:nvSpPr>
          <p:spPr>
            <a:xfrm>
              <a:off x="1382823" y="798799"/>
              <a:ext cx="6889341" cy="871820"/>
            </a:xfrm>
            <a:prstGeom prst="roundRect">
              <a:avLst/>
            </a:prstGeom>
            <a:solidFill>
              <a:srgbClr val="FFFF00"/>
            </a:solidFill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 Light"/>
                <a:cs typeface="Times New Roman" panose="02020603050405020304" pitchFamily="18" charset="0"/>
              </a:endParaRPr>
            </a:p>
          </p:txBody>
        </p:sp>
        <p:pic>
          <p:nvPicPr>
            <p:cNvPr id="13" name="PA_库_图片 9">
              <a:extLst>
                <a:ext uri="{FF2B5EF4-FFF2-40B4-BE49-F238E27FC236}">
                  <a16:creationId xmlns:a16="http://schemas.microsoft.com/office/drawing/2014/main" id="{0B7C5E3D-72B7-40CF-986A-D5CC4F8CC13A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23676" y="-23596"/>
              <a:ext cx="2397583" cy="2129109"/>
            </a:xfrm>
            <a:prstGeom prst="rect">
              <a:avLst/>
            </a:prstGeom>
          </p:spPr>
        </p:pic>
      </p:grpSp>
      <p:sp>
        <p:nvSpPr>
          <p:cNvPr id="17" name="圆角矩形 4">
            <a:extLst>
              <a:ext uri="{FF2B5EF4-FFF2-40B4-BE49-F238E27FC236}">
                <a16:creationId xmlns:a16="http://schemas.microsoft.com/office/drawing/2014/main" id="{5E5857EA-8021-497A-8335-95DA702CCF22}"/>
              </a:ext>
            </a:extLst>
          </p:cNvPr>
          <p:cNvSpPr/>
          <p:nvPr/>
        </p:nvSpPr>
        <p:spPr>
          <a:xfrm>
            <a:off x="1093584" y="1797846"/>
            <a:ext cx="7144527" cy="244682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微软雅黑 Light"/>
              <a:cs typeface="Times New Roman" panose="02020603050405020304" pitchFamily="18" charset="0"/>
            </a:endParaRPr>
          </a:p>
        </p:txBody>
      </p:sp>
      <p:sp>
        <p:nvSpPr>
          <p:cNvPr id="20" name="Text Box 13">
            <a:extLst>
              <a:ext uri="{FF2B5EF4-FFF2-40B4-BE49-F238E27FC236}">
                <a16:creationId xmlns:a16="http://schemas.microsoft.com/office/drawing/2014/main" id="{CAA99136-E191-476E-B226-711D552452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7735" y="1838884"/>
            <a:ext cx="462589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r>
              <a:rPr lang="en-US" altLang="en-US" sz="3600" b="1" dirty="0">
                <a:solidFill>
                  <a:srgbClr val="0000CC"/>
                </a:solidFill>
                <a:latin typeface="VNI-Times" pitchFamily="2" charset="0"/>
              </a:rPr>
              <a:t>    8064 : 64  X  37 </a:t>
            </a:r>
          </a:p>
          <a:p>
            <a:r>
              <a:rPr lang="en-US" altLang="en-US" sz="3600" b="1" dirty="0">
                <a:solidFill>
                  <a:srgbClr val="0000CC"/>
                </a:solidFill>
                <a:latin typeface="VNI-Times" pitchFamily="2" charset="0"/>
              </a:rPr>
              <a:t> </a:t>
            </a:r>
          </a:p>
        </p:txBody>
      </p:sp>
      <p:sp>
        <p:nvSpPr>
          <p:cNvPr id="22" name="Text Box 14">
            <a:extLst>
              <a:ext uri="{FF2B5EF4-FFF2-40B4-BE49-F238E27FC236}">
                <a16:creationId xmlns:a16="http://schemas.microsoft.com/office/drawing/2014/main" id="{3557B0A3-33F9-4C6B-9A9B-13074F0C15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9665" y="2581726"/>
            <a:ext cx="157280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r>
              <a:rPr lang="en-US" altLang="en-US" sz="3600" b="1" dirty="0">
                <a:solidFill>
                  <a:srgbClr val="0000CC"/>
                </a:solidFill>
                <a:latin typeface="VNI-Times" pitchFamily="2" charset="0"/>
              </a:rPr>
              <a:t>   X  37 </a:t>
            </a:r>
          </a:p>
        </p:txBody>
      </p:sp>
      <p:sp>
        <p:nvSpPr>
          <p:cNvPr id="23" name="AutoShape 15">
            <a:extLst>
              <a:ext uri="{FF2B5EF4-FFF2-40B4-BE49-F238E27FC236}">
                <a16:creationId xmlns:a16="http://schemas.microsoft.com/office/drawing/2014/main" id="{4D173F85-2D90-4C10-B296-574CC8352D4F}"/>
              </a:ext>
            </a:extLst>
          </p:cNvPr>
          <p:cNvSpPr>
            <a:spLocks/>
          </p:cNvSpPr>
          <p:nvPr/>
        </p:nvSpPr>
        <p:spPr bwMode="auto">
          <a:xfrm rot="5400000">
            <a:off x="3749243" y="1832654"/>
            <a:ext cx="152400" cy="1295251"/>
          </a:xfrm>
          <a:prstGeom prst="rightBrace">
            <a:avLst>
              <a:gd name="adj1" fmla="val 5694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endParaRPr lang="en-US" altLang="en-US" sz="3600">
              <a:solidFill>
                <a:srgbClr val="0000CC"/>
              </a:solidFill>
            </a:endParaRPr>
          </a:p>
        </p:txBody>
      </p:sp>
      <p:sp>
        <p:nvSpPr>
          <p:cNvPr id="24" name="Text Box 16">
            <a:extLst>
              <a:ext uri="{FF2B5EF4-FFF2-40B4-BE49-F238E27FC236}">
                <a16:creationId xmlns:a16="http://schemas.microsoft.com/office/drawing/2014/main" id="{A18B7484-D811-49E2-9B05-F71C064D07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4474" y="2581726"/>
            <a:ext cx="194287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r>
              <a:rPr lang="en-US" altLang="en-US" sz="3600" b="1" dirty="0">
                <a:solidFill>
                  <a:srgbClr val="0000CC"/>
                </a:solidFill>
                <a:latin typeface="VNI-Times" pitchFamily="2" charset="0"/>
              </a:rPr>
              <a:t>=     126  </a:t>
            </a:r>
          </a:p>
        </p:txBody>
      </p:sp>
      <p:sp>
        <p:nvSpPr>
          <p:cNvPr id="25" name="Text Box 17">
            <a:extLst>
              <a:ext uri="{FF2B5EF4-FFF2-40B4-BE49-F238E27FC236}">
                <a16:creationId xmlns:a16="http://schemas.microsoft.com/office/drawing/2014/main" id="{697796C9-27D9-493E-9DCE-E2401A73D9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4474" y="3363776"/>
            <a:ext cx="323812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r>
              <a:rPr lang="en-US" altLang="en-US" sz="3600" b="1" dirty="0">
                <a:solidFill>
                  <a:srgbClr val="0000CC"/>
                </a:solidFill>
                <a:latin typeface="VNI-Times" pitchFamily="2" charset="0"/>
              </a:rPr>
              <a:t>=           4662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0FD0B148-C0F2-453F-937E-0A5ABA70C239}"/>
              </a:ext>
            </a:extLst>
          </p:cNvPr>
          <p:cNvSpPr txBox="1">
            <a:spLocks/>
          </p:cNvSpPr>
          <p:nvPr/>
        </p:nvSpPr>
        <p:spPr>
          <a:xfrm>
            <a:off x="1086939" y="803744"/>
            <a:ext cx="6253198" cy="676414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en-US" sz="3600" b="1" dirty="0">
                <a:latin typeface="UTM Rockwell" panose="02040603050506020204" pitchFamily="18" charset="0"/>
              </a:rPr>
              <a:t>           8064 : 64  x  37</a:t>
            </a:r>
            <a:endParaRPr lang="en-US" altLang="en-US" sz="3600" dirty="0">
              <a:latin typeface="UTM Rockwell" panose="02040603050506020204" pitchFamily="18" charset="0"/>
            </a:endParaRPr>
          </a:p>
        </p:txBody>
      </p:sp>
      <p:pic>
        <p:nvPicPr>
          <p:cNvPr id="27" name="图片 3">
            <a:extLst>
              <a:ext uri="{FF2B5EF4-FFF2-40B4-BE49-F238E27FC236}">
                <a16:creationId xmlns:a16="http://schemas.microsoft.com/office/drawing/2014/main" id="{E3690572-B0E4-408D-8F32-E520C71F99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43601" y="2640259"/>
            <a:ext cx="2930800" cy="238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002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4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9F80927-B612-4C4D-895C-A5F5E07A1EDE}"/>
              </a:ext>
            </a:extLst>
          </p:cNvPr>
          <p:cNvGrpSpPr/>
          <p:nvPr/>
        </p:nvGrpSpPr>
        <p:grpSpPr>
          <a:xfrm>
            <a:off x="-448625" y="379421"/>
            <a:ext cx="8868369" cy="2129109"/>
            <a:chOff x="-192455" y="585890"/>
            <a:chExt cx="8868369" cy="2129109"/>
          </a:xfrm>
        </p:grpSpPr>
        <p:sp>
          <p:nvSpPr>
            <p:cNvPr id="9" name="圆角矩形 4">
              <a:extLst>
                <a:ext uri="{FF2B5EF4-FFF2-40B4-BE49-F238E27FC236}">
                  <a16:creationId xmlns:a16="http://schemas.microsoft.com/office/drawing/2014/main" id="{9565D1FB-50B3-4DE0-9F8A-5552C7F07581}"/>
                </a:ext>
              </a:extLst>
            </p:cNvPr>
            <p:cNvSpPr/>
            <p:nvPr/>
          </p:nvSpPr>
          <p:spPr>
            <a:xfrm>
              <a:off x="1162457" y="1442127"/>
              <a:ext cx="7513457" cy="871820"/>
            </a:xfrm>
            <a:prstGeom prst="roundRect">
              <a:avLst/>
            </a:prstGeom>
            <a:solidFill>
              <a:srgbClr val="FFFF00"/>
            </a:solidFill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 Light"/>
                <a:cs typeface="Times New Roman" panose="02020603050405020304" pitchFamily="18" charset="0"/>
              </a:endParaRPr>
            </a:p>
          </p:txBody>
        </p:sp>
        <p:pic>
          <p:nvPicPr>
            <p:cNvPr id="13" name="PA_库_图片 9">
              <a:extLst>
                <a:ext uri="{FF2B5EF4-FFF2-40B4-BE49-F238E27FC236}">
                  <a16:creationId xmlns:a16="http://schemas.microsoft.com/office/drawing/2014/main" id="{0B7C5E3D-72B7-40CF-986A-D5CC4F8CC13A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92455" y="585890"/>
              <a:ext cx="2129109" cy="2129109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45F1BAC-A93A-4F12-AAD0-D05303ABC4AA}"/>
              </a:ext>
            </a:extLst>
          </p:cNvPr>
          <p:cNvGrpSpPr/>
          <p:nvPr/>
        </p:nvGrpSpPr>
        <p:grpSpPr>
          <a:xfrm>
            <a:off x="545910" y="2537115"/>
            <a:ext cx="3674725" cy="871820"/>
            <a:chOff x="545910" y="2537115"/>
            <a:chExt cx="3674725" cy="871820"/>
          </a:xfrm>
          <a:solidFill>
            <a:srgbClr val="FFFF00"/>
          </a:solidFill>
        </p:grpSpPr>
        <p:sp>
          <p:nvSpPr>
            <p:cNvPr id="17" name="圆角矩形 4">
              <a:extLst>
                <a:ext uri="{FF2B5EF4-FFF2-40B4-BE49-F238E27FC236}">
                  <a16:creationId xmlns:a16="http://schemas.microsoft.com/office/drawing/2014/main" id="{5E5857EA-8021-497A-8335-95DA702CCF22}"/>
                </a:ext>
              </a:extLst>
            </p:cNvPr>
            <p:cNvSpPr/>
            <p:nvPr/>
          </p:nvSpPr>
          <p:spPr>
            <a:xfrm>
              <a:off x="545910" y="2537115"/>
              <a:ext cx="3674725" cy="871820"/>
            </a:xfrm>
            <a:prstGeom prst="roundRect">
              <a:avLst/>
            </a:prstGeom>
            <a:grpFill/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 Light"/>
                <a:cs typeface="Times New Roman" panose="02020603050405020304" pitchFamily="18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7B66490-AE9E-453E-8109-C28B6A429F72}"/>
                </a:ext>
              </a:extLst>
            </p:cNvPr>
            <p:cNvSpPr txBox="1"/>
            <p:nvPr/>
          </p:nvSpPr>
          <p:spPr>
            <a:xfrm>
              <a:off x="1929391" y="2642742"/>
              <a:ext cx="1920757" cy="5847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A. 4698 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微软雅黑 Light"/>
                <a:cs typeface="+mn-cs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E9EE591-1777-422E-B117-EF811AF483E2}"/>
              </a:ext>
            </a:extLst>
          </p:cNvPr>
          <p:cNvGrpSpPr/>
          <p:nvPr/>
        </p:nvGrpSpPr>
        <p:grpSpPr>
          <a:xfrm>
            <a:off x="545910" y="3647088"/>
            <a:ext cx="3674725" cy="871820"/>
            <a:chOff x="545910" y="3647088"/>
            <a:chExt cx="3674725" cy="871820"/>
          </a:xfrm>
          <a:solidFill>
            <a:srgbClr val="FFFF00"/>
          </a:solidFill>
        </p:grpSpPr>
        <p:sp>
          <p:nvSpPr>
            <p:cNvPr id="19" name="圆角矩形 4">
              <a:extLst>
                <a:ext uri="{FF2B5EF4-FFF2-40B4-BE49-F238E27FC236}">
                  <a16:creationId xmlns:a16="http://schemas.microsoft.com/office/drawing/2014/main" id="{90C28D07-99BC-4152-82EB-1C0B5606E1E2}"/>
                </a:ext>
              </a:extLst>
            </p:cNvPr>
            <p:cNvSpPr/>
            <p:nvPr/>
          </p:nvSpPr>
          <p:spPr>
            <a:xfrm>
              <a:off x="545910" y="3647088"/>
              <a:ext cx="3674725" cy="871820"/>
            </a:xfrm>
            <a:prstGeom prst="roundRect">
              <a:avLst/>
            </a:prstGeom>
            <a:grpFill/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 Light"/>
                <a:cs typeface="Times New Roman" panose="02020603050405020304" pitchFamily="18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5A2B79-0C70-43A8-A7F1-F415AB861686}"/>
                </a:ext>
              </a:extLst>
            </p:cNvPr>
            <p:cNvSpPr txBox="1"/>
            <p:nvPr/>
          </p:nvSpPr>
          <p:spPr>
            <a:xfrm>
              <a:off x="1892343" y="3829973"/>
              <a:ext cx="1883018" cy="5847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C. 48960 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微软雅黑 Light"/>
                <a:cs typeface="+mn-cs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762C0E9-D051-441F-81D4-88877294152D}"/>
              </a:ext>
            </a:extLst>
          </p:cNvPr>
          <p:cNvGrpSpPr/>
          <p:nvPr/>
        </p:nvGrpSpPr>
        <p:grpSpPr>
          <a:xfrm>
            <a:off x="4965386" y="2556379"/>
            <a:ext cx="3674724" cy="871820"/>
            <a:chOff x="4965386" y="2556379"/>
            <a:chExt cx="3674724" cy="871820"/>
          </a:xfrm>
          <a:solidFill>
            <a:srgbClr val="FFFF00"/>
          </a:solidFill>
        </p:grpSpPr>
        <p:sp>
          <p:nvSpPr>
            <p:cNvPr id="18" name="圆角矩形 4">
              <a:extLst>
                <a:ext uri="{FF2B5EF4-FFF2-40B4-BE49-F238E27FC236}">
                  <a16:creationId xmlns:a16="http://schemas.microsoft.com/office/drawing/2014/main" id="{204D01FA-97E9-4578-9608-2825B4A7774D}"/>
                </a:ext>
              </a:extLst>
            </p:cNvPr>
            <p:cNvSpPr/>
            <p:nvPr/>
          </p:nvSpPr>
          <p:spPr>
            <a:xfrm>
              <a:off x="4965386" y="2556379"/>
              <a:ext cx="3674724" cy="871820"/>
            </a:xfrm>
            <a:prstGeom prst="roundRect">
              <a:avLst/>
            </a:prstGeom>
            <a:grpFill/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 Light"/>
                <a:cs typeface="Times New Roman" panose="02020603050405020304" pitchFamily="18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34ABCF9-E4B6-452D-93A5-B731376AEC30}"/>
                </a:ext>
              </a:extLst>
            </p:cNvPr>
            <p:cNvSpPr txBox="1"/>
            <p:nvPr/>
          </p:nvSpPr>
          <p:spPr>
            <a:xfrm>
              <a:off x="5190066" y="2699901"/>
              <a:ext cx="2983778" cy="5847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lamenco" panose="02040603050506020204" pitchFamily="18" charset="0"/>
                  <a:ea typeface="微软雅黑 Light"/>
                  <a:cs typeface="Times New Roman" panose="02020603050405020304" pitchFamily="18" charset="0"/>
                </a:rPr>
                <a:t>B. 46989 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微软雅黑 Light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BD6CB72-B7C7-42CB-AE1F-47C7A39CADC7}"/>
              </a:ext>
            </a:extLst>
          </p:cNvPr>
          <p:cNvGrpSpPr/>
          <p:nvPr/>
        </p:nvGrpSpPr>
        <p:grpSpPr>
          <a:xfrm>
            <a:off x="4965386" y="3625151"/>
            <a:ext cx="3632703" cy="871820"/>
            <a:chOff x="4965386" y="3625151"/>
            <a:chExt cx="3632703" cy="871820"/>
          </a:xfrm>
          <a:solidFill>
            <a:srgbClr val="FFFF00"/>
          </a:solidFill>
        </p:grpSpPr>
        <p:sp>
          <p:nvSpPr>
            <p:cNvPr id="20" name="圆角矩形 4">
              <a:extLst>
                <a:ext uri="{FF2B5EF4-FFF2-40B4-BE49-F238E27FC236}">
                  <a16:creationId xmlns:a16="http://schemas.microsoft.com/office/drawing/2014/main" id="{7A9E21E0-6721-40AE-BD02-C19B1455D768}"/>
                </a:ext>
              </a:extLst>
            </p:cNvPr>
            <p:cNvSpPr/>
            <p:nvPr/>
          </p:nvSpPr>
          <p:spPr>
            <a:xfrm>
              <a:off x="4965386" y="3625151"/>
              <a:ext cx="3632703" cy="871820"/>
            </a:xfrm>
            <a:prstGeom prst="roundRect">
              <a:avLst/>
            </a:prstGeom>
            <a:grpFill/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 Light"/>
                <a:cs typeface="Times New Roman" panose="02020603050405020304" pitchFamily="18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3B2B34A-538E-4E12-A7A0-F735097307D1}"/>
                </a:ext>
              </a:extLst>
            </p:cNvPr>
            <p:cNvSpPr txBox="1"/>
            <p:nvPr/>
          </p:nvSpPr>
          <p:spPr>
            <a:xfrm>
              <a:off x="5137372" y="3790610"/>
              <a:ext cx="1930425" cy="5847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D. 46980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微软雅黑 Light"/>
                <a:cs typeface="+mn-cs"/>
              </a:endParaRPr>
            </a:p>
          </p:txBody>
        </p:sp>
      </p:grpSp>
      <p:pic>
        <p:nvPicPr>
          <p:cNvPr id="34" name="Tiếng Báo Sai">
            <a:hlinkClick r:id="" action="ppaction://media"/>
            <a:extLst>
              <a:ext uri="{FF2B5EF4-FFF2-40B4-BE49-F238E27FC236}">
                <a16:creationId xmlns:a16="http://schemas.microsoft.com/office/drawing/2014/main" id="{D9110752-BBAB-403E-A3F1-F4E64B4C40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50029" y="-739994"/>
            <a:ext cx="1119415" cy="1119415"/>
          </a:xfrm>
          <a:prstGeom prst="rect">
            <a:avLst/>
          </a:prstGeom>
        </p:spPr>
      </p:pic>
      <p:pic>
        <p:nvPicPr>
          <p:cNvPr id="35" name="Tiếng Báo Sai">
            <a:hlinkClick r:id="" action="ppaction://media"/>
            <a:extLst>
              <a:ext uri="{FF2B5EF4-FFF2-40B4-BE49-F238E27FC236}">
                <a16:creationId xmlns:a16="http://schemas.microsoft.com/office/drawing/2014/main" id="{36AA44B4-782C-4553-9AE5-DA61E696BD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881250" y="717763"/>
            <a:ext cx="1119415" cy="1119415"/>
          </a:xfrm>
          <a:prstGeom prst="rect">
            <a:avLst/>
          </a:prstGeom>
        </p:spPr>
      </p:pic>
      <p:pic>
        <p:nvPicPr>
          <p:cNvPr id="36" name="Tiếng Báo Sai">
            <a:hlinkClick r:id="" action="ppaction://media"/>
            <a:extLst>
              <a:ext uri="{FF2B5EF4-FFF2-40B4-BE49-F238E27FC236}">
                <a16:creationId xmlns:a16="http://schemas.microsoft.com/office/drawing/2014/main" id="{8A71A7F4-EE9D-4790-9A4A-0A5077846D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71181" y="-2309268"/>
            <a:ext cx="1119415" cy="1119415"/>
          </a:xfrm>
          <a:prstGeom prst="rect">
            <a:avLst/>
          </a:prstGeom>
        </p:spPr>
      </p:pic>
      <p:pic>
        <p:nvPicPr>
          <p:cNvPr id="37" name="Tiếng Yeah của Trẻ Con">
            <a:hlinkClick r:id="" action="ppaction://media"/>
            <a:extLst>
              <a:ext uri="{FF2B5EF4-FFF2-40B4-BE49-F238E27FC236}">
                <a16:creationId xmlns:a16="http://schemas.microsoft.com/office/drawing/2014/main" id="{11488203-0E26-440F-8D58-710DE9477F3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867993" y="22061"/>
            <a:ext cx="883973" cy="883973"/>
          </a:xfrm>
          <a:prstGeom prst="rect">
            <a:avLst/>
          </a:prstGeom>
        </p:spPr>
      </p:pic>
      <p:pic>
        <p:nvPicPr>
          <p:cNvPr id="14" name="Picture 13" descr="Go! Panda">
            <a:extLst>
              <a:ext uri="{FF2B5EF4-FFF2-40B4-BE49-F238E27FC236}">
                <a16:creationId xmlns:a16="http://schemas.microsoft.com/office/drawing/2014/main" id="{FB3D838D-2FAA-4A7A-85B1-8ED705E9272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299" y="2156068"/>
            <a:ext cx="1386353" cy="1386353"/>
          </a:xfrm>
          <a:prstGeom prst="rect">
            <a:avLst/>
          </a:prstGeom>
        </p:spPr>
      </p:pic>
      <p:pic>
        <p:nvPicPr>
          <p:cNvPr id="30" name="Picture 29" descr="Icon&#10;&#10;Description automatically generated">
            <a:extLst>
              <a:ext uri="{FF2B5EF4-FFF2-40B4-BE49-F238E27FC236}">
                <a16:creationId xmlns:a16="http://schemas.microsoft.com/office/drawing/2014/main" id="{C0401E0A-5DBC-48B6-81A4-059962F3AC8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992" y="3466708"/>
            <a:ext cx="1005160" cy="1131492"/>
          </a:xfrm>
          <a:prstGeom prst="rect">
            <a:avLst/>
          </a:prstGeom>
        </p:spPr>
      </p:pic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485DD9B9-DA65-4CDF-9DF7-34ECD228D35B}"/>
              </a:ext>
            </a:extLst>
          </p:cNvPr>
          <p:cNvSpPr txBox="1">
            <a:spLocks/>
          </p:cNvSpPr>
          <p:nvPr/>
        </p:nvSpPr>
        <p:spPr bwMode="auto">
          <a:xfrm>
            <a:off x="1155261" y="1301430"/>
            <a:ext cx="6226846" cy="637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altLang="en-US" sz="3600" b="1" dirty="0">
                <a:latin typeface="UTM Rockwell" panose="02040603050506020204" pitchFamily="18" charset="0"/>
              </a:rPr>
              <a:t>    b, 46857 + 3444 : 28 </a:t>
            </a:r>
            <a:endParaRPr lang="en-US" altLang="en-US" sz="3600" dirty="0">
              <a:latin typeface="UTM Rockwell" panose="02040603050506020204" pitchFamily="18" charset="0"/>
            </a:endParaRPr>
          </a:p>
        </p:txBody>
      </p:sp>
      <p:pic>
        <p:nvPicPr>
          <p:cNvPr id="38" name="Picture 37" descr="Go! Panda">
            <a:extLst>
              <a:ext uri="{FF2B5EF4-FFF2-40B4-BE49-F238E27FC236}">
                <a16:creationId xmlns:a16="http://schemas.microsoft.com/office/drawing/2014/main" id="{1069C194-6B8B-4683-B4E9-DD24C2A997E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37" y="3400717"/>
            <a:ext cx="1334788" cy="1334788"/>
          </a:xfrm>
          <a:prstGeom prst="rect">
            <a:avLst/>
          </a:prstGeom>
        </p:spPr>
      </p:pic>
      <p:pic>
        <p:nvPicPr>
          <p:cNvPr id="39" name="Picture 38" descr="Go! Panda">
            <a:extLst>
              <a:ext uri="{FF2B5EF4-FFF2-40B4-BE49-F238E27FC236}">
                <a16:creationId xmlns:a16="http://schemas.microsoft.com/office/drawing/2014/main" id="{B59460F7-1577-48A2-AA2A-0220B5A8A87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842" y="2290363"/>
            <a:ext cx="1334788" cy="133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208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512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5120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5120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4414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No Way! Panda">
            <a:extLst>
              <a:ext uri="{FF2B5EF4-FFF2-40B4-BE49-F238E27FC236}">
                <a16:creationId xmlns:a16="http://schemas.microsoft.com/office/drawing/2014/main" id="{4096C7AA-1E46-4667-BD32-A1458F12DE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756" y="1961715"/>
            <a:ext cx="2459091" cy="2596034"/>
          </a:xfrm>
          <a:prstGeom prst="rect">
            <a:avLst/>
          </a:prstGeom>
        </p:spPr>
      </p:pic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A6F5E97A-C62C-45DB-9CE8-2D3EC20183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23" b="97468" l="2195" r="90000">
                        <a14:foregroundMark x1="11220" y1="94575" x2="61585" y2="97830"/>
                        <a14:foregroundMark x1="61585" y1="97830" x2="69268" y2="97468"/>
                        <a14:foregroundMark x1="2317" y1="94213" x2="2317" y2="94213"/>
                        <a14:foregroundMark x1="43537" y1="63834" x2="43537" y2="63834"/>
                        <a14:foregroundMark x1="64390" y1="43761" x2="64390" y2="43761"/>
                        <a14:foregroundMark x1="61585" y1="10127" x2="61585" y2="10127"/>
                        <a14:foregroundMark x1="40610" y1="723" x2="40610" y2="723"/>
                        <a14:foregroundMark x1="21220" y1="10669" x2="21220" y2="10669"/>
                        <a14:foregroundMark x1="22195" y1="45027" x2="22195" y2="45027"/>
                        <a14:foregroundMark x1="40366" y1="35624" x2="40366" y2="35624"/>
                        <a14:foregroundMark x1="20488" y1="44665" x2="20488" y2="44665"/>
                        <a14:foregroundMark x1="19878" y1="45389" x2="19878" y2="45389"/>
                        <a14:foregroundMark x1="38537" y1="35986" x2="38537" y2="35986"/>
                        <a14:foregroundMark x1="39146" y1="35262" x2="39146" y2="35262"/>
                        <a14:foregroundMark x1="25366" y1="71790" x2="25366" y2="71790"/>
                        <a14:foregroundMark x1="26341" y1="63291" x2="26341" y2="63291"/>
                        <a14:foregroundMark x1="32073" y1="73960" x2="32073" y2="73960"/>
                        <a14:foregroundMark x1="50854" y1="64738" x2="50854" y2="64738"/>
                        <a14:foregroundMark x1="73293" y1="73056" x2="73293" y2="73056"/>
                        <a14:foregroundMark x1="76341" y1="64557" x2="76341" y2="64557"/>
                        <a14:foregroundMark x1="6341" y1="74684" x2="6341" y2="746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332" y="507288"/>
            <a:ext cx="7882503" cy="4625266"/>
          </a:xfrm>
          <a:prstGeom prst="rect">
            <a:avLst/>
          </a:prstGeom>
        </p:spPr>
      </p:pic>
      <p:pic>
        <p:nvPicPr>
          <p:cNvPr id="24" name="Picture 23" descr="Crazy Panda">
            <a:extLst>
              <a:ext uri="{FF2B5EF4-FFF2-40B4-BE49-F238E27FC236}">
                <a16:creationId xmlns:a16="http://schemas.microsoft.com/office/drawing/2014/main" id="{90EAEF0C-DE29-423C-A977-8A49A4CA54D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7848" y="1699258"/>
            <a:ext cx="1787575" cy="1787575"/>
          </a:xfrm>
          <a:prstGeom prst="rect">
            <a:avLst/>
          </a:prstGeom>
        </p:spPr>
      </p:pic>
      <p:grpSp>
        <p:nvGrpSpPr>
          <p:cNvPr id="29" name="PA_库_组合 2" descr="e7d195523061f1c09e9d68d7cf438b91ef959ecb14fc25d26BBA7F7DBC18E55DFF4014AF651F0BF2569D4B6C1DA7F1A4683A481403BD872FC687266AD13265C1DE7C373772FD8728ABDD69ADD03BFF5BE2862BC891DBB79E18FD61712FE23F670D602A332950CB5EC6E6732879E5EF3A14F9D4CF03EEDD9B1B11C039589F903859E45F1985EFBDDB2870384474B44C95">
            <a:extLst>
              <a:ext uri="{FF2B5EF4-FFF2-40B4-BE49-F238E27FC236}">
                <a16:creationId xmlns:a16="http://schemas.microsoft.com/office/drawing/2014/main" id="{A8F9F59B-593F-419D-A590-8D55F34F7956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393643" y="489276"/>
            <a:ext cx="8093882" cy="1785103"/>
            <a:chOff x="2416147" y="1914720"/>
            <a:chExt cx="6617929" cy="1003959"/>
          </a:xfrm>
        </p:grpSpPr>
        <p:sp>
          <p:nvSpPr>
            <p:cNvPr id="31" name="文本框 6" descr="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">
              <a:extLst>
                <a:ext uri="{FF2B5EF4-FFF2-40B4-BE49-F238E27FC236}">
                  <a16:creationId xmlns:a16="http://schemas.microsoft.com/office/drawing/2014/main" id="{C4A86FEA-4628-4559-93A5-FA9261A703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32746" y="2302446"/>
              <a:ext cx="184731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zh-CN" sz="1050" dirty="0">
                <a:solidFill>
                  <a:schemeClr val="accent6"/>
                </a:solidFill>
                <a:latin typeface="+mj-lt"/>
                <a:ea typeface="方正兰亭黑_GBK"/>
              </a:endParaRPr>
            </a:p>
          </p:txBody>
        </p:sp>
        <p:sp>
          <p:nvSpPr>
            <p:cNvPr id="32" name="矩形 59" descr="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">
              <a:extLst>
                <a:ext uri="{FF2B5EF4-FFF2-40B4-BE49-F238E27FC236}">
                  <a16:creationId xmlns:a16="http://schemas.microsoft.com/office/drawing/2014/main" id="{D28CB7EA-CEFD-460B-B40E-20CBF12333D7}"/>
                </a:ext>
              </a:extLst>
            </p:cNvPr>
            <p:cNvSpPr/>
            <p:nvPr/>
          </p:nvSpPr>
          <p:spPr>
            <a:xfrm>
              <a:off x="3786213" y="2585527"/>
              <a:ext cx="3877797" cy="3200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endParaRPr>
            </a:p>
          </p:txBody>
        </p:sp>
        <p:sp>
          <p:nvSpPr>
            <p:cNvPr id="30" name="文本框 5" descr="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">
              <a:extLst>
                <a:ext uri="{FF2B5EF4-FFF2-40B4-BE49-F238E27FC236}">
                  <a16:creationId xmlns:a16="http://schemas.microsoft.com/office/drawing/2014/main" id="{305D17A3-A439-445C-A84B-79DF79C8A2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6147" y="1914720"/>
              <a:ext cx="6617929" cy="1003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5500" dirty="0">
                  <a:solidFill>
                    <a:schemeClr val="accent6"/>
                  </a:solidFill>
                  <a:latin typeface="SVN-Revolution" panose="02040603050506020204" pitchFamily="18" charset="0"/>
                  <a:ea typeface="+mj-ea"/>
                </a:rPr>
                <a:t>ALIPANDA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5500" dirty="0">
                  <a:solidFill>
                    <a:schemeClr val="accent6"/>
                  </a:solidFill>
                  <a:latin typeface="SVN-Revolution" panose="02040603050506020204" pitchFamily="18" charset="0"/>
                  <a:ea typeface="+mj-ea"/>
                </a:rPr>
                <a:t>TRUY TÌM KHO BÁU</a:t>
              </a:r>
              <a:endParaRPr lang="zh-CN" altLang="en-US" sz="5500" dirty="0">
                <a:solidFill>
                  <a:schemeClr val="accent6"/>
                </a:solidFill>
                <a:latin typeface="SVN-Revolution" panose="02040603050506020204" pitchFamily="18" charset="0"/>
                <a:ea typeface="+mj-ea"/>
              </a:endParaRPr>
            </a:p>
          </p:txBody>
        </p:sp>
      </p:grpSp>
      <p:pic>
        <p:nvPicPr>
          <p:cNvPr id="33" name="Picture 32" descr="Cry Panda">
            <a:extLst>
              <a:ext uri="{FF2B5EF4-FFF2-40B4-BE49-F238E27FC236}">
                <a16:creationId xmlns:a16="http://schemas.microsoft.com/office/drawing/2014/main" id="{6E662851-3109-485B-8EA4-DC5BCCE9BA9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226" y="2155968"/>
            <a:ext cx="1764131" cy="1764131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F58B7DE4-5FCD-469C-B1B4-A4BAA5AFF2F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31" b="98845" l="3571" r="97253">
                        <a14:foregroundMark x1="31456" y1="88222" x2="31456" y2="88222"/>
                        <a14:foregroundMark x1="92170" y1="62125" x2="92170" y2="62125"/>
                        <a14:foregroundMark x1="34478" y1="77598" x2="61813" y2="75982"/>
                        <a14:foregroundMark x1="14011" y1="93764" x2="89698" y2="96536"/>
                        <a14:foregroundMark x1="93132" y1="97921" x2="93132" y2="97921"/>
                        <a14:foregroundMark x1="97253" y1="99076" x2="97253" y2="99076"/>
                        <a14:foregroundMark x1="3571" y1="97229" x2="3571" y2="97229"/>
                        <a14:foregroundMark x1="39698" y1="59353" x2="39698" y2="59353"/>
                        <a14:foregroundMark x1="50962" y1="66513" x2="50962" y2="66513"/>
                        <a14:foregroundMark x1="50549" y1="61432" x2="50549" y2="61432"/>
                        <a14:foregroundMark x1="49451" y1="72055" x2="49451" y2="72055"/>
                        <a14:foregroundMark x1="47253" y1="71363" x2="47253" y2="71363"/>
                        <a14:foregroundMark x1="35989" y1="22402" x2="35989" y2="22402"/>
                        <a14:foregroundMark x1="13324" y1="33949" x2="13324" y2="33949"/>
                        <a14:foregroundMark x1="18269" y1="57506" x2="18269" y2="57506"/>
                        <a14:foregroundMark x1="50000" y1="62818" x2="50000" y2="62818"/>
                        <a14:foregroundMark x1="49038" y1="63741" x2="49038" y2="63741"/>
                        <a14:foregroundMark x1="49588" y1="65127" x2="49588" y2="65127"/>
                        <a14:backgroundMark x1="47390" y1="72748" x2="47390" y2="72748"/>
                        <a14:backgroundMark x1="49863" y1="72748" x2="49863" y2="72748"/>
                        <a14:backgroundMark x1="50412" y1="61663" x2="50412" y2="61663"/>
                        <a14:backgroundMark x1="50000" y1="64665" x2="50000" y2="64665"/>
                        <a14:backgroundMark x1="48214" y1="63048" x2="48214" y2="63048"/>
                        <a14:backgroundMark x1="50000" y1="62125" x2="50000" y2="62125"/>
                        <a14:backgroundMark x1="50549" y1="62125" x2="50549" y2="62125"/>
                        <a14:backgroundMark x1="85165" y1="21016" x2="87637" y2="240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9473" y="2684407"/>
            <a:ext cx="4684871" cy="2448147"/>
          </a:xfrm>
          <a:prstGeom prst="rect">
            <a:avLst/>
          </a:prstGeom>
        </p:spPr>
      </p:pic>
      <p:pic>
        <p:nvPicPr>
          <p:cNvPr id="3" name="Picture 2" descr="A picture containing kazoo, pasta&#10;&#10;Description automatically generated">
            <a:extLst>
              <a:ext uri="{FF2B5EF4-FFF2-40B4-BE49-F238E27FC236}">
                <a16:creationId xmlns:a16="http://schemas.microsoft.com/office/drawing/2014/main" id="{0CF7437B-F413-497B-869A-CF08C5CA3F9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484" b="96107" l="6220" r="95000">
                        <a14:foregroundMark x1="6463" y1="55123" x2="6463" y2="55123"/>
                        <a14:foregroundMark x1="6341" y1="78279" x2="6341" y2="78279"/>
                        <a14:foregroundMark x1="37561" y1="87705" x2="52195" y2="91598"/>
                        <a14:foregroundMark x1="66707" y1="96926" x2="67683" y2="96926"/>
                        <a14:foregroundMark x1="91341" y1="57787" x2="91829" y2="76434"/>
                        <a14:foregroundMark x1="95000" y1="59836" x2="95000" y2="59836"/>
                        <a14:foregroundMark x1="36220" y1="6148" x2="30366" y2="7787"/>
                        <a14:foregroundMark x1="33902" y1="3484" x2="30488" y2="5328"/>
                        <a14:foregroundMark x1="18659" y1="10041" x2="22439" y2="9836"/>
                        <a14:foregroundMark x1="67683" y1="7992" x2="67317" y2="8197"/>
                        <a14:foregroundMark x1="64878" y1="9631" x2="61463" y2="12500"/>
                        <a14:foregroundMark x1="54146" y1="14754" x2="54146" y2="14754"/>
                        <a14:foregroundMark x1="51341" y1="15984" x2="51341" y2="15984"/>
                        <a14:foregroundMark x1="52927" y1="15779" x2="52927" y2="15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4272" y="3514537"/>
            <a:ext cx="2602426" cy="1810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084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9F80927-B612-4C4D-895C-A5F5E07A1EDE}"/>
              </a:ext>
            </a:extLst>
          </p:cNvPr>
          <p:cNvGrpSpPr/>
          <p:nvPr/>
        </p:nvGrpSpPr>
        <p:grpSpPr>
          <a:xfrm>
            <a:off x="267864" y="-223715"/>
            <a:ext cx="7989511" cy="2129109"/>
            <a:chOff x="-123676" y="-23596"/>
            <a:chExt cx="8395840" cy="2129109"/>
          </a:xfrm>
        </p:grpSpPr>
        <p:sp>
          <p:nvSpPr>
            <p:cNvPr id="9" name="圆角矩形 4">
              <a:extLst>
                <a:ext uri="{FF2B5EF4-FFF2-40B4-BE49-F238E27FC236}">
                  <a16:creationId xmlns:a16="http://schemas.microsoft.com/office/drawing/2014/main" id="{9565D1FB-50B3-4DE0-9F8A-5552C7F07581}"/>
                </a:ext>
              </a:extLst>
            </p:cNvPr>
            <p:cNvSpPr/>
            <p:nvPr/>
          </p:nvSpPr>
          <p:spPr>
            <a:xfrm>
              <a:off x="1382823" y="798799"/>
              <a:ext cx="6889341" cy="871820"/>
            </a:xfrm>
            <a:prstGeom prst="roundRect">
              <a:avLst/>
            </a:prstGeom>
            <a:solidFill>
              <a:srgbClr val="FFFF00"/>
            </a:solidFill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 Light"/>
                <a:cs typeface="Times New Roman" panose="02020603050405020304" pitchFamily="18" charset="0"/>
              </a:endParaRPr>
            </a:p>
          </p:txBody>
        </p:sp>
        <p:pic>
          <p:nvPicPr>
            <p:cNvPr id="13" name="PA_库_图片 9">
              <a:extLst>
                <a:ext uri="{FF2B5EF4-FFF2-40B4-BE49-F238E27FC236}">
                  <a16:creationId xmlns:a16="http://schemas.microsoft.com/office/drawing/2014/main" id="{0B7C5E3D-72B7-40CF-986A-D5CC4F8CC13A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23676" y="-23596"/>
              <a:ext cx="2397583" cy="2129109"/>
            </a:xfrm>
            <a:prstGeom prst="rect">
              <a:avLst/>
            </a:prstGeom>
          </p:spPr>
        </p:pic>
      </p:grpSp>
      <p:sp>
        <p:nvSpPr>
          <p:cNvPr id="17" name="圆角矩形 4">
            <a:extLst>
              <a:ext uri="{FF2B5EF4-FFF2-40B4-BE49-F238E27FC236}">
                <a16:creationId xmlns:a16="http://schemas.microsoft.com/office/drawing/2014/main" id="{5E5857EA-8021-497A-8335-95DA702CCF22}"/>
              </a:ext>
            </a:extLst>
          </p:cNvPr>
          <p:cNvSpPr/>
          <p:nvPr/>
        </p:nvSpPr>
        <p:spPr>
          <a:xfrm>
            <a:off x="1067666" y="1905394"/>
            <a:ext cx="7356432" cy="2568734"/>
          </a:xfrm>
          <a:prstGeom prst="roundRect">
            <a:avLst/>
          </a:prstGeom>
          <a:solidFill>
            <a:schemeClr val="accent3">
              <a:lumMod val="20000"/>
              <a:lumOff val="80000"/>
              <a:alpha val="70000"/>
            </a:schemeClr>
          </a:solidFill>
          <a:ln w="28575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微软雅黑 Light"/>
              <a:cs typeface="Times New Roman" panose="02020603050405020304" pitchFamily="18" charset="0"/>
            </a:endParaRP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B929F4FF-4D33-47AC-8DCB-F6F3792B85C7}"/>
              </a:ext>
            </a:extLst>
          </p:cNvPr>
          <p:cNvSpPr txBox="1">
            <a:spLocks/>
          </p:cNvSpPr>
          <p:nvPr/>
        </p:nvSpPr>
        <p:spPr bwMode="auto">
          <a:xfrm>
            <a:off x="1865991" y="744150"/>
            <a:ext cx="6226846" cy="637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altLang="en-US" sz="3600" b="1" dirty="0">
                <a:latin typeface="UTM Rockwell" panose="02040603050506020204" pitchFamily="18" charset="0"/>
              </a:rPr>
              <a:t>    b, 46857 + 3444 : 28 </a:t>
            </a:r>
            <a:endParaRPr lang="en-US" altLang="en-US" sz="3600" dirty="0">
              <a:latin typeface="UTM Rockwell" panose="02040603050506020204" pitchFamily="18" charset="0"/>
            </a:endParaRPr>
          </a:p>
        </p:txBody>
      </p:sp>
      <p:sp>
        <p:nvSpPr>
          <p:cNvPr id="29" name="Text Box 12">
            <a:extLst>
              <a:ext uri="{FF2B5EF4-FFF2-40B4-BE49-F238E27FC236}">
                <a16:creationId xmlns:a16="http://schemas.microsoft.com/office/drawing/2014/main" id="{A642D918-8322-4E0D-84D4-71F816060F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6130" y="1844805"/>
            <a:ext cx="5629011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46857 + 3444 : 28</a:t>
            </a:r>
          </a:p>
          <a:p>
            <a:pPr>
              <a:spcBef>
                <a:spcPct val="50000"/>
              </a:spcBef>
            </a:pP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46857  +       123</a:t>
            </a:r>
          </a:p>
          <a:p>
            <a:pPr>
              <a:spcBef>
                <a:spcPct val="50000"/>
              </a:spcBef>
            </a:pP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      46980</a:t>
            </a:r>
          </a:p>
        </p:txBody>
      </p:sp>
      <p:sp>
        <p:nvSpPr>
          <p:cNvPr id="31" name="AutoShape 20">
            <a:extLst>
              <a:ext uri="{FF2B5EF4-FFF2-40B4-BE49-F238E27FC236}">
                <a16:creationId xmlns:a16="http://schemas.microsoft.com/office/drawing/2014/main" id="{BBA94F3D-AC9F-429D-BC6C-33FA95FA8E1D}"/>
              </a:ext>
            </a:extLst>
          </p:cNvPr>
          <p:cNvSpPr>
            <a:spLocks/>
          </p:cNvSpPr>
          <p:nvPr/>
        </p:nvSpPr>
        <p:spPr bwMode="auto">
          <a:xfrm rot="5400000">
            <a:off x="5938418" y="2038350"/>
            <a:ext cx="152400" cy="1066800"/>
          </a:xfrm>
          <a:prstGeom prst="rightBrace">
            <a:avLst>
              <a:gd name="adj1" fmla="val 5694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endParaRPr lang="en-US" altLang="en-US" sz="2800">
              <a:solidFill>
                <a:srgbClr val="0000CC"/>
              </a:solidFill>
            </a:endParaRPr>
          </a:p>
        </p:txBody>
      </p:sp>
      <p:pic>
        <p:nvPicPr>
          <p:cNvPr id="33" name="图片 3">
            <a:extLst>
              <a:ext uri="{FF2B5EF4-FFF2-40B4-BE49-F238E27FC236}">
                <a16:creationId xmlns:a16="http://schemas.microsoft.com/office/drawing/2014/main" id="{7EA5F6AD-D244-428A-8E9E-42E98C7356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43601" y="2640259"/>
            <a:ext cx="2930800" cy="238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913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9F80927-B612-4C4D-895C-A5F5E07A1EDE}"/>
              </a:ext>
            </a:extLst>
          </p:cNvPr>
          <p:cNvGrpSpPr/>
          <p:nvPr/>
        </p:nvGrpSpPr>
        <p:grpSpPr>
          <a:xfrm>
            <a:off x="-448625" y="379421"/>
            <a:ext cx="8868369" cy="2129109"/>
            <a:chOff x="-192455" y="585890"/>
            <a:chExt cx="8868369" cy="2129109"/>
          </a:xfrm>
        </p:grpSpPr>
        <p:sp>
          <p:nvSpPr>
            <p:cNvPr id="9" name="圆角矩形 4">
              <a:extLst>
                <a:ext uri="{FF2B5EF4-FFF2-40B4-BE49-F238E27FC236}">
                  <a16:creationId xmlns:a16="http://schemas.microsoft.com/office/drawing/2014/main" id="{9565D1FB-50B3-4DE0-9F8A-5552C7F07581}"/>
                </a:ext>
              </a:extLst>
            </p:cNvPr>
            <p:cNvSpPr/>
            <p:nvPr/>
          </p:nvSpPr>
          <p:spPr>
            <a:xfrm>
              <a:off x="1162457" y="1442127"/>
              <a:ext cx="7513457" cy="871820"/>
            </a:xfrm>
            <a:prstGeom prst="roundRect">
              <a:avLst/>
            </a:prstGeom>
            <a:solidFill>
              <a:srgbClr val="FFFF00"/>
            </a:solidFill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 Light"/>
                <a:cs typeface="Times New Roman" panose="02020603050405020304" pitchFamily="18" charset="0"/>
              </a:endParaRPr>
            </a:p>
          </p:txBody>
        </p:sp>
        <p:pic>
          <p:nvPicPr>
            <p:cNvPr id="13" name="PA_库_图片 9">
              <a:extLst>
                <a:ext uri="{FF2B5EF4-FFF2-40B4-BE49-F238E27FC236}">
                  <a16:creationId xmlns:a16="http://schemas.microsoft.com/office/drawing/2014/main" id="{0B7C5E3D-72B7-40CF-986A-D5CC4F8CC13A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92455" y="585890"/>
              <a:ext cx="2129109" cy="2129109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45F1BAC-A93A-4F12-AAD0-D05303ABC4AA}"/>
              </a:ext>
            </a:extLst>
          </p:cNvPr>
          <p:cNvGrpSpPr/>
          <p:nvPr/>
        </p:nvGrpSpPr>
        <p:grpSpPr>
          <a:xfrm>
            <a:off x="545910" y="2537115"/>
            <a:ext cx="3674725" cy="871820"/>
            <a:chOff x="545910" y="2537115"/>
            <a:chExt cx="3674725" cy="871820"/>
          </a:xfrm>
          <a:solidFill>
            <a:srgbClr val="FFFF00"/>
          </a:solidFill>
        </p:grpSpPr>
        <p:sp>
          <p:nvSpPr>
            <p:cNvPr id="17" name="圆角矩形 4">
              <a:extLst>
                <a:ext uri="{FF2B5EF4-FFF2-40B4-BE49-F238E27FC236}">
                  <a16:creationId xmlns:a16="http://schemas.microsoft.com/office/drawing/2014/main" id="{5E5857EA-8021-497A-8335-95DA702CCF22}"/>
                </a:ext>
              </a:extLst>
            </p:cNvPr>
            <p:cNvSpPr/>
            <p:nvPr/>
          </p:nvSpPr>
          <p:spPr>
            <a:xfrm>
              <a:off x="545910" y="2537115"/>
              <a:ext cx="3674725" cy="871820"/>
            </a:xfrm>
            <a:prstGeom prst="roundRect">
              <a:avLst/>
            </a:prstGeom>
            <a:grpFill/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 Light"/>
                <a:cs typeface="Times New Roman" panose="02020603050405020304" pitchFamily="18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7B66490-AE9E-453E-8109-C28B6A429F72}"/>
                </a:ext>
              </a:extLst>
            </p:cNvPr>
            <p:cNvSpPr txBox="1"/>
            <p:nvPr/>
          </p:nvSpPr>
          <p:spPr>
            <a:xfrm>
              <a:off x="1929391" y="2642742"/>
              <a:ext cx="2096539" cy="5847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A. 601617 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微软雅黑 Light"/>
                <a:cs typeface="+mn-cs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E9EE591-1777-422E-B117-EF811AF483E2}"/>
              </a:ext>
            </a:extLst>
          </p:cNvPr>
          <p:cNvGrpSpPr/>
          <p:nvPr/>
        </p:nvGrpSpPr>
        <p:grpSpPr>
          <a:xfrm>
            <a:off x="545910" y="3647088"/>
            <a:ext cx="3674725" cy="871820"/>
            <a:chOff x="545910" y="3647088"/>
            <a:chExt cx="3674725" cy="871820"/>
          </a:xfrm>
          <a:solidFill>
            <a:srgbClr val="FFFF00"/>
          </a:solidFill>
        </p:grpSpPr>
        <p:sp>
          <p:nvSpPr>
            <p:cNvPr id="19" name="圆角矩形 4">
              <a:extLst>
                <a:ext uri="{FF2B5EF4-FFF2-40B4-BE49-F238E27FC236}">
                  <a16:creationId xmlns:a16="http://schemas.microsoft.com/office/drawing/2014/main" id="{90C28D07-99BC-4152-82EB-1C0B5606E1E2}"/>
                </a:ext>
              </a:extLst>
            </p:cNvPr>
            <p:cNvSpPr/>
            <p:nvPr/>
          </p:nvSpPr>
          <p:spPr>
            <a:xfrm>
              <a:off x="545910" y="3647088"/>
              <a:ext cx="3674725" cy="871820"/>
            </a:xfrm>
            <a:prstGeom prst="roundRect">
              <a:avLst/>
            </a:prstGeom>
            <a:grpFill/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 Light"/>
                <a:cs typeface="Times New Roman" panose="02020603050405020304" pitchFamily="18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5A2B79-0C70-43A8-A7F1-F415AB861686}"/>
                </a:ext>
              </a:extLst>
            </p:cNvPr>
            <p:cNvSpPr txBox="1"/>
            <p:nvPr/>
          </p:nvSpPr>
          <p:spPr>
            <a:xfrm>
              <a:off x="1892343" y="3829973"/>
              <a:ext cx="2002324" cy="5847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C. 601769 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微软雅黑 Light"/>
                <a:cs typeface="+mn-cs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762C0E9-D051-441F-81D4-88877294152D}"/>
              </a:ext>
            </a:extLst>
          </p:cNvPr>
          <p:cNvGrpSpPr/>
          <p:nvPr/>
        </p:nvGrpSpPr>
        <p:grpSpPr>
          <a:xfrm>
            <a:off x="4965386" y="2556379"/>
            <a:ext cx="3674724" cy="871820"/>
            <a:chOff x="4965386" y="2556379"/>
            <a:chExt cx="3674724" cy="871820"/>
          </a:xfrm>
          <a:solidFill>
            <a:srgbClr val="FFFF00"/>
          </a:solidFill>
        </p:grpSpPr>
        <p:sp>
          <p:nvSpPr>
            <p:cNvPr id="18" name="圆角矩形 4">
              <a:extLst>
                <a:ext uri="{FF2B5EF4-FFF2-40B4-BE49-F238E27FC236}">
                  <a16:creationId xmlns:a16="http://schemas.microsoft.com/office/drawing/2014/main" id="{204D01FA-97E9-4578-9608-2825B4A7774D}"/>
                </a:ext>
              </a:extLst>
            </p:cNvPr>
            <p:cNvSpPr/>
            <p:nvPr/>
          </p:nvSpPr>
          <p:spPr>
            <a:xfrm>
              <a:off x="4965386" y="2556379"/>
              <a:ext cx="3674724" cy="871820"/>
            </a:xfrm>
            <a:prstGeom prst="roundRect">
              <a:avLst/>
            </a:prstGeom>
            <a:grpFill/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 Light"/>
                <a:cs typeface="Times New Roman" panose="02020603050405020304" pitchFamily="18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34ABCF9-E4B6-452D-93A5-B731376AEC30}"/>
                </a:ext>
              </a:extLst>
            </p:cNvPr>
            <p:cNvSpPr txBox="1"/>
            <p:nvPr/>
          </p:nvSpPr>
          <p:spPr>
            <a:xfrm>
              <a:off x="5190066" y="2699901"/>
              <a:ext cx="2983778" cy="5847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lamenco" panose="02040603050506020204" pitchFamily="18" charset="0"/>
                  <a:ea typeface="微软雅黑 Light"/>
                  <a:cs typeface="Times New Roman" panose="02020603050405020304" pitchFamily="18" charset="0"/>
                </a:rPr>
                <a:t>B. 601759 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微软雅黑 Light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BD6CB72-B7C7-42CB-AE1F-47C7A39CADC7}"/>
              </a:ext>
            </a:extLst>
          </p:cNvPr>
          <p:cNvGrpSpPr/>
          <p:nvPr/>
        </p:nvGrpSpPr>
        <p:grpSpPr>
          <a:xfrm>
            <a:off x="4965386" y="3625151"/>
            <a:ext cx="3632703" cy="871820"/>
            <a:chOff x="4965386" y="3625151"/>
            <a:chExt cx="3632703" cy="871820"/>
          </a:xfrm>
          <a:solidFill>
            <a:srgbClr val="FFFF00"/>
          </a:solidFill>
        </p:grpSpPr>
        <p:sp>
          <p:nvSpPr>
            <p:cNvPr id="20" name="圆角矩形 4">
              <a:extLst>
                <a:ext uri="{FF2B5EF4-FFF2-40B4-BE49-F238E27FC236}">
                  <a16:creationId xmlns:a16="http://schemas.microsoft.com/office/drawing/2014/main" id="{7A9E21E0-6721-40AE-BD02-C19B1455D768}"/>
                </a:ext>
              </a:extLst>
            </p:cNvPr>
            <p:cNvSpPr/>
            <p:nvPr/>
          </p:nvSpPr>
          <p:spPr>
            <a:xfrm>
              <a:off x="4965386" y="3625151"/>
              <a:ext cx="3632703" cy="871820"/>
            </a:xfrm>
            <a:prstGeom prst="roundRect">
              <a:avLst/>
            </a:prstGeom>
            <a:grpFill/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 Light"/>
                <a:cs typeface="Times New Roman" panose="02020603050405020304" pitchFamily="18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3B2B34A-538E-4E12-A7A0-F735097307D1}"/>
                </a:ext>
              </a:extLst>
            </p:cNvPr>
            <p:cNvSpPr txBox="1"/>
            <p:nvPr/>
          </p:nvSpPr>
          <p:spPr>
            <a:xfrm>
              <a:off x="5196266" y="3709567"/>
              <a:ext cx="2138140" cy="5847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D 611517 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微软雅黑 Light"/>
                <a:cs typeface="+mn-cs"/>
              </a:endParaRPr>
            </a:p>
          </p:txBody>
        </p:sp>
      </p:grpSp>
      <p:pic>
        <p:nvPicPr>
          <p:cNvPr id="34" name="Tiếng Báo Sai">
            <a:hlinkClick r:id="" action="ppaction://media"/>
            <a:extLst>
              <a:ext uri="{FF2B5EF4-FFF2-40B4-BE49-F238E27FC236}">
                <a16:creationId xmlns:a16="http://schemas.microsoft.com/office/drawing/2014/main" id="{D9110752-BBAB-403E-A3F1-F4E64B4C40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50029" y="-739994"/>
            <a:ext cx="1119415" cy="1119415"/>
          </a:xfrm>
          <a:prstGeom prst="rect">
            <a:avLst/>
          </a:prstGeom>
        </p:spPr>
      </p:pic>
      <p:pic>
        <p:nvPicPr>
          <p:cNvPr id="35" name="Tiếng Báo Sai">
            <a:hlinkClick r:id="" action="ppaction://media"/>
            <a:extLst>
              <a:ext uri="{FF2B5EF4-FFF2-40B4-BE49-F238E27FC236}">
                <a16:creationId xmlns:a16="http://schemas.microsoft.com/office/drawing/2014/main" id="{36AA44B4-782C-4553-9AE5-DA61E696BD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881250" y="717763"/>
            <a:ext cx="1119415" cy="1119415"/>
          </a:xfrm>
          <a:prstGeom prst="rect">
            <a:avLst/>
          </a:prstGeom>
        </p:spPr>
      </p:pic>
      <p:pic>
        <p:nvPicPr>
          <p:cNvPr id="36" name="Tiếng Báo Sai">
            <a:hlinkClick r:id="" action="ppaction://media"/>
            <a:extLst>
              <a:ext uri="{FF2B5EF4-FFF2-40B4-BE49-F238E27FC236}">
                <a16:creationId xmlns:a16="http://schemas.microsoft.com/office/drawing/2014/main" id="{8A71A7F4-EE9D-4790-9A4A-0A5077846D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71181" y="-2309268"/>
            <a:ext cx="1119415" cy="1119415"/>
          </a:xfrm>
          <a:prstGeom prst="rect">
            <a:avLst/>
          </a:prstGeom>
        </p:spPr>
      </p:pic>
      <p:pic>
        <p:nvPicPr>
          <p:cNvPr id="37" name="Tiếng Yeah của Trẻ Con">
            <a:hlinkClick r:id="" action="ppaction://media"/>
            <a:extLst>
              <a:ext uri="{FF2B5EF4-FFF2-40B4-BE49-F238E27FC236}">
                <a16:creationId xmlns:a16="http://schemas.microsoft.com/office/drawing/2014/main" id="{11488203-0E26-440F-8D58-710DE9477F3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867993" y="22061"/>
            <a:ext cx="883973" cy="883973"/>
          </a:xfrm>
          <a:prstGeom prst="rect">
            <a:avLst/>
          </a:prstGeom>
        </p:spPr>
      </p:pic>
      <p:pic>
        <p:nvPicPr>
          <p:cNvPr id="21" name="Picture 20" descr="Shock Panda">
            <a:extLst>
              <a:ext uri="{FF2B5EF4-FFF2-40B4-BE49-F238E27FC236}">
                <a16:creationId xmlns:a16="http://schemas.microsoft.com/office/drawing/2014/main" id="{D4A77959-2C4C-4DA3-99D0-03C4B5742A8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777" y="3491219"/>
            <a:ext cx="1136573" cy="1136573"/>
          </a:xfrm>
          <a:prstGeom prst="rect">
            <a:avLst/>
          </a:prstGeom>
        </p:spPr>
      </p:pic>
      <p:pic>
        <p:nvPicPr>
          <p:cNvPr id="30" name="Picture 29" descr="Icon&#10;&#10;Description automatically generated">
            <a:extLst>
              <a:ext uri="{FF2B5EF4-FFF2-40B4-BE49-F238E27FC236}">
                <a16:creationId xmlns:a16="http://schemas.microsoft.com/office/drawing/2014/main" id="{C0401E0A-5DBC-48B6-81A4-059962F3AC8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98" y="2394321"/>
            <a:ext cx="1005160" cy="1131492"/>
          </a:xfrm>
          <a:prstGeom prst="rect">
            <a:avLst/>
          </a:prstGeom>
        </p:spPr>
      </p:pic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B0DEF2AA-158B-4545-97F1-D6634E5D57C3}"/>
              </a:ext>
            </a:extLst>
          </p:cNvPr>
          <p:cNvSpPr txBox="1">
            <a:spLocks/>
          </p:cNvSpPr>
          <p:nvPr/>
        </p:nvSpPr>
        <p:spPr bwMode="auto">
          <a:xfrm>
            <a:off x="850586" y="1304384"/>
            <a:ext cx="8229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altLang="en-US" sz="3600" b="1" dirty="0">
                <a:latin typeface="UTM Rockwell" panose="02040603050506020204" pitchFamily="18" charset="0"/>
              </a:rPr>
              <a:t>        601759 – 1988 : 14</a:t>
            </a:r>
            <a:endParaRPr lang="en-US" altLang="en-US" sz="3600" dirty="0">
              <a:latin typeface="UTM Rockwell" panose="02040603050506020204" pitchFamily="18" charset="0"/>
            </a:endParaRPr>
          </a:p>
        </p:txBody>
      </p:sp>
      <p:pic>
        <p:nvPicPr>
          <p:cNvPr id="38" name="Picture 37" descr="Shock Panda">
            <a:extLst>
              <a:ext uri="{FF2B5EF4-FFF2-40B4-BE49-F238E27FC236}">
                <a16:creationId xmlns:a16="http://schemas.microsoft.com/office/drawing/2014/main" id="{82F6ABA5-30D1-486B-BDDF-6E51A6E803E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9646" y="2354646"/>
            <a:ext cx="1136573" cy="1136573"/>
          </a:xfrm>
          <a:prstGeom prst="rect">
            <a:avLst/>
          </a:prstGeom>
        </p:spPr>
      </p:pic>
      <p:pic>
        <p:nvPicPr>
          <p:cNvPr id="39" name="Picture 38" descr="Shock Panda">
            <a:extLst>
              <a:ext uri="{FF2B5EF4-FFF2-40B4-BE49-F238E27FC236}">
                <a16:creationId xmlns:a16="http://schemas.microsoft.com/office/drawing/2014/main" id="{8A59590B-A87C-4188-948B-910E4D618C5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8514" y="3428198"/>
            <a:ext cx="1136573" cy="1136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68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4414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512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5120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5120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9F80927-B612-4C4D-895C-A5F5E07A1EDE}"/>
              </a:ext>
            </a:extLst>
          </p:cNvPr>
          <p:cNvGrpSpPr/>
          <p:nvPr/>
        </p:nvGrpSpPr>
        <p:grpSpPr>
          <a:xfrm>
            <a:off x="267864" y="-223715"/>
            <a:ext cx="7989511" cy="2129109"/>
            <a:chOff x="-123676" y="-23596"/>
            <a:chExt cx="8395840" cy="2129109"/>
          </a:xfrm>
        </p:grpSpPr>
        <p:sp>
          <p:nvSpPr>
            <p:cNvPr id="9" name="圆角矩形 4">
              <a:extLst>
                <a:ext uri="{FF2B5EF4-FFF2-40B4-BE49-F238E27FC236}">
                  <a16:creationId xmlns:a16="http://schemas.microsoft.com/office/drawing/2014/main" id="{9565D1FB-50B3-4DE0-9F8A-5552C7F07581}"/>
                </a:ext>
              </a:extLst>
            </p:cNvPr>
            <p:cNvSpPr/>
            <p:nvPr/>
          </p:nvSpPr>
          <p:spPr>
            <a:xfrm>
              <a:off x="1382823" y="798799"/>
              <a:ext cx="6889341" cy="871820"/>
            </a:xfrm>
            <a:prstGeom prst="roundRect">
              <a:avLst/>
            </a:prstGeom>
            <a:solidFill>
              <a:srgbClr val="FFFF00"/>
            </a:solidFill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 Light"/>
                <a:cs typeface="Times New Roman" panose="02020603050405020304" pitchFamily="18" charset="0"/>
              </a:endParaRPr>
            </a:p>
          </p:txBody>
        </p:sp>
        <p:pic>
          <p:nvPicPr>
            <p:cNvPr id="13" name="PA_库_图片 9">
              <a:extLst>
                <a:ext uri="{FF2B5EF4-FFF2-40B4-BE49-F238E27FC236}">
                  <a16:creationId xmlns:a16="http://schemas.microsoft.com/office/drawing/2014/main" id="{0B7C5E3D-72B7-40CF-986A-D5CC4F8CC13A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23676" y="-23596"/>
              <a:ext cx="2397583" cy="2129109"/>
            </a:xfrm>
            <a:prstGeom prst="rect">
              <a:avLst/>
            </a:prstGeom>
          </p:spPr>
        </p:pic>
      </p:grpSp>
      <p:sp>
        <p:nvSpPr>
          <p:cNvPr id="17" name="圆角矩形 4">
            <a:extLst>
              <a:ext uri="{FF2B5EF4-FFF2-40B4-BE49-F238E27FC236}">
                <a16:creationId xmlns:a16="http://schemas.microsoft.com/office/drawing/2014/main" id="{5E5857EA-8021-497A-8335-95DA702CCF22}"/>
              </a:ext>
            </a:extLst>
          </p:cNvPr>
          <p:cNvSpPr/>
          <p:nvPr/>
        </p:nvSpPr>
        <p:spPr>
          <a:xfrm>
            <a:off x="1093584" y="1797846"/>
            <a:ext cx="7144527" cy="244682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微软雅黑 Light"/>
              <a:cs typeface="Times New Roman" panose="02020603050405020304" pitchFamily="18" charset="0"/>
            </a:endParaRP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451D27B1-22F8-4120-8517-FAFC170C2974}"/>
              </a:ext>
            </a:extLst>
          </p:cNvPr>
          <p:cNvSpPr txBox="1">
            <a:spLocks/>
          </p:cNvSpPr>
          <p:nvPr/>
        </p:nvSpPr>
        <p:spPr bwMode="auto">
          <a:xfrm>
            <a:off x="1314736" y="762193"/>
            <a:ext cx="8229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altLang="en-US" sz="3600" b="1" dirty="0">
                <a:latin typeface="UTM Rockwell" panose="02040603050506020204" pitchFamily="18" charset="0"/>
              </a:rPr>
              <a:t>        601759 – 1988 : 14</a:t>
            </a:r>
            <a:endParaRPr lang="en-US" altLang="en-US" sz="3600" dirty="0">
              <a:latin typeface="UTM Rockwell" panose="02040603050506020204" pitchFamily="18" charset="0"/>
            </a:endParaRPr>
          </a:p>
        </p:txBody>
      </p:sp>
      <p:sp>
        <p:nvSpPr>
          <p:cNvPr id="19" name="Text Box 18">
            <a:extLst>
              <a:ext uri="{FF2B5EF4-FFF2-40B4-BE49-F238E27FC236}">
                <a16:creationId xmlns:a16="http://schemas.microsoft.com/office/drawing/2014/main" id="{C1B9BDC7-2DB7-4CA3-9D69-B075C9F4DC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0167" y="1846808"/>
            <a:ext cx="487240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VNI-Times" pitchFamily="2" charset="0"/>
              </a:rPr>
              <a:t>   601759  - 1988 : 14 </a:t>
            </a:r>
          </a:p>
        </p:txBody>
      </p:sp>
      <p:sp>
        <p:nvSpPr>
          <p:cNvPr id="20" name="Text Box 19">
            <a:extLst>
              <a:ext uri="{FF2B5EF4-FFF2-40B4-BE49-F238E27FC236}">
                <a16:creationId xmlns:a16="http://schemas.microsoft.com/office/drawing/2014/main" id="{F6562523-A79E-4CB0-8BC2-99FE807749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0686" y="2550706"/>
            <a:ext cx="153865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VNI-Times" pitchFamily="2" charset="0"/>
              </a:rPr>
              <a:t>142 </a:t>
            </a:r>
          </a:p>
        </p:txBody>
      </p:sp>
      <p:sp>
        <p:nvSpPr>
          <p:cNvPr id="22" name="AutoShape 20">
            <a:extLst>
              <a:ext uri="{FF2B5EF4-FFF2-40B4-BE49-F238E27FC236}">
                <a16:creationId xmlns:a16="http://schemas.microsoft.com/office/drawing/2014/main" id="{C5C7E1F7-DDB1-493F-9D96-ECDB06748E2B}"/>
              </a:ext>
            </a:extLst>
          </p:cNvPr>
          <p:cNvSpPr>
            <a:spLocks/>
          </p:cNvSpPr>
          <p:nvPr/>
        </p:nvSpPr>
        <p:spPr bwMode="auto">
          <a:xfrm rot="5400000">
            <a:off x="5943108" y="1952340"/>
            <a:ext cx="181737" cy="1196732"/>
          </a:xfrm>
          <a:prstGeom prst="rightBrace">
            <a:avLst>
              <a:gd name="adj1" fmla="val 5694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endParaRPr lang="en-US" altLang="en-US" sz="4000">
              <a:solidFill>
                <a:srgbClr val="0000CC"/>
              </a:solidFill>
            </a:endParaRPr>
          </a:p>
        </p:txBody>
      </p:sp>
      <p:sp>
        <p:nvSpPr>
          <p:cNvPr id="23" name="Text Box 21">
            <a:extLst>
              <a:ext uri="{FF2B5EF4-FFF2-40B4-BE49-F238E27FC236}">
                <a16:creationId xmlns:a16="http://schemas.microsoft.com/office/drawing/2014/main" id="{B590930C-E144-4376-B7DD-E42C908C5D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8526" y="3216412"/>
            <a:ext cx="316101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VNI-Times" pitchFamily="2" charset="0"/>
              </a:rPr>
              <a:t>=         601617 </a:t>
            </a:r>
          </a:p>
        </p:txBody>
      </p:sp>
      <p:sp>
        <p:nvSpPr>
          <p:cNvPr id="24" name="Text Box 22">
            <a:extLst>
              <a:ext uri="{FF2B5EF4-FFF2-40B4-BE49-F238E27FC236}">
                <a16:creationId xmlns:a16="http://schemas.microsoft.com/office/drawing/2014/main" id="{DA203A62-6F58-45EA-91E4-C5CACAC638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8526" y="2561268"/>
            <a:ext cx="433804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VNI-Times" pitchFamily="2" charset="0"/>
              </a:rPr>
              <a:t>=  601759  -</a:t>
            </a:r>
          </a:p>
        </p:txBody>
      </p:sp>
      <p:pic>
        <p:nvPicPr>
          <p:cNvPr id="25" name="图片 3">
            <a:extLst>
              <a:ext uri="{FF2B5EF4-FFF2-40B4-BE49-F238E27FC236}">
                <a16:creationId xmlns:a16="http://schemas.microsoft.com/office/drawing/2014/main" id="{375E256D-6819-4AB6-95F2-6B3307B0B0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43601" y="2640259"/>
            <a:ext cx="2930800" cy="238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64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0" grpId="0"/>
      <p:bldP spid="22" grpId="0" animBg="1"/>
      <p:bldP spid="23" grpId="0"/>
      <p:bldP spid="2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F7D552-038A-4DED-8039-B8E97EB2F17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73" y="151520"/>
            <a:ext cx="8001054" cy="2287519"/>
          </a:xfrm>
          <a:prstGeom prst="rect">
            <a:avLst/>
          </a:prstGeom>
        </p:spPr>
      </p:pic>
      <p:grpSp>
        <p:nvGrpSpPr>
          <p:cNvPr id="29" name="PA_库_组合 2" descr="e7d195523061f1c09e9d68d7cf438b91ef959ecb14fc25d26BBA7F7DBC18E55DFF4014AF651F0BF2569D4B6C1DA7F1A4683A481403BD872FC687266AD13265C1DE7C373772FD8728ABDD69ADD03BFF5BE2862BC891DBB79E18FD61712FE23F670D602A332950CB5EC6E6732879E5EF3A14F9D4CF03EEDD9B1B11C039589F903859E45F1985EFBDDB2870384474B44C95">
            <a:extLst>
              <a:ext uri="{FF2B5EF4-FFF2-40B4-BE49-F238E27FC236}">
                <a16:creationId xmlns:a16="http://schemas.microsoft.com/office/drawing/2014/main" id="{A8F9F59B-593F-419D-A590-8D55F34F7956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701137" y="1552122"/>
            <a:ext cx="5825633" cy="1592699"/>
            <a:chOff x="3343459" y="2009802"/>
            <a:chExt cx="4763303" cy="895749"/>
          </a:xfrm>
        </p:grpSpPr>
        <p:sp>
          <p:nvSpPr>
            <p:cNvPr id="30" name="文本框 5" descr="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">
              <a:extLst>
                <a:ext uri="{FF2B5EF4-FFF2-40B4-BE49-F238E27FC236}">
                  <a16:creationId xmlns:a16="http://schemas.microsoft.com/office/drawing/2014/main" id="{305D17A3-A439-445C-A84B-79DF79C8A2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43459" y="2009802"/>
              <a:ext cx="4763303" cy="3548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9pPr>
            </a:lstStyle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SVN-Revolution" panose="02040603050506020204" pitchFamily="18" charset="0"/>
                  <a:ea typeface="微软雅黑"/>
                  <a:cs typeface="+mn-cs"/>
                </a:rPr>
                <a:t>Thu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SVN-Revolution" panose="02040603050506020204" pitchFamily="18" charset="0"/>
                  <a:ea typeface="微软雅黑"/>
                  <a:cs typeface="+mn-cs"/>
                </a:rPr>
                <a:t>thập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SVN-Revolution" panose="02040603050506020204" pitchFamily="18" charset="0"/>
                  <a:ea typeface="微软雅黑"/>
                  <a:cs typeface="+mn-cs"/>
                </a:rPr>
                <a:t> 4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SVN-Revolution" panose="02040603050506020204" pitchFamily="18" charset="0"/>
                  <a:ea typeface="微软雅黑"/>
                  <a:cs typeface="+mn-cs"/>
                </a:rPr>
                <a:t>túi</a:t>
              </a: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SVN-Revolution" panose="02040603050506020204" pitchFamily="18" charset="0"/>
                  <a:ea typeface="微软雅黑"/>
                  <a:cs typeface="+mn-cs"/>
                </a:rPr>
                <a:t> </a:t>
              </a:r>
              <a:r>
                <a:rPr kumimoji="0" lang="en-US" altLang="zh-CN" sz="3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SVN-Revolution" panose="02040603050506020204" pitchFamily="18" charset="0"/>
                  <a:ea typeface="微软雅黑"/>
                  <a:cs typeface="+mn-cs"/>
                </a:rPr>
                <a:t>tiền</a:t>
              </a:r>
              <a:endParaRPr kumimoji="0" lang="zh-CN" alt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SVN-Revolution" panose="02040603050506020204" pitchFamily="18" charset="0"/>
                <a:ea typeface="微软雅黑"/>
                <a:cs typeface="+mn-cs"/>
              </a:endParaRPr>
            </a:p>
          </p:txBody>
        </p:sp>
        <p:sp>
          <p:nvSpPr>
            <p:cNvPr id="31" name="文本框 6" descr="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">
              <a:extLst>
                <a:ext uri="{FF2B5EF4-FFF2-40B4-BE49-F238E27FC236}">
                  <a16:creationId xmlns:a16="http://schemas.microsoft.com/office/drawing/2014/main" id="{C4A86FEA-4628-4559-93A5-FA9261A703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32746" y="2302446"/>
              <a:ext cx="184731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9pPr>
            </a:lstStyle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273355"/>
                </a:solidFill>
                <a:effectLst/>
                <a:uLnTx/>
                <a:uFillTx/>
                <a:latin typeface="Arial"/>
                <a:ea typeface="方正兰亭黑_GBK"/>
                <a:cs typeface="+mn-cs"/>
              </a:endParaRPr>
            </a:p>
          </p:txBody>
        </p:sp>
        <p:sp>
          <p:nvSpPr>
            <p:cNvPr id="32" name="矩形 59" descr="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">
              <a:extLst>
                <a:ext uri="{FF2B5EF4-FFF2-40B4-BE49-F238E27FC236}">
                  <a16:creationId xmlns:a16="http://schemas.microsoft.com/office/drawing/2014/main" id="{D28CB7EA-CEFD-460B-B40E-20CBF12333D7}"/>
                </a:ext>
              </a:extLst>
            </p:cNvPr>
            <p:cNvSpPr/>
            <p:nvPr/>
          </p:nvSpPr>
          <p:spPr>
            <a:xfrm>
              <a:off x="3786213" y="2585527"/>
              <a:ext cx="3877797" cy="3200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微软雅黑 Light"/>
                <a:cs typeface="+mn-cs"/>
              </a:endParaRPr>
            </a:p>
          </p:txBody>
        </p:sp>
      </p:grp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7035B5DE-6AA4-4C8F-A1E4-AA8605678BB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954" y="2776887"/>
            <a:ext cx="2053077" cy="2311114"/>
          </a:xfrm>
          <a:prstGeom prst="rect">
            <a:avLst/>
          </a:prstGeom>
        </p:spPr>
      </p:pic>
      <p:pic>
        <p:nvPicPr>
          <p:cNvPr id="8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5AA91373-38D6-4C79-9ABC-00BB6D3938C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6463" r="93415">
                        <a14:foregroundMark x1="10244" y1="18049" x2="10244" y2="18049"/>
                        <a14:foregroundMark x1="11463" y1="20976" x2="21829" y2="41220"/>
                        <a14:foregroundMark x1="6585" y1="28415" x2="10244" y2="29146"/>
                        <a14:foregroundMark x1="27073" y1="62195" x2="27073" y2="62195"/>
                        <a14:foregroundMark x1="22317" y1="58293" x2="22317" y2="58293"/>
                        <a14:foregroundMark x1="23537" y1="57805" x2="34390" y2="69024"/>
                        <a14:foregroundMark x1="34390" y1="69024" x2="35488" y2="69634"/>
                        <a14:foregroundMark x1="28049" y1="57073" x2="37439" y2="67683"/>
                        <a14:foregroundMark x1="37439" y1="67683" x2="37683" y2="67683"/>
                        <a14:foregroundMark x1="38171" y1="58293" x2="35976" y2="71829"/>
                        <a14:foregroundMark x1="62561" y1="63415" x2="87805" y2="57317"/>
                        <a14:foregroundMark x1="93415" y1="56341" x2="93415" y2="563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797" y="1960965"/>
            <a:ext cx="1311575" cy="1311575"/>
          </a:xfrm>
          <a:prstGeom prst="rect">
            <a:avLst/>
          </a:prstGeom>
        </p:spPr>
      </p:pic>
      <p:pic>
        <p:nvPicPr>
          <p:cNvPr id="18" name="Picture 17" descr="A picture containing icon&#10;&#10;Description automatically generated">
            <a:extLst>
              <a:ext uri="{FF2B5EF4-FFF2-40B4-BE49-F238E27FC236}">
                <a16:creationId xmlns:a16="http://schemas.microsoft.com/office/drawing/2014/main" id="{FCBB99C4-7836-4FE8-895D-8DBF0131084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6463" r="93415">
                        <a14:foregroundMark x1="10244" y1="18049" x2="10244" y2="18049"/>
                        <a14:foregroundMark x1="11463" y1="20976" x2="21829" y2="41220"/>
                        <a14:foregroundMark x1="6585" y1="28415" x2="10244" y2="29146"/>
                        <a14:foregroundMark x1="27073" y1="62195" x2="27073" y2="62195"/>
                        <a14:foregroundMark x1="22317" y1="58293" x2="22317" y2="58293"/>
                        <a14:foregroundMark x1="23537" y1="57805" x2="34390" y2="69024"/>
                        <a14:foregroundMark x1="34390" y1="69024" x2="35488" y2="69634"/>
                        <a14:foregroundMark x1="28049" y1="57073" x2="37439" y2="67683"/>
                        <a14:foregroundMark x1="37439" y1="67683" x2="37683" y2="67683"/>
                        <a14:foregroundMark x1="38171" y1="58293" x2="35976" y2="71829"/>
                        <a14:foregroundMark x1="62561" y1="63415" x2="87805" y2="57317"/>
                        <a14:foregroundMark x1="93415" y1="56341" x2="93415" y2="563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71185">
            <a:off x="5226118" y="1807234"/>
            <a:ext cx="1311575" cy="1311575"/>
          </a:xfrm>
          <a:prstGeom prst="rect">
            <a:avLst/>
          </a:prstGeom>
        </p:spPr>
      </p:pic>
      <p:pic>
        <p:nvPicPr>
          <p:cNvPr id="19" name="Picture 18" descr="A picture containing icon&#10;&#10;Description automatically generated">
            <a:extLst>
              <a:ext uri="{FF2B5EF4-FFF2-40B4-BE49-F238E27FC236}">
                <a16:creationId xmlns:a16="http://schemas.microsoft.com/office/drawing/2014/main" id="{F54E1644-667C-498C-BADC-99E647124D6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6463" r="93415">
                        <a14:foregroundMark x1="10244" y1="18049" x2="10244" y2="18049"/>
                        <a14:foregroundMark x1="11463" y1="20976" x2="21829" y2="41220"/>
                        <a14:foregroundMark x1="6585" y1="28415" x2="10244" y2="29146"/>
                        <a14:foregroundMark x1="27073" y1="62195" x2="27073" y2="62195"/>
                        <a14:foregroundMark x1="22317" y1="58293" x2="22317" y2="58293"/>
                        <a14:foregroundMark x1="23537" y1="57805" x2="34390" y2="69024"/>
                        <a14:foregroundMark x1="34390" y1="69024" x2="35488" y2="69634"/>
                        <a14:foregroundMark x1="28049" y1="57073" x2="37439" y2="67683"/>
                        <a14:foregroundMark x1="37439" y1="67683" x2="37683" y2="67683"/>
                        <a14:foregroundMark x1="38171" y1="58293" x2="35976" y2="71829"/>
                        <a14:foregroundMark x1="62561" y1="63415" x2="87805" y2="57317"/>
                        <a14:foregroundMark x1="93415" y1="56341" x2="93415" y2="563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0090" y="422237"/>
            <a:ext cx="1011706" cy="1011706"/>
          </a:xfrm>
          <a:prstGeom prst="rect">
            <a:avLst/>
          </a:prstGeom>
        </p:spPr>
      </p:pic>
      <p:pic>
        <p:nvPicPr>
          <p:cNvPr id="21" name="Picture 20" descr="A picture containing icon&#10;&#10;Description automatically generated">
            <a:extLst>
              <a:ext uri="{FF2B5EF4-FFF2-40B4-BE49-F238E27FC236}">
                <a16:creationId xmlns:a16="http://schemas.microsoft.com/office/drawing/2014/main" id="{331BEDBF-9247-4DDF-B859-C7BE206F145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463" r="93415">
                        <a14:foregroundMark x1="10244" y1="18049" x2="10244" y2="18049"/>
                        <a14:foregroundMark x1="11463" y1="20976" x2="21829" y2="41220"/>
                        <a14:foregroundMark x1="6585" y1="28415" x2="10244" y2="29146"/>
                        <a14:foregroundMark x1="27073" y1="62195" x2="27073" y2="62195"/>
                        <a14:foregroundMark x1="22317" y1="58293" x2="22317" y2="58293"/>
                        <a14:foregroundMark x1="23537" y1="57805" x2="34390" y2="69024"/>
                        <a14:foregroundMark x1="34390" y1="69024" x2="35488" y2="69634"/>
                        <a14:foregroundMark x1="28049" y1="57073" x2="37439" y2="67683"/>
                        <a14:foregroundMark x1="37439" y1="67683" x2="37683" y2="67683"/>
                        <a14:foregroundMark x1="38171" y1="58293" x2="35976" y2="71829"/>
                        <a14:foregroundMark x1="62561" y1="63415" x2="87805" y2="57317"/>
                        <a14:foregroundMark x1="93415" y1="56341" x2="93415" y2="563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72253">
            <a:off x="1063536" y="2418205"/>
            <a:ext cx="838245" cy="838245"/>
          </a:xfrm>
          <a:prstGeom prst="rect">
            <a:avLst/>
          </a:prstGeom>
        </p:spPr>
      </p:pic>
      <p:pic>
        <p:nvPicPr>
          <p:cNvPr id="22" name="Picture 21" descr="A picture containing icon&#10;&#10;Description automatically generated">
            <a:extLst>
              <a:ext uri="{FF2B5EF4-FFF2-40B4-BE49-F238E27FC236}">
                <a16:creationId xmlns:a16="http://schemas.microsoft.com/office/drawing/2014/main" id="{B6168F98-F61D-45BE-A4D3-50D3ACBE2757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6463" r="93415">
                        <a14:foregroundMark x1="10244" y1="18049" x2="10244" y2="18049"/>
                        <a14:foregroundMark x1="11463" y1="20976" x2="21829" y2="41220"/>
                        <a14:foregroundMark x1="6585" y1="28415" x2="10244" y2="29146"/>
                        <a14:foregroundMark x1="27073" y1="62195" x2="27073" y2="62195"/>
                        <a14:foregroundMark x1="22317" y1="58293" x2="22317" y2="58293"/>
                        <a14:foregroundMark x1="23537" y1="57805" x2="34390" y2="69024"/>
                        <a14:foregroundMark x1="34390" y1="69024" x2="35488" y2="69634"/>
                        <a14:foregroundMark x1="28049" y1="57073" x2="37439" y2="67683"/>
                        <a14:foregroundMark x1="37439" y1="67683" x2="37683" y2="67683"/>
                        <a14:foregroundMark x1="38171" y1="58293" x2="35976" y2="71829"/>
                        <a14:foregroundMark x1="62561" y1="63415" x2="87805" y2="57317"/>
                        <a14:foregroundMark x1="93415" y1="56341" x2="93415" y2="563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398" y="2138933"/>
            <a:ext cx="797129" cy="797129"/>
          </a:xfrm>
          <a:prstGeom prst="rect">
            <a:avLst/>
          </a:prstGeom>
        </p:spPr>
      </p:pic>
      <p:pic>
        <p:nvPicPr>
          <p:cNvPr id="15" name="Picture 14" descr="Icon&#10;&#10;Description automatically generated">
            <a:extLst>
              <a:ext uri="{FF2B5EF4-FFF2-40B4-BE49-F238E27FC236}">
                <a16:creationId xmlns:a16="http://schemas.microsoft.com/office/drawing/2014/main" id="{2B64118D-C02C-4D17-A1BC-696CC37E41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291" y="1968873"/>
            <a:ext cx="2053077" cy="2311114"/>
          </a:xfrm>
          <a:prstGeom prst="rect">
            <a:avLst/>
          </a:prstGeom>
        </p:spPr>
      </p:pic>
      <p:pic>
        <p:nvPicPr>
          <p:cNvPr id="16" name="Picture 15" descr="Icon&#10;&#10;Description automatically generated">
            <a:extLst>
              <a:ext uri="{FF2B5EF4-FFF2-40B4-BE49-F238E27FC236}">
                <a16:creationId xmlns:a16="http://schemas.microsoft.com/office/drawing/2014/main" id="{82D66C0C-E2D8-4108-A507-3A318BACDF1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918" y="2794644"/>
            <a:ext cx="2053077" cy="2311114"/>
          </a:xfrm>
          <a:prstGeom prst="rect">
            <a:avLst/>
          </a:prstGeom>
        </p:spPr>
      </p:pic>
      <p:pic>
        <p:nvPicPr>
          <p:cNvPr id="17" name="Picture 16" descr="Icon&#10;&#10;Description automatically generated">
            <a:extLst>
              <a:ext uri="{FF2B5EF4-FFF2-40B4-BE49-F238E27FC236}">
                <a16:creationId xmlns:a16="http://schemas.microsoft.com/office/drawing/2014/main" id="{7F0DAB27-F861-42FF-9644-DA554AC3E1F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1906" y="2541844"/>
            <a:ext cx="2277652" cy="2563914"/>
          </a:xfrm>
          <a:prstGeom prst="rect">
            <a:avLst/>
          </a:prstGeom>
        </p:spPr>
      </p:pic>
      <p:pic>
        <p:nvPicPr>
          <p:cNvPr id="20" name="Picture 19" descr="Love Panda">
            <a:extLst>
              <a:ext uri="{FF2B5EF4-FFF2-40B4-BE49-F238E27FC236}">
                <a16:creationId xmlns:a16="http://schemas.microsoft.com/office/drawing/2014/main" id="{A36E27CE-04EE-41CC-AE02-2E76D4349DB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362" y="2275565"/>
            <a:ext cx="2834141" cy="2834141"/>
          </a:xfrm>
          <a:prstGeom prst="rect">
            <a:avLst/>
          </a:prstGeom>
        </p:spPr>
      </p:pic>
      <p:sp>
        <p:nvSpPr>
          <p:cNvPr id="23" name="文本框 5" descr="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">
            <a:extLst>
              <a:ext uri="{FF2B5EF4-FFF2-40B4-BE49-F238E27FC236}">
                <a16:creationId xmlns:a16="http://schemas.microsoft.com/office/drawing/2014/main" id="{1360ADA1-6FA1-4B44-BF3F-391F53E3AB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7099" y="1109473"/>
            <a:ext cx="33281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800" dirty="0" err="1">
                <a:solidFill>
                  <a:schemeClr val="bg1"/>
                </a:solidFill>
                <a:latin typeface="SVN-Revolution" panose="02040603050506020204" pitchFamily="18" charset="0"/>
                <a:ea typeface="+mj-ea"/>
              </a:rPr>
              <a:t>Vừng</a:t>
            </a:r>
            <a:r>
              <a:rPr lang="en-US" altLang="zh-CN" sz="2800" dirty="0">
                <a:solidFill>
                  <a:schemeClr val="bg1"/>
                </a:solidFill>
                <a:latin typeface="SVN-Revolution" panose="02040603050506020204" pitchFamily="18" charset="0"/>
                <a:ea typeface="+mj-ea"/>
              </a:rPr>
              <a:t> </a:t>
            </a:r>
            <a:r>
              <a:rPr lang="en-US" altLang="zh-CN" sz="2800" dirty="0" err="1">
                <a:solidFill>
                  <a:schemeClr val="bg1"/>
                </a:solidFill>
                <a:latin typeface="SVN-Revolution" panose="02040603050506020204" pitchFamily="18" charset="0"/>
                <a:ea typeface="+mj-ea"/>
              </a:rPr>
              <a:t>ơi</a:t>
            </a:r>
            <a:r>
              <a:rPr lang="en-US" altLang="zh-CN" sz="2800" dirty="0">
                <a:solidFill>
                  <a:schemeClr val="bg1"/>
                </a:solidFill>
                <a:latin typeface="SVN-Revolution" panose="02040603050506020204" pitchFamily="18" charset="0"/>
                <a:ea typeface="+mj-ea"/>
              </a:rPr>
              <a:t> </a:t>
            </a:r>
            <a:r>
              <a:rPr lang="en-US" altLang="zh-CN" sz="2800" dirty="0" err="1">
                <a:solidFill>
                  <a:schemeClr val="bg1"/>
                </a:solidFill>
                <a:latin typeface="SVN-Revolution" panose="02040603050506020204" pitchFamily="18" charset="0"/>
                <a:ea typeface="+mj-ea"/>
              </a:rPr>
              <a:t>mở</a:t>
            </a:r>
            <a:r>
              <a:rPr lang="en-US" altLang="zh-CN" sz="2800" dirty="0">
                <a:solidFill>
                  <a:schemeClr val="bg1"/>
                </a:solidFill>
                <a:latin typeface="SVN-Revolution" panose="02040603050506020204" pitchFamily="18" charset="0"/>
                <a:ea typeface="+mj-ea"/>
              </a:rPr>
              <a:t> ra</a:t>
            </a:r>
            <a:endParaRPr lang="zh-CN" altLang="en-US" sz="2800" dirty="0">
              <a:solidFill>
                <a:schemeClr val="bg1"/>
              </a:solidFill>
              <a:latin typeface="SVN-Revolution" panose="02040603050506020204" pitchFamily="18" charset="0"/>
              <a:ea typeface="+mj-ea"/>
            </a:endParaRPr>
          </a:p>
        </p:txBody>
      </p:sp>
      <p:pic>
        <p:nvPicPr>
          <p:cNvPr id="24" name="Tiếng Yeah của Trẻ Con">
            <a:hlinkClick r:id="" action="ppaction://media"/>
            <a:extLst>
              <a:ext uri="{FF2B5EF4-FFF2-40B4-BE49-F238E27FC236}">
                <a16:creationId xmlns:a16="http://schemas.microsoft.com/office/drawing/2014/main" id="{D75699B2-38DD-434B-9E96-AA64013CB64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1230108" y="2183064"/>
            <a:ext cx="504452" cy="504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955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4414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5582C3A-6EA9-4D2D-8CCE-F3769A8FB3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79" b="95941" l="5167" r="93500">
                        <a14:foregroundMark x1="10167" y1="68450" x2="10167" y2="68450"/>
                        <a14:foregroundMark x1="19667" y1="90775" x2="19667" y2="90775"/>
                        <a14:foregroundMark x1="24667" y1="96125" x2="24667" y2="96125"/>
                        <a14:foregroundMark x1="5167" y1="70849" x2="5167" y2="70849"/>
                        <a14:foregroundMark x1="93500" y1="62915" x2="93500" y2="62915"/>
                        <a14:foregroundMark x1="82667" y1="57565" x2="82667" y2="57565"/>
                        <a14:foregroundMark x1="6500" y1="66421" x2="6500" y2="66421"/>
                        <a14:foregroundMark x1="8333" y1="66236" x2="9333" y2="66236"/>
                        <a14:foregroundMark x1="24167" y1="82288" x2="24167" y2="82288"/>
                        <a14:foregroundMark x1="27667" y1="73985" x2="23000" y2="84871"/>
                        <a14:foregroundMark x1="23000" y1="84871" x2="23000" y2="84871"/>
                        <a14:foregroundMark x1="21500" y1="76015" x2="20833" y2="86531"/>
                        <a14:foregroundMark x1="22333" y1="27675" x2="21500" y2="313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2640" y="1779185"/>
            <a:ext cx="3955232" cy="328154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5F7D552-038A-4DED-8039-B8E97EB2F17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87" y="-86190"/>
            <a:ext cx="6943226" cy="2287519"/>
          </a:xfrm>
          <a:prstGeom prst="rect">
            <a:avLst/>
          </a:prstGeom>
        </p:spPr>
      </p:pic>
      <p:grpSp>
        <p:nvGrpSpPr>
          <p:cNvPr id="29" name="PA_库_组合 2" descr="e7d195523061f1c09e9d68d7cf438b91ef959ecb14fc25d26BBA7F7DBC18E55DFF4014AF651F0BF2569D4B6C1DA7F1A4683A481403BD872FC687266AD13265C1DE7C373772FD8728ABDD69ADD03BFF5BE2862BC891DBB79E18FD61712FE23F670D602A332950CB5EC6E6732879E5EF3A14F9D4CF03EEDD9B1B11C039589F903859E45F1985EFBDDB2870384474B44C95">
            <a:extLst>
              <a:ext uri="{FF2B5EF4-FFF2-40B4-BE49-F238E27FC236}">
                <a16:creationId xmlns:a16="http://schemas.microsoft.com/office/drawing/2014/main" id="{A8F9F59B-593F-419D-A590-8D55F34F7956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2432317" y="1052932"/>
            <a:ext cx="4742637" cy="2413595"/>
            <a:chOff x="3786213" y="1548122"/>
            <a:chExt cx="3877797" cy="1357429"/>
          </a:xfrm>
        </p:grpSpPr>
        <p:sp>
          <p:nvSpPr>
            <p:cNvPr id="30" name="文本框 5" descr="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">
              <a:extLst>
                <a:ext uri="{FF2B5EF4-FFF2-40B4-BE49-F238E27FC236}">
                  <a16:creationId xmlns:a16="http://schemas.microsoft.com/office/drawing/2014/main" id="{305D17A3-A439-445C-A84B-79DF79C8A2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78543" y="1548122"/>
              <a:ext cx="1493136" cy="3548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9pPr>
            </a:lstStyle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350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SVN-Revolution" panose="02040603050506020204" pitchFamily="18" charset="0"/>
                  <a:ea typeface="微软雅黑"/>
                </a:rPr>
                <a:t>HẦM 4</a:t>
              </a:r>
              <a:endParaRPr kumimoji="0" lang="zh-CN" alt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SVN-Revolution" panose="02040603050506020204" pitchFamily="18" charset="0"/>
                <a:ea typeface="微软雅黑"/>
                <a:cs typeface="+mn-cs"/>
              </a:endParaRPr>
            </a:p>
          </p:txBody>
        </p:sp>
        <p:sp>
          <p:nvSpPr>
            <p:cNvPr id="31" name="文本框 6" descr="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">
              <a:extLst>
                <a:ext uri="{FF2B5EF4-FFF2-40B4-BE49-F238E27FC236}">
                  <a16:creationId xmlns:a16="http://schemas.microsoft.com/office/drawing/2014/main" id="{C4A86FEA-4628-4559-93A5-FA9261A703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32746" y="2302446"/>
              <a:ext cx="184731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9pPr>
            </a:lstStyle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273355"/>
                </a:solidFill>
                <a:effectLst/>
                <a:uLnTx/>
                <a:uFillTx/>
                <a:latin typeface="Arial"/>
                <a:ea typeface="方正兰亭黑_GBK"/>
                <a:cs typeface="+mn-cs"/>
              </a:endParaRPr>
            </a:p>
          </p:txBody>
        </p:sp>
        <p:sp>
          <p:nvSpPr>
            <p:cNvPr id="32" name="矩形 59" descr="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">
              <a:extLst>
                <a:ext uri="{FF2B5EF4-FFF2-40B4-BE49-F238E27FC236}">
                  <a16:creationId xmlns:a16="http://schemas.microsoft.com/office/drawing/2014/main" id="{D28CB7EA-CEFD-460B-B40E-20CBF12333D7}"/>
                </a:ext>
              </a:extLst>
            </p:cNvPr>
            <p:cNvSpPr/>
            <p:nvPr/>
          </p:nvSpPr>
          <p:spPr>
            <a:xfrm>
              <a:off x="3786213" y="2585527"/>
              <a:ext cx="3877797" cy="3200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微软雅黑 Light"/>
                <a:cs typeface="+mn-cs"/>
              </a:endParaRPr>
            </a:p>
          </p:txBody>
        </p:sp>
      </p:grpSp>
      <p:pic>
        <p:nvPicPr>
          <p:cNvPr id="6" name="Picture 5" descr="A picture containing indoor, chocolate, decorated, several&#10;&#10;Description automatically generated">
            <a:extLst>
              <a:ext uri="{FF2B5EF4-FFF2-40B4-BE49-F238E27FC236}">
                <a16:creationId xmlns:a16="http://schemas.microsoft.com/office/drawing/2014/main" id="{6D9399C1-3F50-406C-9D83-916E4F28CD6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898" b="91809" l="4884" r="91279">
                        <a14:foregroundMark x1="7326" y1="44710" x2="7326" y2="44710"/>
                        <a14:foregroundMark x1="4884" y1="51024" x2="4884" y2="51024"/>
                        <a14:foregroundMark x1="27558" y1="82594" x2="27558" y2="82594"/>
                        <a14:foregroundMark x1="33140" y1="82253" x2="33140" y2="82253"/>
                        <a14:foregroundMark x1="39419" y1="82935" x2="39419" y2="82935"/>
                        <a14:foregroundMark x1="57674" y1="91809" x2="57674" y2="91809"/>
                        <a14:foregroundMark x1="73953" y1="86519" x2="73953" y2="86519"/>
                        <a14:foregroundMark x1="52209" y1="87543" x2="52209" y2="87543"/>
                        <a14:foregroundMark x1="58023" y1="90614" x2="58023" y2="90614"/>
                        <a14:foregroundMark x1="54302" y1="90785" x2="59419" y2="90785"/>
                        <a14:foregroundMark x1="86163" y1="82253" x2="89535" y2="81058"/>
                        <a14:foregroundMark x1="91279" y1="84642" x2="91279" y2="84642"/>
                        <a14:foregroundMark x1="91047" y1="75427" x2="91047" y2="75427"/>
                        <a14:foregroundMark x1="81163" y1="49317" x2="81163" y2="49317"/>
                        <a14:foregroundMark x1="83837" y1="49659" x2="83837" y2="49659"/>
                        <a14:foregroundMark x1="79186" y1="30887" x2="79186" y2="30887"/>
                        <a14:foregroundMark x1="61047" y1="10922" x2="61047" y2="10922"/>
                        <a14:foregroundMark x1="54302" y1="37201" x2="54302" y2="372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79" y="1211117"/>
            <a:ext cx="4893792" cy="3932383"/>
          </a:xfrm>
          <a:prstGeom prst="rect">
            <a:avLst/>
          </a:prstGeom>
        </p:spPr>
      </p:pic>
      <p:pic>
        <p:nvPicPr>
          <p:cNvPr id="15" name="Picture 14" descr="A picture containing envelope&#10;&#10;Description automatically generated">
            <a:extLst>
              <a:ext uri="{FF2B5EF4-FFF2-40B4-BE49-F238E27FC236}">
                <a16:creationId xmlns:a16="http://schemas.microsoft.com/office/drawing/2014/main" id="{AB9E638C-1F81-469D-B3A3-271EA8E850A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18152" y1="34750" x2="19783" y2="33750"/>
                        <a14:foregroundMark x1="49783" y1="39500" x2="48804" y2="42750"/>
                        <a14:foregroundMark x1="79565" y1="31625" x2="82283" y2="34000"/>
                        <a14:foregroundMark x1="50870" y1="24625" x2="50870" y2="24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198" y="2059173"/>
            <a:ext cx="1286973" cy="1119107"/>
          </a:xfrm>
          <a:prstGeom prst="rect">
            <a:avLst/>
          </a:prstGeom>
        </p:spPr>
      </p:pic>
      <p:pic>
        <p:nvPicPr>
          <p:cNvPr id="16" name="Picture 15" descr="A picture containing envelope&#10;&#10;Description automatically generated">
            <a:extLst>
              <a:ext uri="{FF2B5EF4-FFF2-40B4-BE49-F238E27FC236}">
                <a16:creationId xmlns:a16="http://schemas.microsoft.com/office/drawing/2014/main" id="{97EFC307-99D1-4D58-9382-6BAFD716220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18152" y1="34750" x2="19783" y2="33750"/>
                        <a14:foregroundMark x1="49783" y1="39500" x2="48804" y2="42750"/>
                        <a14:foregroundMark x1="79565" y1="31625" x2="82283" y2="34000"/>
                        <a14:foregroundMark x1="50870" y1="24625" x2="50870" y2="24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717" y="1920708"/>
            <a:ext cx="1286973" cy="1119107"/>
          </a:xfrm>
          <a:prstGeom prst="rect">
            <a:avLst/>
          </a:prstGeom>
        </p:spPr>
      </p:pic>
      <p:pic>
        <p:nvPicPr>
          <p:cNvPr id="17" name="Picture 16" descr="A picture containing envelope&#10;&#10;Description automatically generated">
            <a:extLst>
              <a:ext uri="{FF2B5EF4-FFF2-40B4-BE49-F238E27FC236}">
                <a16:creationId xmlns:a16="http://schemas.microsoft.com/office/drawing/2014/main" id="{C3F473CA-D5E5-4128-AF1C-FC4FF44EFDA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18152" y1="34750" x2="19783" y2="33750"/>
                        <a14:foregroundMark x1="49783" y1="39500" x2="48804" y2="42750"/>
                        <a14:foregroundMark x1="79565" y1="31625" x2="82283" y2="34000"/>
                        <a14:foregroundMark x1="50870" y1="24625" x2="50870" y2="24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406" y="1752468"/>
            <a:ext cx="1286973" cy="1119107"/>
          </a:xfrm>
          <a:prstGeom prst="rect">
            <a:avLst/>
          </a:prstGeom>
        </p:spPr>
      </p:pic>
      <p:pic>
        <p:nvPicPr>
          <p:cNvPr id="18" name="Picture 17" descr="A picture containing envelope&#10;&#10;Description automatically generated">
            <a:extLst>
              <a:ext uri="{FF2B5EF4-FFF2-40B4-BE49-F238E27FC236}">
                <a16:creationId xmlns:a16="http://schemas.microsoft.com/office/drawing/2014/main" id="{92FCEC94-485F-4D9E-A379-03662817C86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18152" y1="34750" x2="19783" y2="33750"/>
                        <a14:foregroundMark x1="49783" y1="39500" x2="48804" y2="42750"/>
                        <a14:foregroundMark x1="79565" y1="31625" x2="82283" y2="34000"/>
                        <a14:foregroundMark x1="50870" y1="24625" x2="50870" y2="24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283" y="2440301"/>
            <a:ext cx="1286973" cy="1119107"/>
          </a:xfrm>
          <a:prstGeom prst="rect">
            <a:avLst/>
          </a:prstGeom>
        </p:spPr>
      </p:pic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BE466F09-01B8-44EF-B6DF-59D71ACC68D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47" y="3545236"/>
            <a:ext cx="2098233" cy="1598264"/>
          </a:xfrm>
          <a:prstGeom prst="rect">
            <a:avLst/>
          </a:prstGeom>
        </p:spPr>
      </p:pic>
      <p:pic>
        <p:nvPicPr>
          <p:cNvPr id="26" name="Picture 25" descr="No Way! Panda">
            <a:extLst>
              <a:ext uri="{FF2B5EF4-FFF2-40B4-BE49-F238E27FC236}">
                <a16:creationId xmlns:a16="http://schemas.microsoft.com/office/drawing/2014/main" id="{4096C7AA-1E46-4667-BD32-A1458F12DEE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864" y="1965007"/>
            <a:ext cx="2973999" cy="3095723"/>
          </a:xfrm>
          <a:prstGeom prst="rect">
            <a:avLst/>
          </a:prstGeom>
        </p:spPr>
      </p:pic>
      <p:pic>
        <p:nvPicPr>
          <p:cNvPr id="25" name="Picture 24" descr="A picture containing envelope&#10;&#10;Description automatically generated">
            <a:extLst>
              <a:ext uri="{FF2B5EF4-FFF2-40B4-BE49-F238E27FC236}">
                <a16:creationId xmlns:a16="http://schemas.microsoft.com/office/drawing/2014/main" id="{0EBDF407-B1CE-43D8-ADA7-B41A21FDB4C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18152" y1="34750" x2="19783" y2="33750"/>
                        <a14:foregroundMark x1="49783" y1="39500" x2="48804" y2="42750"/>
                        <a14:foregroundMark x1="79565" y1="31625" x2="82283" y2="34000"/>
                        <a14:foregroundMark x1="50870" y1="24625" x2="50870" y2="24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292" y="2262343"/>
            <a:ext cx="1286973" cy="1119107"/>
          </a:xfrm>
          <a:prstGeom prst="rect">
            <a:avLst/>
          </a:prstGeom>
        </p:spPr>
      </p:pic>
      <p:pic>
        <p:nvPicPr>
          <p:cNvPr id="27" name="Picture 26" descr="A picture containing envelope&#10;&#10;Description automatically generated">
            <a:extLst>
              <a:ext uri="{FF2B5EF4-FFF2-40B4-BE49-F238E27FC236}">
                <a16:creationId xmlns:a16="http://schemas.microsoft.com/office/drawing/2014/main" id="{3131D7E0-C3CF-4A96-B1CC-0F240A6F2B9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>
                        <a14:foregroundMark x1="18152" y1="34750" x2="19783" y2="33750"/>
                        <a14:foregroundMark x1="49783" y1="39500" x2="48804" y2="42750"/>
                        <a14:foregroundMark x1="79565" y1="31625" x2="82283" y2="34000"/>
                        <a14:foregroundMark x1="50870" y1="24625" x2="50870" y2="24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691" y="4144948"/>
            <a:ext cx="1002742" cy="871950"/>
          </a:xfrm>
          <a:prstGeom prst="rect">
            <a:avLst/>
          </a:prstGeom>
        </p:spPr>
      </p:pic>
      <p:pic>
        <p:nvPicPr>
          <p:cNvPr id="28" name="Picture 27" descr="A picture containing envelope&#10;&#10;Description automatically generated">
            <a:extLst>
              <a:ext uri="{FF2B5EF4-FFF2-40B4-BE49-F238E27FC236}">
                <a16:creationId xmlns:a16="http://schemas.microsoft.com/office/drawing/2014/main" id="{2D0A7FC5-263B-4B03-B533-6C02F1488BB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>
                        <a14:foregroundMark x1="18152" y1="34750" x2="19783" y2="33750"/>
                        <a14:foregroundMark x1="49783" y1="39500" x2="48804" y2="42750"/>
                        <a14:foregroundMark x1="79565" y1="31625" x2="82283" y2="34000"/>
                        <a14:foregroundMark x1="50870" y1="24625" x2="50870" y2="24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7265" y="4066704"/>
            <a:ext cx="1034146" cy="899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60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WordArt 33">
            <a:extLst>
              <a:ext uri="{FF2B5EF4-FFF2-40B4-BE49-F238E27FC236}">
                <a16:creationId xmlns:a16="http://schemas.microsoft.com/office/drawing/2014/main" id="{AEC2545A-6FFD-400F-BD86-B1946791908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819400" y="990600"/>
            <a:ext cx="7620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b="1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1" name="Text Box 60">
            <a:extLst>
              <a:ext uri="{FF2B5EF4-FFF2-40B4-BE49-F238E27FC236}">
                <a16:creationId xmlns:a16="http://schemas.microsoft.com/office/drawing/2014/main" id="{039D4D85-4773-49E4-A4E4-0B4267177C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505" y="560768"/>
            <a:ext cx="7332133" cy="2485787"/>
          </a:xfrm>
          <a:prstGeom prst="round2Diag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just"/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   </a:t>
            </a:r>
            <a:r>
              <a:rPr lang="en-US" altLang="en-US" sz="2800" dirty="0" err="1">
                <a:solidFill>
                  <a:srgbClr val="002060"/>
                </a:solidFill>
                <a:latin typeface="UTM Cooper Black" panose="02040603050506020204" pitchFamily="18" charset="0"/>
              </a:rPr>
              <a:t>Bài</a:t>
            </a:r>
            <a:r>
              <a:rPr lang="en-US" altLang="en-US" sz="2800" dirty="0">
                <a:solidFill>
                  <a:srgbClr val="002060"/>
                </a:solidFill>
                <a:latin typeface="UTM Cooper Black" panose="02040603050506020204" pitchFamily="18" charset="0"/>
              </a:rPr>
              <a:t> 3 </a:t>
            </a:r>
            <a:r>
              <a:rPr lang="en-US" altLang="en-US" sz="2800" dirty="0" err="1">
                <a:solidFill>
                  <a:srgbClr val="002060"/>
                </a:solidFill>
                <a:latin typeface="UTM Cooper Black" panose="02040603050506020204" pitchFamily="18" charset="0"/>
              </a:rPr>
              <a:t>Mỗi</a:t>
            </a:r>
            <a:r>
              <a:rPr lang="en-US" altLang="en-US" sz="2800" dirty="0">
                <a:solidFill>
                  <a:srgbClr val="002060"/>
                </a:solidFill>
                <a:latin typeface="UTM Cooper Black" panose="02040603050506020204" pitchFamily="18" charset="0"/>
              </a:rPr>
              <a:t> bánh </a:t>
            </a:r>
            <a:r>
              <a:rPr lang="en-US" altLang="en-US" sz="2800" dirty="0" err="1">
                <a:solidFill>
                  <a:srgbClr val="002060"/>
                </a:solidFill>
                <a:latin typeface="UTM Cooper Black" panose="02040603050506020204" pitchFamily="18" charset="0"/>
              </a:rPr>
              <a:t>xe</a:t>
            </a:r>
            <a:r>
              <a:rPr lang="en-US" altLang="en-US" sz="2800" dirty="0">
                <a:solidFill>
                  <a:srgbClr val="002060"/>
                </a:solidFill>
                <a:latin typeface="UTM Cooper Black" panose="020406030505060202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UTM Cooper Black" panose="02040603050506020204" pitchFamily="18" charset="0"/>
              </a:rPr>
              <a:t>đạp</a:t>
            </a:r>
            <a:r>
              <a:rPr lang="en-US" altLang="en-US" sz="2800" dirty="0">
                <a:solidFill>
                  <a:srgbClr val="002060"/>
                </a:solidFill>
                <a:latin typeface="UTM Cooper Black" panose="020406030505060202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UTM Cooper Black" panose="02040603050506020204" pitchFamily="18" charset="0"/>
              </a:rPr>
              <a:t>cần</a:t>
            </a:r>
            <a:r>
              <a:rPr lang="en-US" altLang="en-US" sz="2800" dirty="0">
                <a:solidFill>
                  <a:srgbClr val="002060"/>
                </a:solidFill>
                <a:latin typeface="UTM Cooper Black" panose="020406030505060202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UTM Cooper Black" panose="02040603050506020204" pitchFamily="18" charset="0"/>
              </a:rPr>
              <a:t>có</a:t>
            </a:r>
            <a:r>
              <a:rPr lang="en-US" altLang="en-US" sz="2800" dirty="0">
                <a:solidFill>
                  <a:srgbClr val="002060"/>
                </a:solidFill>
                <a:latin typeface="UTM Cooper Black" panose="02040603050506020204" pitchFamily="18" charset="0"/>
              </a:rPr>
              <a:t> 36 nan </a:t>
            </a:r>
            <a:r>
              <a:rPr lang="en-US" altLang="en-US" sz="2800" dirty="0" err="1">
                <a:solidFill>
                  <a:srgbClr val="002060"/>
                </a:solidFill>
                <a:latin typeface="UTM Cooper Black" panose="02040603050506020204" pitchFamily="18" charset="0"/>
              </a:rPr>
              <a:t>hoa</a:t>
            </a:r>
            <a:r>
              <a:rPr lang="en-US" altLang="en-US" sz="2800" dirty="0">
                <a:solidFill>
                  <a:srgbClr val="002060"/>
                </a:solidFill>
                <a:latin typeface="UTM Cooper Black" panose="02040603050506020204" pitchFamily="18" charset="0"/>
              </a:rPr>
              <a:t>. </a:t>
            </a:r>
            <a:r>
              <a:rPr lang="en-US" altLang="en-US" sz="2800" dirty="0" err="1">
                <a:solidFill>
                  <a:srgbClr val="002060"/>
                </a:solidFill>
                <a:latin typeface="UTM Cooper Black" panose="02040603050506020204" pitchFamily="18" charset="0"/>
              </a:rPr>
              <a:t>Hỏi</a:t>
            </a:r>
            <a:r>
              <a:rPr lang="en-US" altLang="en-US" sz="2800" dirty="0">
                <a:solidFill>
                  <a:srgbClr val="002060"/>
                </a:solidFill>
                <a:latin typeface="UTM Cooper Black" panose="020406030505060202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UTM Cooper Black" panose="02040603050506020204" pitchFamily="18" charset="0"/>
              </a:rPr>
              <a:t>có</a:t>
            </a:r>
            <a:r>
              <a:rPr lang="en-US" altLang="en-US" sz="2800" dirty="0">
                <a:solidFill>
                  <a:srgbClr val="002060"/>
                </a:solidFill>
                <a:latin typeface="UTM Cooper Black" panose="02040603050506020204" pitchFamily="18" charset="0"/>
              </a:rPr>
              <a:t> 5260 nan </a:t>
            </a:r>
            <a:r>
              <a:rPr lang="en-US" altLang="en-US" sz="2800" dirty="0" err="1">
                <a:solidFill>
                  <a:srgbClr val="002060"/>
                </a:solidFill>
                <a:latin typeface="UTM Cooper Black" panose="02040603050506020204" pitchFamily="18" charset="0"/>
              </a:rPr>
              <a:t>hoa</a:t>
            </a:r>
            <a:r>
              <a:rPr lang="en-US" altLang="en-US" sz="2800" dirty="0">
                <a:solidFill>
                  <a:srgbClr val="002060"/>
                </a:solidFill>
                <a:latin typeface="UTM Cooper Black" panose="020406030505060202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UTM Cooper Black" panose="02040603050506020204" pitchFamily="18" charset="0"/>
              </a:rPr>
              <a:t>thì</a:t>
            </a:r>
            <a:r>
              <a:rPr lang="en-US" altLang="en-US" sz="2800" dirty="0">
                <a:solidFill>
                  <a:srgbClr val="002060"/>
                </a:solidFill>
                <a:latin typeface="UTM Cooper Black" panose="020406030505060202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UTM Cooper Black" panose="02040603050506020204" pitchFamily="18" charset="0"/>
              </a:rPr>
              <a:t>lắp</a:t>
            </a:r>
            <a:r>
              <a:rPr lang="en-US" altLang="en-US" sz="2800" dirty="0">
                <a:solidFill>
                  <a:srgbClr val="002060"/>
                </a:solidFill>
                <a:latin typeface="UTM Cooper Black" panose="020406030505060202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UTM Cooper Black" panose="02040603050506020204" pitchFamily="18" charset="0"/>
              </a:rPr>
              <a:t>được</a:t>
            </a:r>
            <a:r>
              <a:rPr lang="en-US" altLang="en-US" sz="2800" dirty="0">
                <a:solidFill>
                  <a:srgbClr val="002060"/>
                </a:solidFill>
                <a:latin typeface="UTM Cooper Black" panose="020406030505060202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UTM Cooper Black" panose="02040603050506020204" pitchFamily="18" charset="0"/>
              </a:rPr>
              <a:t>nhiều</a:t>
            </a:r>
            <a:r>
              <a:rPr lang="en-US" altLang="en-US" sz="2800" dirty="0">
                <a:solidFill>
                  <a:srgbClr val="002060"/>
                </a:solidFill>
                <a:latin typeface="UTM Cooper Black" panose="020406030505060202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UTM Cooper Black" panose="02040603050506020204" pitchFamily="18" charset="0"/>
              </a:rPr>
              <a:t>nhất</a:t>
            </a:r>
            <a:r>
              <a:rPr lang="en-US" altLang="en-US" sz="2800" dirty="0">
                <a:solidFill>
                  <a:srgbClr val="002060"/>
                </a:solidFill>
                <a:latin typeface="UTM Cooper Black" panose="02040603050506020204" pitchFamily="18" charset="0"/>
              </a:rPr>
              <a:t>  bao </a:t>
            </a:r>
            <a:r>
              <a:rPr lang="en-US" altLang="en-US" sz="2800" dirty="0" err="1">
                <a:solidFill>
                  <a:srgbClr val="002060"/>
                </a:solidFill>
                <a:latin typeface="UTM Cooper Black" panose="02040603050506020204" pitchFamily="18" charset="0"/>
              </a:rPr>
              <a:t>nhiêu</a:t>
            </a:r>
            <a:r>
              <a:rPr lang="en-US" altLang="en-US" sz="2800" dirty="0">
                <a:solidFill>
                  <a:srgbClr val="002060"/>
                </a:solidFill>
                <a:latin typeface="UTM Cooper Black" panose="020406030505060202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UTM Cooper Black" panose="02040603050506020204" pitchFamily="18" charset="0"/>
              </a:rPr>
              <a:t>chiếc</a:t>
            </a:r>
            <a:r>
              <a:rPr lang="en-US" altLang="en-US" sz="2800" dirty="0">
                <a:solidFill>
                  <a:srgbClr val="002060"/>
                </a:solidFill>
                <a:latin typeface="UTM Cooper Black" panose="020406030505060202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UTM Cooper Black" panose="02040603050506020204" pitchFamily="18" charset="0"/>
              </a:rPr>
              <a:t>xe</a:t>
            </a:r>
            <a:r>
              <a:rPr lang="en-US" altLang="en-US" sz="2800" dirty="0">
                <a:solidFill>
                  <a:srgbClr val="002060"/>
                </a:solidFill>
                <a:latin typeface="UTM Cooper Black" panose="020406030505060202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UTM Cooper Black" panose="02040603050506020204" pitchFamily="18" charset="0"/>
              </a:rPr>
              <a:t>đạp</a:t>
            </a:r>
            <a:r>
              <a:rPr lang="en-US" altLang="en-US" sz="2800" dirty="0">
                <a:solidFill>
                  <a:srgbClr val="002060"/>
                </a:solidFill>
                <a:latin typeface="UTM Cooper Black" panose="020406030505060202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UTM Cooper Black" panose="02040603050506020204" pitchFamily="18" charset="0"/>
              </a:rPr>
              <a:t>có</a:t>
            </a:r>
            <a:r>
              <a:rPr lang="en-US" altLang="en-US" sz="2800" dirty="0">
                <a:solidFill>
                  <a:srgbClr val="002060"/>
                </a:solidFill>
                <a:latin typeface="UTM Cooper Black" panose="02040603050506020204" pitchFamily="18" charset="0"/>
              </a:rPr>
              <a:t> 2 bánh </a:t>
            </a:r>
            <a:r>
              <a:rPr lang="en-US" altLang="en-US" sz="2800" dirty="0" err="1">
                <a:solidFill>
                  <a:srgbClr val="002060"/>
                </a:solidFill>
                <a:latin typeface="UTM Cooper Black" panose="02040603050506020204" pitchFamily="18" charset="0"/>
              </a:rPr>
              <a:t>và</a:t>
            </a:r>
            <a:r>
              <a:rPr lang="en-US" altLang="en-US" sz="2800" dirty="0">
                <a:solidFill>
                  <a:srgbClr val="002060"/>
                </a:solidFill>
                <a:latin typeface="UTM Cooper Black" panose="020406030505060202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UTM Cooper Black" panose="02040603050506020204" pitchFamily="18" charset="0"/>
              </a:rPr>
              <a:t>còn</a:t>
            </a:r>
            <a:r>
              <a:rPr lang="en-US" altLang="en-US" sz="2800" dirty="0">
                <a:solidFill>
                  <a:srgbClr val="002060"/>
                </a:solidFill>
                <a:latin typeface="UTM Cooper Black" panose="020406030505060202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UTM Cooper Black" panose="02040603050506020204" pitchFamily="18" charset="0"/>
              </a:rPr>
              <a:t>thừa</a:t>
            </a:r>
            <a:r>
              <a:rPr lang="en-US" altLang="en-US" sz="2800" dirty="0">
                <a:solidFill>
                  <a:srgbClr val="002060"/>
                </a:solidFill>
                <a:latin typeface="UTM Cooper Black" panose="02040603050506020204" pitchFamily="18" charset="0"/>
              </a:rPr>
              <a:t> bao </a:t>
            </a:r>
            <a:r>
              <a:rPr lang="en-US" altLang="en-US" sz="2800" dirty="0" err="1">
                <a:solidFill>
                  <a:srgbClr val="002060"/>
                </a:solidFill>
                <a:latin typeface="UTM Cooper Black" panose="02040603050506020204" pitchFamily="18" charset="0"/>
              </a:rPr>
              <a:t>nhiêu</a:t>
            </a:r>
            <a:r>
              <a:rPr lang="en-US" altLang="en-US" sz="2800" dirty="0">
                <a:solidFill>
                  <a:srgbClr val="002060"/>
                </a:solidFill>
                <a:latin typeface="UTM Cooper Black" panose="02040603050506020204" pitchFamily="18" charset="0"/>
              </a:rPr>
              <a:t> nan </a:t>
            </a:r>
            <a:r>
              <a:rPr lang="en-US" altLang="en-US" sz="2800" dirty="0" err="1">
                <a:solidFill>
                  <a:srgbClr val="002060"/>
                </a:solidFill>
                <a:latin typeface="UTM Cooper Black" panose="02040603050506020204" pitchFamily="18" charset="0"/>
              </a:rPr>
              <a:t>hoa</a:t>
            </a:r>
            <a:r>
              <a:rPr lang="en-US" altLang="en-US" sz="2800" dirty="0">
                <a:solidFill>
                  <a:srgbClr val="002060"/>
                </a:solidFill>
                <a:latin typeface="UTM Cooper Black" panose="02040603050506020204" pitchFamily="18" charset="0"/>
              </a:rPr>
              <a:t>?</a:t>
            </a:r>
          </a:p>
        </p:txBody>
      </p:sp>
      <p:sp>
        <p:nvSpPr>
          <p:cNvPr id="22" name="WordArt 61">
            <a:extLst>
              <a:ext uri="{FF2B5EF4-FFF2-40B4-BE49-F238E27FC236}">
                <a16:creationId xmlns:a16="http://schemas.microsoft.com/office/drawing/2014/main" id="{5EC9282F-14FA-4CAE-B7A6-F78B3A4B4C3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581400" y="990600"/>
            <a:ext cx="24384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2800" b="1" kern="10">
              <a:ln w="9525">
                <a:solidFill>
                  <a:schemeClr val="tx1"/>
                </a:solidFill>
                <a:round/>
                <a:headEnd/>
                <a:tailEnd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WordArt 45">
            <a:extLst>
              <a:ext uri="{FF2B5EF4-FFF2-40B4-BE49-F238E27FC236}">
                <a16:creationId xmlns:a16="http://schemas.microsoft.com/office/drawing/2014/main" id="{EA6D0F35-BB55-441B-B5E0-FCD3D7B4CF3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819400" y="1143000"/>
            <a:ext cx="7620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b="1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1" name="WordArt 46">
            <a:extLst>
              <a:ext uri="{FF2B5EF4-FFF2-40B4-BE49-F238E27FC236}">
                <a16:creationId xmlns:a16="http://schemas.microsoft.com/office/drawing/2014/main" id="{356857C3-5379-42EB-9FDB-278A82996F2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505200" y="1143000"/>
            <a:ext cx="24384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2800" b="1" kern="10">
              <a:ln w="9525">
                <a:solidFill>
                  <a:schemeClr val="tx1"/>
                </a:solidFill>
                <a:round/>
                <a:headEnd/>
                <a:tailEnd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2" name="Group 4" descr="e7d195523061f1c09e9d68d7cf438b91ef959ecb14fc25d26BBA7F7DBC18E55DFF4014AF651F0BF2569D4B6C1DA7F1A4683A481403BD872FC687266AD13265C1DE7C373772FD8728ABDD69ADD03BFF5BE2862BC891DBB79EEBC94C9DFDC16E04954ED45554D0F6FE8331708ABC4FEC3D44E4750B2445BF76F30C399F0AE1E8D2CAFA469BFF6E14A2A3EF8352258366A5">
            <a:extLst>
              <a:ext uri="{FF2B5EF4-FFF2-40B4-BE49-F238E27FC236}">
                <a16:creationId xmlns:a16="http://schemas.microsoft.com/office/drawing/2014/main" id="{A3927D6E-CE88-4C24-BA4C-69F0D290513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466013" y="3497262"/>
            <a:ext cx="1677987" cy="1646238"/>
            <a:chOff x="2351" y="1023"/>
            <a:chExt cx="1057" cy="1037"/>
          </a:xfrm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9DD0F3D2-84EC-48B7-960F-ADED21106E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9" y="1707"/>
              <a:ext cx="49" cy="49"/>
            </a:xfrm>
            <a:custGeom>
              <a:avLst/>
              <a:gdLst>
                <a:gd name="T0" fmla="*/ 26 w 32"/>
                <a:gd name="T1" fmla="*/ 11 h 32"/>
                <a:gd name="T2" fmla="*/ 21 w 32"/>
                <a:gd name="T3" fmla="*/ 11 h 32"/>
                <a:gd name="T4" fmla="*/ 21 w 32"/>
                <a:gd name="T5" fmla="*/ 6 h 32"/>
                <a:gd name="T6" fmla="*/ 16 w 32"/>
                <a:gd name="T7" fmla="*/ 0 h 32"/>
                <a:gd name="T8" fmla="*/ 10 w 32"/>
                <a:gd name="T9" fmla="*/ 6 h 32"/>
                <a:gd name="T10" fmla="*/ 10 w 32"/>
                <a:gd name="T11" fmla="*/ 11 h 32"/>
                <a:gd name="T12" fmla="*/ 5 w 32"/>
                <a:gd name="T13" fmla="*/ 11 h 32"/>
                <a:gd name="T14" fmla="*/ 0 w 32"/>
                <a:gd name="T15" fmla="*/ 16 h 32"/>
                <a:gd name="T16" fmla="*/ 5 w 32"/>
                <a:gd name="T17" fmla="*/ 22 h 32"/>
                <a:gd name="T18" fmla="*/ 10 w 32"/>
                <a:gd name="T19" fmla="*/ 22 h 32"/>
                <a:gd name="T20" fmla="*/ 10 w 32"/>
                <a:gd name="T21" fmla="*/ 27 h 32"/>
                <a:gd name="T22" fmla="*/ 16 w 32"/>
                <a:gd name="T23" fmla="*/ 32 h 32"/>
                <a:gd name="T24" fmla="*/ 21 w 32"/>
                <a:gd name="T25" fmla="*/ 27 h 32"/>
                <a:gd name="T26" fmla="*/ 21 w 32"/>
                <a:gd name="T27" fmla="*/ 22 h 32"/>
                <a:gd name="T28" fmla="*/ 26 w 32"/>
                <a:gd name="T29" fmla="*/ 22 h 32"/>
                <a:gd name="T30" fmla="*/ 32 w 32"/>
                <a:gd name="T31" fmla="*/ 16 h 32"/>
                <a:gd name="T32" fmla="*/ 26 w 32"/>
                <a:gd name="T33" fmla="*/ 1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" h="32">
                  <a:moveTo>
                    <a:pt x="26" y="11"/>
                  </a:moveTo>
                  <a:cubicBezTo>
                    <a:pt x="21" y="11"/>
                    <a:pt x="21" y="11"/>
                    <a:pt x="21" y="11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1" y="3"/>
                    <a:pt x="18" y="0"/>
                    <a:pt x="16" y="0"/>
                  </a:cubicBezTo>
                  <a:cubicBezTo>
                    <a:pt x="13" y="0"/>
                    <a:pt x="10" y="3"/>
                    <a:pt x="10" y="6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13"/>
                    <a:pt x="0" y="16"/>
                  </a:cubicBezTo>
                  <a:cubicBezTo>
                    <a:pt x="0" y="19"/>
                    <a:pt x="2" y="22"/>
                    <a:pt x="5" y="2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30"/>
                    <a:pt x="13" y="32"/>
                    <a:pt x="16" y="32"/>
                  </a:cubicBezTo>
                  <a:cubicBezTo>
                    <a:pt x="18" y="32"/>
                    <a:pt x="21" y="30"/>
                    <a:pt x="21" y="27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9" y="22"/>
                    <a:pt x="32" y="19"/>
                    <a:pt x="32" y="16"/>
                  </a:cubicBezTo>
                  <a:cubicBezTo>
                    <a:pt x="32" y="13"/>
                    <a:pt x="29" y="11"/>
                    <a:pt x="26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F1BF8AA0-8301-4C9C-915F-81A436A800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9" y="1083"/>
              <a:ext cx="49" cy="49"/>
            </a:xfrm>
            <a:custGeom>
              <a:avLst/>
              <a:gdLst>
                <a:gd name="T0" fmla="*/ 27 w 32"/>
                <a:gd name="T1" fmla="*/ 10 h 32"/>
                <a:gd name="T2" fmla="*/ 22 w 32"/>
                <a:gd name="T3" fmla="*/ 10 h 32"/>
                <a:gd name="T4" fmla="*/ 22 w 32"/>
                <a:gd name="T5" fmla="*/ 5 h 32"/>
                <a:gd name="T6" fmla="*/ 16 w 32"/>
                <a:gd name="T7" fmla="*/ 0 h 32"/>
                <a:gd name="T8" fmla="*/ 11 w 32"/>
                <a:gd name="T9" fmla="*/ 5 h 32"/>
                <a:gd name="T10" fmla="*/ 11 w 32"/>
                <a:gd name="T11" fmla="*/ 10 h 32"/>
                <a:gd name="T12" fmla="*/ 6 w 32"/>
                <a:gd name="T13" fmla="*/ 10 h 32"/>
                <a:gd name="T14" fmla="*/ 0 w 32"/>
                <a:gd name="T15" fmla="*/ 16 h 32"/>
                <a:gd name="T16" fmla="*/ 6 w 32"/>
                <a:gd name="T17" fmla="*/ 21 h 32"/>
                <a:gd name="T18" fmla="*/ 11 w 32"/>
                <a:gd name="T19" fmla="*/ 21 h 32"/>
                <a:gd name="T20" fmla="*/ 11 w 32"/>
                <a:gd name="T21" fmla="*/ 26 h 32"/>
                <a:gd name="T22" fmla="*/ 16 w 32"/>
                <a:gd name="T23" fmla="*/ 32 h 32"/>
                <a:gd name="T24" fmla="*/ 22 w 32"/>
                <a:gd name="T25" fmla="*/ 26 h 32"/>
                <a:gd name="T26" fmla="*/ 22 w 32"/>
                <a:gd name="T27" fmla="*/ 21 h 32"/>
                <a:gd name="T28" fmla="*/ 27 w 32"/>
                <a:gd name="T29" fmla="*/ 21 h 32"/>
                <a:gd name="T30" fmla="*/ 32 w 32"/>
                <a:gd name="T31" fmla="*/ 16 h 32"/>
                <a:gd name="T32" fmla="*/ 27 w 32"/>
                <a:gd name="T33" fmla="*/ 1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" h="32">
                  <a:moveTo>
                    <a:pt x="27" y="10"/>
                  </a:moveTo>
                  <a:cubicBezTo>
                    <a:pt x="22" y="10"/>
                    <a:pt x="22" y="10"/>
                    <a:pt x="22" y="10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2"/>
                    <a:pt x="19" y="0"/>
                    <a:pt x="16" y="0"/>
                  </a:cubicBezTo>
                  <a:cubicBezTo>
                    <a:pt x="14" y="0"/>
                    <a:pt x="11" y="2"/>
                    <a:pt x="11" y="5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3" y="10"/>
                    <a:pt x="0" y="13"/>
                    <a:pt x="0" y="16"/>
                  </a:cubicBezTo>
                  <a:cubicBezTo>
                    <a:pt x="0" y="19"/>
                    <a:pt x="3" y="21"/>
                    <a:pt x="6" y="21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9"/>
                    <a:pt x="14" y="32"/>
                    <a:pt x="16" y="32"/>
                  </a:cubicBezTo>
                  <a:cubicBezTo>
                    <a:pt x="19" y="32"/>
                    <a:pt x="22" y="29"/>
                    <a:pt x="22" y="26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30" y="21"/>
                    <a:pt x="32" y="19"/>
                    <a:pt x="32" y="16"/>
                  </a:cubicBezTo>
                  <a:cubicBezTo>
                    <a:pt x="32" y="13"/>
                    <a:pt x="30" y="10"/>
                    <a:pt x="27" y="1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30B30D5B-AC09-49A2-85A1-F912517403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36" y="1264"/>
              <a:ext cx="49" cy="48"/>
            </a:xfrm>
            <a:custGeom>
              <a:avLst/>
              <a:gdLst>
                <a:gd name="T0" fmla="*/ 16 w 32"/>
                <a:gd name="T1" fmla="*/ 31 h 31"/>
                <a:gd name="T2" fmla="*/ 0 w 32"/>
                <a:gd name="T3" fmla="*/ 16 h 31"/>
                <a:gd name="T4" fmla="*/ 16 w 32"/>
                <a:gd name="T5" fmla="*/ 0 h 31"/>
                <a:gd name="T6" fmla="*/ 32 w 32"/>
                <a:gd name="T7" fmla="*/ 16 h 31"/>
                <a:gd name="T8" fmla="*/ 16 w 32"/>
                <a:gd name="T9" fmla="*/ 31 h 31"/>
                <a:gd name="T10" fmla="*/ 16 w 32"/>
                <a:gd name="T11" fmla="*/ 11 h 31"/>
                <a:gd name="T12" fmla="*/ 11 w 32"/>
                <a:gd name="T13" fmla="*/ 16 h 31"/>
                <a:gd name="T14" fmla="*/ 16 w 32"/>
                <a:gd name="T15" fmla="*/ 21 h 31"/>
                <a:gd name="T16" fmla="*/ 21 w 32"/>
                <a:gd name="T17" fmla="*/ 16 h 31"/>
                <a:gd name="T18" fmla="*/ 16 w 32"/>
                <a:gd name="T19" fmla="*/ 1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31">
                  <a:moveTo>
                    <a:pt x="16" y="31"/>
                  </a:moveTo>
                  <a:cubicBezTo>
                    <a:pt x="7" y="31"/>
                    <a:pt x="0" y="24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25" y="0"/>
                    <a:pt x="32" y="7"/>
                    <a:pt x="32" y="16"/>
                  </a:cubicBezTo>
                  <a:cubicBezTo>
                    <a:pt x="32" y="24"/>
                    <a:pt x="25" y="31"/>
                    <a:pt x="16" y="31"/>
                  </a:cubicBezTo>
                  <a:close/>
                  <a:moveTo>
                    <a:pt x="16" y="11"/>
                  </a:moveTo>
                  <a:cubicBezTo>
                    <a:pt x="13" y="11"/>
                    <a:pt x="11" y="13"/>
                    <a:pt x="11" y="16"/>
                  </a:cubicBezTo>
                  <a:cubicBezTo>
                    <a:pt x="11" y="18"/>
                    <a:pt x="13" y="21"/>
                    <a:pt x="16" y="21"/>
                  </a:cubicBezTo>
                  <a:cubicBezTo>
                    <a:pt x="19" y="21"/>
                    <a:pt x="21" y="18"/>
                    <a:pt x="21" y="16"/>
                  </a:cubicBezTo>
                  <a:cubicBezTo>
                    <a:pt x="21" y="13"/>
                    <a:pt x="19" y="11"/>
                    <a:pt x="16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686FEE05-479D-41DE-890E-91A73147B7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7" y="1315"/>
              <a:ext cx="9" cy="10"/>
            </a:xfrm>
            <a:custGeom>
              <a:avLst/>
              <a:gdLst>
                <a:gd name="T0" fmla="*/ 0 w 6"/>
                <a:gd name="T1" fmla="*/ 4 h 7"/>
                <a:gd name="T2" fmla="*/ 3 w 6"/>
                <a:gd name="T3" fmla="*/ 7 h 7"/>
                <a:gd name="T4" fmla="*/ 6 w 6"/>
                <a:gd name="T5" fmla="*/ 4 h 7"/>
                <a:gd name="T6" fmla="*/ 6 w 6"/>
                <a:gd name="T7" fmla="*/ 4 h 7"/>
                <a:gd name="T8" fmla="*/ 3 w 6"/>
                <a:gd name="T9" fmla="*/ 0 h 7"/>
                <a:gd name="T10" fmla="*/ 0 w 6"/>
                <a:gd name="T11" fmla="*/ 4 h 7"/>
                <a:gd name="T12" fmla="*/ 0 w 6"/>
                <a:gd name="T1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7">
                  <a:moveTo>
                    <a:pt x="0" y="4"/>
                  </a:moveTo>
                  <a:cubicBezTo>
                    <a:pt x="0" y="5"/>
                    <a:pt x="1" y="7"/>
                    <a:pt x="3" y="7"/>
                  </a:cubicBezTo>
                  <a:cubicBezTo>
                    <a:pt x="5" y="7"/>
                    <a:pt x="6" y="5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2"/>
                    <a:pt x="5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7168056A-B82C-4B84-900D-8C2869695A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1" y="1490"/>
              <a:ext cx="10" cy="9"/>
            </a:xfrm>
            <a:custGeom>
              <a:avLst/>
              <a:gdLst>
                <a:gd name="T0" fmla="*/ 0 w 7"/>
                <a:gd name="T1" fmla="*/ 3 h 6"/>
                <a:gd name="T2" fmla="*/ 4 w 7"/>
                <a:gd name="T3" fmla="*/ 6 h 6"/>
                <a:gd name="T4" fmla="*/ 7 w 7"/>
                <a:gd name="T5" fmla="*/ 3 h 6"/>
                <a:gd name="T6" fmla="*/ 7 w 7"/>
                <a:gd name="T7" fmla="*/ 3 h 6"/>
                <a:gd name="T8" fmla="*/ 4 w 7"/>
                <a:gd name="T9" fmla="*/ 0 h 6"/>
                <a:gd name="T10" fmla="*/ 0 w 7"/>
                <a:gd name="T11" fmla="*/ 3 h 6"/>
                <a:gd name="T12" fmla="*/ 0 w 7"/>
                <a:gd name="T13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6">
                  <a:moveTo>
                    <a:pt x="0" y="3"/>
                  </a:moveTo>
                  <a:cubicBezTo>
                    <a:pt x="0" y="5"/>
                    <a:pt x="2" y="6"/>
                    <a:pt x="4" y="6"/>
                  </a:cubicBezTo>
                  <a:cubicBezTo>
                    <a:pt x="5" y="6"/>
                    <a:pt x="7" y="5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1"/>
                    <a:pt x="5" y="0"/>
                    <a:pt x="4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C5F699F3-34D7-4BD8-9ACC-BC906E499A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0" y="1693"/>
              <a:ext cx="11" cy="10"/>
            </a:xfrm>
            <a:custGeom>
              <a:avLst/>
              <a:gdLst>
                <a:gd name="T0" fmla="*/ 0 w 7"/>
                <a:gd name="T1" fmla="*/ 3 h 6"/>
                <a:gd name="T2" fmla="*/ 4 w 7"/>
                <a:gd name="T3" fmla="*/ 6 h 6"/>
                <a:gd name="T4" fmla="*/ 7 w 7"/>
                <a:gd name="T5" fmla="*/ 3 h 6"/>
                <a:gd name="T6" fmla="*/ 7 w 7"/>
                <a:gd name="T7" fmla="*/ 3 h 6"/>
                <a:gd name="T8" fmla="*/ 4 w 7"/>
                <a:gd name="T9" fmla="*/ 0 h 6"/>
                <a:gd name="T10" fmla="*/ 0 w 7"/>
                <a:gd name="T11" fmla="*/ 3 h 6"/>
                <a:gd name="T12" fmla="*/ 0 w 7"/>
                <a:gd name="T13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6">
                  <a:moveTo>
                    <a:pt x="0" y="3"/>
                  </a:moveTo>
                  <a:cubicBezTo>
                    <a:pt x="0" y="4"/>
                    <a:pt x="2" y="6"/>
                    <a:pt x="4" y="6"/>
                  </a:cubicBezTo>
                  <a:cubicBezTo>
                    <a:pt x="5" y="6"/>
                    <a:pt x="7" y="4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1"/>
                    <a:pt x="5" y="0"/>
                    <a:pt x="4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Oval 11">
              <a:extLst>
                <a:ext uri="{FF2B5EF4-FFF2-40B4-BE49-F238E27FC236}">
                  <a16:creationId xmlns:a16="http://schemas.microsoft.com/office/drawing/2014/main" id="{46AF3539-2731-43A8-BB02-5E365BD74F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2" y="1214"/>
              <a:ext cx="10" cy="11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Oval 12">
              <a:extLst>
                <a:ext uri="{FF2B5EF4-FFF2-40B4-BE49-F238E27FC236}">
                  <a16:creationId xmlns:a16="http://schemas.microsoft.com/office/drawing/2014/main" id="{F6968669-0CB9-473B-8322-CE2A9DBE68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4" y="1181"/>
              <a:ext cx="11" cy="9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13">
              <a:extLst>
                <a:ext uri="{FF2B5EF4-FFF2-40B4-BE49-F238E27FC236}">
                  <a16:creationId xmlns:a16="http://schemas.microsoft.com/office/drawing/2014/main" id="{0DA31E83-7E43-42EA-BE98-CE424C6B0D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94" y="1023"/>
              <a:ext cx="55" cy="54"/>
            </a:xfrm>
            <a:custGeom>
              <a:avLst/>
              <a:gdLst>
                <a:gd name="T0" fmla="*/ 18 w 36"/>
                <a:gd name="T1" fmla="*/ 36 h 36"/>
                <a:gd name="T2" fmla="*/ 0 w 36"/>
                <a:gd name="T3" fmla="*/ 18 h 36"/>
                <a:gd name="T4" fmla="*/ 18 w 36"/>
                <a:gd name="T5" fmla="*/ 0 h 36"/>
                <a:gd name="T6" fmla="*/ 36 w 36"/>
                <a:gd name="T7" fmla="*/ 18 h 36"/>
                <a:gd name="T8" fmla="*/ 18 w 36"/>
                <a:gd name="T9" fmla="*/ 36 h 36"/>
                <a:gd name="T10" fmla="*/ 18 w 36"/>
                <a:gd name="T11" fmla="*/ 11 h 36"/>
                <a:gd name="T12" fmla="*/ 11 w 36"/>
                <a:gd name="T13" fmla="*/ 18 h 36"/>
                <a:gd name="T14" fmla="*/ 18 w 36"/>
                <a:gd name="T15" fmla="*/ 25 h 36"/>
                <a:gd name="T16" fmla="*/ 25 w 36"/>
                <a:gd name="T17" fmla="*/ 18 h 36"/>
                <a:gd name="T18" fmla="*/ 18 w 36"/>
                <a:gd name="T19" fmla="*/ 11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" h="36">
                  <a:moveTo>
                    <a:pt x="18" y="36"/>
                  </a:moveTo>
                  <a:cubicBezTo>
                    <a:pt x="8" y="36"/>
                    <a:pt x="0" y="2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28" y="0"/>
                    <a:pt x="36" y="8"/>
                    <a:pt x="36" y="18"/>
                  </a:cubicBezTo>
                  <a:cubicBezTo>
                    <a:pt x="36" y="28"/>
                    <a:pt x="28" y="36"/>
                    <a:pt x="18" y="36"/>
                  </a:cubicBezTo>
                  <a:close/>
                  <a:moveTo>
                    <a:pt x="18" y="11"/>
                  </a:moveTo>
                  <a:cubicBezTo>
                    <a:pt x="14" y="11"/>
                    <a:pt x="11" y="14"/>
                    <a:pt x="11" y="18"/>
                  </a:cubicBezTo>
                  <a:cubicBezTo>
                    <a:pt x="11" y="22"/>
                    <a:pt x="14" y="25"/>
                    <a:pt x="18" y="25"/>
                  </a:cubicBezTo>
                  <a:cubicBezTo>
                    <a:pt x="22" y="25"/>
                    <a:pt x="25" y="22"/>
                    <a:pt x="25" y="18"/>
                  </a:cubicBezTo>
                  <a:cubicBezTo>
                    <a:pt x="25" y="14"/>
                    <a:pt x="22" y="11"/>
                    <a:pt x="18" y="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14">
              <a:extLst>
                <a:ext uri="{FF2B5EF4-FFF2-40B4-BE49-F238E27FC236}">
                  <a16:creationId xmlns:a16="http://schemas.microsoft.com/office/drawing/2014/main" id="{789CB507-8A7A-46E3-94AA-229FE7B914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21" y="1642"/>
              <a:ext cx="40" cy="38"/>
            </a:xfrm>
            <a:custGeom>
              <a:avLst/>
              <a:gdLst>
                <a:gd name="T0" fmla="*/ 13 w 26"/>
                <a:gd name="T1" fmla="*/ 25 h 25"/>
                <a:gd name="T2" fmla="*/ 0 w 26"/>
                <a:gd name="T3" fmla="*/ 13 h 25"/>
                <a:gd name="T4" fmla="*/ 13 w 26"/>
                <a:gd name="T5" fmla="*/ 0 h 25"/>
                <a:gd name="T6" fmla="*/ 26 w 26"/>
                <a:gd name="T7" fmla="*/ 13 h 25"/>
                <a:gd name="T8" fmla="*/ 13 w 26"/>
                <a:gd name="T9" fmla="*/ 25 h 25"/>
                <a:gd name="T10" fmla="*/ 13 w 26"/>
                <a:gd name="T11" fmla="*/ 11 h 25"/>
                <a:gd name="T12" fmla="*/ 11 w 26"/>
                <a:gd name="T13" fmla="*/ 13 h 25"/>
                <a:gd name="T14" fmla="*/ 13 w 26"/>
                <a:gd name="T15" fmla="*/ 15 h 25"/>
                <a:gd name="T16" fmla="*/ 15 w 26"/>
                <a:gd name="T17" fmla="*/ 13 h 25"/>
                <a:gd name="T18" fmla="*/ 13 w 26"/>
                <a:gd name="T19" fmla="*/ 1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25">
                  <a:moveTo>
                    <a:pt x="13" y="25"/>
                  </a:moveTo>
                  <a:cubicBezTo>
                    <a:pt x="6" y="25"/>
                    <a:pt x="0" y="20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20" y="0"/>
                    <a:pt x="26" y="6"/>
                    <a:pt x="26" y="13"/>
                  </a:cubicBezTo>
                  <a:cubicBezTo>
                    <a:pt x="26" y="20"/>
                    <a:pt x="20" y="25"/>
                    <a:pt x="13" y="25"/>
                  </a:cubicBezTo>
                  <a:close/>
                  <a:moveTo>
                    <a:pt x="13" y="11"/>
                  </a:moveTo>
                  <a:cubicBezTo>
                    <a:pt x="12" y="11"/>
                    <a:pt x="11" y="12"/>
                    <a:pt x="11" y="13"/>
                  </a:cubicBezTo>
                  <a:cubicBezTo>
                    <a:pt x="11" y="14"/>
                    <a:pt x="12" y="15"/>
                    <a:pt x="13" y="15"/>
                  </a:cubicBezTo>
                  <a:cubicBezTo>
                    <a:pt x="14" y="15"/>
                    <a:pt x="15" y="14"/>
                    <a:pt x="15" y="13"/>
                  </a:cubicBezTo>
                  <a:cubicBezTo>
                    <a:pt x="15" y="12"/>
                    <a:pt x="14" y="11"/>
                    <a:pt x="13" y="1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Rectangle 15">
              <a:extLst>
                <a:ext uri="{FF2B5EF4-FFF2-40B4-BE49-F238E27FC236}">
                  <a16:creationId xmlns:a16="http://schemas.microsoft.com/office/drawing/2014/main" id="{B175C275-D881-45E0-9F06-A8C0817CD2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5" y="1071"/>
              <a:ext cx="370" cy="9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Rectangle 16">
              <a:extLst>
                <a:ext uri="{FF2B5EF4-FFF2-40B4-BE49-F238E27FC236}">
                  <a16:creationId xmlns:a16="http://schemas.microsoft.com/office/drawing/2014/main" id="{BB885E97-BB72-4A49-B384-21A78C5132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05" y="1071"/>
              <a:ext cx="310" cy="975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Rectangle 17">
              <a:extLst>
                <a:ext uri="{FF2B5EF4-FFF2-40B4-BE49-F238E27FC236}">
                  <a16:creationId xmlns:a16="http://schemas.microsoft.com/office/drawing/2014/main" id="{8435D9BB-CF6B-4D62-8F1D-251BD6F2E0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8" y="1071"/>
              <a:ext cx="266" cy="97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18">
              <a:extLst>
                <a:ext uri="{FF2B5EF4-FFF2-40B4-BE49-F238E27FC236}">
                  <a16:creationId xmlns:a16="http://schemas.microsoft.com/office/drawing/2014/main" id="{F9950474-18FA-4B28-8F48-04372BC5F3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32" y="1056"/>
              <a:ext cx="397" cy="1004"/>
            </a:xfrm>
            <a:custGeom>
              <a:avLst/>
              <a:gdLst>
                <a:gd name="T0" fmla="*/ 252 w 261"/>
                <a:gd name="T1" fmla="*/ 183 h 660"/>
                <a:gd name="T2" fmla="*/ 243 w 261"/>
                <a:gd name="T3" fmla="*/ 174 h 660"/>
                <a:gd name="T4" fmla="*/ 243 w 261"/>
                <a:gd name="T5" fmla="*/ 139 h 660"/>
                <a:gd name="T6" fmla="*/ 252 w 261"/>
                <a:gd name="T7" fmla="*/ 130 h 660"/>
                <a:gd name="T8" fmla="*/ 261 w 261"/>
                <a:gd name="T9" fmla="*/ 139 h 660"/>
                <a:gd name="T10" fmla="*/ 261 w 261"/>
                <a:gd name="T11" fmla="*/ 174 h 660"/>
                <a:gd name="T12" fmla="*/ 252 w 261"/>
                <a:gd name="T13" fmla="*/ 183 h 660"/>
                <a:gd name="T14" fmla="*/ 9 w 261"/>
                <a:gd name="T15" fmla="*/ 241 h 660"/>
                <a:gd name="T16" fmla="*/ 0 w 261"/>
                <a:gd name="T17" fmla="*/ 232 h 660"/>
                <a:gd name="T18" fmla="*/ 0 w 261"/>
                <a:gd name="T19" fmla="*/ 10 h 660"/>
                <a:gd name="T20" fmla="*/ 9 w 261"/>
                <a:gd name="T21" fmla="*/ 0 h 660"/>
                <a:gd name="T22" fmla="*/ 252 w 261"/>
                <a:gd name="T23" fmla="*/ 0 h 660"/>
                <a:gd name="T24" fmla="*/ 261 w 261"/>
                <a:gd name="T25" fmla="*/ 10 h 660"/>
                <a:gd name="T26" fmla="*/ 261 w 261"/>
                <a:gd name="T27" fmla="*/ 114 h 660"/>
                <a:gd name="T28" fmla="*/ 252 w 261"/>
                <a:gd name="T29" fmla="*/ 124 h 660"/>
                <a:gd name="T30" fmla="*/ 243 w 261"/>
                <a:gd name="T31" fmla="*/ 114 h 660"/>
                <a:gd name="T32" fmla="*/ 243 w 261"/>
                <a:gd name="T33" fmla="*/ 19 h 660"/>
                <a:gd name="T34" fmla="*/ 18 w 261"/>
                <a:gd name="T35" fmla="*/ 19 h 660"/>
                <a:gd name="T36" fmla="*/ 18 w 261"/>
                <a:gd name="T37" fmla="*/ 232 h 660"/>
                <a:gd name="T38" fmla="*/ 9 w 261"/>
                <a:gd name="T39" fmla="*/ 241 h 660"/>
                <a:gd name="T40" fmla="*/ 252 w 261"/>
                <a:gd name="T41" fmla="*/ 660 h 660"/>
                <a:gd name="T42" fmla="*/ 9 w 261"/>
                <a:gd name="T43" fmla="*/ 660 h 660"/>
                <a:gd name="T44" fmla="*/ 0 w 261"/>
                <a:gd name="T45" fmla="*/ 651 h 660"/>
                <a:gd name="T46" fmla="*/ 0 w 261"/>
                <a:gd name="T47" fmla="*/ 252 h 660"/>
                <a:gd name="T48" fmla="*/ 9 w 261"/>
                <a:gd name="T49" fmla="*/ 243 h 660"/>
                <a:gd name="T50" fmla="*/ 18 w 261"/>
                <a:gd name="T51" fmla="*/ 252 h 660"/>
                <a:gd name="T52" fmla="*/ 18 w 261"/>
                <a:gd name="T53" fmla="*/ 642 h 660"/>
                <a:gd name="T54" fmla="*/ 243 w 261"/>
                <a:gd name="T55" fmla="*/ 642 h 660"/>
                <a:gd name="T56" fmla="*/ 243 w 261"/>
                <a:gd name="T57" fmla="*/ 197 h 660"/>
                <a:gd name="T58" fmla="*/ 252 w 261"/>
                <a:gd name="T59" fmla="*/ 188 h 660"/>
                <a:gd name="T60" fmla="*/ 261 w 261"/>
                <a:gd name="T61" fmla="*/ 197 h 660"/>
                <a:gd name="T62" fmla="*/ 261 w 261"/>
                <a:gd name="T63" fmla="*/ 651 h 660"/>
                <a:gd name="T64" fmla="*/ 252 w 261"/>
                <a:gd name="T65" fmla="*/ 66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1" h="660">
                  <a:moveTo>
                    <a:pt x="252" y="183"/>
                  </a:moveTo>
                  <a:cubicBezTo>
                    <a:pt x="247" y="183"/>
                    <a:pt x="243" y="179"/>
                    <a:pt x="243" y="174"/>
                  </a:cubicBezTo>
                  <a:cubicBezTo>
                    <a:pt x="243" y="139"/>
                    <a:pt x="243" y="139"/>
                    <a:pt x="243" y="139"/>
                  </a:cubicBezTo>
                  <a:cubicBezTo>
                    <a:pt x="243" y="134"/>
                    <a:pt x="247" y="130"/>
                    <a:pt x="252" y="130"/>
                  </a:cubicBezTo>
                  <a:cubicBezTo>
                    <a:pt x="257" y="130"/>
                    <a:pt x="261" y="134"/>
                    <a:pt x="261" y="139"/>
                  </a:cubicBezTo>
                  <a:cubicBezTo>
                    <a:pt x="261" y="174"/>
                    <a:pt x="261" y="174"/>
                    <a:pt x="261" y="174"/>
                  </a:cubicBezTo>
                  <a:cubicBezTo>
                    <a:pt x="261" y="179"/>
                    <a:pt x="257" y="183"/>
                    <a:pt x="252" y="183"/>
                  </a:cubicBezTo>
                  <a:close/>
                  <a:moveTo>
                    <a:pt x="9" y="241"/>
                  </a:moveTo>
                  <a:cubicBezTo>
                    <a:pt x="4" y="241"/>
                    <a:pt x="0" y="237"/>
                    <a:pt x="0" y="23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5"/>
                    <a:pt x="4" y="0"/>
                    <a:pt x="9" y="0"/>
                  </a:cubicBezTo>
                  <a:cubicBezTo>
                    <a:pt x="252" y="0"/>
                    <a:pt x="252" y="0"/>
                    <a:pt x="252" y="0"/>
                  </a:cubicBezTo>
                  <a:cubicBezTo>
                    <a:pt x="257" y="0"/>
                    <a:pt x="261" y="5"/>
                    <a:pt x="261" y="10"/>
                  </a:cubicBezTo>
                  <a:cubicBezTo>
                    <a:pt x="261" y="114"/>
                    <a:pt x="261" y="114"/>
                    <a:pt x="261" y="114"/>
                  </a:cubicBezTo>
                  <a:cubicBezTo>
                    <a:pt x="261" y="119"/>
                    <a:pt x="257" y="124"/>
                    <a:pt x="252" y="124"/>
                  </a:cubicBezTo>
                  <a:cubicBezTo>
                    <a:pt x="247" y="124"/>
                    <a:pt x="243" y="119"/>
                    <a:pt x="243" y="114"/>
                  </a:cubicBezTo>
                  <a:cubicBezTo>
                    <a:pt x="243" y="19"/>
                    <a:pt x="243" y="19"/>
                    <a:pt x="243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232"/>
                    <a:pt x="18" y="232"/>
                    <a:pt x="18" y="232"/>
                  </a:cubicBezTo>
                  <a:cubicBezTo>
                    <a:pt x="18" y="237"/>
                    <a:pt x="14" y="241"/>
                    <a:pt x="9" y="241"/>
                  </a:cubicBezTo>
                  <a:close/>
                  <a:moveTo>
                    <a:pt x="252" y="660"/>
                  </a:moveTo>
                  <a:cubicBezTo>
                    <a:pt x="9" y="660"/>
                    <a:pt x="9" y="660"/>
                    <a:pt x="9" y="660"/>
                  </a:cubicBezTo>
                  <a:cubicBezTo>
                    <a:pt x="4" y="660"/>
                    <a:pt x="0" y="656"/>
                    <a:pt x="0" y="651"/>
                  </a:cubicBezTo>
                  <a:cubicBezTo>
                    <a:pt x="0" y="252"/>
                    <a:pt x="0" y="252"/>
                    <a:pt x="0" y="252"/>
                  </a:cubicBezTo>
                  <a:cubicBezTo>
                    <a:pt x="0" y="247"/>
                    <a:pt x="4" y="243"/>
                    <a:pt x="9" y="243"/>
                  </a:cubicBezTo>
                  <a:cubicBezTo>
                    <a:pt x="14" y="243"/>
                    <a:pt x="18" y="247"/>
                    <a:pt x="18" y="252"/>
                  </a:cubicBezTo>
                  <a:cubicBezTo>
                    <a:pt x="18" y="642"/>
                    <a:pt x="18" y="642"/>
                    <a:pt x="18" y="642"/>
                  </a:cubicBezTo>
                  <a:cubicBezTo>
                    <a:pt x="243" y="642"/>
                    <a:pt x="243" y="642"/>
                    <a:pt x="243" y="642"/>
                  </a:cubicBezTo>
                  <a:cubicBezTo>
                    <a:pt x="243" y="197"/>
                    <a:pt x="243" y="197"/>
                    <a:pt x="243" y="197"/>
                  </a:cubicBezTo>
                  <a:cubicBezTo>
                    <a:pt x="243" y="192"/>
                    <a:pt x="247" y="188"/>
                    <a:pt x="252" y="188"/>
                  </a:cubicBezTo>
                  <a:cubicBezTo>
                    <a:pt x="257" y="188"/>
                    <a:pt x="261" y="192"/>
                    <a:pt x="261" y="197"/>
                  </a:cubicBezTo>
                  <a:cubicBezTo>
                    <a:pt x="261" y="651"/>
                    <a:pt x="261" y="651"/>
                    <a:pt x="261" y="651"/>
                  </a:cubicBezTo>
                  <a:cubicBezTo>
                    <a:pt x="261" y="656"/>
                    <a:pt x="257" y="660"/>
                    <a:pt x="252" y="66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19">
              <a:extLst>
                <a:ext uri="{FF2B5EF4-FFF2-40B4-BE49-F238E27FC236}">
                  <a16:creationId xmlns:a16="http://schemas.microsoft.com/office/drawing/2014/main" id="{89275092-F0AE-4A02-A612-A60B3CF491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9" y="1614"/>
              <a:ext cx="15" cy="92"/>
            </a:xfrm>
            <a:custGeom>
              <a:avLst/>
              <a:gdLst>
                <a:gd name="T0" fmla="*/ 5 w 10"/>
                <a:gd name="T1" fmla="*/ 60 h 60"/>
                <a:gd name="T2" fmla="*/ 0 w 10"/>
                <a:gd name="T3" fmla="*/ 55 h 60"/>
                <a:gd name="T4" fmla="*/ 0 w 10"/>
                <a:gd name="T5" fmla="*/ 5 h 60"/>
                <a:gd name="T6" fmla="*/ 5 w 10"/>
                <a:gd name="T7" fmla="*/ 0 h 60"/>
                <a:gd name="T8" fmla="*/ 10 w 10"/>
                <a:gd name="T9" fmla="*/ 5 h 60"/>
                <a:gd name="T10" fmla="*/ 10 w 10"/>
                <a:gd name="T11" fmla="*/ 55 h 60"/>
                <a:gd name="T12" fmla="*/ 5 w 10"/>
                <a:gd name="T13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60">
                  <a:moveTo>
                    <a:pt x="5" y="60"/>
                  </a:moveTo>
                  <a:cubicBezTo>
                    <a:pt x="2" y="60"/>
                    <a:pt x="0" y="58"/>
                    <a:pt x="0" y="5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55"/>
                    <a:pt x="10" y="55"/>
                    <a:pt x="10" y="55"/>
                  </a:cubicBezTo>
                  <a:cubicBezTo>
                    <a:pt x="10" y="58"/>
                    <a:pt x="8" y="60"/>
                    <a:pt x="5" y="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20">
              <a:extLst>
                <a:ext uri="{FF2B5EF4-FFF2-40B4-BE49-F238E27FC236}">
                  <a16:creationId xmlns:a16="http://schemas.microsoft.com/office/drawing/2014/main" id="{79DA0605-A5A2-4606-B190-FCDA8E474C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73" y="1190"/>
              <a:ext cx="67" cy="736"/>
            </a:xfrm>
            <a:custGeom>
              <a:avLst/>
              <a:gdLst>
                <a:gd name="T0" fmla="*/ 9 w 44"/>
                <a:gd name="T1" fmla="*/ 351 h 484"/>
                <a:gd name="T2" fmla="*/ 9 w 44"/>
                <a:gd name="T3" fmla="*/ 333 h 484"/>
                <a:gd name="T4" fmla="*/ 44 w 44"/>
                <a:gd name="T5" fmla="*/ 342 h 484"/>
                <a:gd name="T6" fmla="*/ 35 w 44"/>
                <a:gd name="T7" fmla="*/ 185 h 484"/>
                <a:gd name="T8" fmla="*/ 0 w 44"/>
                <a:gd name="T9" fmla="*/ 176 h 484"/>
                <a:gd name="T10" fmla="*/ 35 w 44"/>
                <a:gd name="T11" fmla="*/ 167 h 484"/>
                <a:gd name="T12" fmla="*/ 35 w 44"/>
                <a:gd name="T13" fmla="*/ 185 h 484"/>
                <a:gd name="T14" fmla="*/ 9 w 44"/>
                <a:gd name="T15" fmla="*/ 18 h 484"/>
                <a:gd name="T16" fmla="*/ 9 w 44"/>
                <a:gd name="T17" fmla="*/ 0 h 484"/>
                <a:gd name="T18" fmla="*/ 44 w 44"/>
                <a:gd name="T19" fmla="*/ 9 h 484"/>
                <a:gd name="T20" fmla="*/ 22 w 44"/>
                <a:gd name="T21" fmla="*/ 451 h 484"/>
                <a:gd name="T22" fmla="*/ 0 w 44"/>
                <a:gd name="T23" fmla="*/ 442 h 484"/>
                <a:gd name="T24" fmla="*/ 22 w 44"/>
                <a:gd name="T25" fmla="*/ 433 h 484"/>
                <a:gd name="T26" fmla="*/ 22 w 44"/>
                <a:gd name="T27" fmla="*/ 451 h 484"/>
                <a:gd name="T28" fmla="*/ 9 w 44"/>
                <a:gd name="T29" fmla="*/ 484 h 484"/>
                <a:gd name="T30" fmla="*/ 9 w 44"/>
                <a:gd name="T31" fmla="*/ 466 h 484"/>
                <a:gd name="T32" fmla="*/ 31 w 44"/>
                <a:gd name="T33" fmla="*/ 475 h 484"/>
                <a:gd name="T34" fmla="*/ 22 w 44"/>
                <a:gd name="T35" fmla="*/ 418 h 484"/>
                <a:gd name="T36" fmla="*/ 0 w 44"/>
                <a:gd name="T37" fmla="*/ 409 h 484"/>
                <a:gd name="T38" fmla="*/ 22 w 44"/>
                <a:gd name="T39" fmla="*/ 400 h 484"/>
                <a:gd name="T40" fmla="*/ 22 w 44"/>
                <a:gd name="T41" fmla="*/ 418 h 484"/>
                <a:gd name="T42" fmla="*/ 9 w 44"/>
                <a:gd name="T43" fmla="*/ 385 h 484"/>
                <a:gd name="T44" fmla="*/ 9 w 44"/>
                <a:gd name="T45" fmla="*/ 366 h 484"/>
                <a:gd name="T46" fmla="*/ 31 w 44"/>
                <a:gd name="T47" fmla="*/ 375 h 484"/>
                <a:gd name="T48" fmla="*/ 22 w 44"/>
                <a:gd name="T49" fmla="*/ 285 h 484"/>
                <a:gd name="T50" fmla="*/ 0 w 44"/>
                <a:gd name="T51" fmla="*/ 276 h 484"/>
                <a:gd name="T52" fmla="*/ 22 w 44"/>
                <a:gd name="T53" fmla="*/ 266 h 484"/>
                <a:gd name="T54" fmla="*/ 22 w 44"/>
                <a:gd name="T55" fmla="*/ 285 h 484"/>
                <a:gd name="T56" fmla="*/ 9 w 44"/>
                <a:gd name="T57" fmla="*/ 318 h 484"/>
                <a:gd name="T58" fmla="*/ 9 w 44"/>
                <a:gd name="T59" fmla="*/ 300 h 484"/>
                <a:gd name="T60" fmla="*/ 31 w 44"/>
                <a:gd name="T61" fmla="*/ 309 h 484"/>
                <a:gd name="T62" fmla="*/ 22 w 44"/>
                <a:gd name="T63" fmla="*/ 251 h 484"/>
                <a:gd name="T64" fmla="*/ 0 w 44"/>
                <a:gd name="T65" fmla="*/ 242 h 484"/>
                <a:gd name="T66" fmla="*/ 22 w 44"/>
                <a:gd name="T67" fmla="*/ 233 h 484"/>
                <a:gd name="T68" fmla="*/ 22 w 44"/>
                <a:gd name="T69" fmla="*/ 251 h 484"/>
                <a:gd name="T70" fmla="*/ 9 w 44"/>
                <a:gd name="T71" fmla="*/ 218 h 484"/>
                <a:gd name="T72" fmla="*/ 9 w 44"/>
                <a:gd name="T73" fmla="*/ 200 h 484"/>
                <a:gd name="T74" fmla="*/ 31 w 44"/>
                <a:gd name="T75" fmla="*/ 209 h 484"/>
                <a:gd name="T76" fmla="*/ 22 w 44"/>
                <a:gd name="T77" fmla="*/ 118 h 484"/>
                <a:gd name="T78" fmla="*/ 0 w 44"/>
                <a:gd name="T79" fmla="*/ 109 h 484"/>
                <a:gd name="T80" fmla="*/ 22 w 44"/>
                <a:gd name="T81" fmla="*/ 100 h 484"/>
                <a:gd name="T82" fmla="*/ 22 w 44"/>
                <a:gd name="T83" fmla="*/ 118 h 484"/>
                <a:gd name="T84" fmla="*/ 9 w 44"/>
                <a:gd name="T85" fmla="*/ 151 h 484"/>
                <a:gd name="T86" fmla="*/ 9 w 44"/>
                <a:gd name="T87" fmla="*/ 133 h 484"/>
                <a:gd name="T88" fmla="*/ 31 w 44"/>
                <a:gd name="T89" fmla="*/ 142 h 484"/>
                <a:gd name="T90" fmla="*/ 22 w 44"/>
                <a:gd name="T91" fmla="*/ 85 h 484"/>
                <a:gd name="T92" fmla="*/ 0 w 44"/>
                <a:gd name="T93" fmla="*/ 76 h 484"/>
                <a:gd name="T94" fmla="*/ 22 w 44"/>
                <a:gd name="T95" fmla="*/ 67 h 484"/>
                <a:gd name="T96" fmla="*/ 22 w 44"/>
                <a:gd name="T97" fmla="*/ 85 h 484"/>
                <a:gd name="T98" fmla="*/ 9 w 44"/>
                <a:gd name="T99" fmla="*/ 52 h 484"/>
                <a:gd name="T100" fmla="*/ 9 w 44"/>
                <a:gd name="T101" fmla="*/ 33 h 484"/>
                <a:gd name="T102" fmla="*/ 31 w 44"/>
                <a:gd name="T103" fmla="*/ 43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4" h="484">
                  <a:moveTo>
                    <a:pt x="35" y="351"/>
                  </a:moveTo>
                  <a:cubicBezTo>
                    <a:pt x="9" y="351"/>
                    <a:pt x="9" y="351"/>
                    <a:pt x="9" y="351"/>
                  </a:cubicBezTo>
                  <a:cubicBezTo>
                    <a:pt x="4" y="351"/>
                    <a:pt x="0" y="347"/>
                    <a:pt x="0" y="342"/>
                  </a:cubicBezTo>
                  <a:cubicBezTo>
                    <a:pt x="0" y="337"/>
                    <a:pt x="4" y="333"/>
                    <a:pt x="9" y="333"/>
                  </a:cubicBezTo>
                  <a:cubicBezTo>
                    <a:pt x="35" y="333"/>
                    <a:pt x="35" y="333"/>
                    <a:pt x="35" y="333"/>
                  </a:cubicBezTo>
                  <a:cubicBezTo>
                    <a:pt x="40" y="333"/>
                    <a:pt x="44" y="337"/>
                    <a:pt x="44" y="342"/>
                  </a:cubicBezTo>
                  <a:cubicBezTo>
                    <a:pt x="44" y="347"/>
                    <a:pt x="40" y="351"/>
                    <a:pt x="35" y="351"/>
                  </a:cubicBezTo>
                  <a:close/>
                  <a:moveTo>
                    <a:pt x="35" y="185"/>
                  </a:moveTo>
                  <a:cubicBezTo>
                    <a:pt x="9" y="185"/>
                    <a:pt x="9" y="185"/>
                    <a:pt x="9" y="185"/>
                  </a:cubicBezTo>
                  <a:cubicBezTo>
                    <a:pt x="4" y="185"/>
                    <a:pt x="0" y="181"/>
                    <a:pt x="0" y="176"/>
                  </a:cubicBezTo>
                  <a:cubicBezTo>
                    <a:pt x="0" y="171"/>
                    <a:pt x="4" y="167"/>
                    <a:pt x="9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40" y="167"/>
                    <a:pt x="44" y="171"/>
                    <a:pt x="44" y="176"/>
                  </a:cubicBezTo>
                  <a:cubicBezTo>
                    <a:pt x="44" y="181"/>
                    <a:pt x="40" y="185"/>
                    <a:pt x="35" y="185"/>
                  </a:cubicBezTo>
                  <a:close/>
                  <a:moveTo>
                    <a:pt x="35" y="18"/>
                  </a:moveTo>
                  <a:cubicBezTo>
                    <a:pt x="9" y="18"/>
                    <a:pt x="9" y="18"/>
                    <a:pt x="9" y="18"/>
                  </a:cubicBezTo>
                  <a:cubicBezTo>
                    <a:pt x="4" y="18"/>
                    <a:pt x="0" y="14"/>
                    <a:pt x="0" y="9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40" y="0"/>
                    <a:pt x="44" y="4"/>
                    <a:pt x="44" y="9"/>
                  </a:cubicBezTo>
                  <a:cubicBezTo>
                    <a:pt x="44" y="14"/>
                    <a:pt x="40" y="18"/>
                    <a:pt x="35" y="18"/>
                  </a:cubicBezTo>
                  <a:close/>
                  <a:moveTo>
                    <a:pt x="22" y="451"/>
                  </a:moveTo>
                  <a:cubicBezTo>
                    <a:pt x="9" y="451"/>
                    <a:pt x="9" y="451"/>
                    <a:pt x="9" y="451"/>
                  </a:cubicBezTo>
                  <a:cubicBezTo>
                    <a:pt x="4" y="451"/>
                    <a:pt x="0" y="447"/>
                    <a:pt x="0" y="442"/>
                  </a:cubicBezTo>
                  <a:cubicBezTo>
                    <a:pt x="0" y="437"/>
                    <a:pt x="4" y="433"/>
                    <a:pt x="9" y="433"/>
                  </a:cubicBezTo>
                  <a:cubicBezTo>
                    <a:pt x="22" y="433"/>
                    <a:pt x="22" y="433"/>
                    <a:pt x="22" y="433"/>
                  </a:cubicBezTo>
                  <a:cubicBezTo>
                    <a:pt x="27" y="433"/>
                    <a:pt x="31" y="437"/>
                    <a:pt x="31" y="442"/>
                  </a:cubicBezTo>
                  <a:cubicBezTo>
                    <a:pt x="31" y="447"/>
                    <a:pt x="27" y="451"/>
                    <a:pt x="22" y="451"/>
                  </a:cubicBezTo>
                  <a:close/>
                  <a:moveTo>
                    <a:pt x="22" y="484"/>
                  </a:moveTo>
                  <a:cubicBezTo>
                    <a:pt x="9" y="484"/>
                    <a:pt x="9" y="484"/>
                    <a:pt x="9" y="484"/>
                  </a:cubicBezTo>
                  <a:cubicBezTo>
                    <a:pt x="4" y="484"/>
                    <a:pt x="0" y="480"/>
                    <a:pt x="0" y="475"/>
                  </a:cubicBezTo>
                  <a:cubicBezTo>
                    <a:pt x="0" y="470"/>
                    <a:pt x="4" y="466"/>
                    <a:pt x="9" y="466"/>
                  </a:cubicBezTo>
                  <a:cubicBezTo>
                    <a:pt x="22" y="466"/>
                    <a:pt x="22" y="466"/>
                    <a:pt x="22" y="466"/>
                  </a:cubicBezTo>
                  <a:cubicBezTo>
                    <a:pt x="27" y="466"/>
                    <a:pt x="31" y="470"/>
                    <a:pt x="31" y="475"/>
                  </a:cubicBezTo>
                  <a:cubicBezTo>
                    <a:pt x="31" y="480"/>
                    <a:pt x="27" y="484"/>
                    <a:pt x="22" y="484"/>
                  </a:cubicBezTo>
                  <a:close/>
                  <a:moveTo>
                    <a:pt x="22" y="418"/>
                  </a:moveTo>
                  <a:cubicBezTo>
                    <a:pt x="9" y="418"/>
                    <a:pt x="9" y="418"/>
                    <a:pt x="9" y="418"/>
                  </a:cubicBezTo>
                  <a:cubicBezTo>
                    <a:pt x="4" y="418"/>
                    <a:pt x="0" y="414"/>
                    <a:pt x="0" y="409"/>
                  </a:cubicBezTo>
                  <a:cubicBezTo>
                    <a:pt x="0" y="404"/>
                    <a:pt x="4" y="400"/>
                    <a:pt x="9" y="400"/>
                  </a:cubicBezTo>
                  <a:cubicBezTo>
                    <a:pt x="22" y="400"/>
                    <a:pt x="22" y="400"/>
                    <a:pt x="22" y="400"/>
                  </a:cubicBezTo>
                  <a:cubicBezTo>
                    <a:pt x="27" y="400"/>
                    <a:pt x="31" y="404"/>
                    <a:pt x="31" y="409"/>
                  </a:cubicBezTo>
                  <a:cubicBezTo>
                    <a:pt x="31" y="414"/>
                    <a:pt x="27" y="418"/>
                    <a:pt x="22" y="418"/>
                  </a:cubicBezTo>
                  <a:close/>
                  <a:moveTo>
                    <a:pt x="22" y="385"/>
                  </a:moveTo>
                  <a:cubicBezTo>
                    <a:pt x="9" y="385"/>
                    <a:pt x="9" y="385"/>
                    <a:pt x="9" y="385"/>
                  </a:cubicBezTo>
                  <a:cubicBezTo>
                    <a:pt x="4" y="385"/>
                    <a:pt x="0" y="381"/>
                    <a:pt x="0" y="375"/>
                  </a:cubicBezTo>
                  <a:cubicBezTo>
                    <a:pt x="0" y="370"/>
                    <a:pt x="4" y="366"/>
                    <a:pt x="9" y="366"/>
                  </a:cubicBezTo>
                  <a:cubicBezTo>
                    <a:pt x="22" y="366"/>
                    <a:pt x="22" y="366"/>
                    <a:pt x="22" y="366"/>
                  </a:cubicBezTo>
                  <a:cubicBezTo>
                    <a:pt x="27" y="366"/>
                    <a:pt x="31" y="370"/>
                    <a:pt x="31" y="375"/>
                  </a:cubicBezTo>
                  <a:cubicBezTo>
                    <a:pt x="31" y="381"/>
                    <a:pt x="27" y="385"/>
                    <a:pt x="22" y="385"/>
                  </a:cubicBezTo>
                  <a:close/>
                  <a:moveTo>
                    <a:pt x="22" y="285"/>
                  </a:moveTo>
                  <a:cubicBezTo>
                    <a:pt x="9" y="285"/>
                    <a:pt x="9" y="285"/>
                    <a:pt x="9" y="285"/>
                  </a:cubicBezTo>
                  <a:cubicBezTo>
                    <a:pt x="4" y="285"/>
                    <a:pt x="0" y="281"/>
                    <a:pt x="0" y="276"/>
                  </a:cubicBezTo>
                  <a:cubicBezTo>
                    <a:pt x="0" y="271"/>
                    <a:pt x="4" y="266"/>
                    <a:pt x="9" y="266"/>
                  </a:cubicBezTo>
                  <a:cubicBezTo>
                    <a:pt x="22" y="266"/>
                    <a:pt x="22" y="266"/>
                    <a:pt x="22" y="266"/>
                  </a:cubicBezTo>
                  <a:cubicBezTo>
                    <a:pt x="27" y="266"/>
                    <a:pt x="31" y="271"/>
                    <a:pt x="31" y="276"/>
                  </a:cubicBezTo>
                  <a:cubicBezTo>
                    <a:pt x="31" y="281"/>
                    <a:pt x="27" y="285"/>
                    <a:pt x="22" y="285"/>
                  </a:cubicBezTo>
                  <a:close/>
                  <a:moveTo>
                    <a:pt x="22" y="318"/>
                  </a:moveTo>
                  <a:cubicBezTo>
                    <a:pt x="9" y="318"/>
                    <a:pt x="9" y="318"/>
                    <a:pt x="9" y="318"/>
                  </a:cubicBezTo>
                  <a:cubicBezTo>
                    <a:pt x="4" y="318"/>
                    <a:pt x="0" y="314"/>
                    <a:pt x="0" y="309"/>
                  </a:cubicBezTo>
                  <a:cubicBezTo>
                    <a:pt x="0" y="304"/>
                    <a:pt x="4" y="300"/>
                    <a:pt x="9" y="300"/>
                  </a:cubicBezTo>
                  <a:cubicBezTo>
                    <a:pt x="22" y="300"/>
                    <a:pt x="22" y="300"/>
                    <a:pt x="22" y="300"/>
                  </a:cubicBezTo>
                  <a:cubicBezTo>
                    <a:pt x="27" y="300"/>
                    <a:pt x="31" y="304"/>
                    <a:pt x="31" y="309"/>
                  </a:cubicBezTo>
                  <a:cubicBezTo>
                    <a:pt x="31" y="314"/>
                    <a:pt x="27" y="318"/>
                    <a:pt x="22" y="318"/>
                  </a:cubicBezTo>
                  <a:close/>
                  <a:moveTo>
                    <a:pt x="22" y="251"/>
                  </a:moveTo>
                  <a:cubicBezTo>
                    <a:pt x="9" y="251"/>
                    <a:pt x="9" y="251"/>
                    <a:pt x="9" y="251"/>
                  </a:cubicBezTo>
                  <a:cubicBezTo>
                    <a:pt x="4" y="251"/>
                    <a:pt x="0" y="247"/>
                    <a:pt x="0" y="242"/>
                  </a:cubicBezTo>
                  <a:cubicBezTo>
                    <a:pt x="0" y="237"/>
                    <a:pt x="4" y="233"/>
                    <a:pt x="9" y="233"/>
                  </a:cubicBezTo>
                  <a:cubicBezTo>
                    <a:pt x="22" y="233"/>
                    <a:pt x="22" y="233"/>
                    <a:pt x="22" y="233"/>
                  </a:cubicBezTo>
                  <a:cubicBezTo>
                    <a:pt x="27" y="233"/>
                    <a:pt x="31" y="237"/>
                    <a:pt x="31" y="242"/>
                  </a:cubicBezTo>
                  <a:cubicBezTo>
                    <a:pt x="31" y="247"/>
                    <a:pt x="27" y="251"/>
                    <a:pt x="22" y="251"/>
                  </a:cubicBezTo>
                  <a:close/>
                  <a:moveTo>
                    <a:pt x="22" y="218"/>
                  </a:moveTo>
                  <a:cubicBezTo>
                    <a:pt x="9" y="218"/>
                    <a:pt x="9" y="218"/>
                    <a:pt x="9" y="218"/>
                  </a:cubicBezTo>
                  <a:cubicBezTo>
                    <a:pt x="4" y="218"/>
                    <a:pt x="0" y="214"/>
                    <a:pt x="0" y="209"/>
                  </a:cubicBezTo>
                  <a:cubicBezTo>
                    <a:pt x="0" y="204"/>
                    <a:pt x="4" y="200"/>
                    <a:pt x="9" y="200"/>
                  </a:cubicBezTo>
                  <a:cubicBezTo>
                    <a:pt x="22" y="200"/>
                    <a:pt x="22" y="200"/>
                    <a:pt x="22" y="200"/>
                  </a:cubicBezTo>
                  <a:cubicBezTo>
                    <a:pt x="27" y="200"/>
                    <a:pt x="31" y="204"/>
                    <a:pt x="31" y="209"/>
                  </a:cubicBezTo>
                  <a:cubicBezTo>
                    <a:pt x="31" y="214"/>
                    <a:pt x="27" y="218"/>
                    <a:pt x="22" y="218"/>
                  </a:cubicBezTo>
                  <a:close/>
                  <a:moveTo>
                    <a:pt x="22" y="118"/>
                  </a:moveTo>
                  <a:cubicBezTo>
                    <a:pt x="9" y="118"/>
                    <a:pt x="9" y="118"/>
                    <a:pt x="9" y="118"/>
                  </a:cubicBezTo>
                  <a:cubicBezTo>
                    <a:pt x="4" y="118"/>
                    <a:pt x="0" y="114"/>
                    <a:pt x="0" y="109"/>
                  </a:cubicBezTo>
                  <a:cubicBezTo>
                    <a:pt x="0" y="104"/>
                    <a:pt x="4" y="100"/>
                    <a:pt x="9" y="100"/>
                  </a:cubicBezTo>
                  <a:cubicBezTo>
                    <a:pt x="22" y="100"/>
                    <a:pt x="22" y="100"/>
                    <a:pt x="22" y="100"/>
                  </a:cubicBezTo>
                  <a:cubicBezTo>
                    <a:pt x="27" y="100"/>
                    <a:pt x="31" y="104"/>
                    <a:pt x="31" y="109"/>
                  </a:cubicBezTo>
                  <a:cubicBezTo>
                    <a:pt x="31" y="114"/>
                    <a:pt x="27" y="118"/>
                    <a:pt x="22" y="118"/>
                  </a:cubicBezTo>
                  <a:close/>
                  <a:moveTo>
                    <a:pt x="22" y="151"/>
                  </a:moveTo>
                  <a:cubicBezTo>
                    <a:pt x="9" y="151"/>
                    <a:pt x="9" y="151"/>
                    <a:pt x="9" y="151"/>
                  </a:cubicBezTo>
                  <a:cubicBezTo>
                    <a:pt x="4" y="151"/>
                    <a:pt x="0" y="147"/>
                    <a:pt x="0" y="142"/>
                  </a:cubicBezTo>
                  <a:cubicBezTo>
                    <a:pt x="0" y="137"/>
                    <a:pt x="4" y="133"/>
                    <a:pt x="9" y="133"/>
                  </a:cubicBezTo>
                  <a:cubicBezTo>
                    <a:pt x="22" y="133"/>
                    <a:pt x="22" y="133"/>
                    <a:pt x="22" y="133"/>
                  </a:cubicBezTo>
                  <a:cubicBezTo>
                    <a:pt x="27" y="133"/>
                    <a:pt x="31" y="137"/>
                    <a:pt x="31" y="142"/>
                  </a:cubicBezTo>
                  <a:cubicBezTo>
                    <a:pt x="31" y="147"/>
                    <a:pt x="27" y="151"/>
                    <a:pt x="22" y="151"/>
                  </a:cubicBezTo>
                  <a:close/>
                  <a:moveTo>
                    <a:pt x="22" y="85"/>
                  </a:moveTo>
                  <a:cubicBezTo>
                    <a:pt x="9" y="85"/>
                    <a:pt x="9" y="85"/>
                    <a:pt x="9" y="85"/>
                  </a:cubicBezTo>
                  <a:cubicBezTo>
                    <a:pt x="4" y="85"/>
                    <a:pt x="0" y="81"/>
                    <a:pt x="0" y="76"/>
                  </a:cubicBezTo>
                  <a:cubicBezTo>
                    <a:pt x="0" y="71"/>
                    <a:pt x="4" y="67"/>
                    <a:pt x="9" y="67"/>
                  </a:cubicBezTo>
                  <a:cubicBezTo>
                    <a:pt x="22" y="67"/>
                    <a:pt x="22" y="67"/>
                    <a:pt x="22" y="67"/>
                  </a:cubicBezTo>
                  <a:cubicBezTo>
                    <a:pt x="27" y="67"/>
                    <a:pt x="31" y="71"/>
                    <a:pt x="31" y="76"/>
                  </a:cubicBezTo>
                  <a:cubicBezTo>
                    <a:pt x="31" y="81"/>
                    <a:pt x="27" y="85"/>
                    <a:pt x="22" y="85"/>
                  </a:cubicBezTo>
                  <a:close/>
                  <a:moveTo>
                    <a:pt x="22" y="52"/>
                  </a:moveTo>
                  <a:cubicBezTo>
                    <a:pt x="9" y="52"/>
                    <a:pt x="9" y="52"/>
                    <a:pt x="9" y="52"/>
                  </a:cubicBezTo>
                  <a:cubicBezTo>
                    <a:pt x="4" y="52"/>
                    <a:pt x="0" y="48"/>
                    <a:pt x="0" y="43"/>
                  </a:cubicBezTo>
                  <a:cubicBezTo>
                    <a:pt x="0" y="38"/>
                    <a:pt x="4" y="33"/>
                    <a:pt x="9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7" y="33"/>
                    <a:pt x="31" y="38"/>
                    <a:pt x="31" y="43"/>
                  </a:cubicBezTo>
                  <a:cubicBezTo>
                    <a:pt x="31" y="48"/>
                    <a:pt x="27" y="52"/>
                    <a:pt x="22" y="5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21">
              <a:extLst>
                <a:ext uri="{FF2B5EF4-FFF2-40B4-BE49-F238E27FC236}">
                  <a16:creationId xmlns:a16="http://schemas.microsoft.com/office/drawing/2014/main" id="{5D45136A-8BD8-4B21-BC32-AFED3F6A93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07" y="1073"/>
              <a:ext cx="977" cy="975"/>
            </a:xfrm>
            <a:custGeom>
              <a:avLst/>
              <a:gdLst>
                <a:gd name="T0" fmla="*/ 430 w 977"/>
                <a:gd name="T1" fmla="*/ 429 h 975"/>
                <a:gd name="T2" fmla="*/ 0 w 977"/>
                <a:gd name="T3" fmla="*/ 0 h 975"/>
                <a:gd name="T4" fmla="*/ 0 w 977"/>
                <a:gd name="T5" fmla="*/ 975 h 975"/>
                <a:gd name="T6" fmla="*/ 977 w 977"/>
                <a:gd name="T7" fmla="*/ 975 h 975"/>
                <a:gd name="T8" fmla="*/ 465 w 977"/>
                <a:gd name="T9" fmla="*/ 464 h 975"/>
                <a:gd name="T10" fmla="*/ 430 w 977"/>
                <a:gd name="T11" fmla="*/ 429 h 975"/>
                <a:gd name="T12" fmla="*/ 175 w 977"/>
                <a:gd name="T13" fmla="*/ 418 h 975"/>
                <a:gd name="T14" fmla="*/ 555 w 977"/>
                <a:gd name="T15" fmla="*/ 798 h 975"/>
                <a:gd name="T16" fmla="*/ 175 w 977"/>
                <a:gd name="T17" fmla="*/ 798 h 975"/>
                <a:gd name="T18" fmla="*/ 175 w 977"/>
                <a:gd name="T19" fmla="*/ 418 h 9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7" h="975">
                  <a:moveTo>
                    <a:pt x="430" y="429"/>
                  </a:moveTo>
                  <a:lnTo>
                    <a:pt x="0" y="0"/>
                  </a:lnTo>
                  <a:lnTo>
                    <a:pt x="0" y="975"/>
                  </a:lnTo>
                  <a:lnTo>
                    <a:pt x="977" y="975"/>
                  </a:lnTo>
                  <a:lnTo>
                    <a:pt x="465" y="464"/>
                  </a:lnTo>
                  <a:lnTo>
                    <a:pt x="430" y="429"/>
                  </a:lnTo>
                  <a:close/>
                  <a:moveTo>
                    <a:pt x="175" y="418"/>
                  </a:moveTo>
                  <a:lnTo>
                    <a:pt x="555" y="798"/>
                  </a:lnTo>
                  <a:lnTo>
                    <a:pt x="175" y="798"/>
                  </a:lnTo>
                  <a:lnTo>
                    <a:pt x="175" y="41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Freeform 22">
              <a:extLst>
                <a:ext uri="{FF2B5EF4-FFF2-40B4-BE49-F238E27FC236}">
                  <a16:creationId xmlns:a16="http://schemas.microsoft.com/office/drawing/2014/main" id="{76048486-0EDB-43D3-BAB9-4D524908F3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07" y="1073"/>
              <a:ext cx="977" cy="975"/>
            </a:xfrm>
            <a:custGeom>
              <a:avLst/>
              <a:gdLst>
                <a:gd name="T0" fmla="*/ 430 w 977"/>
                <a:gd name="T1" fmla="*/ 429 h 975"/>
                <a:gd name="T2" fmla="*/ 0 w 977"/>
                <a:gd name="T3" fmla="*/ 0 h 975"/>
                <a:gd name="T4" fmla="*/ 0 w 977"/>
                <a:gd name="T5" fmla="*/ 975 h 975"/>
                <a:gd name="T6" fmla="*/ 977 w 977"/>
                <a:gd name="T7" fmla="*/ 975 h 975"/>
                <a:gd name="T8" fmla="*/ 465 w 977"/>
                <a:gd name="T9" fmla="*/ 464 h 975"/>
                <a:gd name="T10" fmla="*/ 175 w 977"/>
                <a:gd name="T11" fmla="*/ 418 h 975"/>
                <a:gd name="T12" fmla="*/ 555 w 977"/>
                <a:gd name="T13" fmla="*/ 798 h 975"/>
                <a:gd name="T14" fmla="*/ 175 w 977"/>
                <a:gd name="T15" fmla="*/ 798 h 975"/>
                <a:gd name="T16" fmla="*/ 175 w 977"/>
                <a:gd name="T17" fmla="*/ 418 h 9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7" h="975">
                  <a:moveTo>
                    <a:pt x="430" y="429"/>
                  </a:moveTo>
                  <a:lnTo>
                    <a:pt x="0" y="0"/>
                  </a:lnTo>
                  <a:lnTo>
                    <a:pt x="0" y="975"/>
                  </a:lnTo>
                  <a:lnTo>
                    <a:pt x="977" y="975"/>
                  </a:lnTo>
                  <a:lnTo>
                    <a:pt x="465" y="464"/>
                  </a:lnTo>
                  <a:moveTo>
                    <a:pt x="175" y="418"/>
                  </a:moveTo>
                  <a:lnTo>
                    <a:pt x="555" y="798"/>
                  </a:lnTo>
                  <a:lnTo>
                    <a:pt x="175" y="798"/>
                  </a:lnTo>
                  <a:lnTo>
                    <a:pt x="175" y="41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Freeform 23">
              <a:extLst>
                <a:ext uri="{FF2B5EF4-FFF2-40B4-BE49-F238E27FC236}">
                  <a16:creationId xmlns:a16="http://schemas.microsoft.com/office/drawing/2014/main" id="{E263B251-C14A-417F-806A-59DA860843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7" y="1071"/>
              <a:ext cx="977" cy="975"/>
            </a:xfrm>
            <a:custGeom>
              <a:avLst/>
              <a:gdLst>
                <a:gd name="T0" fmla="*/ 896 w 977"/>
                <a:gd name="T1" fmla="*/ 975 h 975"/>
                <a:gd name="T2" fmla="*/ 977 w 977"/>
                <a:gd name="T3" fmla="*/ 975 h 975"/>
                <a:gd name="T4" fmla="*/ 0 w 977"/>
                <a:gd name="T5" fmla="*/ 0 h 975"/>
                <a:gd name="T6" fmla="*/ 0 w 977"/>
                <a:gd name="T7" fmla="*/ 79 h 975"/>
                <a:gd name="T8" fmla="*/ 896 w 977"/>
                <a:gd name="T9" fmla="*/ 975 h 9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7" h="975">
                  <a:moveTo>
                    <a:pt x="896" y="975"/>
                  </a:moveTo>
                  <a:lnTo>
                    <a:pt x="977" y="975"/>
                  </a:lnTo>
                  <a:lnTo>
                    <a:pt x="0" y="0"/>
                  </a:lnTo>
                  <a:lnTo>
                    <a:pt x="0" y="79"/>
                  </a:lnTo>
                  <a:lnTo>
                    <a:pt x="896" y="975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24">
              <a:extLst>
                <a:ext uri="{FF2B5EF4-FFF2-40B4-BE49-F238E27FC236}">
                  <a16:creationId xmlns:a16="http://schemas.microsoft.com/office/drawing/2014/main" id="{B8541F61-870B-4695-97AF-F108EE78F1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07" y="1071"/>
              <a:ext cx="102" cy="975"/>
            </a:xfrm>
            <a:custGeom>
              <a:avLst/>
              <a:gdLst>
                <a:gd name="T0" fmla="*/ 28 w 67"/>
                <a:gd name="T1" fmla="*/ 28 h 641"/>
                <a:gd name="T2" fmla="*/ 0 w 67"/>
                <a:gd name="T3" fmla="*/ 0 h 641"/>
                <a:gd name="T4" fmla="*/ 0 w 67"/>
                <a:gd name="T5" fmla="*/ 641 h 641"/>
                <a:gd name="T6" fmla="*/ 28 w 67"/>
                <a:gd name="T7" fmla="*/ 641 h 641"/>
                <a:gd name="T8" fmla="*/ 28 w 67"/>
                <a:gd name="T9" fmla="*/ 28 h 641"/>
                <a:gd name="T10" fmla="*/ 62 w 67"/>
                <a:gd name="T11" fmla="*/ 608 h 641"/>
                <a:gd name="T12" fmla="*/ 56 w 67"/>
                <a:gd name="T13" fmla="*/ 603 h 641"/>
                <a:gd name="T14" fmla="*/ 56 w 67"/>
                <a:gd name="T15" fmla="*/ 553 h 641"/>
                <a:gd name="T16" fmla="*/ 62 w 67"/>
                <a:gd name="T17" fmla="*/ 548 h 641"/>
                <a:gd name="T18" fmla="*/ 67 w 67"/>
                <a:gd name="T19" fmla="*/ 553 h 641"/>
                <a:gd name="T20" fmla="*/ 67 w 67"/>
                <a:gd name="T21" fmla="*/ 603 h 641"/>
                <a:gd name="T22" fmla="*/ 62 w 67"/>
                <a:gd name="T23" fmla="*/ 608 h 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7" h="641">
                  <a:moveTo>
                    <a:pt x="28" y="28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41"/>
                    <a:pt x="0" y="641"/>
                    <a:pt x="0" y="641"/>
                  </a:cubicBezTo>
                  <a:cubicBezTo>
                    <a:pt x="28" y="641"/>
                    <a:pt x="28" y="641"/>
                    <a:pt x="28" y="641"/>
                  </a:cubicBezTo>
                  <a:lnTo>
                    <a:pt x="28" y="28"/>
                  </a:lnTo>
                  <a:close/>
                  <a:moveTo>
                    <a:pt x="62" y="608"/>
                  </a:moveTo>
                  <a:cubicBezTo>
                    <a:pt x="59" y="608"/>
                    <a:pt x="56" y="606"/>
                    <a:pt x="56" y="603"/>
                  </a:cubicBezTo>
                  <a:cubicBezTo>
                    <a:pt x="56" y="553"/>
                    <a:pt x="56" y="553"/>
                    <a:pt x="56" y="553"/>
                  </a:cubicBezTo>
                  <a:cubicBezTo>
                    <a:pt x="56" y="550"/>
                    <a:pt x="59" y="548"/>
                    <a:pt x="62" y="548"/>
                  </a:cubicBezTo>
                  <a:cubicBezTo>
                    <a:pt x="64" y="548"/>
                    <a:pt x="67" y="550"/>
                    <a:pt x="67" y="553"/>
                  </a:cubicBezTo>
                  <a:cubicBezTo>
                    <a:pt x="67" y="603"/>
                    <a:pt x="67" y="603"/>
                    <a:pt x="67" y="603"/>
                  </a:cubicBezTo>
                  <a:cubicBezTo>
                    <a:pt x="67" y="606"/>
                    <a:pt x="64" y="608"/>
                    <a:pt x="62" y="6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25">
              <a:extLst>
                <a:ext uri="{FF2B5EF4-FFF2-40B4-BE49-F238E27FC236}">
                  <a16:creationId xmlns:a16="http://schemas.microsoft.com/office/drawing/2014/main" id="{7B2080F4-99FD-4440-8444-E740A0F6BB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93" y="1056"/>
              <a:ext cx="409" cy="642"/>
            </a:xfrm>
            <a:custGeom>
              <a:avLst/>
              <a:gdLst>
                <a:gd name="T0" fmla="*/ 9 w 269"/>
                <a:gd name="T1" fmla="*/ 371 h 422"/>
                <a:gd name="T2" fmla="*/ 18 w 269"/>
                <a:gd name="T3" fmla="*/ 362 h 422"/>
                <a:gd name="T4" fmla="*/ 18 w 269"/>
                <a:gd name="T5" fmla="*/ 32 h 422"/>
                <a:gd name="T6" fmla="*/ 253 w 269"/>
                <a:gd name="T7" fmla="*/ 266 h 422"/>
                <a:gd name="T8" fmla="*/ 266 w 269"/>
                <a:gd name="T9" fmla="*/ 266 h 422"/>
                <a:gd name="T10" fmla="*/ 266 w 269"/>
                <a:gd name="T11" fmla="*/ 253 h 422"/>
                <a:gd name="T12" fmla="*/ 15 w 269"/>
                <a:gd name="T13" fmla="*/ 3 h 422"/>
                <a:gd name="T14" fmla="*/ 6 w 269"/>
                <a:gd name="T15" fmla="*/ 1 h 422"/>
                <a:gd name="T16" fmla="*/ 0 w 269"/>
                <a:gd name="T17" fmla="*/ 10 h 422"/>
                <a:gd name="T18" fmla="*/ 0 w 269"/>
                <a:gd name="T19" fmla="*/ 362 h 422"/>
                <a:gd name="T20" fmla="*/ 9 w 269"/>
                <a:gd name="T21" fmla="*/ 371 h 422"/>
                <a:gd name="T22" fmla="*/ 9 w 269"/>
                <a:gd name="T23" fmla="*/ 422 h 422"/>
                <a:gd name="T24" fmla="*/ 18 w 269"/>
                <a:gd name="T25" fmla="*/ 413 h 422"/>
                <a:gd name="T26" fmla="*/ 18 w 269"/>
                <a:gd name="T27" fmla="*/ 382 h 422"/>
                <a:gd name="T28" fmla="*/ 9 w 269"/>
                <a:gd name="T29" fmla="*/ 373 h 422"/>
                <a:gd name="T30" fmla="*/ 0 w 269"/>
                <a:gd name="T31" fmla="*/ 382 h 422"/>
                <a:gd name="T32" fmla="*/ 0 w 269"/>
                <a:gd name="T33" fmla="*/ 413 h 422"/>
                <a:gd name="T34" fmla="*/ 9 w 269"/>
                <a:gd name="T35" fmla="*/ 422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9" h="422">
                  <a:moveTo>
                    <a:pt x="9" y="371"/>
                  </a:moveTo>
                  <a:cubicBezTo>
                    <a:pt x="14" y="371"/>
                    <a:pt x="18" y="367"/>
                    <a:pt x="18" y="36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253" y="266"/>
                    <a:pt x="253" y="266"/>
                    <a:pt x="253" y="266"/>
                  </a:cubicBezTo>
                  <a:cubicBezTo>
                    <a:pt x="256" y="270"/>
                    <a:pt x="262" y="270"/>
                    <a:pt x="266" y="266"/>
                  </a:cubicBezTo>
                  <a:cubicBezTo>
                    <a:pt x="269" y="263"/>
                    <a:pt x="269" y="257"/>
                    <a:pt x="266" y="25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3" y="1"/>
                    <a:pt x="9" y="0"/>
                    <a:pt x="6" y="1"/>
                  </a:cubicBezTo>
                  <a:cubicBezTo>
                    <a:pt x="2" y="3"/>
                    <a:pt x="0" y="6"/>
                    <a:pt x="0" y="10"/>
                  </a:cubicBezTo>
                  <a:cubicBezTo>
                    <a:pt x="0" y="362"/>
                    <a:pt x="0" y="362"/>
                    <a:pt x="0" y="362"/>
                  </a:cubicBezTo>
                  <a:cubicBezTo>
                    <a:pt x="0" y="367"/>
                    <a:pt x="4" y="371"/>
                    <a:pt x="9" y="371"/>
                  </a:cubicBezTo>
                  <a:close/>
                  <a:moveTo>
                    <a:pt x="9" y="422"/>
                  </a:moveTo>
                  <a:cubicBezTo>
                    <a:pt x="14" y="422"/>
                    <a:pt x="18" y="418"/>
                    <a:pt x="18" y="413"/>
                  </a:cubicBezTo>
                  <a:cubicBezTo>
                    <a:pt x="18" y="382"/>
                    <a:pt x="18" y="382"/>
                    <a:pt x="18" y="382"/>
                  </a:cubicBezTo>
                  <a:cubicBezTo>
                    <a:pt x="18" y="377"/>
                    <a:pt x="14" y="373"/>
                    <a:pt x="9" y="373"/>
                  </a:cubicBezTo>
                  <a:cubicBezTo>
                    <a:pt x="4" y="373"/>
                    <a:pt x="0" y="377"/>
                    <a:pt x="0" y="382"/>
                  </a:cubicBezTo>
                  <a:cubicBezTo>
                    <a:pt x="0" y="413"/>
                    <a:pt x="0" y="413"/>
                    <a:pt x="0" y="413"/>
                  </a:cubicBezTo>
                  <a:cubicBezTo>
                    <a:pt x="0" y="418"/>
                    <a:pt x="4" y="422"/>
                    <a:pt x="9" y="42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26">
              <a:extLst>
                <a:ext uri="{FF2B5EF4-FFF2-40B4-BE49-F238E27FC236}">
                  <a16:creationId xmlns:a16="http://schemas.microsoft.com/office/drawing/2014/main" id="{BDB30F37-EEE4-4C18-8E09-BD81905514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3" y="1459"/>
              <a:ext cx="1004" cy="601"/>
            </a:xfrm>
            <a:custGeom>
              <a:avLst/>
              <a:gdLst>
                <a:gd name="T0" fmla="*/ 657 w 660"/>
                <a:gd name="T1" fmla="*/ 380 h 395"/>
                <a:gd name="T2" fmla="*/ 280 w 660"/>
                <a:gd name="T3" fmla="*/ 3 h 395"/>
                <a:gd name="T4" fmla="*/ 268 w 660"/>
                <a:gd name="T5" fmla="*/ 3 h 395"/>
                <a:gd name="T6" fmla="*/ 268 w 660"/>
                <a:gd name="T7" fmla="*/ 16 h 395"/>
                <a:gd name="T8" fmla="*/ 629 w 660"/>
                <a:gd name="T9" fmla="*/ 377 h 395"/>
                <a:gd name="T10" fmla="*/ 18 w 660"/>
                <a:gd name="T11" fmla="*/ 377 h 395"/>
                <a:gd name="T12" fmla="*/ 18 w 660"/>
                <a:gd name="T13" fmla="*/ 168 h 395"/>
                <a:gd name="T14" fmla="*/ 9 w 660"/>
                <a:gd name="T15" fmla="*/ 159 h 395"/>
                <a:gd name="T16" fmla="*/ 0 w 660"/>
                <a:gd name="T17" fmla="*/ 168 h 395"/>
                <a:gd name="T18" fmla="*/ 0 w 660"/>
                <a:gd name="T19" fmla="*/ 386 h 395"/>
                <a:gd name="T20" fmla="*/ 9 w 660"/>
                <a:gd name="T21" fmla="*/ 395 h 395"/>
                <a:gd name="T22" fmla="*/ 651 w 660"/>
                <a:gd name="T23" fmla="*/ 395 h 395"/>
                <a:gd name="T24" fmla="*/ 659 w 660"/>
                <a:gd name="T25" fmla="*/ 389 h 395"/>
                <a:gd name="T26" fmla="*/ 657 w 660"/>
                <a:gd name="T27" fmla="*/ 380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60" h="395">
                  <a:moveTo>
                    <a:pt x="657" y="380"/>
                  </a:moveTo>
                  <a:cubicBezTo>
                    <a:pt x="280" y="3"/>
                    <a:pt x="280" y="3"/>
                    <a:pt x="280" y="3"/>
                  </a:cubicBezTo>
                  <a:cubicBezTo>
                    <a:pt x="277" y="0"/>
                    <a:pt x="271" y="0"/>
                    <a:pt x="268" y="3"/>
                  </a:cubicBezTo>
                  <a:cubicBezTo>
                    <a:pt x="264" y="7"/>
                    <a:pt x="264" y="12"/>
                    <a:pt x="268" y="16"/>
                  </a:cubicBezTo>
                  <a:cubicBezTo>
                    <a:pt x="629" y="377"/>
                    <a:pt x="629" y="377"/>
                    <a:pt x="629" y="377"/>
                  </a:cubicBezTo>
                  <a:cubicBezTo>
                    <a:pt x="18" y="377"/>
                    <a:pt x="18" y="377"/>
                    <a:pt x="18" y="377"/>
                  </a:cubicBezTo>
                  <a:cubicBezTo>
                    <a:pt x="18" y="168"/>
                    <a:pt x="18" y="168"/>
                    <a:pt x="18" y="168"/>
                  </a:cubicBezTo>
                  <a:cubicBezTo>
                    <a:pt x="18" y="163"/>
                    <a:pt x="14" y="159"/>
                    <a:pt x="9" y="159"/>
                  </a:cubicBezTo>
                  <a:cubicBezTo>
                    <a:pt x="4" y="159"/>
                    <a:pt x="0" y="163"/>
                    <a:pt x="0" y="168"/>
                  </a:cubicBezTo>
                  <a:cubicBezTo>
                    <a:pt x="0" y="386"/>
                    <a:pt x="0" y="386"/>
                    <a:pt x="0" y="386"/>
                  </a:cubicBezTo>
                  <a:cubicBezTo>
                    <a:pt x="0" y="391"/>
                    <a:pt x="4" y="395"/>
                    <a:pt x="9" y="395"/>
                  </a:cubicBezTo>
                  <a:cubicBezTo>
                    <a:pt x="651" y="395"/>
                    <a:pt x="651" y="395"/>
                    <a:pt x="651" y="395"/>
                  </a:cubicBezTo>
                  <a:cubicBezTo>
                    <a:pt x="654" y="395"/>
                    <a:pt x="658" y="393"/>
                    <a:pt x="659" y="389"/>
                  </a:cubicBezTo>
                  <a:cubicBezTo>
                    <a:pt x="660" y="386"/>
                    <a:pt x="660" y="382"/>
                    <a:pt x="657" y="38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27">
              <a:extLst>
                <a:ext uri="{FF2B5EF4-FFF2-40B4-BE49-F238E27FC236}">
                  <a16:creationId xmlns:a16="http://schemas.microsoft.com/office/drawing/2014/main" id="{DC67818C-4C78-40E5-BB80-0F41785466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68" y="1474"/>
              <a:ext cx="409" cy="410"/>
            </a:xfrm>
            <a:custGeom>
              <a:avLst/>
              <a:gdLst>
                <a:gd name="T0" fmla="*/ 6 w 269"/>
                <a:gd name="T1" fmla="*/ 2 h 269"/>
                <a:gd name="T2" fmla="*/ 0 w 269"/>
                <a:gd name="T3" fmla="*/ 10 h 269"/>
                <a:gd name="T4" fmla="*/ 0 w 269"/>
                <a:gd name="T5" fmla="*/ 260 h 269"/>
                <a:gd name="T6" fmla="*/ 9 w 269"/>
                <a:gd name="T7" fmla="*/ 269 h 269"/>
                <a:gd name="T8" fmla="*/ 259 w 269"/>
                <a:gd name="T9" fmla="*/ 269 h 269"/>
                <a:gd name="T10" fmla="*/ 268 w 269"/>
                <a:gd name="T11" fmla="*/ 264 h 269"/>
                <a:gd name="T12" fmla="*/ 266 w 269"/>
                <a:gd name="T13" fmla="*/ 254 h 269"/>
                <a:gd name="T14" fmla="*/ 16 w 269"/>
                <a:gd name="T15" fmla="*/ 4 h 269"/>
                <a:gd name="T16" fmla="*/ 6 w 269"/>
                <a:gd name="T17" fmla="*/ 2 h 269"/>
                <a:gd name="T18" fmla="*/ 18 w 269"/>
                <a:gd name="T19" fmla="*/ 32 h 269"/>
                <a:gd name="T20" fmla="*/ 237 w 269"/>
                <a:gd name="T21" fmla="*/ 251 h 269"/>
                <a:gd name="T22" fmla="*/ 18 w 269"/>
                <a:gd name="T23" fmla="*/ 251 h 269"/>
                <a:gd name="T24" fmla="*/ 18 w 269"/>
                <a:gd name="T25" fmla="*/ 32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9" h="269">
                  <a:moveTo>
                    <a:pt x="6" y="2"/>
                  </a:moveTo>
                  <a:cubicBezTo>
                    <a:pt x="2" y="3"/>
                    <a:pt x="0" y="6"/>
                    <a:pt x="0" y="10"/>
                  </a:cubicBezTo>
                  <a:cubicBezTo>
                    <a:pt x="0" y="260"/>
                    <a:pt x="0" y="260"/>
                    <a:pt x="0" y="260"/>
                  </a:cubicBezTo>
                  <a:cubicBezTo>
                    <a:pt x="0" y="265"/>
                    <a:pt x="4" y="269"/>
                    <a:pt x="9" y="269"/>
                  </a:cubicBezTo>
                  <a:cubicBezTo>
                    <a:pt x="259" y="269"/>
                    <a:pt x="259" y="269"/>
                    <a:pt x="259" y="269"/>
                  </a:cubicBezTo>
                  <a:cubicBezTo>
                    <a:pt x="263" y="269"/>
                    <a:pt x="266" y="267"/>
                    <a:pt x="268" y="264"/>
                  </a:cubicBezTo>
                  <a:cubicBezTo>
                    <a:pt x="269" y="260"/>
                    <a:pt x="268" y="256"/>
                    <a:pt x="266" y="25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3" y="1"/>
                    <a:pt x="9" y="0"/>
                    <a:pt x="6" y="2"/>
                  </a:cubicBezTo>
                  <a:close/>
                  <a:moveTo>
                    <a:pt x="18" y="32"/>
                  </a:moveTo>
                  <a:cubicBezTo>
                    <a:pt x="237" y="251"/>
                    <a:pt x="237" y="251"/>
                    <a:pt x="237" y="251"/>
                  </a:cubicBezTo>
                  <a:cubicBezTo>
                    <a:pt x="18" y="251"/>
                    <a:pt x="18" y="251"/>
                    <a:pt x="18" y="251"/>
                  </a:cubicBezTo>
                  <a:lnTo>
                    <a:pt x="18" y="3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28">
              <a:extLst>
                <a:ext uri="{FF2B5EF4-FFF2-40B4-BE49-F238E27FC236}">
                  <a16:creationId xmlns:a16="http://schemas.microsoft.com/office/drawing/2014/main" id="{36A0EB42-ED9B-4289-92D7-D48255795A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36" y="1274"/>
              <a:ext cx="67" cy="737"/>
            </a:xfrm>
            <a:custGeom>
              <a:avLst/>
              <a:gdLst>
                <a:gd name="T0" fmla="*/ 9 w 44"/>
                <a:gd name="T1" fmla="*/ 333 h 485"/>
                <a:gd name="T2" fmla="*/ 9 w 44"/>
                <a:gd name="T3" fmla="*/ 352 h 485"/>
                <a:gd name="T4" fmla="*/ 44 w 44"/>
                <a:gd name="T5" fmla="*/ 343 h 485"/>
                <a:gd name="T6" fmla="*/ 35 w 44"/>
                <a:gd name="T7" fmla="*/ 167 h 485"/>
                <a:gd name="T8" fmla="*/ 0 w 44"/>
                <a:gd name="T9" fmla="*/ 176 h 485"/>
                <a:gd name="T10" fmla="*/ 35 w 44"/>
                <a:gd name="T11" fmla="*/ 185 h 485"/>
                <a:gd name="T12" fmla="*/ 35 w 44"/>
                <a:gd name="T13" fmla="*/ 167 h 485"/>
                <a:gd name="T14" fmla="*/ 35 w 44"/>
                <a:gd name="T15" fmla="*/ 19 h 485"/>
                <a:gd name="T16" fmla="*/ 35 w 44"/>
                <a:gd name="T17" fmla="*/ 0 h 485"/>
                <a:gd name="T18" fmla="*/ 0 w 44"/>
                <a:gd name="T19" fmla="*/ 10 h 485"/>
                <a:gd name="T20" fmla="*/ 22 w 44"/>
                <a:gd name="T21" fmla="*/ 433 h 485"/>
                <a:gd name="T22" fmla="*/ 0 w 44"/>
                <a:gd name="T23" fmla="*/ 442 h 485"/>
                <a:gd name="T24" fmla="*/ 22 w 44"/>
                <a:gd name="T25" fmla="*/ 451 h 485"/>
                <a:gd name="T26" fmla="*/ 22 w 44"/>
                <a:gd name="T27" fmla="*/ 433 h 485"/>
                <a:gd name="T28" fmla="*/ 9 w 44"/>
                <a:gd name="T29" fmla="*/ 467 h 485"/>
                <a:gd name="T30" fmla="*/ 9 w 44"/>
                <a:gd name="T31" fmla="*/ 485 h 485"/>
                <a:gd name="T32" fmla="*/ 31 w 44"/>
                <a:gd name="T33" fmla="*/ 476 h 485"/>
                <a:gd name="T34" fmla="*/ 22 w 44"/>
                <a:gd name="T35" fmla="*/ 400 h 485"/>
                <a:gd name="T36" fmla="*/ 0 w 44"/>
                <a:gd name="T37" fmla="*/ 409 h 485"/>
                <a:gd name="T38" fmla="*/ 22 w 44"/>
                <a:gd name="T39" fmla="*/ 418 h 485"/>
                <a:gd name="T40" fmla="*/ 22 w 44"/>
                <a:gd name="T41" fmla="*/ 400 h 485"/>
                <a:gd name="T42" fmla="*/ 9 w 44"/>
                <a:gd name="T43" fmla="*/ 367 h 485"/>
                <a:gd name="T44" fmla="*/ 9 w 44"/>
                <a:gd name="T45" fmla="*/ 385 h 485"/>
                <a:gd name="T46" fmla="*/ 31 w 44"/>
                <a:gd name="T47" fmla="*/ 376 h 485"/>
                <a:gd name="T48" fmla="*/ 9 w 44"/>
                <a:gd name="T49" fmla="*/ 285 h 485"/>
                <a:gd name="T50" fmla="*/ 31 w 44"/>
                <a:gd name="T51" fmla="*/ 276 h 485"/>
                <a:gd name="T52" fmla="*/ 9 w 44"/>
                <a:gd name="T53" fmla="*/ 267 h 485"/>
                <a:gd name="T54" fmla="*/ 9 w 44"/>
                <a:gd name="T55" fmla="*/ 285 h 485"/>
                <a:gd name="T56" fmla="*/ 22 w 44"/>
                <a:gd name="T57" fmla="*/ 318 h 485"/>
                <a:gd name="T58" fmla="*/ 22 w 44"/>
                <a:gd name="T59" fmla="*/ 300 h 485"/>
                <a:gd name="T60" fmla="*/ 0 w 44"/>
                <a:gd name="T61" fmla="*/ 309 h 485"/>
                <a:gd name="T62" fmla="*/ 9 w 44"/>
                <a:gd name="T63" fmla="*/ 252 h 485"/>
                <a:gd name="T64" fmla="*/ 31 w 44"/>
                <a:gd name="T65" fmla="*/ 243 h 485"/>
                <a:gd name="T66" fmla="*/ 9 w 44"/>
                <a:gd name="T67" fmla="*/ 233 h 485"/>
                <a:gd name="T68" fmla="*/ 9 w 44"/>
                <a:gd name="T69" fmla="*/ 252 h 485"/>
                <a:gd name="T70" fmla="*/ 22 w 44"/>
                <a:gd name="T71" fmla="*/ 218 h 485"/>
                <a:gd name="T72" fmla="*/ 22 w 44"/>
                <a:gd name="T73" fmla="*/ 200 h 485"/>
                <a:gd name="T74" fmla="*/ 0 w 44"/>
                <a:gd name="T75" fmla="*/ 209 h 485"/>
                <a:gd name="T76" fmla="*/ 9 w 44"/>
                <a:gd name="T77" fmla="*/ 119 h 485"/>
                <a:gd name="T78" fmla="*/ 31 w 44"/>
                <a:gd name="T79" fmla="*/ 109 h 485"/>
                <a:gd name="T80" fmla="*/ 9 w 44"/>
                <a:gd name="T81" fmla="*/ 100 h 485"/>
                <a:gd name="T82" fmla="*/ 9 w 44"/>
                <a:gd name="T83" fmla="*/ 119 h 485"/>
                <a:gd name="T84" fmla="*/ 22 w 44"/>
                <a:gd name="T85" fmla="*/ 152 h 485"/>
                <a:gd name="T86" fmla="*/ 22 w 44"/>
                <a:gd name="T87" fmla="*/ 134 h 485"/>
                <a:gd name="T88" fmla="*/ 0 w 44"/>
                <a:gd name="T89" fmla="*/ 143 h 485"/>
                <a:gd name="T90" fmla="*/ 9 w 44"/>
                <a:gd name="T91" fmla="*/ 85 h 485"/>
                <a:gd name="T92" fmla="*/ 31 w 44"/>
                <a:gd name="T93" fmla="*/ 76 h 485"/>
                <a:gd name="T94" fmla="*/ 9 w 44"/>
                <a:gd name="T95" fmla="*/ 67 h 485"/>
                <a:gd name="T96" fmla="*/ 9 w 44"/>
                <a:gd name="T97" fmla="*/ 85 h 485"/>
                <a:gd name="T98" fmla="*/ 22 w 44"/>
                <a:gd name="T99" fmla="*/ 52 h 485"/>
                <a:gd name="T100" fmla="*/ 22 w 44"/>
                <a:gd name="T101" fmla="*/ 34 h 485"/>
                <a:gd name="T102" fmla="*/ 0 w 44"/>
                <a:gd name="T103" fmla="*/ 43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4" h="485">
                  <a:moveTo>
                    <a:pt x="35" y="333"/>
                  </a:moveTo>
                  <a:cubicBezTo>
                    <a:pt x="9" y="333"/>
                    <a:pt x="9" y="333"/>
                    <a:pt x="9" y="333"/>
                  </a:cubicBezTo>
                  <a:cubicBezTo>
                    <a:pt x="4" y="333"/>
                    <a:pt x="0" y="338"/>
                    <a:pt x="0" y="343"/>
                  </a:cubicBezTo>
                  <a:cubicBezTo>
                    <a:pt x="0" y="348"/>
                    <a:pt x="4" y="352"/>
                    <a:pt x="9" y="352"/>
                  </a:cubicBezTo>
                  <a:cubicBezTo>
                    <a:pt x="35" y="352"/>
                    <a:pt x="35" y="352"/>
                    <a:pt x="35" y="352"/>
                  </a:cubicBezTo>
                  <a:cubicBezTo>
                    <a:pt x="40" y="352"/>
                    <a:pt x="44" y="348"/>
                    <a:pt x="44" y="343"/>
                  </a:cubicBezTo>
                  <a:cubicBezTo>
                    <a:pt x="44" y="338"/>
                    <a:pt x="40" y="333"/>
                    <a:pt x="35" y="333"/>
                  </a:cubicBezTo>
                  <a:close/>
                  <a:moveTo>
                    <a:pt x="35" y="167"/>
                  </a:moveTo>
                  <a:cubicBezTo>
                    <a:pt x="9" y="167"/>
                    <a:pt x="9" y="167"/>
                    <a:pt x="9" y="167"/>
                  </a:cubicBezTo>
                  <a:cubicBezTo>
                    <a:pt x="4" y="167"/>
                    <a:pt x="0" y="171"/>
                    <a:pt x="0" y="176"/>
                  </a:cubicBezTo>
                  <a:cubicBezTo>
                    <a:pt x="0" y="181"/>
                    <a:pt x="4" y="185"/>
                    <a:pt x="9" y="185"/>
                  </a:cubicBezTo>
                  <a:cubicBezTo>
                    <a:pt x="35" y="185"/>
                    <a:pt x="35" y="185"/>
                    <a:pt x="35" y="185"/>
                  </a:cubicBezTo>
                  <a:cubicBezTo>
                    <a:pt x="40" y="185"/>
                    <a:pt x="44" y="181"/>
                    <a:pt x="44" y="176"/>
                  </a:cubicBezTo>
                  <a:cubicBezTo>
                    <a:pt x="44" y="171"/>
                    <a:pt x="40" y="167"/>
                    <a:pt x="35" y="167"/>
                  </a:cubicBezTo>
                  <a:close/>
                  <a:moveTo>
                    <a:pt x="9" y="19"/>
                  </a:moveTo>
                  <a:cubicBezTo>
                    <a:pt x="35" y="19"/>
                    <a:pt x="35" y="19"/>
                    <a:pt x="35" y="19"/>
                  </a:cubicBezTo>
                  <a:cubicBezTo>
                    <a:pt x="40" y="19"/>
                    <a:pt x="44" y="15"/>
                    <a:pt x="44" y="10"/>
                  </a:cubicBezTo>
                  <a:cubicBezTo>
                    <a:pt x="44" y="5"/>
                    <a:pt x="40" y="0"/>
                    <a:pt x="35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5"/>
                    <a:pt x="0" y="10"/>
                  </a:cubicBezTo>
                  <a:cubicBezTo>
                    <a:pt x="0" y="15"/>
                    <a:pt x="4" y="19"/>
                    <a:pt x="9" y="19"/>
                  </a:cubicBezTo>
                  <a:close/>
                  <a:moveTo>
                    <a:pt x="22" y="433"/>
                  </a:moveTo>
                  <a:cubicBezTo>
                    <a:pt x="9" y="433"/>
                    <a:pt x="9" y="433"/>
                    <a:pt x="9" y="433"/>
                  </a:cubicBezTo>
                  <a:cubicBezTo>
                    <a:pt x="4" y="433"/>
                    <a:pt x="0" y="437"/>
                    <a:pt x="0" y="442"/>
                  </a:cubicBezTo>
                  <a:cubicBezTo>
                    <a:pt x="0" y="447"/>
                    <a:pt x="4" y="451"/>
                    <a:pt x="9" y="451"/>
                  </a:cubicBezTo>
                  <a:cubicBezTo>
                    <a:pt x="22" y="451"/>
                    <a:pt x="22" y="451"/>
                    <a:pt x="22" y="451"/>
                  </a:cubicBezTo>
                  <a:cubicBezTo>
                    <a:pt x="27" y="451"/>
                    <a:pt x="31" y="447"/>
                    <a:pt x="31" y="442"/>
                  </a:cubicBezTo>
                  <a:cubicBezTo>
                    <a:pt x="31" y="437"/>
                    <a:pt x="27" y="433"/>
                    <a:pt x="22" y="433"/>
                  </a:cubicBezTo>
                  <a:close/>
                  <a:moveTo>
                    <a:pt x="22" y="467"/>
                  </a:moveTo>
                  <a:cubicBezTo>
                    <a:pt x="9" y="467"/>
                    <a:pt x="9" y="467"/>
                    <a:pt x="9" y="467"/>
                  </a:cubicBezTo>
                  <a:cubicBezTo>
                    <a:pt x="4" y="467"/>
                    <a:pt x="0" y="471"/>
                    <a:pt x="0" y="476"/>
                  </a:cubicBezTo>
                  <a:cubicBezTo>
                    <a:pt x="0" y="481"/>
                    <a:pt x="4" y="485"/>
                    <a:pt x="9" y="485"/>
                  </a:cubicBezTo>
                  <a:cubicBezTo>
                    <a:pt x="22" y="485"/>
                    <a:pt x="22" y="485"/>
                    <a:pt x="22" y="485"/>
                  </a:cubicBezTo>
                  <a:cubicBezTo>
                    <a:pt x="27" y="485"/>
                    <a:pt x="31" y="481"/>
                    <a:pt x="31" y="476"/>
                  </a:cubicBezTo>
                  <a:cubicBezTo>
                    <a:pt x="31" y="471"/>
                    <a:pt x="27" y="467"/>
                    <a:pt x="22" y="467"/>
                  </a:cubicBezTo>
                  <a:close/>
                  <a:moveTo>
                    <a:pt x="22" y="400"/>
                  </a:moveTo>
                  <a:cubicBezTo>
                    <a:pt x="9" y="400"/>
                    <a:pt x="9" y="400"/>
                    <a:pt x="9" y="400"/>
                  </a:cubicBezTo>
                  <a:cubicBezTo>
                    <a:pt x="4" y="400"/>
                    <a:pt x="0" y="404"/>
                    <a:pt x="0" y="409"/>
                  </a:cubicBezTo>
                  <a:cubicBezTo>
                    <a:pt x="0" y="414"/>
                    <a:pt x="4" y="418"/>
                    <a:pt x="9" y="418"/>
                  </a:cubicBezTo>
                  <a:cubicBezTo>
                    <a:pt x="22" y="418"/>
                    <a:pt x="22" y="418"/>
                    <a:pt x="22" y="418"/>
                  </a:cubicBezTo>
                  <a:cubicBezTo>
                    <a:pt x="27" y="418"/>
                    <a:pt x="31" y="414"/>
                    <a:pt x="31" y="409"/>
                  </a:cubicBezTo>
                  <a:cubicBezTo>
                    <a:pt x="31" y="404"/>
                    <a:pt x="27" y="400"/>
                    <a:pt x="22" y="400"/>
                  </a:cubicBezTo>
                  <a:close/>
                  <a:moveTo>
                    <a:pt x="22" y="367"/>
                  </a:moveTo>
                  <a:cubicBezTo>
                    <a:pt x="9" y="367"/>
                    <a:pt x="9" y="367"/>
                    <a:pt x="9" y="367"/>
                  </a:cubicBezTo>
                  <a:cubicBezTo>
                    <a:pt x="4" y="367"/>
                    <a:pt x="0" y="371"/>
                    <a:pt x="0" y="376"/>
                  </a:cubicBezTo>
                  <a:cubicBezTo>
                    <a:pt x="0" y="381"/>
                    <a:pt x="4" y="385"/>
                    <a:pt x="9" y="385"/>
                  </a:cubicBezTo>
                  <a:cubicBezTo>
                    <a:pt x="22" y="385"/>
                    <a:pt x="22" y="385"/>
                    <a:pt x="22" y="385"/>
                  </a:cubicBezTo>
                  <a:cubicBezTo>
                    <a:pt x="27" y="385"/>
                    <a:pt x="31" y="381"/>
                    <a:pt x="31" y="376"/>
                  </a:cubicBezTo>
                  <a:cubicBezTo>
                    <a:pt x="31" y="371"/>
                    <a:pt x="27" y="367"/>
                    <a:pt x="22" y="367"/>
                  </a:cubicBezTo>
                  <a:close/>
                  <a:moveTo>
                    <a:pt x="9" y="285"/>
                  </a:moveTo>
                  <a:cubicBezTo>
                    <a:pt x="22" y="285"/>
                    <a:pt x="22" y="285"/>
                    <a:pt x="22" y="285"/>
                  </a:cubicBezTo>
                  <a:cubicBezTo>
                    <a:pt x="27" y="285"/>
                    <a:pt x="31" y="281"/>
                    <a:pt x="31" y="276"/>
                  </a:cubicBezTo>
                  <a:cubicBezTo>
                    <a:pt x="31" y="271"/>
                    <a:pt x="27" y="267"/>
                    <a:pt x="22" y="267"/>
                  </a:cubicBezTo>
                  <a:cubicBezTo>
                    <a:pt x="9" y="267"/>
                    <a:pt x="9" y="267"/>
                    <a:pt x="9" y="267"/>
                  </a:cubicBezTo>
                  <a:cubicBezTo>
                    <a:pt x="4" y="267"/>
                    <a:pt x="0" y="271"/>
                    <a:pt x="0" y="276"/>
                  </a:cubicBezTo>
                  <a:cubicBezTo>
                    <a:pt x="0" y="281"/>
                    <a:pt x="4" y="285"/>
                    <a:pt x="9" y="285"/>
                  </a:cubicBezTo>
                  <a:close/>
                  <a:moveTo>
                    <a:pt x="9" y="318"/>
                  </a:moveTo>
                  <a:cubicBezTo>
                    <a:pt x="22" y="318"/>
                    <a:pt x="22" y="318"/>
                    <a:pt x="22" y="318"/>
                  </a:cubicBezTo>
                  <a:cubicBezTo>
                    <a:pt x="27" y="318"/>
                    <a:pt x="31" y="314"/>
                    <a:pt x="31" y="309"/>
                  </a:cubicBezTo>
                  <a:cubicBezTo>
                    <a:pt x="31" y="304"/>
                    <a:pt x="27" y="300"/>
                    <a:pt x="22" y="300"/>
                  </a:cubicBezTo>
                  <a:cubicBezTo>
                    <a:pt x="9" y="300"/>
                    <a:pt x="9" y="300"/>
                    <a:pt x="9" y="300"/>
                  </a:cubicBezTo>
                  <a:cubicBezTo>
                    <a:pt x="4" y="300"/>
                    <a:pt x="0" y="304"/>
                    <a:pt x="0" y="309"/>
                  </a:cubicBezTo>
                  <a:cubicBezTo>
                    <a:pt x="0" y="314"/>
                    <a:pt x="4" y="318"/>
                    <a:pt x="9" y="318"/>
                  </a:cubicBezTo>
                  <a:close/>
                  <a:moveTo>
                    <a:pt x="9" y="252"/>
                  </a:moveTo>
                  <a:cubicBezTo>
                    <a:pt x="22" y="252"/>
                    <a:pt x="22" y="252"/>
                    <a:pt x="22" y="252"/>
                  </a:cubicBezTo>
                  <a:cubicBezTo>
                    <a:pt x="27" y="252"/>
                    <a:pt x="31" y="248"/>
                    <a:pt x="31" y="243"/>
                  </a:cubicBezTo>
                  <a:cubicBezTo>
                    <a:pt x="31" y="238"/>
                    <a:pt x="27" y="233"/>
                    <a:pt x="22" y="233"/>
                  </a:cubicBezTo>
                  <a:cubicBezTo>
                    <a:pt x="9" y="233"/>
                    <a:pt x="9" y="233"/>
                    <a:pt x="9" y="233"/>
                  </a:cubicBezTo>
                  <a:cubicBezTo>
                    <a:pt x="4" y="233"/>
                    <a:pt x="0" y="238"/>
                    <a:pt x="0" y="243"/>
                  </a:cubicBezTo>
                  <a:cubicBezTo>
                    <a:pt x="0" y="248"/>
                    <a:pt x="4" y="252"/>
                    <a:pt x="9" y="252"/>
                  </a:cubicBezTo>
                  <a:close/>
                  <a:moveTo>
                    <a:pt x="9" y="218"/>
                  </a:moveTo>
                  <a:cubicBezTo>
                    <a:pt x="22" y="218"/>
                    <a:pt x="22" y="218"/>
                    <a:pt x="22" y="218"/>
                  </a:cubicBezTo>
                  <a:cubicBezTo>
                    <a:pt x="27" y="218"/>
                    <a:pt x="31" y="214"/>
                    <a:pt x="31" y="209"/>
                  </a:cubicBezTo>
                  <a:cubicBezTo>
                    <a:pt x="31" y="204"/>
                    <a:pt x="27" y="200"/>
                    <a:pt x="22" y="200"/>
                  </a:cubicBezTo>
                  <a:cubicBezTo>
                    <a:pt x="9" y="200"/>
                    <a:pt x="9" y="200"/>
                    <a:pt x="9" y="200"/>
                  </a:cubicBezTo>
                  <a:cubicBezTo>
                    <a:pt x="4" y="200"/>
                    <a:pt x="0" y="204"/>
                    <a:pt x="0" y="209"/>
                  </a:cubicBezTo>
                  <a:cubicBezTo>
                    <a:pt x="0" y="214"/>
                    <a:pt x="4" y="218"/>
                    <a:pt x="9" y="218"/>
                  </a:cubicBezTo>
                  <a:close/>
                  <a:moveTo>
                    <a:pt x="9" y="119"/>
                  </a:moveTo>
                  <a:cubicBezTo>
                    <a:pt x="22" y="119"/>
                    <a:pt x="22" y="119"/>
                    <a:pt x="22" y="119"/>
                  </a:cubicBezTo>
                  <a:cubicBezTo>
                    <a:pt x="27" y="119"/>
                    <a:pt x="31" y="114"/>
                    <a:pt x="31" y="109"/>
                  </a:cubicBezTo>
                  <a:cubicBezTo>
                    <a:pt x="31" y="104"/>
                    <a:pt x="27" y="100"/>
                    <a:pt x="22" y="100"/>
                  </a:cubicBezTo>
                  <a:cubicBezTo>
                    <a:pt x="9" y="100"/>
                    <a:pt x="9" y="100"/>
                    <a:pt x="9" y="100"/>
                  </a:cubicBezTo>
                  <a:cubicBezTo>
                    <a:pt x="4" y="100"/>
                    <a:pt x="0" y="104"/>
                    <a:pt x="0" y="109"/>
                  </a:cubicBezTo>
                  <a:cubicBezTo>
                    <a:pt x="0" y="114"/>
                    <a:pt x="4" y="119"/>
                    <a:pt x="9" y="119"/>
                  </a:cubicBezTo>
                  <a:close/>
                  <a:moveTo>
                    <a:pt x="9" y="152"/>
                  </a:moveTo>
                  <a:cubicBezTo>
                    <a:pt x="22" y="152"/>
                    <a:pt x="22" y="152"/>
                    <a:pt x="22" y="152"/>
                  </a:cubicBezTo>
                  <a:cubicBezTo>
                    <a:pt x="27" y="152"/>
                    <a:pt x="31" y="148"/>
                    <a:pt x="31" y="143"/>
                  </a:cubicBezTo>
                  <a:cubicBezTo>
                    <a:pt x="31" y="138"/>
                    <a:pt x="27" y="134"/>
                    <a:pt x="22" y="134"/>
                  </a:cubicBezTo>
                  <a:cubicBezTo>
                    <a:pt x="9" y="134"/>
                    <a:pt x="9" y="134"/>
                    <a:pt x="9" y="134"/>
                  </a:cubicBezTo>
                  <a:cubicBezTo>
                    <a:pt x="4" y="134"/>
                    <a:pt x="0" y="138"/>
                    <a:pt x="0" y="143"/>
                  </a:cubicBezTo>
                  <a:cubicBezTo>
                    <a:pt x="0" y="148"/>
                    <a:pt x="4" y="152"/>
                    <a:pt x="9" y="152"/>
                  </a:cubicBezTo>
                  <a:close/>
                  <a:moveTo>
                    <a:pt x="9" y="85"/>
                  </a:moveTo>
                  <a:cubicBezTo>
                    <a:pt x="22" y="85"/>
                    <a:pt x="22" y="85"/>
                    <a:pt x="22" y="85"/>
                  </a:cubicBezTo>
                  <a:cubicBezTo>
                    <a:pt x="27" y="85"/>
                    <a:pt x="31" y="81"/>
                    <a:pt x="31" y="76"/>
                  </a:cubicBezTo>
                  <a:cubicBezTo>
                    <a:pt x="31" y="71"/>
                    <a:pt x="27" y="67"/>
                    <a:pt x="22" y="67"/>
                  </a:cubicBezTo>
                  <a:cubicBezTo>
                    <a:pt x="9" y="67"/>
                    <a:pt x="9" y="67"/>
                    <a:pt x="9" y="67"/>
                  </a:cubicBezTo>
                  <a:cubicBezTo>
                    <a:pt x="4" y="67"/>
                    <a:pt x="0" y="71"/>
                    <a:pt x="0" y="76"/>
                  </a:cubicBezTo>
                  <a:cubicBezTo>
                    <a:pt x="0" y="81"/>
                    <a:pt x="4" y="85"/>
                    <a:pt x="9" y="85"/>
                  </a:cubicBezTo>
                  <a:close/>
                  <a:moveTo>
                    <a:pt x="9" y="52"/>
                  </a:moveTo>
                  <a:cubicBezTo>
                    <a:pt x="22" y="52"/>
                    <a:pt x="22" y="52"/>
                    <a:pt x="22" y="52"/>
                  </a:cubicBezTo>
                  <a:cubicBezTo>
                    <a:pt x="27" y="52"/>
                    <a:pt x="31" y="48"/>
                    <a:pt x="31" y="43"/>
                  </a:cubicBezTo>
                  <a:cubicBezTo>
                    <a:pt x="31" y="38"/>
                    <a:pt x="27" y="34"/>
                    <a:pt x="22" y="34"/>
                  </a:cubicBezTo>
                  <a:cubicBezTo>
                    <a:pt x="9" y="34"/>
                    <a:pt x="9" y="34"/>
                    <a:pt x="9" y="34"/>
                  </a:cubicBezTo>
                  <a:cubicBezTo>
                    <a:pt x="4" y="34"/>
                    <a:pt x="0" y="38"/>
                    <a:pt x="0" y="43"/>
                  </a:cubicBezTo>
                  <a:cubicBezTo>
                    <a:pt x="0" y="48"/>
                    <a:pt x="4" y="52"/>
                    <a:pt x="9" y="5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pic>
        <p:nvPicPr>
          <p:cNvPr id="6" name="Picture 5" descr="Shape, circle&#10;&#10;Description automatically generated">
            <a:extLst>
              <a:ext uri="{FF2B5EF4-FFF2-40B4-BE49-F238E27FC236}">
                <a16:creationId xmlns:a16="http://schemas.microsoft.com/office/drawing/2014/main" id="{FEDCDB9E-0842-4B61-B537-AF9AEDF8ED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3444" y1="14579" x2="43444" y2="14579"/>
                        <a14:foregroundMark x1="47222" y1="9856" x2="47222" y2="9856"/>
                        <a14:foregroundMark x1="43667" y1="29979" x2="47444" y2="45175"/>
                        <a14:foregroundMark x1="47444" y1="45175" x2="56556" y2="34292"/>
                        <a14:foregroundMark x1="56556" y1="34292" x2="55556" y2="31006"/>
                        <a14:foregroundMark x1="55111" y1="61396" x2="55111" y2="61396"/>
                        <a14:foregroundMark x1="40111" y1="74127" x2="42000" y2="85832"/>
                        <a14:foregroundMark x1="42000" y1="85832" x2="42111" y2="76797"/>
                        <a14:foregroundMark x1="57556" y1="81520" x2="59111" y2="83984"/>
                        <a14:foregroundMark x1="57889" y1="27721" x2="57889" y2="27721"/>
                        <a14:foregroundMark x1="58444" y1="27721" x2="58667" y2="28953"/>
                        <a14:foregroundMark x1="60222" y1="41684" x2="60222" y2="416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500" y="2491073"/>
            <a:ext cx="5414700" cy="2929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539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19753E-6 L -0.4802 -0.021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10" y="-108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A_库_圆角矩形标注 153" descr="e7d195523061f1c09e9d68d7cf438b91ef959ecb14fc25d26BBA7F7DBC18E55DFF4014AF651F0BF2569D4B6C1DA7F1A4683A481403BD872FC687266AD13265C1DE7C373772FD8728ABDD69ADD03BFF5BE2862BC891DBB79EEBC94C9DFDC16E04954ED45554D0F6FE8331708ABC4FEC3D44E4750B2445BF76F30C399F0AE1E8D2CAFA469BFF6E14A2A3EF8352258366A5"/>
          <p:cNvSpPr/>
          <p:nvPr>
            <p:custDataLst>
              <p:tags r:id="rId1"/>
            </p:custDataLst>
          </p:nvPr>
        </p:nvSpPr>
        <p:spPr>
          <a:xfrm flipH="1">
            <a:off x="873144" y="618709"/>
            <a:ext cx="4816455" cy="3906082"/>
          </a:xfrm>
          <a:prstGeom prst="wedgeRoundRectCallout">
            <a:avLst>
              <a:gd name="adj1" fmla="val -63694"/>
              <a:gd name="adj2" fmla="val -6598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500">
              <a:solidFill>
                <a:srgbClr val="0070C0"/>
              </a:solidFill>
              <a:latin typeface="UTM Alter Gothic" panose="02040603050506020204" pitchFamily="18" charset="0"/>
            </a:endParaRPr>
          </a:p>
        </p:txBody>
      </p:sp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77C96C32-26D0-40FD-B858-982B44030F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2813">
                        <a14:foregroundMark x1="43125" y1="33594" x2="56250" y2="33594"/>
                        <a14:foregroundMark x1="56250" y1="33594" x2="70313" y2="54531"/>
                        <a14:foregroundMark x1="70313" y1="54531" x2="60156" y2="61563"/>
                        <a14:foregroundMark x1="60156" y1="61563" x2="59531" y2="61563"/>
                        <a14:foregroundMark x1="44688" y1="28594" x2="40000" y2="40000"/>
                        <a14:foregroundMark x1="40000" y1="40000" x2="43906" y2="61719"/>
                        <a14:foregroundMark x1="43906" y1="61719" x2="55625" y2="65469"/>
                        <a14:foregroundMark x1="55625" y1="65469" x2="55937" y2="65469"/>
                        <a14:foregroundMark x1="55625" y1="72500" x2="56563" y2="72500"/>
                        <a14:foregroundMark x1="66719" y1="69531" x2="66719" y2="69531"/>
                        <a14:foregroundMark x1="52656" y1="75781" x2="64844" y2="71719"/>
                        <a14:foregroundMark x1="64844" y1="71719" x2="65156" y2="71406"/>
                        <a14:foregroundMark x1="52344" y1="62187" x2="60469" y2="53594"/>
                        <a14:foregroundMark x1="75313" y1="21406" x2="75313" y2="21406"/>
                        <a14:foregroundMark x1="81875" y1="22344" x2="81875" y2="22344"/>
                        <a14:foregroundMark x1="88125" y1="19688" x2="88125" y2="19688"/>
                        <a14:foregroundMark x1="92813" y1="21406" x2="92813" y2="214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113" y="1718322"/>
            <a:ext cx="3166533" cy="3166533"/>
          </a:xfrm>
          <a:prstGeom prst="rect">
            <a:avLst/>
          </a:prstGeom>
        </p:spPr>
      </p:pic>
      <p:sp>
        <p:nvSpPr>
          <p:cNvPr id="34" name="Rectangle 5">
            <a:extLst>
              <a:ext uri="{FF2B5EF4-FFF2-40B4-BE49-F238E27FC236}">
                <a16:creationId xmlns:a16="http://schemas.microsoft.com/office/drawing/2014/main" id="{3E829EE8-055E-450C-8F2E-5424231607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3658" y="1929543"/>
            <a:ext cx="269240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r>
              <a:rPr lang="en-US" altLang="en-US" sz="3500" b="1" dirty="0">
                <a:solidFill>
                  <a:srgbClr val="0070C0"/>
                </a:solidFill>
                <a:latin typeface="UTM Alter Gothic" panose="02040603050506020204" pitchFamily="18" charset="0"/>
              </a:rPr>
              <a:t>36 nan </a:t>
            </a:r>
            <a:r>
              <a:rPr lang="en-US" altLang="en-US" sz="3500" b="1" dirty="0" err="1">
                <a:solidFill>
                  <a:srgbClr val="0070C0"/>
                </a:solidFill>
                <a:latin typeface="UTM Alter Gothic" panose="02040603050506020204" pitchFamily="18" charset="0"/>
              </a:rPr>
              <a:t>hoa</a:t>
            </a:r>
            <a:r>
              <a:rPr lang="en-US" altLang="en-US" sz="3500" b="1" dirty="0">
                <a:solidFill>
                  <a:srgbClr val="0070C0"/>
                </a:solidFill>
                <a:latin typeface="UTM Alter Gothic" panose="02040603050506020204" pitchFamily="18" charset="0"/>
              </a:rPr>
              <a:t>     :</a:t>
            </a:r>
          </a:p>
        </p:txBody>
      </p:sp>
      <p:sp>
        <p:nvSpPr>
          <p:cNvPr id="36" name="Rectangle 6">
            <a:extLst>
              <a:ext uri="{FF2B5EF4-FFF2-40B4-BE49-F238E27FC236}">
                <a16:creationId xmlns:a16="http://schemas.microsoft.com/office/drawing/2014/main" id="{A8B885F5-8A31-4F77-8A32-18A0B6820C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3866" y="618709"/>
            <a:ext cx="1327608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500" b="1" u="sng" dirty="0" err="1">
                <a:solidFill>
                  <a:srgbClr val="0070C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Tóm</a:t>
            </a:r>
            <a:r>
              <a:rPr lang="en-US" altLang="en-US" sz="3500" b="1" u="sng" dirty="0">
                <a:solidFill>
                  <a:srgbClr val="0070C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u="sng" dirty="0" err="1">
                <a:solidFill>
                  <a:srgbClr val="0070C0"/>
                </a:solidFill>
                <a:latin typeface="UTM Alter Gothic" panose="02040603050506020204" pitchFamily="18" charset="0"/>
                <a:cs typeface="Times New Roman" panose="02020603050405020304" pitchFamily="18" charset="0"/>
              </a:rPr>
              <a:t>tắt</a:t>
            </a:r>
            <a:endParaRPr lang="en-US" altLang="en-US" sz="3500" b="1" u="sng" dirty="0">
              <a:solidFill>
                <a:srgbClr val="0070C0"/>
              </a:solidFill>
              <a:latin typeface="UTM Alter Gothic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 7">
            <a:extLst>
              <a:ext uri="{FF2B5EF4-FFF2-40B4-BE49-F238E27FC236}">
                <a16:creationId xmlns:a16="http://schemas.microsoft.com/office/drawing/2014/main" id="{CF1F3D9D-8CC7-4297-9870-86461EE7F3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86585" y="2447509"/>
            <a:ext cx="4586776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r>
              <a:rPr lang="en-US" altLang="en-US" sz="3500" b="1" dirty="0">
                <a:solidFill>
                  <a:srgbClr val="0070C0"/>
                </a:solidFill>
                <a:latin typeface="UTM Alter Gothic" panose="02040603050506020204" pitchFamily="18" charset="0"/>
              </a:rPr>
              <a:t>             5260 nan </a:t>
            </a:r>
            <a:r>
              <a:rPr lang="en-US" altLang="en-US" sz="3500" b="1" dirty="0" err="1">
                <a:solidFill>
                  <a:srgbClr val="0070C0"/>
                </a:solidFill>
                <a:latin typeface="UTM Alter Gothic" panose="02040603050506020204" pitchFamily="18" charset="0"/>
              </a:rPr>
              <a:t>hoa</a:t>
            </a:r>
            <a:r>
              <a:rPr lang="en-US" altLang="en-US" sz="3500" b="1" dirty="0">
                <a:solidFill>
                  <a:srgbClr val="0070C0"/>
                </a:solidFill>
                <a:latin typeface="UTM Alter Gothic" panose="02040603050506020204" pitchFamily="18" charset="0"/>
              </a:rPr>
              <a:t>  :</a:t>
            </a:r>
          </a:p>
        </p:txBody>
      </p:sp>
      <p:sp>
        <p:nvSpPr>
          <p:cNvPr id="38" name="Rectangle 19">
            <a:extLst>
              <a:ext uri="{FF2B5EF4-FFF2-40B4-BE49-F238E27FC236}">
                <a16:creationId xmlns:a16="http://schemas.microsoft.com/office/drawing/2014/main" id="{A5C1EC9A-88BD-4D58-8D08-DE6BEF497B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9066" y="1304509"/>
            <a:ext cx="381000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r>
              <a:rPr lang="en-US" altLang="en-US" sz="3500" b="1" dirty="0">
                <a:solidFill>
                  <a:srgbClr val="0070C0"/>
                </a:solidFill>
                <a:latin typeface="UTM Alter Gothic" panose="02040603050506020204" pitchFamily="18" charset="0"/>
              </a:rPr>
              <a:t>2 bánh          :</a:t>
            </a:r>
          </a:p>
        </p:txBody>
      </p:sp>
      <p:sp>
        <p:nvSpPr>
          <p:cNvPr id="39" name="Rectangle 19">
            <a:extLst>
              <a:ext uri="{FF2B5EF4-FFF2-40B4-BE49-F238E27FC236}">
                <a16:creationId xmlns:a16="http://schemas.microsoft.com/office/drawing/2014/main" id="{859B6788-8047-4DA5-A9F6-9293351CC4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9866" y="1304509"/>
            <a:ext cx="381000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r>
              <a:rPr lang="en-US" altLang="en-US" sz="3500" b="1" dirty="0">
                <a:solidFill>
                  <a:srgbClr val="0070C0"/>
                </a:solidFill>
                <a:latin typeface="UTM Alter Gothic" panose="02040603050506020204" pitchFamily="18" charset="0"/>
              </a:rPr>
              <a:t>1 </a:t>
            </a:r>
            <a:r>
              <a:rPr lang="en-US" altLang="en-US" sz="3500" b="1" dirty="0" err="1">
                <a:solidFill>
                  <a:srgbClr val="0070C0"/>
                </a:solidFill>
                <a:latin typeface="UTM Alter Gothic" panose="02040603050506020204" pitchFamily="18" charset="0"/>
              </a:rPr>
              <a:t>xe</a:t>
            </a:r>
            <a:endParaRPr lang="en-US" altLang="en-US" sz="3500" b="1" dirty="0">
              <a:solidFill>
                <a:srgbClr val="0070C0"/>
              </a:solidFill>
              <a:latin typeface="UTM Alter Gothic" panose="02040603050506020204" pitchFamily="18" charset="0"/>
            </a:endParaRPr>
          </a:p>
        </p:txBody>
      </p:sp>
      <p:sp>
        <p:nvSpPr>
          <p:cNvPr id="40" name="Rectangle 5">
            <a:extLst>
              <a:ext uri="{FF2B5EF4-FFF2-40B4-BE49-F238E27FC236}">
                <a16:creationId xmlns:a16="http://schemas.microsoft.com/office/drawing/2014/main" id="{875EA9B8-2B11-4B24-9174-84581FEE33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9866" y="1923634"/>
            <a:ext cx="269240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r>
              <a:rPr lang="en-US" altLang="en-US" sz="3500" b="1">
                <a:solidFill>
                  <a:srgbClr val="0070C0"/>
                </a:solidFill>
                <a:latin typeface="UTM Alter Gothic" panose="02040603050506020204" pitchFamily="18" charset="0"/>
              </a:rPr>
              <a:t>1 bánh xe </a:t>
            </a:r>
          </a:p>
        </p:txBody>
      </p:sp>
      <p:sp>
        <p:nvSpPr>
          <p:cNvPr id="41" name="Rectangle 7">
            <a:extLst>
              <a:ext uri="{FF2B5EF4-FFF2-40B4-BE49-F238E27FC236}">
                <a16:creationId xmlns:a16="http://schemas.microsoft.com/office/drawing/2014/main" id="{89508721-D5C2-45AE-8F7E-2461852AA5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7466" y="2447509"/>
            <a:ext cx="2252134" cy="170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r>
              <a:rPr lang="en-US" altLang="en-US" sz="3500" b="1" dirty="0">
                <a:solidFill>
                  <a:srgbClr val="0070C0"/>
                </a:solidFill>
                <a:latin typeface="UTM Alter Gothic" panose="02040603050506020204" pitchFamily="18" charset="0"/>
              </a:rPr>
              <a:t>… </a:t>
            </a:r>
            <a:r>
              <a:rPr lang="en-US" altLang="en-US" sz="3500" b="1" dirty="0" err="1">
                <a:solidFill>
                  <a:srgbClr val="0070C0"/>
                </a:solidFill>
                <a:latin typeface="UTM Alter Gothic" panose="02040603050506020204" pitchFamily="18" charset="0"/>
              </a:rPr>
              <a:t>chiếc</a:t>
            </a:r>
            <a:r>
              <a:rPr lang="en-US" altLang="en-US" sz="3500" b="1" dirty="0">
                <a:solidFill>
                  <a:srgbClr val="0070C0"/>
                </a:solidFill>
                <a:latin typeface="UTM Alter Gothic" panose="02040603050506020204" pitchFamily="18" charset="0"/>
              </a:rPr>
              <a:t> </a:t>
            </a:r>
            <a:r>
              <a:rPr lang="en-US" altLang="en-US" sz="3500" b="1" dirty="0" err="1">
                <a:solidFill>
                  <a:srgbClr val="0070C0"/>
                </a:solidFill>
                <a:latin typeface="UTM Alter Gothic" panose="02040603050506020204" pitchFamily="18" charset="0"/>
              </a:rPr>
              <a:t>xe</a:t>
            </a:r>
            <a:r>
              <a:rPr lang="en-US" altLang="en-US" sz="3500" b="1" dirty="0">
                <a:solidFill>
                  <a:srgbClr val="0070C0"/>
                </a:solidFill>
                <a:latin typeface="UTM Alter Gothic" panose="02040603050506020204" pitchFamily="18" charset="0"/>
              </a:rPr>
              <a:t> </a:t>
            </a:r>
            <a:r>
              <a:rPr lang="en-US" altLang="en-US" sz="3500" b="1" dirty="0" err="1">
                <a:solidFill>
                  <a:srgbClr val="0070C0"/>
                </a:solidFill>
                <a:latin typeface="UTM Alter Gothic" panose="02040603050506020204" pitchFamily="18" charset="0"/>
              </a:rPr>
              <a:t>và</a:t>
            </a:r>
            <a:r>
              <a:rPr lang="en-US" altLang="en-US" sz="3500" b="1" dirty="0">
                <a:solidFill>
                  <a:srgbClr val="0070C0"/>
                </a:solidFill>
                <a:latin typeface="UTM Alter Gothic" panose="02040603050506020204" pitchFamily="18" charset="0"/>
              </a:rPr>
              <a:t> </a:t>
            </a:r>
            <a:r>
              <a:rPr lang="en-US" altLang="en-US" sz="3500" b="1" dirty="0" err="1">
                <a:solidFill>
                  <a:srgbClr val="0070C0"/>
                </a:solidFill>
                <a:latin typeface="UTM Alter Gothic" panose="02040603050506020204" pitchFamily="18" charset="0"/>
              </a:rPr>
              <a:t>còn</a:t>
            </a:r>
            <a:r>
              <a:rPr lang="en-US" altLang="en-US" sz="3500" b="1" dirty="0">
                <a:solidFill>
                  <a:srgbClr val="0070C0"/>
                </a:solidFill>
                <a:latin typeface="UTM Alter Gothic" panose="02040603050506020204" pitchFamily="18" charset="0"/>
              </a:rPr>
              <a:t> </a:t>
            </a:r>
            <a:r>
              <a:rPr lang="en-US" altLang="en-US" sz="3500" b="1" dirty="0" err="1">
                <a:solidFill>
                  <a:srgbClr val="0070C0"/>
                </a:solidFill>
                <a:latin typeface="UTM Alter Gothic" panose="02040603050506020204" pitchFamily="18" charset="0"/>
              </a:rPr>
              <a:t>thừa</a:t>
            </a:r>
            <a:r>
              <a:rPr lang="en-US" altLang="en-US" sz="3500" b="1" dirty="0">
                <a:solidFill>
                  <a:srgbClr val="0070C0"/>
                </a:solidFill>
                <a:latin typeface="UTM Alter Gothic" panose="02040603050506020204" pitchFamily="18" charset="0"/>
              </a:rPr>
              <a:t> … nan </a:t>
            </a:r>
            <a:r>
              <a:rPr lang="en-US" altLang="en-US" sz="3500" b="1" dirty="0" err="1">
                <a:solidFill>
                  <a:srgbClr val="0070C0"/>
                </a:solidFill>
                <a:latin typeface="UTM Alter Gothic" panose="02040603050506020204" pitchFamily="18" charset="0"/>
              </a:rPr>
              <a:t>hoa</a:t>
            </a:r>
            <a:r>
              <a:rPr lang="en-US" altLang="en-US" sz="3500" b="1" dirty="0">
                <a:solidFill>
                  <a:srgbClr val="0070C0"/>
                </a:solidFill>
                <a:latin typeface="UTM Alter Gothic" panose="020406030505060202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5901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15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" grpId="0" autoUpdateAnimBg="0"/>
      <p:bldP spid="34" grpId="0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WordArt 5">
            <a:extLst>
              <a:ext uri="{FF2B5EF4-FFF2-40B4-BE49-F238E27FC236}">
                <a16:creationId xmlns:a16="http://schemas.microsoft.com/office/drawing/2014/main" id="{0072119B-5AC8-40B2-B47F-F813C12C3F0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860800" y="143933"/>
            <a:ext cx="2438400" cy="304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2400" b="1" kern="10">
              <a:ln w="9525">
                <a:solidFill>
                  <a:schemeClr val="tx1"/>
                </a:solidFill>
                <a:round/>
                <a:headEnd/>
                <a:tailEnd/>
              </a:ln>
              <a:solidFill>
                <a:schemeClr val="accent6">
                  <a:lumMod val="50000"/>
                </a:schemeClr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21" name="Text Box 28">
            <a:extLst>
              <a:ext uri="{FF2B5EF4-FFF2-40B4-BE49-F238E27FC236}">
                <a16:creationId xmlns:a16="http://schemas.microsoft.com/office/drawing/2014/main" id="{4AA256C0-EAE5-4B50-B1E2-0A24CC9AAE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0900" y="2658533"/>
            <a:ext cx="45354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/>
            <a:r>
              <a:rPr lang="en-US" altLang="en-US" sz="2400" b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    5260 : 72  =  73 (dư 4).</a:t>
            </a:r>
          </a:p>
        </p:txBody>
      </p:sp>
      <p:sp>
        <p:nvSpPr>
          <p:cNvPr id="22" name="WordArt 38">
            <a:extLst>
              <a:ext uri="{FF2B5EF4-FFF2-40B4-BE49-F238E27FC236}">
                <a16:creationId xmlns:a16="http://schemas.microsoft.com/office/drawing/2014/main" id="{3FE1A34D-E4DC-4D7C-8CE4-578C0A5CBD6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022600" y="67733"/>
            <a:ext cx="7620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2400" b="1" kern="10">
              <a:ln w="9525">
                <a:solidFill>
                  <a:schemeClr val="tx1"/>
                </a:solidFill>
                <a:round/>
                <a:headEnd/>
                <a:tailEnd/>
              </a:ln>
              <a:solidFill>
                <a:schemeClr val="accent6">
                  <a:lumMod val="50000"/>
                </a:schemeClr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30" name="Text Box 25">
            <a:extLst>
              <a:ext uri="{FF2B5EF4-FFF2-40B4-BE49-F238E27FC236}">
                <a16:creationId xmlns:a16="http://schemas.microsoft.com/office/drawing/2014/main" id="{E03DB295-A190-4241-96CC-1FA811A9C3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2600" y="566607"/>
            <a:ext cx="23193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/>
            <a:r>
              <a:rPr lang="en-US" altLang="en-US" sz="2400" b="1" u="sng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Giải</a:t>
            </a:r>
            <a:endParaRPr lang="en-US" altLang="en-US" sz="2400" b="1" u="sng" dirty="0">
              <a:solidFill>
                <a:schemeClr val="accent6">
                  <a:lumMod val="50000"/>
                </a:schemeClr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31" name="Text Box 26">
            <a:extLst>
              <a:ext uri="{FF2B5EF4-FFF2-40B4-BE49-F238E27FC236}">
                <a16:creationId xmlns:a16="http://schemas.microsoft.com/office/drawing/2014/main" id="{EFBFC202-925C-416D-9C1A-A0F9643498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6938" y="991658"/>
            <a:ext cx="73453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Mỗi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xe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đạp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cần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số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nan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hoa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là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</a:t>
            </a:r>
          </a:p>
        </p:txBody>
      </p:sp>
      <p:sp>
        <p:nvSpPr>
          <p:cNvPr id="32" name="Text Box 27">
            <a:extLst>
              <a:ext uri="{FF2B5EF4-FFF2-40B4-BE49-F238E27FC236}">
                <a16:creationId xmlns:a16="http://schemas.microsoft.com/office/drawing/2014/main" id="{1BB0ABDE-51F2-46FB-BE0A-3BEFF450E3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1700" y="1515533"/>
            <a:ext cx="71326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/>
            <a:r>
              <a:rPr lang="en-US" altLang="en-US" sz="2400" b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36   x   2  =  72 (cái)</a:t>
            </a:r>
          </a:p>
        </p:txBody>
      </p:sp>
      <p:sp>
        <p:nvSpPr>
          <p:cNvPr id="33" name="Text Box 30">
            <a:extLst>
              <a:ext uri="{FF2B5EF4-FFF2-40B4-BE49-F238E27FC236}">
                <a16:creationId xmlns:a16="http://schemas.microsoft.com/office/drawing/2014/main" id="{CB121C2E-0B12-4D63-9D0D-6417726ED8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9875" y="3953933"/>
            <a:ext cx="63341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/>
            <a:r>
              <a:rPr lang="en-US" altLang="en-US" sz="2400" b="1" u="sng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Đáp</a:t>
            </a:r>
            <a:r>
              <a:rPr lang="en-US" altLang="en-US" sz="2400" b="1" u="sng" dirty="0">
                <a:solidFill>
                  <a:schemeClr val="accent5">
                    <a:lumMod val="60000"/>
                    <a:lumOff val="4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b="1" u="sng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số</a:t>
            </a:r>
            <a:r>
              <a:rPr lang="en-US" alt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 73 </a:t>
            </a:r>
            <a:r>
              <a:rPr lang="en-US" altLang="en-US" sz="24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chiếc</a:t>
            </a:r>
            <a:r>
              <a:rPr lang="en-US" alt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xe</a:t>
            </a:r>
            <a:r>
              <a:rPr lang="en-US" alt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24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còn</a:t>
            </a:r>
            <a:r>
              <a:rPr lang="en-US" alt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thừa</a:t>
            </a:r>
            <a:r>
              <a:rPr lang="en-US" alt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4 nan </a:t>
            </a:r>
            <a:r>
              <a:rPr lang="en-US" altLang="en-US" sz="24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hoa</a:t>
            </a:r>
            <a:r>
              <a:rPr lang="en-US" alt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</a:p>
        </p:txBody>
      </p:sp>
      <p:sp>
        <p:nvSpPr>
          <p:cNvPr id="34" name="Rectangle 35">
            <a:extLst>
              <a:ext uri="{FF2B5EF4-FFF2-40B4-BE49-F238E27FC236}">
                <a16:creationId xmlns:a16="http://schemas.microsoft.com/office/drawing/2014/main" id="{BE163DE1-60DE-4D2A-8BD5-0EE44F7133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333" y="3268133"/>
            <a:ext cx="103547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Vậy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lắp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được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nhiều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nhất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73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xe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đạp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và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còn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thừa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4 nan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hoa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</a:p>
        </p:txBody>
      </p:sp>
      <p:sp>
        <p:nvSpPr>
          <p:cNvPr id="35" name="Rectangle 36">
            <a:extLst>
              <a:ext uri="{FF2B5EF4-FFF2-40B4-BE49-F238E27FC236}">
                <a16:creationId xmlns:a16="http://schemas.microsoft.com/office/drawing/2014/main" id="{CA1F8A99-DCE8-457F-ADB1-205338296E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1972733"/>
            <a:ext cx="56007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r>
              <a:rPr lang="en-US" altLang="en-US" sz="2400" b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 Thực hiện phép chia ta có:</a:t>
            </a:r>
          </a:p>
        </p:txBody>
      </p:sp>
      <p:sp>
        <p:nvSpPr>
          <p:cNvPr id="36" name="WordArt 45">
            <a:extLst>
              <a:ext uri="{FF2B5EF4-FFF2-40B4-BE49-F238E27FC236}">
                <a16:creationId xmlns:a16="http://schemas.microsoft.com/office/drawing/2014/main" id="{DF255401-2BE5-495E-AE61-215E57BF714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49500" y="409046"/>
            <a:ext cx="7620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</a:p>
        </p:txBody>
      </p:sp>
      <p:sp>
        <p:nvSpPr>
          <p:cNvPr id="37" name="WordArt 46">
            <a:extLst>
              <a:ext uri="{FF2B5EF4-FFF2-40B4-BE49-F238E27FC236}">
                <a16:creationId xmlns:a16="http://schemas.microsoft.com/office/drawing/2014/main" id="{2DDC3AB4-E9D6-44AF-87BE-016422753C6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035300" y="409046"/>
            <a:ext cx="24384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2400" b="1" kern="10">
              <a:ln w="9525">
                <a:solidFill>
                  <a:schemeClr val="tx1"/>
                </a:solidFill>
                <a:round/>
                <a:headEnd/>
                <a:tailEnd/>
              </a:ln>
              <a:solidFill>
                <a:schemeClr val="accent6">
                  <a:lumMod val="50000"/>
                </a:schemeClr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pic>
        <p:nvPicPr>
          <p:cNvPr id="39" name="Picture 38" descr="A picture containing indoor, chocolate, decorated, several&#10;&#10;Description automatically generated">
            <a:extLst>
              <a:ext uri="{FF2B5EF4-FFF2-40B4-BE49-F238E27FC236}">
                <a16:creationId xmlns:a16="http://schemas.microsoft.com/office/drawing/2014/main" id="{9F8B034E-EAB3-4697-8269-0AF540BC6D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98" b="91809" l="4884" r="91279">
                        <a14:foregroundMark x1="7326" y1="44710" x2="7326" y2="44710"/>
                        <a14:foregroundMark x1="4884" y1="51024" x2="4884" y2="51024"/>
                        <a14:foregroundMark x1="27558" y1="82594" x2="27558" y2="82594"/>
                        <a14:foregroundMark x1="33140" y1="82253" x2="33140" y2="82253"/>
                        <a14:foregroundMark x1="39419" y1="82935" x2="39419" y2="82935"/>
                        <a14:foregroundMark x1="57674" y1="91809" x2="57674" y2="91809"/>
                        <a14:foregroundMark x1="73953" y1="86519" x2="73953" y2="86519"/>
                        <a14:foregroundMark x1="52209" y1="87543" x2="52209" y2="87543"/>
                        <a14:foregroundMark x1="58023" y1="90614" x2="58023" y2="90614"/>
                        <a14:foregroundMark x1="54302" y1="90785" x2="59419" y2="90785"/>
                        <a14:foregroundMark x1="86163" y1="82253" x2="89535" y2="81058"/>
                        <a14:foregroundMark x1="91279" y1="84642" x2="91279" y2="84642"/>
                        <a14:foregroundMark x1="91047" y1="75427" x2="91047" y2="75427"/>
                        <a14:foregroundMark x1="81163" y1="49317" x2="81163" y2="49317"/>
                        <a14:foregroundMark x1="83837" y1="49659" x2="83837" y2="49659"/>
                        <a14:foregroundMark x1="79186" y1="30887" x2="79186" y2="30887"/>
                        <a14:foregroundMark x1="61047" y1="10922" x2="61047" y2="10922"/>
                        <a14:foregroundMark x1="54302" y1="37201" x2="54302" y2="372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377" y="1270820"/>
            <a:ext cx="4893792" cy="3932383"/>
          </a:xfrm>
          <a:prstGeom prst="rect">
            <a:avLst/>
          </a:prstGeom>
        </p:spPr>
      </p:pic>
      <p:pic>
        <p:nvPicPr>
          <p:cNvPr id="40" name="Picture 39" descr="A picture containing text&#10;&#10;Description automatically generated">
            <a:extLst>
              <a:ext uri="{FF2B5EF4-FFF2-40B4-BE49-F238E27FC236}">
                <a16:creationId xmlns:a16="http://schemas.microsoft.com/office/drawing/2014/main" id="{B21E916B-DD4C-4F0F-8C27-FC2ED87FE90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711" y="3211332"/>
            <a:ext cx="2098233" cy="1598264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B4F23317-9233-4618-86EE-ECBCB330CC5A}"/>
              </a:ext>
            </a:extLst>
          </p:cNvPr>
          <p:cNvGrpSpPr/>
          <p:nvPr/>
        </p:nvGrpSpPr>
        <p:grpSpPr>
          <a:xfrm>
            <a:off x="11309137" y="2861733"/>
            <a:ext cx="3955232" cy="3281545"/>
            <a:chOff x="11309137" y="2861733"/>
            <a:chExt cx="3955232" cy="3281545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FF552B98-D108-4338-A75F-7213A2E41AF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779" b="95941" l="5167" r="93500">
                          <a14:foregroundMark x1="10167" y1="68450" x2="10167" y2="68450"/>
                          <a14:foregroundMark x1="19667" y1="90775" x2="19667" y2="90775"/>
                          <a14:foregroundMark x1="24667" y1="96125" x2="24667" y2="96125"/>
                          <a14:foregroundMark x1="5167" y1="70849" x2="5167" y2="70849"/>
                          <a14:foregroundMark x1="93500" y1="62915" x2="93500" y2="62915"/>
                          <a14:foregroundMark x1="82667" y1="57565" x2="82667" y2="57565"/>
                          <a14:foregroundMark x1="6500" y1="66421" x2="6500" y2="66421"/>
                          <a14:foregroundMark x1="8333" y1="66236" x2="9333" y2="66236"/>
                          <a14:foregroundMark x1="24167" y1="82288" x2="24167" y2="82288"/>
                          <a14:foregroundMark x1="27667" y1="73985" x2="23000" y2="84871"/>
                          <a14:foregroundMark x1="23000" y1="84871" x2="23000" y2="84871"/>
                          <a14:foregroundMark x1="21500" y1="76015" x2="20833" y2="86531"/>
                          <a14:foregroundMark x1="22333" y1="27675" x2="21500" y2="3136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137" y="2861733"/>
              <a:ext cx="3955232" cy="3281545"/>
            </a:xfrm>
            <a:prstGeom prst="rect">
              <a:avLst/>
            </a:prstGeom>
          </p:spPr>
        </p:pic>
        <p:pic>
          <p:nvPicPr>
            <p:cNvPr id="41" name="Picture 40" descr="A picture containing envelope&#10;&#10;Description automatically generated">
              <a:extLst>
                <a:ext uri="{FF2B5EF4-FFF2-40B4-BE49-F238E27FC236}">
                  <a16:creationId xmlns:a16="http://schemas.microsoft.com/office/drawing/2014/main" id="{41136326-6CA7-4504-96FE-922418585E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0000" l="10000" r="90000">
                          <a14:foregroundMark x1="18152" y1="34750" x2="19783" y2="33750"/>
                          <a14:foregroundMark x1="49783" y1="39500" x2="48804" y2="42750"/>
                          <a14:foregroundMark x1="79565" y1="31625" x2="82283" y2="34000"/>
                          <a14:foregroundMark x1="50870" y1="24625" x2="50870" y2="246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12417" y="3170244"/>
              <a:ext cx="1286973" cy="1119107"/>
            </a:xfrm>
            <a:prstGeom prst="rect">
              <a:avLst/>
            </a:prstGeom>
          </p:spPr>
        </p:pic>
        <p:pic>
          <p:nvPicPr>
            <p:cNvPr id="42" name="Picture 41" descr="A picture containing envelope&#10;&#10;Description automatically generated">
              <a:extLst>
                <a:ext uri="{FF2B5EF4-FFF2-40B4-BE49-F238E27FC236}">
                  <a16:creationId xmlns:a16="http://schemas.microsoft.com/office/drawing/2014/main" id="{9B1DFED2-FD23-40C6-A53B-D730E87BAA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0000" l="10000" r="90000">
                          <a14:foregroundMark x1="18152" y1="34750" x2="19783" y2="33750"/>
                          <a14:foregroundMark x1="49783" y1="39500" x2="48804" y2="42750"/>
                          <a14:foregroundMark x1="79565" y1="31625" x2="82283" y2="34000"/>
                          <a14:foregroundMark x1="50870" y1="24625" x2="50870" y2="246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53161" y="3609620"/>
              <a:ext cx="1002742" cy="871950"/>
            </a:xfrm>
            <a:prstGeom prst="rect">
              <a:avLst/>
            </a:prstGeom>
          </p:spPr>
        </p:pic>
      </p:grpSp>
      <p:pic>
        <p:nvPicPr>
          <p:cNvPr id="43" name="Picture 42" descr="Love Panda">
            <a:extLst>
              <a:ext uri="{FF2B5EF4-FFF2-40B4-BE49-F238E27FC236}">
                <a16:creationId xmlns:a16="http://schemas.microsoft.com/office/drawing/2014/main" id="{98D04BE9-38B4-48B6-A9B3-6BD9D80D9E65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622" y="1654523"/>
            <a:ext cx="3381251" cy="3434147"/>
          </a:xfrm>
          <a:prstGeom prst="rect">
            <a:avLst/>
          </a:prstGeom>
        </p:spPr>
      </p:pic>
      <p:pic>
        <p:nvPicPr>
          <p:cNvPr id="20" name="Tiếng Yeah của Trẻ Con">
            <a:hlinkClick r:id="" action="ppaction://media"/>
            <a:extLst>
              <a:ext uri="{FF2B5EF4-FFF2-40B4-BE49-F238E27FC236}">
                <a16:creationId xmlns:a16="http://schemas.microsoft.com/office/drawing/2014/main" id="{0C16FE35-95A6-46E8-8CFC-D425E0335D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1354730" y="2326525"/>
            <a:ext cx="1230109" cy="123010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D3CBB01-4AF8-4D36-A51E-B6F9723E0F9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249" y="104165"/>
            <a:ext cx="8001054" cy="1700940"/>
          </a:xfrm>
          <a:prstGeom prst="rect">
            <a:avLst/>
          </a:prstGeom>
        </p:spPr>
      </p:pic>
      <p:sp>
        <p:nvSpPr>
          <p:cNvPr id="24" name="文本框 5" descr="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">
            <a:extLst>
              <a:ext uri="{FF2B5EF4-FFF2-40B4-BE49-F238E27FC236}">
                <a16:creationId xmlns:a16="http://schemas.microsoft.com/office/drawing/2014/main" id="{75597F4D-3688-4A76-8D85-57078D97FF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2600" y="1009210"/>
            <a:ext cx="33281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800" dirty="0" err="1">
                <a:solidFill>
                  <a:schemeClr val="bg1"/>
                </a:solidFill>
                <a:latin typeface="SVN-Revolution" panose="02040603050506020204" pitchFamily="18" charset="0"/>
                <a:ea typeface="+mj-ea"/>
              </a:rPr>
              <a:t>Vừng</a:t>
            </a:r>
            <a:r>
              <a:rPr lang="en-US" altLang="zh-CN" sz="2800" dirty="0">
                <a:solidFill>
                  <a:schemeClr val="bg1"/>
                </a:solidFill>
                <a:latin typeface="SVN-Revolution" panose="02040603050506020204" pitchFamily="18" charset="0"/>
                <a:ea typeface="+mj-ea"/>
              </a:rPr>
              <a:t> </a:t>
            </a:r>
            <a:r>
              <a:rPr lang="en-US" altLang="zh-CN" sz="2800" dirty="0" err="1">
                <a:solidFill>
                  <a:schemeClr val="bg1"/>
                </a:solidFill>
                <a:latin typeface="SVN-Revolution" panose="02040603050506020204" pitchFamily="18" charset="0"/>
                <a:ea typeface="+mj-ea"/>
              </a:rPr>
              <a:t>ơi</a:t>
            </a:r>
            <a:r>
              <a:rPr lang="en-US" altLang="zh-CN" sz="2800" dirty="0">
                <a:solidFill>
                  <a:schemeClr val="bg1"/>
                </a:solidFill>
                <a:latin typeface="SVN-Revolution" panose="02040603050506020204" pitchFamily="18" charset="0"/>
                <a:ea typeface="+mj-ea"/>
              </a:rPr>
              <a:t> </a:t>
            </a:r>
            <a:r>
              <a:rPr lang="en-US" altLang="zh-CN" sz="2800" dirty="0" err="1">
                <a:solidFill>
                  <a:schemeClr val="bg1"/>
                </a:solidFill>
                <a:latin typeface="SVN-Revolution" panose="02040603050506020204" pitchFamily="18" charset="0"/>
                <a:ea typeface="+mj-ea"/>
              </a:rPr>
              <a:t>mở</a:t>
            </a:r>
            <a:r>
              <a:rPr lang="en-US" altLang="zh-CN" sz="2800" dirty="0">
                <a:solidFill>
                  <a:schemeClr val="bg1"/>
                </a:solidFill>
                <a:latin typeface="SVN-Revolution" panose="02040603050506020204" pitchFamily="18" charset="0"/>
                <a:ea typeface="+mj-ea"/>
              </a:rPr>
              <a:t> ra</a:t>
            </a:r>
            <a:endParaRPr lang="zh-CN" altLang="en-US" sz="2800" dirty="0">
              <a:solidFill>
                <a:schemeClr val="bg1"/>
              </a:solidFill>
              <a:latin typeface="SVN-Revolution" panose="02040603050506020204" pitchFamily="18" charset="0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908485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7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4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4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4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5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5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5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5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3" presetClass="exit" presetSubtype="3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1"/>
                                    </p:cond>
                                  </p:endCondLst>
                                  <p:childTnLst>
                                    <p:animEffect transition="out" filter="plus(out)">
                                      <p:cBhvr>
                                        <p:cTn id="6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3" presetClass="exit" presetSubtype="3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4"/>
                                    </p:cond>
                                  </p:endCondLst>
                                  <p:childTnLst>
                                    <p:animEffect transition="out" filter="plus(out)">
                                      <p:cBhvr>
                                        <p:cTn id="6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6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3" presetClass="exit" presetSubtype="3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0"/>
                                    </p:cond>
                                  </p:endCondLst>
                                  <p:childTnLst>
                                    <p:animEffect transition="out" filter="plus(out)">
                                      <p:cBhvr>
                                        <p:cTn id="7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9" dur="441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9" grpId="0"/>
      <p:bldP spid="21" grpId="0"/>
      <p:bldP spid="21" grpId="1"/>
      <p:bldP spid="22" grpId="0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36" grpId="0"/>
      <p:bldP spid="37" grpId="0"/>
      <p:bldP spid="2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Box 12">
            <a:extLst>
              <a:ext uri="{FF2B5EF4-FFF2-40B4-BE49-F238E27FC236}">
                <a16:creationId xmlns:a16="http://schemas.microsoft.com/office/drawing/2014/main" id="{B9959FD2-80AA-4F57-9448-5C95941F0B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996" y="551920"/>
            <a:ext cx="35980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r>
              <a:rPr lang="en-US" altLang="en-US" sz="2400" b="1" dirty="0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    </a:t>
            </a:r>
            <a:r>
              <a:rPr lang="en-US" altLang="en-US" sz="2400" b="1" dirty="0">
                <a:solidFill>
                  <a:srgbClr val="00B050"/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CÁCH GIẢI KHÁC</a:t>
            </a:r>
          </a:p>
        </p:txBody>
      </p:sp>
      <p:sp>
        <p:nvSpPr>
          <p:cNvPr id="30" name="Text Box 16">
            <a:extLst>
              <a:ext uri="{FF2B5EF4-FFF2-40B4-BE49-F238E27FC236}">
                <a16:creationId xmlns:a16="http://schemas.microsoft.com/office/drawing/2014/main" id="{0E6255A0-BE0E-430E-96B2-13305CDF59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996" y="1380333"/>
            <a:ext cx="8927043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000" b="1" dirty="0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5260 nan </a:t>
            </a:r>
            <a:r>
              <a:rPr lang="en-US" altLang="en-US" sz="2000" b="1" dirty="0" err="1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hoa</a:t>
            </a:r>
            <a:r>
              <a:rPr lang="en-US" altLang="en-US" sz="2000" b="1" dirty="0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000" b="1" dirty="0" err="1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thì</a:t>
            </a:r>
            <a:r>
              <a:rPr lang="en-US" altLang="en-US" sz="2000" b="1" dirty="0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000" b="1" dirty="0" err="1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lắp</a:t>
            </a:r>
            <a:r>
              <a:rPr lang="en-US" altLang="en-US" sz="2000" b="1" dirty="0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000" b="1" dirty="0" err="1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được</a:t>
            </a:r>
            <a:r>
              <a:rPr lang="en-US" altLang="en-US" sz="2000" b="1" dirty="0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000" b="1" dirty="0" err="1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số</a:t>
            </a:r>
            <a:r>
              <a:rPr lang="en-US" altLang="en-US" sz="2000" b="1" dirty="0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000" b="1" dirty="0" err="1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xe</a:t>
            </a:r>
            <a:r>
              <a:rPr lang="en-US" altLang="en-US" sz="2000" b="1" dirty="0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000" b="1" dirty="0" err="1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đạp</a:t>
            </a:r>
            <a:r>
              <a:rPr lang="en-US" altLang="en-US" sz="2000" b="1" dirty="0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000" b="1" dirty="0" err="1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và</a:t>
            </a:r>
            <a:r>
              <a:rPr lang="en-US" altLang="en-US" sz="2000" b="1" dirty="0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000" b="1" dirty="0" err="1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còn</a:t>
            </a:r>
            <a:r>
              <a:rPr lang="en-US" altLang="en-US" sz="2000" b="1" dirty="0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000" b="1" dirty="0" err="1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thừa</a:t>
            </a:r>
            <a:r>
              <a:rPr lang="en-US" altLang="en-US" sz="2000" b="1" dirty="0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  </a:t>
            </a:r>
            <a:r>
              <a:rPr lang="en-US" altLang="en-US" sz="2000" b="1" dirty="0" err="1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số</a:t>
            </a:r>
            <a:r>
              <a:rPr lang="en-US" altLang="en-US" sz="2000" b="1" dirty="0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 nan </a:t>
            </a:r>
            <a:r>
              <a:rPr lang="en-US" altLang="en-US" sz="2000" b="1" dirty="0" err="1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hoa</a:t>
            </a:r>
            <a:r>
              <a:rPr lang="en-US" altLang="en-US" sz="2000" b="1" dirty="0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000" b="1" dirty="0" err="1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là</a:t>
            </a:r>
            <a:r>
              <a:rPr lang="en-US" altLang="en-US" sz="2000" b="1" dirty="0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:</a:t>
            </a:r>
          </a:p>
          <a:p>
            <a:pPr algn="just">
              <a:spcBef>
                <a:spcPct val="50000"/>
              </a:spcBef>
            </a:pPr>
            <a:r>
              <a:rPr lang="en-US" altLang="en-US" sz="2000" b="1" dirty="0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                  5260 : (36 x 2)= 73 (</a:t>
            </a:r>
            <a:r>
              <a:rPr lang="en-US" altLang="en-US" sz="2000" b="1" dirty="0" err="1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xe</a:t>
            </a:r>
            <a:r>
              <a:rPr lang="en-US" altLang="en-US" sz="2000" b="1" dirty="0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000" b="1" dirty="0" err="1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đạp</a:t>
            </a:r>
            <a:r>
              <a:rPr lang="en-US" altLang="en-US" sz="2000" b="1" dirty="0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) </a:t>
            </a:r>
            <a:r>
              <a:rPr lang="en-US" altLang="en-US" sz="2000" b="1" dirty="0" err="1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và</a:t>
            </a:r>
            <a:r>
              <a:rPr lang="en-US" altLang="en-US" sz="2000" b="1" dirty="0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000" b="1" dirty="0" err="1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còn</a:t>
            </a:r>
            <a:r>
              <a:rPr lang="en-US" altLang="en-US" sz="2000" b="1" dirty="0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000" b="1" dirty="0" err="1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thừa</a:t>
            </a:r>
            <a:r>
              <a:rPr lang="en-US" altLang="en-US" sz="2000" b="1" dirty="0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 4 nan </a:t>
            </a:r>
            <a:r>
              <a:rPr lang="en-US" altLang="en-US" sz="2000" b="1" dirty="0" err="1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hoa</a:t>
            </a:r>
            <a:r>
              <a:rPr lang="en-US" altLang="en-US" sz="2000" b="1" dirty="0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.</a:t>
            </a:r>
          </a:p>
          <a:p>
            <a:pPr algn="just">
              <a:spcBef>
                <a:spcPct val="50000"/>
              </a:spcBef>
            </a:pPr>
            <a:r>
              <a:rPr lang="en-US" altLang="en-US" sz="2000" b="1" dirty="0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			    </a:t>
            </a:r>
            <a:r>
              <a:rPr lang="en-US" altLang="en-US" sz="2000" b="1" u="sng" dirty="0" err="1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Đáp</a:t>
            </a:r>
            <a:r>
              <a:rPr lang="en-US" altLang="en-US" sz="2000" b="1" u="sng" dirty="0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000" b="1" u="sng" dirty="0" err="1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số</a:t>
            </a:r>
            <a:r>
              <a:rPr lang="en-US" altLang="en-US" sz="2000" b="1" u="sng" dirty="0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000" b="1" dirty="0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: 73 </a:t>
            </a:r>
            <a:r>
              <a:rPr lang="en-US" altLang="en-US" sz="2000" b="1" dirty="0" err="1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xe</a:t>
            </a:r>
            <a:r>
              <a:rPr lang="en-US" altLang="en-US" sz="2000" b="1" dirty="0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000" b="1" dirty="0" err="1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đạp</a:t>
            </a:r>
            <a:r>
              <a:rPr lang="en-US" altLang="en-US" sz="2000" b="1" dirty="0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2000" b="1" dirty="0" err="1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còn</a:t>
            </a:r>
            <a:r>
              <a:rPr lang="en-US" altLang="en-US" sz="2000" b="1" dirty="0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000" b="1" dirty="0" err="1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thừa</a:t>
            </a:r>
            <a:r>
              <a:rPr lang="en-US" altLang="en-US" sz="2000" b="1" dirty="0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 4 nan </a:t>
            </a:r>
            <a:r>
              <a:rPr lang="en-US" altLang="en-US" sz="2000" b="1" dirty="0" err="1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hoa</a:t>
            </a:r>
            <a:r>
              <a:rPr lang="en-US" altLang="en-US" sz="2000" b="1" dirty="0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.</a:t>
            </a:r>
          </a:p>
        </p:txBody>
      </p:sp>
      <p:sp>
        <p:nvSpPr>
          <p:cNvPr id="31" name="Text Box 17">
            <a:extLst>
              <a:ext uri="{FF2B5EF4-FFF2-40B4-BE49-F238E27FC236}">
                <a16:creationId xmlns:a16="http://schemas.microsoft.com/office/drawing/2014/main" id="{4F09DC64-2C4C-468B-BCDA-461EE1FF25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0105" y="551920"/>
            <a:ext cx="8024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r>
              <a:rPr lang="en-US" altLang="en-US" sz="2400" b="1" u="sng" dirty="0" err="1">
                <a:solidFill>
                  <a:schemeClr val="accent5">
                    <a:lumMod val="75000"/>
                  </a:schemeClr>
                </a:solidFill>
                <a:latin typeface="UVN Bai Sau" panose="04030605020802020C03" pitchFamily="82" charset="0"/>
                <a:cs typeface="#9Slide03 Arima Madurai Black" panose="00000A00000000000000" pitchFamily="2" charset="0"/>
              </a:rPr>
              <a:t>Giải</a:t>
            </a:r>
            <a:endParaRPr lang="en-US" altLang="en-US" sz="2400" b="1" dirty="0">
              <a:solidFill>
                <a:schemeClr val="accent5">
                  <a:lumMod val="75000"/>
                </a:schemeClr>
              </a:solidFill>
              <a:latin typeface="UVN Bai Sau" panose="04030605020802020C03" pitchFamily="82" charset="0"/>
              <a:cs typeface="#9Slide03 Arima Madurai Black" panose="00000A00000000000000" pitchFamily="2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CB0FE7C3-C6C8-4E1B-AD6B-CB00C63B54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79" b="95941" l="5167" r="93500">
                        <a14:foregroundMark x1="10167" y1="68450" x2="10167" y2="68450"/>
                        <a14:foregroundMark x1="19667" y1="90775" x2="19667" y2="90775"/>
                        <a14:foregroundMark x1="24667" y1="96125" x2="24667" y2="96125"/>
                        <a14:foregroundMark x1="5167" y1="70849" x2="5167" y2="70849"/>
                        <a14:foregroundMark x1="93500" y1="62915" x2="93500" y2="62915"/>
                        <a14:foregroundMark x1="82667" y1="57565" x2="82667" y2="57565"/>
                        <a14:foregroundMark x1="6500" y1="66421" x2="6500" y2="66421"/>
                        <a14:foregroundMark x1="8333" y1="66236" x2="9333" y2="66236"/>
                        <a14:foregroundMark x1="24167" y1="82288" x2="24167" y2="82288"/>
                        <a14:foregroundMark x1="27667" y1="73985" x2="23000" y2="84871"/>
                        <a14:foregroundMark x1="23000" y1="84871" x2="23000" y2="84871"/>
                        <a14:foregroundMark x1="21500" y1="76015" x2="20833" y2="86531"/>
                        <a14:foregroundMark x1="22333" y1="27675" x2="21500" y2="313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619" y="2711071"/>
            <a:ext cx="2931796" cy="2432429"/>
          </a:xfrm>
          <a:prstGeom prst="rect">
            <a:avLst/>
          </a:prstGeom>
        </p:spPr>
      </p:pic>
      <p:pic>
        <p:nvPicPr>
          <p:cNvPr id="33" name="Picture 32" descr="Yeah Panda">
            <a:extLst>
              <a:ext uri="{FF2B5EF4-FFF2-40B4-BE49-F238E27FC236}">
                <a16:creationId xmlns:a16="http://schemas.microsoft.com/office/drawing/2014/main" id="{5DAFA55F-247D-41BE-98CA-F940C9DEF28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040" y="2640394"/>
            <a:ext cx="2422828" cy="242282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2B8DF6B-0634-4C10-957E-01128B02C318}"/>
              </a:ext>
            </a:extLst>
          </p:cNvPr>
          <p:cNvSpPr txBox="1"/>
          <p:nvPr/>
        </p:nvSpPr>
        <p:spPr>
          <a:xfrm>
            <a:off x="1879600" y="-3149600"/>
            <a:ext cx="1727200" cy="134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367BCD38-48E7-441A-BFD3-23184FC4490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85" b="96154" l="2308" r="93462">
                        <a14:foregroundMark x1="55769" y1="8462" x2="55769" y2="8462"/>
                        <a14:foregroundMark x1="55000" y1="6154" x2="55000" y2="6154"/>
                        <a14:foregroundMark x1="53077" y1="2308" x2="53077" y2="2308"/>
                        <a14:foregroundMark x1="48846" y1="385" x2="48846" y2="385"/>
                        <a14:foregroundMark x1="5769" y1="38462" x2="5769" y2="38462"/>
                        <a14:foregroundMark x1="93462" y1="47692" x2="93462" y2="47692"/>
                        <a14:foregroundMark x1="55000" y1="89615" x2="55000" y2="89615"/>
                        <a14:foregroundMark x1="40385" y1="82308" x2="46923" y2="96154"/>
                        <a14:foregroundMark x1="46923" y1="96154" x2="46923" y2="96154"/>
                        <a14:foregroundMark x1="2308" y1="46538" x2="2308" y2="465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487" y="2906685"/>
            <a:ext cx="1684895" cy="1684895"/>
          </a:xfrm>
          <a:prstGeom prst="rect">
            <a:avLst/>
          </a:prstGeom>
        </p:spPr>
      </p:pic>
      <p:pic>
        <p:nvPicPr>
          <p:cNvPr id="2" name="Tiếng Wow của bọn trẻ con mp3">
            <a:hlinkClick r:id="" action="ppaction://media"/>
            <a:extLst>
              <a:ext uri="{FF2B5EF4-FFF2-40B4-BE49-F238E27FC236}">
                <a16:creationId xmlns:a16="http://schemas.microsoft.com/office/drawing/2014/main" id="{AAA41FF6-7C8E-492C-A2C5-528E6E03F3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394422" y="2397361"/>
            <a:ext cx="1445404" cy="1445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907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37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9" grpId="0"/>
      <p:bldP spid="30" grpId="0"/>
      <p:bldP spid="3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F7D552-038A-4DED-8039-B8E97EB2F1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92" y="3405"/>
            <a:ext cx="8001054" cy="2287519"/>
          </a:xfrm>
          <a:prstGeom prst="rect">
            <a:avLst/>
          </a:prstGeom>
        </p:spPr>
      </p:pic>
      <p:grpSp>
        <p:nvGrpSpPr>
          <p:cNvPr id="29" name="PA_库_组合 2" descr="e7d195523061f1c09e9d68d7cf438b91ef959ecb14fc25d26BBA7F7DBC18E55DFF4014AF651F0BF2569D4B6C1DA7F1A4683A481403BD872FC687266AD13265C1DE7C373772FD8728ABDD69ADD03BFF5BE2862BC891DBB79E18FD61712FE23F670D602A332950CB5EC6E6732879E5EF3A14F9D4CF03EEDD9B1B11C039589F903859E45F1985EFBDDB2870384474B44C95">
            <a:extLst>
              <a:ext uri="{FF2B5EF4-FFF2-40B4-BE49-F238E27FC236}">
                <a16:creationId xmlns:a16="http://schemas.microsoft.com/office/drawing/2014/main" id="{A8F9F59B-593F-419D-A590-8D55F34F7956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2242635" y="1337292"/>
            <a:ext cx="4742638" cy="1807528"/>
            <a:chOff x="3786213" y="1888980"/>
            <a:chExt cx="3877797" cy="1016571"/>
          </a:xfrm>
        </p:grpSpPr>
        <p:sp>
          <p:nvSpPr>
            <p:cNvPr id="30" name="文本框 5" descr="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">
              <a:extLst>
                <a:ext uri="{FF2B5EF4-FFF2-40B4-BE49-F238E27FC236}">
                  <a16:creationId xmlns:a16="http://schemas.microsoft.com/office/drawing/2014/main" id="{305D17A3-A439-445C-A84B-79DF79C8A2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00680" y="1888980"/>
              <a:ext cx="2027897" cy="3548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9pPr>
            </a:lstStyle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350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SVN-Revolution" panose="02040603050506020204" pitchFamily="18" charset="0"/>
                  <a:ea typeface="微软雅黑"/>
                </a:rPr>
                <a:t>GO HOME</a:t>
              </a:r>
              <a:endParaRPr kumimoji="0" lang="zh-CN" alt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SVN-Revolution" panose="02040603050506020204" pitchFamily="18" charset="0"/>
                <a:ea typeface="微软雅黑"/>
                <a:cs typeface="+mn-cs"/>
              </a:endParaRPr>
            </a:p>
          </p:txBody>
        </p:sp>
        <p:sp>
          <p:nvSpPr>
            <p:cNvPr id="31" name="文本框 6" descr="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">
              <a:extLst>
                <a:ext uri="{FF2B5EF4-FFF2-40B4-BE49-F238E27FC236}">
                  <a16:creationId xmlns:a16="http://schemas.microsoft.com/office/drawing/2014/main" id="{C4A86FEA-4628-4559-93A5-FA9261A703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32746" y="2302446"/>
              <a:ext cx="184731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9pPr>
            </a:lstStyle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273355"/>
                </a:solidFill>
                <a:effectLst/>
                <a:uLnTx/>
                <a:uFillTx/>
                <a:latin typeface="Arial"/>
                <a:ea typeface="方正兰亭黑_GBK"/>
                <a:cs typeface="+mn-cs"/>
              </a:endParaRPr>
            </a:p>
          </p:txBody>
        </p:sp>
        <p:sp>
          <p:nvSpPr>
            <p:cNvPr id="32" name="矩形 59" descr="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">
              <a:extLst>
                <a:ext uri="{FF2B5EF4-FFF2-40B4-BE49-F238E27FC236}">
                  <a16:creationId xmlns:a16="http://schemas.microsoft.com/office/drawing/2014/main" id="{D28CB7EA-CEFD-460B-B40E-20CBF12333D7}"/>
                </a:ext>
              </a:extLst>
            </p:cNvPr>
            <p:cNvSpPr/>
            <p:nvPr/>
          </p:nvSpPr>
          <p:spPr>
            <a:xfrm>
              <a:off x="3786213" y="2585527"/>
              <a:ext cx="3877797" cy="3200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微软雅黑 Light"/>
                <a:cs typeface="+mn-cs"/>
              </a:endParaRPr>
            </a:p>
          </p:txBody>
        </p:sp>
      </p:grpSp>
      <p:pic>
        <p:nvPicPr>
          <p:cNvPr id="18" name="Picture 17" descr="A picture containing icon&#10;&#10;Description automatically generated">
            <a:extLst>
              <a:ext uri="{FF2B5EF4-FFF2-40B4-BE49-F238E27FC236}">
                <a16:creationId xmlns:a16="http://schemas.microsoft.com/office/drawing/2014/main" id="{FCBB99C4-7836-4FE8-895D-8DBF0131084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463" r="93415">
                        <a14:foregroundMark x1="10244" y1="18049" x2="10244" y2="18049"/>
                        <a14:foregroundMark x1="11463" y1="20976" x2="21829" y2="41220"/>
                        <a14:foregroundMark x1="6585" y1="28415" x2="10244" y2="29146"/>
                        <a14:foregroundMark x1="27073" y1="62195" x2="27073" y2="62195"/>
                        <a14:foregroundMark x1="22317" y1="58293" x2="22317" y2="58293"/>
                        <a14:foregroundMark x1="23537" y1="57805" x2="34390" y2="69024"/>
                        <a14:foregroundMark x1="34390" y1="69024" x2="35488" y2="69634"/>
                        <a14:foregroundMark x1="28049" y1="57073" x2="37439" y2="67683"/>
                        <a14:foregroundMark x1="37439" y1="67683" x2="37683" y2="67683"/>
                        <a14:foregroundMark x1="38171" y1="58293" x2="35976" y2="71829"/>
                        <a14:foregroundMark x1="62561" y1="63415" x2="87805" y2="57317"/>
                        <a14:foregroundMark x1="93415" y1="56341" x2="93415" y2="563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71185">
            <a:off x="769260" y="3284310"/>
            <a:ext cx="1311575" cy="1311575"/>
          </a:xfrm>
          <a:prstGeom prst="rect">
            <a:avLst/>
          </a:prstGeom>
        </p:spPr>
      </p:pic>
      <p:pic>
        <p:nvPicPr>
          <p:cNvPr id="21" name="Picture 20" descr="A picture containing icon&#10;&#10;Description automatically generated">
            <a:extLst>
              <a:ext uri="{FF2B5EF4-FFF2-40B4-BE49-F238E27FC236}">
                <a16:creationId xmlns:a16="http://schemas.microsoft.com/office/drawing/2014/main" id="{331BEDBF-9247-4DDF-B859-C7BE206F145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6463" r="93415">
                        <a14:foregroundMark x1="10244" y1="18049" x2="10244" y2="18049"/>
                        <a14:foregroundMark x1="11463" y1="20976" x2="21829" y2="41220"/>
                        <a14:foregroundMark x1="6585" y1="28415" x2="10244" y2="29146"/>
                        <a14:foregroundMark x1="27073" y1="62195" x2="27073" y2="62195"/>
                        <a14:foregroundMark x1="22317" y1="58293" x2="22317" y2="58293"/>
                        <a14:foregroundMark x1="23537" y1="57805" x2="34390" y2="69024"/>
                        <a14:foregroundMark x1="34390" y1="69024" x2="35488" y2="69634"/>
                        <a14:foregroundMark x1="28049" y1="57073" x2="37439" y2="67683"/>
                        <a14:foregroundMark x1="37439" y1="67683" x2="37683" y2="67683"/>
                        <a14:foregroundMark x1="38171" y1="58293" x2="35976" y2="71829"/>
                        <a14:foregroundMark x1="62561" y1="63415" x2="87805" y2="57317"/>
                        <a14:foregroundMark x1="93415" y1="56341" x2="93415" y2="563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72253">
            <a:off x="1063536" y="2418205"/>
            <a:ext cx="838245" cy="838245"/>
          </a:xfrm>
          <a:prstGeom prst="rect">
            <a:avLst/>
          </a:prstGeom>
        </p:spPr>
      </p:pic>
      <p:pic>
        <p:nvPicPr>
          <p:cNvPr id="22" name="Picture 21" descr="A picture containing icon&#10;&#10;Description automatically generated">
            <a:extLst>
              <a:ext uri="{FF2B5EF4-FFF2-40B4-BE49-F238E27FC236}">
                <a16:creationId xmlns:a16="http://schemas.microsoft.com/office/drawing/2014/main" id="{B6168F98-F61D-45BE-A4D3-50D3ACBE275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6463" r="93415">
                        <a14:foregroundMark x1="10244" y1="18049" x2="10244" y2="18049"/>
                        <a14:foregroundMark x1="11463" y1="20976" x2="21829" y2="41220"/>
                        <a14:foregroundMark x1="6585" y1="28415" x2="10244" y2="29146"/>
                        <a14:foregroundMark x1="27073" y1="62195" x2="27073" y2="62195"/>
                        <a14:foregroundMark x1="22317" y1="58293" x2="22317" y2="58293"/>
                        <a14:foregroundMark x1="23537" y1="57805" x2="34390" y2="69024"/>
                        <a14:foregroundMark x1="34390" y1="69024" x2="35488" y2="69634"/>
                        <a14:foregroundMark x1="28049" y1="57073" x2="37439" y2="67683"/>
                        <a14:foregroundMark x1="37439" y1="67683" x2="37683" y2="67683"/>
                        <a14:foregroundMark x1="38171" y1="58293" x2="35976" y2="71829"/>
                        <a14:foregroundMark x1="62561" y1="63415" x2="87805" y2="57317"/>
                        <a14:foregroundMark x1="93415" y1="56341" x2="93415" y2="563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398" y="2138933"/>
            <a:ext cx="797129" cy="797129"/>
          </a:xfrm>
          <a:prstGeom prst="rect">
            <a:avLst/>
          </a:prstGeom>
        </p:spPr>
      </p:pic>
      <p:pic>
        <p:nvPicPr>
          <p:cNvPr id="23" name="Picture 22" descr="A picture containing indoor, chocolate, decorated, several&#10;&#10;Description automatically generated">
            <a:extLst>
              <a:ext uri="{FF2B5EF4-FFF2-40B4-BE49-F238E27FC236}">
                <a16:creationId xmlns:a16="http://schemas.microsoft.com/office/drawing/2014/main" id="{A54DD589-BF3E-413B-BC2B-DADBA29B603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8" b="91809" l="4884" r="91279">
                        <a14:foregroundMark x1="7326" y1="44710" x2="7326" y2="44710"/>
                        <a14:foregroundMark x1="4884" y1="51024" x2="4884" y2="51024"/>
                        <a14:foregroundMark x1="27558" y1="82594" x2="27558" y2="82594"/>
                        <a14:foregroundMark x1="33140" y1="82253" x2="33140" y2="82253"/>
                        <a14:foregroundMark x1="39419" y1="82935" x2="39419" y2="82935"/>
                        <a14:foregroundMark x1="57674" y1="91809" x2="57674" y2="91809"/>
                        <a14:foregroundMark x1="73953" y1="86519" x2="73953" y2="86519"/>
                        <a14:foregroundMark x1="52209" y1="87543" x2="52209" y2="87543"/>
                        <a14:foregroundMark x1="58023" y1="90614" x2="58023" y2="90614"/>
                        <a14:foregroundMark x1="54302" y1="90785" x2="59419" y2="90785"/>
                        <a14:foregroundMark x1="86163" y1="82253" x2="89535" y2="81058"/>
                        <a14:foregroundMark x1="91279" y1="84642" x2="91279" y2="84642"/>
                        <a14:foregroundMark x1="91047" y1="75427" x2="91047" y2="75427"/>
                        <a14:foregroundMark x1="81163" y1="49317" x2="81163" y2="49317"/>
                        <a14:foregroundMark x1="83837" y1="49659" x2="83837" y2="49659"/>
                        <a14:foregroundMark x1="79186" y1="30887" x2="79186" y2="30887"/>
                        <a14:foregroundMark x1="61047" y1="10922" x2="61047" y2="10922"/>
                        <a14:foregroundMark x1="54302" y1="37201" x2="54302" y2="372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220" y="1652763"/>
            <a:ext cx="5480480" cy="3546578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D7AF3025-CF00-4C26-B018-8AA73B2809EF}"/>
              </a:ext>
            </a:extLst>
          </p:cNvPr>
          <p:cNvGrpSpPr/>
          <p:nvPr/>
        </p:nvGrpSpPr>
        <p:grpSpPr>
          <a:xfrm>
            <a:off x="3271202" y="2248070"/>
            <a:ext cx="2920712" cy="2618302"/>
            <a:chOff x="11309137" y="2861733"/>
            <a:chExt cx="3955232" cy="3281545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46819112-41B7-4235-93FA-5EBC12DF9F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9779" b="95941" l="5167" r="93500">
                          <a14:foregroundMark x1="10167" y1="68450" x2="10167" y2="68450"/>
                          <a14:foregroundMark x1="19667" y1="90775" x2="19667" y2="90775"/>
                          <a14:foregroundMark x1="24667" y1="96125" x2="24667" y2="96125"/>
                          <a14:foregroundMark x1="5167" y1="70849" x2="5167" y2="70849"/>
                          <a14:foregroundMark x1="93500" y1="62915" x2="93500" y2="62915"/>
                          <a14:foregroundMark x1="82667" y1="57565" x2="82667" y2="57565"/>
                          <a14:foregroundMark x1="6500" y1="66421" x2="6500" y2="66421"/>
                          <a14:foregroundMark x1="8333" y1="66236" x2="9333" y2="66236"/>
                          <a14:foregroundMark x1="24167" y1="82288" x2="24167" y2="82288"/>
                          <a14:foregroundMark x1="27667" y1="73985" x2="23000" y2="84871"/>
                          <a14:foregroundMark x1="23000" y1="84871" x2="23000" y2="84871"/>
                          <a14:foregroundMark x1="21500" y1="76015" x2="20833" y2="86531"/>
                          <a14:foregroundMark x1="22333" y1="27675" x2="21500" y2="3136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137" y="2861733"/>
              <a:ext cx="3955232" cy="3281545"/>
            </a:xfrm>
            <a:prstGeom prst="rect">
              <a:avLst/>
            </a:prstGeom>
          </p:spPr>
        </p:pic>
        <p:pic>
          <p:nvPicPr>
            <p:cNvPr id="26" name="Picture 25" descr="A picture containing envelope&#10;&#10;Description automatically generated">
              <a:extLst>
                <a:ext uri="{FF2B5EF4-FFF2-40B4-BE49-F238E27FC236}">
                  <a16:creationId xmlns:a16="http://schemas.microsoft.com/office/drawing/2014/main" id="{D21B96E5-ABC7-4560-8A40-ABA2E43BDE7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>
                          <a14:foregroundMark x1="18152" y1="34750" x2="19783" y2="33750"/>
                          <a14:foregroundMark x1="49783" y1="39500" x2="48804" y2="42750"/>
                          <a14:foregroundMark x1="79565" y1="31625" x2="82283" y2="34000"/>
                          <a14:foregroundMark x1="50870" y1="24625" x2="50870" y2="246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12417" y="3170244"/>
              <a:ext cx="1286973" cy="1119107"/>
            </a:xfrm>
            <a:prstGeom prst="rect">
              <a:avLst/>
            </a:prstGeom>
          </p:spPr>
        </p:pic>
        <p:pic>
          <p:nvPicPr>
            <p:cNvPr id="27" name="Picture 26" descr="A picture containing envelope&#10;&#10;Description automatically generated">
              <a:extLst>
                <a:ext uri="{FF2B5EF4-FFF2-40B4-BE49-F238E27FC236}">
                  <a16:creationId xmlns:a16="http://schemas.microsoft.com/office/drawing/2014/main" id="{84477E57-4498-4524-9062-552AF9293A0F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10000" b="90000" l="10000" r="90000">
                          <a14:foregroundMark x1="18152" y1="34750" x2="19783" y2="33750"/>
                          <a14:foregroundMark x1="49783" y1="39500" x2="48804" y2="42750"/>
                          <a14:foregroundMark x1="79565" y1="31625" x2="82283" y2="34000"/>
                          <a14:foregroundMark x1="50870" y1="24625" x2="50870" y2="246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53161" y="3609620"/>
              <a:ext cx="1002742" cy="871950"/>
            </a:xfrm>
            <a:prstGeom prst="rect">
              <a:avLst/>
            </a:prstGeom>
          </p:spPr>
        </p:pic>
      </p:grpSp>
      <p:pic>
        <p:nvPicPr>
          <p:cNvPr id="28" name="Picture 27" descr="A picture containing text&#10;&#10;Description automatically generated">
            <a:extLst>
              <a:ext uri="{FF2B5EF4-FFF2-40B4-BE49-F238E27FC236}">
                <a16:creationId xmlns:a16="http://schemas.microsoft.com/office/drawing/2014/main" id="{1EF84BAD-2E3C-45A1-BC76-8E35B648656B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6952" y="3233150"/>
            <a:ext cx="2029592" cy="1545979"/>
          </a:xfrm>
          <a:prstGeom prst="rect">
            <a:avLst/>
          </a:prstGeom>
        </p:spPr>
      </p:pic>
      <p:pic>
        <p:nvPicPr>
          <p:cNvPr id="33" name="Picture 32" descr="Cool Panda">
            <a:extLst>
              <a:ext uri="{FF2B5EF4-FFF2-40B4-BE49-F238E27FC236}">
                <a16:creationId xmlns:a16="http://schemas.microsoft.com/office/drawing/2014/main" id="{3A62CDB4-6C16-4C98-95FE-E0F4B2EF3698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9529" y="1986272"/>
            <a:ext cx="3038079" cy="3038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95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Like Panda">
            <a:extLst>
              <a:ext uri="{FF2B5EF4-FFF2-40B4-BE49-F238E27FC236}">
                <a16:creationId xmlns:a16="http://schemas.microsoft.com/office/drawing/2014/main" id="{22FEEFAB-1ABB-4FB9-A7DF-C16D66395E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942" y="2357151"/>
            <a:ext cx="3012926" cy="2767855"/>
          </a:xfrm>
          <a:prstGeom prst="rect">
            <a:avLst/>
          </a:prstGeom>
        </p:spPr>
      </p:pic>
      <p:pic>
        <p:nvPicPr>
          <p:cNvPr id="20" name="Picture 19" descr="Yeah Panda">
            <a:extLst>
              <a:ext uri="{FF2B5EF4-FFF2-40B4-BE49-F238E27FC236}">
                <a16:creationId xmlns:a16="http://schemas.microsoft.com/office/drawing/2014/main" id="{5438E430-0D1C-4F26-8051-B41D326B8CF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066" y="2357151"/>
            <a:ext cx="2788937" cy="271756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5F7D552-038A-4DED-8039-B8E97EB2F17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477" y="-67956"/>
            <a:ext cx="6943226" cy="2717569"/>
          </a:xfrm>
          <a:prstGeom prst="rect">
            <a:avLst/>
          </a:prstGeom>
        </p:spPr>
      </p:pic>
      <p:grpSp>
        <p:nvGrpSpPr>
          <p:cNvPr id="29" name="PA_库_组合 2" descr="e7d195523061f1c09e9d68d7cf438b91ef959ecb14fc25d26BBA7F7DBC18E55DFF4014AF651F0BF2569D4B6C1DA7F1A4683A481403BD872FC687266AD13265C1DE7C373772FD8728ABDD69ADD03BFF5BE2862BC891DBB79E18FD61712FE23F670D602A332950CB5EC6E6732879E5EF3A14F9D4CF03EEDD9B1B11C039589F903859E45F1985EFBDDB2870384474B44C95">
            <a:extLst>
              <a:ext uri="{FF2B5EF4-FFF2-40B4-BE49-F238E27FC236}">
                <a16:creationId xmlns:a16="http://schemas.microsoft.com/office/drawing/2014/main" id="{A8F9F59B-593F-419D-A590-8D55F34F7956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2242636" y="1245222"/>
            <a:ext cx="4742637" cy="1899598"/>
            <a:chOff x="3786213" y="1837199"/>
            <a:chExt cx="3877797" cy="1068352"/>
          </a:xfrm>
        </p:grpSpPr>
        <p:sp>
          <p:nvSpPr>
            <p:cNvPr id="30" name="文本框 5" descr="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">
              <a:extLst>
                <a:ext uri="{FF2B5EF4-FFF2-40B4-BE49-F238E27FC236}">
                  <a16:creationId xmlns:a16="http://schemas.microsoft.com/office/drawing/2014/main" id="{305D17A3-A439-445C-A84B-79DF79C8A2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93359" y="1837199"/>
              <a:ext cx="1858819" cy="6577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4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VN-Revolution" panose="02040603050506020204" pitchFamily="18" charset="0"/>
                  <a:ea typeface="+mj-ea"/>
                </a:rPr>
                <a:t>HẦM 1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2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VN-Revolution" panose="02040603050506020204" pitchFamily="18" charset="0"/>
                  <a:ea typeface="+mj-ea"/>
                </a:rPr>
                <a:t>KHỞI ĐỘNG</a:t>
              </a:r>
              <a:endParaRPr lang="zh-CN" alt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SVN-Revolution" panose="02040603050506020204" pitchFamily="18" charset="0"/>
                <a:ea typeface="+mj-ea"/>
              </a:endParaRPr>
            </a:p>
          </p:txBody>
        </p:sp>
        <p:sp>
          <p:nvSpPr>
            <p:cNvPr id="31" name="文本框 6" descr="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">
              <a:extLst>
                <a:ext uri="{FF2B5EF4-FFF2-40B4-BE49-F238E27FC236}">
                  <a16:creationId xmlns:a16="http://schemas.microsoft.com/office/drawing/2014/main" id="{C4A86FEA-4628-4559-93A5-FA9261A703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32746" y="2302446"/>
              <a:ext cx="184731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zh-CN" sz="1050" dirty="0">
                <a:solidFill>
                  <a:schemeClr val="accent6"/>
                </a:solidFill>
                <a:latin typeface="+mj-lt"/>
                <a:ea typeface="方正兰亭黑_GBK"/>
              </a:endParaRPr>
            </a:p>
          </p:txBody>
        </p:sp>
        <p:sp>
          <p:nvSpPr>
            <p:cNvPr id="32" name="矩形 59" descr="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">
              <a:extLst>
                <a:ext uri="{FF2B5EF4-FFF2-40B4-BE49-F238E27FC236}">
                  <a16:creationId xmlns:a16="http://schemas.microsoft.com/office/drawing/2014/main" id="{D28CB7EA-CEFD-460B-B40E-20CBF12333D7}"/>
                </a:ext>
              </a:extLst>
            </p:cNvPr>
            <p:cNvSpPr/>
            <p:nvPr/>
          </p:nvSpPr>
          <p:spPr>
            <a:xfrm>
              <a:off x="3786213" y="2585527"/>
              <a:ext cx="3877797" cy="3200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endParaRPr>
            </a:p>
          </p:txBody>
        </p:sp>
      </p:grpSp>
      <p:pic>
        <p:nvPicPr>
          <p:cNvPr id="19" name="Picture 18" descr="A picture containing envelope&#10;&#10;Description automatically generated">
            <a:extLst>
              <a:ext uri="{FF2B5EF4-FFF2-40B4-BE49-F238E27FC236}">
                <a16:creationId xmlns:a16="http://schemas.microsoft.com/office/drawing/2014/main" id="{CE7F8FD7-61D9-48A0-9EB5-B0BC8E9C036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18152" y1="34750" x2="19783" y2="33750"/>
                        <a14:foregroundMark x1="49783" y1="39500" x2="48804" y2="42750"/>
                        <a14:foregroundMark x1="79565" y1="31625" x2="82283" y2="34000"/>
                        <a14:foregroundMark x1="50870" y1="24625" x2="50870" y2="24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603" y="128613"/>
            <a:ext cx="1286973" cy="1119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357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 descr="e7d195523061f1c09e9d68d7cf438b91ef959ecb14fc25d26BBA7F7DBC18E55DFF4014AF651F0BF2569D4B6C1DA7F1A4683A481403BD872FC687266AD13265C1DE7C373772FD8728ABDD69ADD03BFF5BE2862BC891DBB79EEBC94C9DFDC16E04954ED45554D0F6FE8331708ABC4FEC3D44E4750B2445BF76F30C399F0AE1E8D2CAFA469BFF6E14A2A3EF8352258366A5"/>
          <p:cNvSpPr>
            <a:spLocks noGrp="1"/>
          </p:cNvSpPr>
          <p:nvPr>
            <p:ph type="sldNum" sz="quarter" idx="4294967295"/>
          </p:nvPr>
        </p:nvSpPr>
        <p:spPr>
          <a:xfrm>
            <a:off x="6986046" y="4810498"/>
            <a:ext cx="2057400" cy="274637"/>
          </a:xfrm>
          <a:prstGeom prst="rect">
            <a:avLst/>
          </a:prstGeom>
        </p:spPr>
        <p:txBody>
          <a:bodyPr/>
          <a:lstStyle/>
          <a:p>
            <a:fld id="{7C8C0B6A-A0DA-4824-8E85-40739B53C733}" type="slidenum">
              <a:rPr lang="zh-CN" altLang="en-US" smtClean="0"/>
              <a:pPr/>
              <a:t>30</a:t>
            </a:fld>
            <a:endParaRPr lang="zh-CN" alt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ECCA886-268F-4A71-8BCE-F2F2269F82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73" y="182523"/>
            <a:ext cx="8001054" cy="2287519"/>
          </a:xfrm>
          <a:prstGeom prst="rect">
            <a:avLst/>
          </a:prstGeom>
        </p:spPr>
      </p:pic>
      <p:grpSp>
        <p:nvGrpSpPr>
          <p:cNvPr id="24" name="PA_库_组合 2" descr="e7d195523061f1c09e9d68d7cf438b91ef959ecb14fc25d26BBA7F7DBC18E55DFF4014AF651F0BF2569D4B6C1DA7F1A4683A481403BD872FC687266AD13265C1DE7C373772FD8728ABDD69ADD03BFF5BE2862BC891DBB79E18FD61712FE23F670D602A332950CB5EC6E6732879E5EF3A14F9D4CF03EEDD9B1B11C039589F903859E45F1985EFBDDB2870384474B44C95">
            <a:extLst>
              <a:ext uri="{FF2B5EF4-FFF2-40B4-BE49-F238E27FC236}">
                <a16:creationId xmlns:a16="http://schemas.microsoft.com/office/drawing/2014/main" id="{DDF7E563-3F7B-437A-BC57-43AE5E35339C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954769" y="928702"/>
            <a:ext cx="4742638" cy="1178579"/>
            <a:chOff x="3786213" y="2302446"/>
            <a:chExt cx="3877797" cy="662844"/>
          </a:xfrm>
        </p:grpSpPr>
        <p:sp>
          <p:nvSpPr>
            <p:cNvPr id="25" name="文本框 5" descr="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">
              <a:extLst>
                <a:ext uri="{FF2B5EF4-FFF2-40B4-BE49-F238E27FC236}">
                  <a16:creationId xmlns:a16="http://schemas.microsoft.com/office/drawing/2014/main" id="{8C6DB119-A486-4702-A33E-126C78385B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70170" y="2610442"/>
              <a:ext cx="1712021" cy="3548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9pPr>
            </a:lstStyle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SVN-Revolution" panose="02040603050506020204" pitchFamily="18" charset="0"/>
                  <a:ea typeface="微软雅黑"/>
                  <a:cs typeface="+mn-cs"/>
                </a:rPr>
                <a:t>DẶN DÒ</a:t>
              </a:r>
              <a:endParaRPr kumimoji="0" lang="zh-CN" alt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SVN-Revolution" panose="02040603050506020204" pitchFamily="18" charset="0"/>
                <a:ea typeface="微软雅黑"/>
                <a:cs typeface="+mn-cs"/>
              </a:endParaRPr>
            </a:p>
          </p:txBody>
        </p:sp>
        <p:sp>
          <p:nvSpPr>
            <p:cNvPr id="26" name="文本框 6" descr="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">
              <a:extLst>
                <a:ext uri="{FF2B5EF4-FFF2-40B4-BE49-F238E27FC236}">
                  <a16:creationId xmlns:a16="http://schemas.microsoft.com/office/drawing/2014/main" id="{2A945F5C-DDAB-453C-9A0D-4F80A25A21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32746" y="2302446"/>
              <a:ext cx="184731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9pPr>
            </a:lstStyle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273355"/>
                </a:solidFill>
                <a:effectLst/>
                <a:uLnTx/>
                <a:uFillTx/>
                <a:latin typeface="Arial"/>
                <a:ea typeface="方正兰亭黑_GBK"/>
                <a:cs typeface="+mn-cs"/>
              </a:endParaRPr>
            </a:p>
          </p:txBody>
        </p:sp>
        <p:sp>
          <p:nvSpPr>
            <p:cNvPr id="27" name="矩形 59" descr="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">
              <a:extLst>
                <a:ext uri="{FF2B5EF4-FFF2-40B4-BE49-F238E27FC236}">
                  <a16:creationId xmlns:a16="http://schemas.microsoft.com/office/drawing/2014/main" id="{D87E6DBE-7479-4579-9593-C7F07B864BC9}"/>
                </a:ext>
              </a:extLst>
            </p:cNvPr>
            <p:cNvSpPr/>
            <p:nvPr/>
          </p:nvSpPr>
          <p:spPr>
            <a:xfrm>
              <a:off x="3786213" y="2585527"/>
              <a:ext cx="3877797" cy="3200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微软雅黑 Light"/>
                <a:cs typeface="+mn-cs"/>
              </a:endParaRPr>
            </a:p>
          </p:txBody>
        </p:sp>
      </p:grpSp>
      <p:pic>
        <p:nvPicPr>
          <p:cNvPr id="5" name="Picture 4" descr="A picture containing icon&#10;&#10;Description automatically generated">
            <a:extLst>
              <a:ext uri="{FF2B5EF4-FFF2-40B4-BE49-F238E27FC236}">
                <a16:creationId xmlns:a16="http://schemas.microsoft.com/office/drawing/2014/main" id="{994EF7A6-865C-4118-9383-9CB0C74DB8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66" b="91493" l="7500" r="93929">
                        <a14:foregroundMark x1="7500" y1="81940" x2="7500" y2="81940"/>
                        <a14:foregroundMark x1="64762" y1="19104" x2="52500" y2="43433"/>
                        <a14:foregroundMark x1="52500" y1="43433" x2="62619" y2="67761"/>
                        <a14:foregroundMark x1="62619" y1="67761" x2="77262" y2="44179"/>
                        <a14:foregroundMark x1="77262" y1="44179" x2="70238" y2="43731"/>
                        <a14:foregroundMark x1="44048" y1="57313" x2="75238" y2="80149"/>
                        <a14:foregroundMark x1="75238" y1="80149" x2="93929" y2="82985"/>
                        <a14:foregroundMark x1="10952" y1="78955" x2="10952" y2="78955"/>
                        <a14:foregroundMark x1="50238" y1="91493" x2="50238" y2="91493"/>
                        <a14:foregroundMark x1="20119" y1="66119" x2="23214" y2="80299"/>
                        <a14:foregroundMark x1="61786" y1="6866" x2="61786" y2="7910"/>
                        <a14:foregroundMark x1="93095" y1="83582" x2="93095" y2="835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066" y="2571750"/>
            <a:ext cx="3134939" cy="2500487"/>
          </a:xfrm>
          <a:prstGeom prst="rect">
            <a:avLst/>
          </a:prstGeom>
        </p:spPr>
      </p:pic>
      <p:pic>
        <p:nvPicPr>
          <p:cNvPr id="7" name="Picture 6" descr="A close-up of a stethoscope&#10;&#10;Description automatically generated with medium confidence">
            <a:extLst>
              <a:ext uri="{FF2B5EF4-FFF2-40B4-BE49-F238E27FC236}">
                <a16:creationId xmlns:a16="http://schemas.microsoft.com/office/drawing/2014/main" id="{6D29FC5A-5355-4164-98CC-407303BB874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986" b="96738" l="1414" r="96970">
                        <a14:foregroundMark x1="40841" y1="4953" x2="51652" y2="77345"/>
                        <a14:foregroundMark x1="51652" y1="12540" x2="75976" y2="28767"/>
                        <a14:foregroundMark x1="75976" y1="28767" x2="87688" y2="46470"/>
                        <a14:foregroundMark x1="87688" y1="46470" x2="86336" y2="47418"/>
                        <a14:foregroundMark x1="80330" y1="10221" x2="91742" y2="40885"/>
                        <a14:foregroundMark x1="91742" y1="40885" x2="75075" y2="53319"/>
                        <a14:foregroundMark x1="75075" y1="53319" x2="33784" y2="55427"/>
                        <a14:foregroundMark x1="33784" y1="55427" x2="7958" y2="49631"/>
                        <a14:foregroundMark x1="7958" y1="49631" x2="9009" y2="36881"/>
                        <a14:foregroundMark x1="9009" y1="36881" x2="10811" y2="33298"/>
                        <a14:foregroundMark x1="14565" y1="29926" x2="27327" y2="30242"/>
                        <a14:foregroundMark x1="71772" y1="27608" x2="72222" y2="36881"/>
                        <a14:foregroundMark x1="92042" y1="31296" x2="97447" y2="42677"/>
                        <a14:foregroundMark x1="97447" y1="42677" x2="97147" y2="44152"/>
                        <a14:foregroundMark x1="40841" y1="7903" x2="30781" y2="19494"/>
                        <a14:foregroundMark x1="30781" y1="19494" x2="34234" y2="37829"/>
                        <a14:foregroundMark x1="34234" y1="37829" x2="71622" y2="21496"/>
                        <a14:foregroundMark x1="71622" y1="21496" x2="63363" y2="12856"/>
                        <a14:foregroundMark x1="63363" y1="12856" x2="62913" y2="12856"/>
                        <a14:foregroundMark x1="20721" y1="14858" x2="7207" y2="34457"/>
                        <a14:foregroundMark x1="7207" y1="34457" x2="11261" y2="42466"/>
                        <a14:foregroundMark x1="22973" y1="77661" x2="35736" y2="92097"/>
                        <a14:foregroundMark x1="35736" y1="92097" x2="63514" y2="92097"/>
                        <a14:foregroundMark x1="63514" y1="92097" x2="78228" y2="79979"/>
                        <a14:foregroundMark x1="78228" y1="79979" x2="77177" y2="67650"/>
                        <a14:foregroundMark x1="77177" y1="67650" x2="75075" y2="65859"/>
                        <a14:foregroundMark x1="17868" y1="76396" x2="32733" y2="91675"/>
                        <a14:foregroundMark x1="32733" y1="91675" x2="51201" y2="96839"/>
                        <a14:foregroundMark x1="77177" y1="2107" x2="77177" y2="2107"/>
                        <a14:foregroundMark x1="1414" y1="39433" x2="1414" y2="394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464" y="2052918"/>
            <a:ext cx="2057401" cy="2931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415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3940E91-18A3-42BF-9E62-FA487B5ECC4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55428"/>
            <a:ext cx="9174544" cy="5873912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6AE4FFC-169E-4B63-B6D2-B4B839DC7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1057" y="1645569"/>
            <a:ext cx="362951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pitchFamily="34" charset="-122"/>
              </a:defRPr>
            </a:lvl5pPr>
            <a:lvl6pPr marL="25146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pitchFamily="34" charset="-122"/>
              </a:defRPr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pitchFamily="34" charset="-122"/>
              </a:defRPr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pitchFamily="34" charset="-122"/>
              </a:defRPr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pitchFamily="34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800" b="1" dirty="0">
                <a:solidFill>
                  <a:schemeClr val="accent5">
                    <a:lumMod val="75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SVN-Revolution" panose="02040603050506020204" pitchFamily="18" charset="0"/>
                <a:ea typeface="仿宋" panose="02010609060101010101" pitchFamily="49" charset="-122"/>
              </a:rPr>
              <a:t>GOOD BYE</a:t>
            </a:r>
          </a:p>
        </p:txBody>
      </p:sp>
      <p:pic>
        <p:nvPicPr>
          <p:cNvPr id="7" name="Picture 6" descr="Hi Panda">
            <a:extLst>
              <a:ext uri="{FF2B5EF4-FFF2-40B4-BE49-F238E27FC236}">
                <a16:creationId xmlns:a16="http://schemas.microsoft.com/office/drawing/2014/main" id="{215B437D-C99B-4113-A27A-BDE159AF41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257" y="2581528"/>
            <a:ext cx="2909485" cy="2781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511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64592" y="2075688"/>
            <a:ext cx="9372600" cy="4654382"/>
          </a:xfrm>
        </p:spPr>
        <p:txBody>
          <a:bodyPr>
            <a:normAutofit/>
          </a:bodyPr>
          <a:lstStyle/>
          <a:p>
            <a:pPr algn="ctr"/>
            <a:r>
              <a:rPr lang="en-US" sz="3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 </a:t>
            </a:r>
            <a:r>
              <a:rPr lang="en-US" sz="3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quà tặng tiếp </a:t>
            </a:r>
            <a:r>
              <a:rPr lang="en-US" sz="3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 sẽ được </a:t>
            </a:r>
            <a:r>
              <a:rPr lang="en-US" sz="3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MĂNG NON </a:t>
            </a:r>
            <a:r>
              <a:rPr lang="en-US" sz="3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cập nhật tại nhóm </a:t>
            </a:r>
            <a:r>
              <a:rPr lang="en-US" sz="3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Măng Non – Tài liệu Tiểu học </a:t>
            </a:r>
            <a:r>
              <a:rPr lang="en-US" sz="3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sau:</a:t>
            </a:r>
            <a:br>
              <a:rPr lang="en-US" sz="3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3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2"/>
              </a:rPr>
              <a:t>https://www.facebook.com/groups/629898828017053</a:t>
            </a:r>
            <a:r>
              <a:rPr lang="en-US" sz="3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/>
            </a:r>
            <a:br>
              <a:rPr lang="en-US" sz="3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3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 thầy cô tham gia nhóm để chủ động cập nhật </a:t>
            </a:r>
            <a:r>
              <a:rPr lang="en-US" sz="3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bài giảng điện tử lớp 4 và quà tặng hằng tuần </a:t>
            </a:r>
            <a:br>
              <a:rPr lang="en-US" sz="3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3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 nhất nhé!</a:t>
            </a:r>
            <a:r>
              <a:rPr lang="en-US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/>
            </a:r>
            <a:br>
              <a:rPr lang="en-US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/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>
              <a:solidFill>
                <a:srgbClr val="F06E8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3580" y="-1507495"/>
            <a:ext cx="2335337" cy="346151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572768" y="0"/>
            <a:ext cx="7571232" cy="207568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06E8A"/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/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chia sẻ tài liệu - Qùa tặng: Măng Non – Tài liệu Tiểu học</a:t>
            </a:r>
          </a:p>
          <a:p>
            <a:pPr algn="ctr"/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Page: Măng Non – Tài liệu Tiểu học </a:t>
            </a:r>
          </a:p>
          <a:p>
            <a:pPr algn="ctr"/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u="sng" dirty="0">
                <a:solidFill>
                  <a:srgbClr val="002060"/>
                </a:solidFill>
              </a:rPr>
              <a:t>0382348780</a:t>
            </a:r>
            <a:r>
              <a:rPr lang="en-US" sz="1800" dirty="0">
                <a:solidFill>
                  <a:srgbClr val="002060"/>
                </a:solidFill>
              </a:rPr>
              <a:t> - </a:t>
            </a:r>
            <a:r>
              <a:rPr lang="en-US" sz="1800" u="sng" dirty="0">
                <a:solidFill>
                  <a:srgbClr val="002060"/>
                </a:solidFill>
              </a:rPr>
              <a:t>0984848929</a:t>
            </a:r>
            <a:endParaRPr lang="en-US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01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0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34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9F80927-B612-4C4D-895C-A5F5E07A1EDE}"/>
              </a:ext>
            </a:extLst>
          </p:cNvPr>
          <p:cNvGrpSpPr/>
          <p:nvPr/>
        </p:nvGrpSpPr>
        <p:grpSpPr>
          <a:xfrm>
            <a:off x="208779" y="317418"/>
            <a:ext cx="8271355" cy="2129109"/>
            <a:chOff x="154188" y="646529"/>
            <a:chExt cx="8271355" cy="2129109"/>
          </a:xfrm>
        </p:grpSpPr>
        <p:sp>
          <p:nvSpPr>
            <p:cNvPr id="9" name="圆角矩形 4">
              <a:extLst>
                <a:ext uri="{FF2B5EF4-FFF2-40B4-BE49-F238E27FC236}">
                  <a16:creationId xmlns:a16="http://schemas.microsoft.com/office/drawing/2014/main" id="{9565D1FB-50B3-4DE0-9F8A-5552C7F07581}"/>
                </a:ext>
              </a:extLst>
            </p:cNvPr>
            <p:cNvSpPr/>
            <p:nvPr/>
          </p:nvSpPr>
          <p:spPr>
            <a:xfrm>
              <a:off x="1519374" y="1463813"/>
              <a:ext cx="6226792" cy="871820"/>
            </a:xfrm>
            <a:prstGeom prst="roundRect">
              <a:avLst/>
            </a:prstGeom>
            <a:solidFill>
              <a:srgbClr val="FFFF00"/>
            </a:solidFill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3" name="PA_库_图片 9">
              <a:extLst>
                <a:ext uri="{FF2B5EF4-FFF2-40B4-BE49-F238E27FC236}">
                  <a16:creationId xmlns:a16="http://schemas.microsoft.com/office/drawing/2014/main" id="{0B7C5E3D-72B7-40CF-986A-D5CC4F8CC13A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4188" y="646529"/>
              <a:ext cx="2129109" cy="212910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BFBFDAC-A4A6-4DED-A916-05710CA48BE9}"/>
                </a:ext>
              </a:extLst>
            </p:cNvPr>
            <p:cNvSpPr txBox="1"/>
            <p:nvPr/>
          </p:nvSpPr>
          <p:spPr>
            <a:xfrm>
              <a:off x="2198751" y="1622047"/>
              <a:ext cx="6226792" cy="9150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2800" dirty="0" err="1">
                  <a:solidFill>
                    <a:srgbClr val="000000"/>
                  </a:solidFill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Kết</a:t>
              </a:r>
              <a:r>
                <a:rPr lang="en-US" sz="2800" dirty="0">
                  <a:solidFill>
                    <a:srgbClr val="000000"/>
                  </a:solidFill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quả</a:t>
              </a:r>
              <a:r>
                <a:rPr lang="en-US" sz="2800" dirty="0">
                  <a:solidFill>
                    <a:srgbClr val="000000"/>
                  </a:solidFill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của</a:t>
              </a:r>
              <a:r>
                <a:rPr lang="en-US" sz="2800" dirty="0">
                  <a:solidFill>
                    <a:srgbClr val="000000"/>
                  </a:solidFill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phép</a:t>
              </a:r>
              <a:r>
                <a:rPr lang="en-US" sz="2800" dirty="0">
                  <a:solidFill>
                    <a:srgbClr val="000000"/>
                  </a:solidFill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chia 3328 : 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26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là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:</a:t>
              </a:r>
              <a:endParaRPr lang="en-US" sz="2800" dirty="0">
                <a:effectLst/>
                <a:latin typeface="UTM Flamenc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	</a:t>
              </a:r>
              <a:endParaRPr lang="en-US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3302ECF-2AF8-422A-AA7D-408170F5C7F5}"/>
              </a:ext>
            </a:extLst>
          </p:cNvPr>
          <p:cNvGrpSpPr/>
          <p:nvPr/>
        </p:nvGrpSpPr>
        <p:grpSpPr>
          <a:xfrm>
            <a:off x="581767" y="2296718"/>
            <a:ext cx="3674725" cy="871820"/>
            <a:chOff x="1451037" y="2558616"/>
            <a:chExt cx="2769598" cy="871820"/>
          </a:xfrm>
          <a:solidFill>
            <a:srgbClr val="FFFF00"/>
          </a:solidFill>
        </p:grpSpPr>
        <p:sp>
          <p:nvSpPr>
            <p:cNvPr id="17" name="圆角矩形 4">
              <a:extLst>
                <a:ext uri="{FF2B5EF4-FFF2-40B4-BE49-F238E27FC236}">
                  <a16:creationId xmlns:a16="http://schemas.microsoft.com/office/drawing/2014/main" id="{5E5857EA-8021-497A-8335-95DA702CCF22}"/>
                </a:ext>
              </a:extLst>
            </p:cNvPr>
            <p:cNvSpPr/>
            <p:nvPr/>
          </p:nvSpPr>
          <p:spPr>
            <a:xfrm>
              <a:off x="1451037" y="2558616"/>
              <a:ext cx="2769598" cy="871820"/>
            </a:xfrm>
            <a:prstGeom prst="roundRect">
              <a:avLst/>
            </a:prstGeom>
            <a:grpFill/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7B66490-AE9E-453E-8109-C28B6A429F72}"/>
                </a:ext>
              </a:extLst>
            </p:cNvPr>
            <p:cNvSpPr txBox="1"/>
            <p:nvPr/>
          </p:nvSpPr>
          <p:spPr>
            <a:xfrm>
              <a:off x="1893524" y="2673638"/>
              <a:ext cx="1591671" cy="5847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200" dirty="0">
                  <a:solidFill>
                    <a:srgbClr val="000000"/>
                  </a:solidFill>
                  <a:effectLst/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A. 128</a:t>
              </a:r>
              <a:endParaRPr lang="en-US" sz="3200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BBE3E12-B0D7-4623-B5E8-A54D5198C943}"/>
              </a:ext>
            </a:extLst>
          </p:cNvPr>
          <p:cNvGrpSpPr/>
          <p:nvPr/>
        </p:nvGrpSpPr>
        <p:grpSpPr>
          <a:xfrm>
            <a:off x="599695" y="3458734"/>
            <a:ext cx="3638868" cy="871820"/>
            <a:chOff x="1451037" y="3647088"/>
            <a:chExt cx="2769598" cy="871820"/>
          </a:xfrm>
          <a:solidFill>
            <a:srgbClr val="FFFF00"/>
          </a:solidFill>
        </p:grpSpPr>
        <p:sp>
          <p:nvSpPr>
            <p:cNvPr id="19" name="圆角矩形 4">
              <a:extLst>
                <a:ext uri="{FF2B5EF4-FFF2-40B4-BE49-F238E27FC236}">
                  <a16:creationId xmlns:a16="http://schemas.microsoft.com/office/drawing/2014/main" id="{90C28D07-99BC-4152-82EB-1C0B5606E1E2}"/>
                </a:ext>
              </a:extLst>
            </p:cNvPr>
            <p:cNvSpPr/>
            <p:nvPr/>
          </p:nvSpPr>
          <p:spPr>
            <a:xfrm>
              <a:off x="1451037" y="3647088"/>
              <a:ext cx="2769598" cy="871820"/>
            </a:xfrm>
            <a:prstGeom prst="roundRect">
              <a:avLst/>
            </a:prstGeom>
            <a:grpFill/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5A2B79-0C70-43A8-A7F1-F415AB861686}"/>
                </a:ext>
              </a:extLst>
            </p:cNvPr>
            <p:cNvSpPr txBox="1"/>
            <p:nvPr/>
          </p:nvSpPr>
          <p:spPr>
            <a:xfrm>
              <a:off x="1855446" y="3790610"/>
              <a:ext cx="1591671" cy="5847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200" dirty="0">
                  <a:solidFill>
                    <a:srgbClr val="000000"/>
                  </a:solidFill>
                  <a:effectLst/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C. 182</a:t>
              </a:r>
              <a:endParaRPr lang="en-US" sz="3200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DC083549-129D-41FD-8B7C-7C73EB14E16D}"/>
              </a:ext>
            </a:extLst>
          </p:cNvPr>
          <p:cNvGrpSpPr/>
          <p:nvPr/>
        </p:nvGrpSpPr>
        <p:grpSpPr>
          <a:xfrm>
            <a:off x="4753140" y="2316336"/>
            <a:ext cx="3800575" cy="871820"/>
            <a:chOff x="4797515" y="2571750"/>
            <a:chExt cx="2769598" cy="871820"/>
          </a:xfrm>
          <a:solidFill>
            <a:srgbClr val="FFFF00"/>
          </a:solidFill>
        </p:grpSpPr>
        <p:sp>
          <p:nvSpPr>
            <p:cNvPr id="18" name="圆角矩形 4">
              <a:extLst>
                <a:ext uri="{FF2B5EF4-FFF2-40B4-BE49-F238E27FC236}">
                  <a16:creationId xmlns:a16="http://schemas.microsoft.com/office/drawing/2014/main" id="{204D01FA-97E9-4578-9608-2825B4A7774D}"/>
                </a:ext>
              </a:extLst>
            </p:cNvPr>
            <p:cNvSpPr/>
            <p:nvPr/>
          </p:nvSpPr>
          <p:spPr>
            <a:xfrm>
              <a:off x="4797515" y="2571750"/>
              <a:ext cx="2769598" cy="871820"/>
            </a:xfrm>
            <a:prstGeom prst="roundRect">
              <a:avLst/>
            </a:prstGeom>
            <a:grpFill/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34ABCF9-E4B6-452D-93A5-B731376AEC30}"/>
                </a:ext>
              </a:extLst>
            </p:cNvPr>
            <p:cNvSpPr txBox="1"/>
            <p:nvPr/>
          </p:nvSpPr>
          <p:spPr>
            <a:xfrm>
              <a:off x="4956040" y="2657771"/>
              <a:ext cx="1591671" cy="5847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200" dirty="0">
                  <a:solidFill>
                    <a:srgbClr val="000000"/>
                  </a:solidFill>
                  <a:latin typeface="UTM Flamenco" panose="02040603050506020204" pitchFamily="18" charset="0"/>
                  <a:cs typeface="Times New Roman" panose="02020603050405020304" pitchFamily="18" charset="0"/>
                </a:rPr>
                <a:t>B. 1028</a:t>
              </a:r>
              <a:endParaRPr lang="en-US" sz="3200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E086E86-67A1-4F74-AA05-21AF426A2B58}"/>
              </a:ext>
            </a:extLst>
          </p:cNvPr>
          <p:cNvGrpSpPr/>
          <p:nvPr/>
        </p:nvGrpSpPr>
        <p:grpSpPr>
          <a:xfrm>
            <a:off x="4769900" y="3425642"/>
            <a:ext cx="3800574" cy="871820"/>
            <a:chOff x="4797515" y="3625151"/>
            <a:chExt cx="2769598" cy="871820"/>
          </a:xfrm>
          <a:solidFill>
            <a:srgbClr val="FFFF00"/>
          </a:solidFill>
        </p:grpSpPr>
        <p:sp>
          <p:nvSpPr>
            <p:cNvPr id="20" name="圆角矩形 4">
              <a:extLst>
                <a:ext uri="{FF2B5EF4-FFF2-40B4-BE49-F238E27FC236}">
                  <a16:creationId xmlns:a16="http://schemas.microsoft.com/office/drawing/2014/main" id="{7A9E21E0-6721-40AE-BD02-C19B1455D768}"/>
                </a:ext>
              </a:extLst>
            </p:cNvPr>
            <p:cNvSpPr/>
            <p:nvPr/>
          </p:nvSpPr>
          <p:spPr>
            <a:xfrm>
              <a:off x="4797515" y="3625151"/>
              <a:ext cx="2769598" cy="871820"/>
            </a:xfrm>
            <a:prstGeom prst="roundRect">
              <a:avLst/>
            </a:prstGeom>
            <a:grpFill/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3B2B34A-538E-4E12-A7A0-F735097307D1}"/>
                </a:ext>
              </a:extLst>
            </p:cNvPr>
            <p:cNvSpPr txBox="1"/>
            <p:nvPr/>
          </p:nvSpPr>
          <p:spPr>
            <a:xfrm>
              <a:off x="4966754" y="3813010"/>
              <a:ext cx="1591671" cy="5847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200" dirty="0">
                  <a:solidFill>
                    <a:srgbClr val="000000"/>
                  </a:solidFill>
                  <a:effectLst/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C. 1082</a:t>
              </a:r>
              <a:endParaRPr lang="en-US" sz="3200" dirty="0"/>
            </a:p>
          </p:txBody>
        </p:sp>
      </p:grpSp>
      <p:pic>
        <p:nvPicPr>
          <p:cNvPr id="26" name="Tiếng Báo Sai">
            <a:hlinkClick r:id="" action="ppaction://media"/>
            <a:extLst>
              <a:ext uri="{FF2B5EF4-FFF2-40B4-BE49-F238E27FC236}">
                <a16:creationId xmlns:a16="http://schemas.microsoft.com/office/drawing/2014/main" id="{0C5A7A4B-22EE-4CE8-B174-FA9E96CB83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48322" y="502632"/>
            <a:ext cx="1119415" cy="1119415"/>
          </a:xfrm>
          <a:prstGeom prst="rect">
            <a:avLst/>
          </a:prstGeom>
        </p:spPr>
      </p:pic>
      <p:pic>
        <p:nvPicPr>
          <p:cNvPr id="27" name="Tiếng Báo Sai">
            <a:hlinkClick r:id="" action="ppaction://media"/>
            <a:extLst>
              <a:ext uri="{FF2B5EF4-FFF2-40B4-BE49-F238E27FC236}">
                <a16:creationId xmlns:a16="http://schemas.microsoft.com/office/drawing/2014/main" id="{3601AA12-2333-4154-8D91-71628736FA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368292" y="2012042"/>
            <a:ext cx="1119415" cy="1119415"/>
          </a:xfrm>
          <a:prstGeom prst="rect">
            <a:avLst/>
          </a:prstGeom>
        </p:spPr>
      </p:pic>
      <p:pic>
        <p:nvPicPr>
          <p:cNvPr id="28" name="Tiếng Báo Sai">
            <a:hlinkClick r:id="" action="ppaction://media"/>
            <a:extLst>
              <a:ext uri="{FF2B5EF4-FFF2-40B4-BE49-F238E27FC236}">
                <a16:creationId xmlns:a16="http://schemas.microsoft.com/office/drawing/2014/main" id="{E6922237-23AA-44F8-A89D-A82C491ACD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368293" y="-1335701"/>
            <a:ext cx="1119415" cy="1119415"/>
          </a:xfrm>
          <a:prstGeom prst="rect">
            <a:avLst/>
          </a:prstGeom>
        </p:spPr>
      </p:pic>
      <p:pic>
        <p:nvPicPr>
          <p:cNvPr id="29" name="Tiếng Yeah của Trẻ Con">
            <a:hlinkClick r:id="" action="ppaction://media"/>
            <a:extLst>
              <a:ext uri="{FF2B5EF4-FFF2-40B4-BE49-F238E27FC236}">
                <a16:creationId xmlns:a16="http://schemas.microsoft.com/office/drawing/2014/main" id="{3F38AA3D-2DB2-4A23-876F-94FE6FB023F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783150" y="234150"/>
            <a:ext cx="883973" cy="883973"/>
          </a:xfrm>
          <a:prstGeom prst="rect">
            <a:avLst/>
          </a:prstGeom>
        </p:spPr>
      </p:pic>
      <p:pic>
        <p:nvPicPr>
          <p:cNvPr id="32" name="Picture 31" descr="Cry Panda">
            <a:extLst>
              <a:ext uri="{FF2B5EF4-FFF2-40B4-BE49-F238E27FC236}">
                <a16:creationId xmlns:a16="http://schemas.microsoft.com/office/drawing/2014/main" id="{650EE823-D2DB-463D-ACB1-EA7DC608459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766" y="3316785"/>
            <a:ext cx="1384025" cy="1384025"/>
          </a:xfrm>
          <a:prstGeom prst="rect">
            <a:avLst/>
          </a:prstGeom>
        </p:spPr>
      </p:pic>
      <p:pic>
        <p:nvPicPr>
          <p:cNvPr id="44" name="Picture 43" descr="Cry Panda">
            <a:extLst>
              <a:ext uri="{FF2B5EF4-FFF2-40B4-BE49-F238E27FC236}">
                <a16:creationId xmlns:a16="http://schemas.microsoft.com/office/drawing/2014/main" id="{0C0F728C-DDCF-46B0-8AFB-EAB0556230A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4799" y="2060233"/>
            <a:ext cx="1384025" cy="1384025"/>
          </a:xfrm>
          <a:prstGeom prst="rect">
            <a:avLst/>
          </a:prstGeom>
        </p:spPr>
      </p:pic>
      <p:pic>
        <p:nvPicPr>
          <p:cNvPr id="45" name="Picture 44" descr="Cry Panda">
            <a:extLst>
              <a:ext uri="{FF2B5EF4-FFF2-40B4-BE49-F238E27FC236}">
                <a16:creationId xmlns:a16="http://schemas.microsoft.com/office/drawing/2014/main" id="{683A2052-069D-4683-8258-8A078E7208B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454" y="3274177"/>
            <a:ext cx="1384025" cy="1384025"/>
          </a:xfrm>
          <a:prstGeom prst="rect">
            <a:avLst/>
          </a:prstGeom>
        </p:spPr>
      </p:pic>
      <p:pic>
        <p:nvPicPr>
          <p:cNvPr id="40" name="Picture 39" descr="A picture containing envelope&#10;&#10;Description automatically generated">
            <a:extLst>
              <a:ext uri="{FF2B5EF4-FFF2-40B4-BE49-F238E27FC236}">
                <a16:creationId xmlns:a16="http://schemas.microsoft.com/office/drawing/2014/main" id="{C22AF29D-9094-43C9-B249-8CB85F7A5FA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18152" y1="34750" x2="19783" y2="33750"/>
                        <a14:foregroundMark x1="49783" y1="39500" x2="48804" y2="42750"/>
                        <a14:foregroundMark x1="79565" y1="31625" x2="82283" y2="34000"/>
                        <a14:foregroundMark x1="50870" y1="24625" x2="50870" y2="24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740" y="1939323"/>
            <a:ext cx="1758280" cy="1528939"/>
          </a:xfrm>
          <a:prstGeom prst="rect">
            <a:avLst/>
          </a:prstGeom>
        </p:spPr>
      </p:pic>
      <p:pic>
        <p:nvPicPr>
          <p:cNvPr id="30" name="Picture 29" descr="Hi Panda">
            <a:extLst>
              <a:ext uri="{FF2B5EF4-FFF2-40B4-BE49-F238E27FC236}">
                <a16:creationId xmlns:a16="http://schemas.microsoft.com/office/drawing/2014/main" id="{D34B155F-D4EF-4D43-B20B-A9FC209A24E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1330" y="593047"/>
            <a:ext cx="1554064" cy="1485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517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4414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5120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5120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5120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9F80927-B612-4C4D-895C-A5F5E07A1EDE}"/>
              </a:ext>
            </a:extLst>
          </p:cNvPr>
          <p:cNvGrpSpPr/>
          <p:nvPr/>
        </p:nvGrpSpPr>
        <p:grpSpPr>
          <a:xfrm>
            <a:off x="-448625" y="379421"/>
            <a:ext cx="8920189" cy="2129109"/>
            <a:chOff x="-192455" y="585890"/>
            <a:chExt cx="8920189" cy="2129109"/>
          </a:xfrm>
        </p:grpSpPr>
        <p:sp>
          <p:nvSpPr>
            <p:cNvPr id="9" name="圆角矩形 4">
              <a:extLst>
                <a:ext uri="{FF2B5EF4-FFF2-40B4-BE49-F238E27FC236}">
                  <a16:creationId xmlns:a16="http://schemas.microsoft.com/office/drawing/2014/main" id="{9565D1FB-50B3-4DE0-9F8A-5552C7F07581}"/>
                </a:ext>
              </a:extLst>
            </p:cNvPr>
            <p:cNvSpPr/>
            <p:nvPr/>
          </p:nvSpPr>
          <p:spPr>
            <a:xfrm>
              <a:off x="1162457" y="1442127"/>
              <a:ext cx="7513457" cy="871820"/>
            </a:xfrm>
            <a:prstGeom prst="roundRect">
              <a:avLst/>
            </a:prstGeom>
            <a:solidFill>
              <a:srgbClr val="FFFF00"/>
            </a:solidFill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3" name="PA_库_图片 9">
              <a:extLst>
                <a:ext uri="{FF2B5EF4-FFF2-40B4-BE49-F238E27FC236}">
                  <a16:creationId xmlns:a16="http://schemas.microsoft.com/office/drawing/2014/main" id="{0B7C5E3D-72B7-40CF-986A-D5CC4F8CC13A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92455" y="585890"/>
              <a:ext cx="2129109" cy="212910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BFBFDAC-A4A6-4DED-A916-05710CA48BE9}"/>
                </a:ext>
              </a:extLst>
            </p:cNvPr>
            <p:cNvSpPr txBox="1"/>
            <p:nvPr/>
          </p:nvSpPr>
          <p:spPr>
            <a:xfrm>
              <a:off x="1709057" y="1567383"/>
              <a:ext cx="7018677" cy="9150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2800" dirty="0" err="1">
                  <a:solidFill>
                    <a:srgbClr val="000000"/>
                  </a:solidFill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Kết</a:t>
              </a:r>
              <a:r>
                <a:rPr lang="en-US" sz="2800" dirty="0">
                  <a:solidFill>
                    <a:srgbClr val="000000"/>
                  </a:solidFill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quả</a:t>
              </a:r>
              <a:r>
                <a:rPr lang="en-US" sz="2800" dirty="0">
                  <a:solidFill>
                    <a:srgbClr val="000000"/>
                  </a:solidFill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của</a:t>
              </a:r>
              <a:r>
                <a:rPr lang="en-US" sz="2800" dirty="0">
                  <a:solidFill>
                    <a:srgbClr val="000000"/>
                  </a:solidFill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phép</a:t>
              </a:r>
              <a:r>
                <a:rPr lang="en-US" sz="2800" dirty="0">
                  <a:solidFill>
                    <a:srgbClr val="000000"/>
                  </a:solidFill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chia 62279 : 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31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có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thương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là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:</a:t>
              </a:r>
              <a:endParaRPr lang="en-US" sz="2800" dirty="0">
                <a:effectLst/>
                <a:latin typeface="UTM Flamenc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	</a:t>
              </a:r>
              <a:endParaRPr lang="en-US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45F1BAC-A93A-4F12-AAD0-D05303ABC4AA}"/>
              </a:ext>
            </a:extLst>
          </p:cNvPr>
          <p:cNvGrpSpPr/>
          <p:nvPr/>
        </p:nvGrpSpPr>
        <p:grpSpPr>
          <a:xfrm>
            <a:off x="545910" y="2537115"/>
            <a:ext cx="3674725" cy="871820"/>
            <a:chOff x="545910" y="2537115"/>
            <a:chExt cx="3674725" cy="871820"/>
          </a:xfrm>
          <a:solidFill>
            <a:srgbClr val="FFFF00"/>
          </a:solidFill>
        </p:grpSpPr>
        <p:sp>
          <p:nvSpPr>
            <p:cNvPr id="17" name="圆角矩形 4">
              <a:extLst>
                <a:ext uri="{FF2B5EF4-FFF2-40B4-BE49-F238E27FC236}">
                  <a16:creationId xmlns:a16="http://schemas.microsoft.com/office/drawing/2014/main" id="{5E5857EA-8021-497A-8335-95DA702CCF22}"/>
                </a:ext>
              </a:extLst>
            </p:cNvPr>
            <p:cNvSpPr/>
            <p:nvPr/>
          </p:nvSpPr>
          <p:spPr>
            <a:xfrm>
              <a:off x="545910" y="2537115"/>
              <a:ext cx="3674725" cy="871820"/>
            </a:xfrm>
            <a:prstGeom prst="roundRect">
              <a:avLst/>
            </a:prstGeom>
            <a:grpFill/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7B66490-AE9E-453E-8109-C28B6A429F72}"/>
                </a:ext>
              </a:extLst>
            </p:cNvPr>
            <p:cNvSpPr txBox="1"/>
            <p:nvPr/>
          </p:nvSpPr>
          <p:spPr>
            <a:xfrm>
              <a:off x="2381945" y="2699900"/>
              <a:ext cx="1591671" cy="5847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200" dirty="0">
                  <a:solidFill>
                    <a:srgbClr val="000000"/>
                  </a:solidFill>
                  <a:effectLst/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A. 209</a:t>
              </a:r>
              <a:endParaRPr lang="en-US" sz="3200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E9EE591-1777-422E-B117-EF811AF483E2}"/>
              </a:ext>
            </a:extLst>
          </p:cNvPr>
          <p:cNvGrpSpPr/>
          <p:nvPr/>
        </p:nvGrpSpPr>
        <p:grpSpPr>
          <a:xfrm>
            <a:off x="545910" y="3647088"/>
            <a:ext cx="3674725" cy="871820"/>
            <a:chOff x="545910" y="3647088"/>
            <a:chExt cx="3674725" cy="871820"/>
          </a:xfrm>
          <a:solidFill>
            <a:srgbClr val="FFFF00"/>
          </a:solidFill>
        </p:grpSpPr>
        <p:sp>
          <p:nvSpPr>
            <p:cNvPr id="19" name="圆角矩形 4">
              <a:extLst>
                <a:ext uri="{FF2B5EF4-FFF2-40B4-BE49-F238E27FC236}">
                  <a16:creationId xmlns:a16="http://schemas.microsoft.com/office/drawing/2014/main" id="{90C28D07-99BC-4152-82EB-1C0B5606E1E2}"/>
                </a:ext>
              </a:extLst>
            </p:cNvPr>
            <p:cNvSpPr/>
            <p:nvPr/>
          </p:nvSpPr>
          <p:spPr>
            <a:xfrm>
              <a:off x="545910" y="3647088"/>
              <a:ext cx="3674725" cy="871820"/>
            </a:xfrm>
            <a:prstGeom prst="roundRect">
              <a:avLst/>
            </a:prstGeom>
            <a:grpFill/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5A2B79-0C70-43A8-A7F1-F415AB861686}"/>
                </a:ext>
              </a:extLst>
            </p:cNvPr>
            <p:cNvSpPr txBox="1"/>
            <p:nvPr/>
          </p:nvSpPr>
          <p:spPr>
            <a:xfrm>
              <a:off x="2381945" y="3876074"/>
              <a:ext cx="1591671" cy="5847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200" dirty="0">
                  <a:solidFill>
                    <a:srgbClr val="000000"/>
                  </a:solidFill>
                  <a:effectLst/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C. 290</a:t>
              </a:r>
              <a:endParaRPr lang="en-US" sz="320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762C0E9-D051-441F-81D4-88877294152D}"/>
              </a:ext>
            </a:extLst>
          </p:cNvPr>
          <p:cNvGrpSpPr/>
          <p:nvPr/>
        </p:nvGrpSpPr>
        <p:grpSpPr>
          <a:xfrm>
            <a:off x="4965386" y="2556379"/>
            <a:ext cx="3674724" cy="871820"/>
            <a:chOff x="4965386" y="2556379"/>
            <a:chExt cx="3674724" cy="871820"/>
          </a:xfrm>
          <a:solidFill>
            <a:srgbClr val="FFFF00"/>
          </a:solidFill>
        </p:grpSpPr>
        <p:sp>
          <p:nvSpPr>
            <p:cNvPr id="18" name="圆角矩形 4">
              <a:extLst>
                <a:ext uri="{FF2B5EF4-FFF2-40B4-BE49-F238E27FC236}">
                  <a16:creationId xmlns:a16="http://schemas.microsoft.com/office/drawing/2014/main" id="{204D01FA-97E9-4578-9608-2825B4A7774D}"/>
                </a:ext>
              </a:extLst>
            </p:cNvPr>
            <p:cNvSpPr/>
            <p:nvPr/>
          </p:nvSpPr>
          <p:spPr>
            <a:xfrm>
              <a:off x="4965386" y="2556379"/>
              <a:ext cx="3674724" cy="871820"/>
            </a:xfrm>
            <a:prstGeom prst="roundRect">
              <a:avLst/>
            </a:prstGeom>
            <a:grpFill/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34ABCF9-E4B6-452D-93A5-B731376AEC30}"/>
                </a:ext>
              </a:extLst>
            </p:cNvPr>
            <p:cNvSpPr txBox="1"/>
            <p:nvPr/>
          </p:nvSpPr>
          <p:spPr>
            <a:xfrm>
              <a:off x="5190066" y="2699901"/>
              <a:ext cx="1591671" cy="5847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200" dirty="0">
                  <a:solidFill>
                    <a:srgbClr val="000000"/>
                  </a:solidFill>
                  <a:latin typeface="UTM Flamenco" panose="02040603050506020204" pitchFamily="18" charset="0"/>
                  <a:cs typeface="Times New Roman" panose="02020603050405020304" pitchFamily="18" charset="0"/>
                </a:rPr>
                <a:t>B. 2009</a:t>
              </a:r>
              <a:endParaRPr lang="en-US" sz="3200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BD6CB72-B7C7-42CB-AE1F-47C7A39CADC7}"/>
              </a:ext>
            </a:extLst>
          </p:cNvPr>
          <p:cNvGrpSpPr/>
          <p:nvPr/>
        </p:nvGrpSpPr>
        <p:grpSpPr>
          <a:xfrm>
            <a:off x="4965386" y="3625151"/>
            <a:ext cx="3632703" cy="871820"/>
            <a:chOff x="4965386" y="3625151"/>
            <a:chExt cx="3632703" cy="871820"/>
          </a:xfrm>
          <a:solidFill>
            <a:srgbClr val="FFFF00"/>
          </a:solidFill>
        </p:grpSpPr>
        <p:sp>
          <p:nvSpPr>
            <p:cNvPr id="20" name="圆角矩形 4">
              <a:extLst>
                <a:ext uri="{FF2B5EF4-FFF2-40B4-BE49-F238E27FC236}">
                  <a16:creationId xmlns:a16="http://schemas.microsoft.com/office/drawing/2014/main" id="{7A9E21E0-6721-40AE-BD02-C19B1455D768}"/>
                </a:ext>
              </a:extLst>
            </p:cNvPr>
            <p:cNvSpPr/>
            <p:nvPr/>
          </p:nvSpPr>
          <p:spPr>
            <a:xfrm>
              <a:off x="4965386" y="3625151"/>
              <a:ext cx="3632703" cy="871820"/>
            </a:xfrm>
            <a:prstGeom prst="roundRect">
              <a:avLst/>
            </a:prstGeom>
            <a:grpFill/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3B2B34A-538E-4E12-A7A0-F735097307D1}"/>
                </a:ext>
              </a:extLst>
            </p:cNvPr>
            <p:cNvSpPr txBox="1"/>
            <p:nvPr/>
          </p:nvSpPr>
          <p:spPr>
            <a:xfrm>
              <a:off x="5137372" y="3790610"/>
              <a:ext cx="1591671" cy="5847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200" dirty="0">
                  <a:solidFill>
                    <a:srgbClr val="000000"/>
                  </a:solidFill>
                  <a:effectLst/>
                  <a:latin typeface="UTM Flamenco" panose="02040603050506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C. 2090</a:t>
              </a:r>
              <a:endParaRPr lang="en-US" sz="3200" dirty="0"/>
            </a:p>
          </p:txBody>
        </p:sp>
      </p:grpSp>
      <p:pic>
        <p:nvPicPr>
          <p:cNvPr id="34" name="Tiếng Báo Sai">
            <a:hlinkClick r:id="" action="ppaction://media"/>
            <a:extLst>
              <a:ext uri="{FF2B5EF4-FFF2-40B4-BE49-F238E27FC236}">
                <a16:creationId xmlns:a16="http://schemas.microsoft.com/office/drawing/2014/main" id="{D9110752-BBAB-403E-A3F1-F4E64B4C40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50029" y="-739994"/>
            <a:ext cx="1119415" cy="1119415"/>
          </a:xfrm>
          <a:prstGeom prst="rect">
            <a:avLst/>
          </a:prstGeom>
        </p:spPr>
      </p:pic>
      <p:pic>
        <p:nvPicPr>
          <p:cNvPr id="35" name="Tiếng Báo Sai">
            <a:hlinkClick r:id="" action="ppaction://media"/>
            <a:extLst>
              <a:ext uri="{FF2B5EF4-FFF2-40B4-BE49-F238E27FC236}">
                <a16:creationId xmlns:a16="http://schemas.microsoft.com/office/drawing/2014/main" id="{36AA44B4-782C-4553-9AE5-DA61E696BD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881250" y="717763"/>
            <a:ext cx="1119415" cy="1119415"/>
          </a:xfrm>
          <a:prstGeom prst="rect">
            <a:avLst/>
          </a:prstGeom>
        </p:spPr>
      </p:pic>
      <p:pic>
        <p:nvPicPr>
          <p:cNvPr id="36" name="Tiếng Báo Sai">
            <a:hlinkClick r:id="" action="ppaction://media"/>
            <a:extLst>
              <a:ext uri="{FF2B5EF4-FFF2-40B4-BE49-F238E27FC236}">
                <a16:creationId xmlns:a16="http://schemas.microsoft.com/office/drawing/2014/main" id="{8A71A7F4-EE9D-4790-9A4A-0A5077846D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71181" y="-2309268"/>
            <a:ext cx="1119415" cy="1119415"/>
          </a:xfrm>
          <a:prstGeom prst="rect">
            <a:avLst/>
          </a:prstGeom>
        </p:spPr>
      </p:pic>
      <p:pic>
        <p:nvPicPr>
          <p:cNvPr id="37" name="Tiếng Yeah của Trẻ Con">
            <a:hlinkClick r:id="" action="ppaction://media"/>
            <a:extLst>
              <a:ext uri="{FF2B5EF4-FFF2-40B4-BE49-F238E27FC236}">
                <a16:creationId xmlns:a16="http://schemas.microsoft.com/office/drawing/2014/main" id="{11488203-0E26-440F-8D58-710DE9477F3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867993" y="22061"/>
            <a:ext cx="883973" cy="883973"/>
          </a:xfrm>
          <a:prstGeom prst="rect">
            <a:avLst/>
          </a:prstGeom>
        </p:spPr>
      </p:pic>
      <p:pic>
        <p:nvPicPr>
          <p:cNvPr id="42" name="Picture 41" descr="Oops Panda">
            <a:extLst>
              <a:ext uri="{FF2B5EF4-FFF2-40B4-BE49-F238E27FC236}">
                <a16:creationId xmlns:a16="http://schemas.microsoft.com/office/drawing/2014/main" id="{4D27994F-7BFA-4E2E-960B-EB65AD43BF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832" y="3022566"/>
            <a:ext cx="1817278" cy="1817278"/>
          </a:xfrm>
          <a:prstGeom prst="rect">
            <a:avLst/>
          </a:prstGeom>
        </p:spPr>
      </p:pic>
      <p:pic>
        <p:nvPicPr>
          <p:cNvPr id="44" name="Picture 43" descr="A picture containing envelope&#10;&#10;Description automatically generated">
            <a:extLst>
              <a:ext uri="{FF2B5EF4-FFF2-40B4-BE49-F238E27FC236}">
                <a16:creationId xmlns:a16="http://schemas.microsoft.com/office/drawing/2014/main" id="{CC581AB3-AEC4-43CD-8033-245E212B231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18152" y1="34750" x2="19783" y2="33750"/>
                        <a14:foregroundMark x1="49783" y1="39500" x2="48804" y2="42750"/>
                        <a14:foregroundMark x1="79565" y1="31625" x2="82283" y2="34000"/>
                        <a14:foregroundMark x1="50870" y1="24625" x2="50870" y2="24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001" y="2362948"/>
            <a:ext cx="1286973" cy="1119107"/>
          </a:xfrm>
          <a:prstGeom prst="rect">
            <a:avLst/>
          </a:prstGeom>
        </p:spPr>
      </p:pic>
      <p:pic>
        <p:nvPicPr>
          <p:cNvPr id="45" name="Picture 44" descr="Oops Panda">
            <a:extLst>
              <a:ext uri="{FF2B5EF4-FFF2-40B4-BE49-F238E27FC236}">
                <a16:creationId xmlns:a16="http://schemas.microsoft.com/office/drawing/2014/main" id="{3054786F-679E-49A9-B815-6E4408061FE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27" y="2055417"/>
            <a:ext cx="1591671" cy="1591671"/>
          </a:xfrm>
          <a:prstGeom prst="rect">
            <a:avLst/>
          </a:prstGeom>
        </p:spPr>
      </p:pic>
      <p:pic>
        <p:nvPicPr>
          <p:cNvPr id="46" name="Picture 45" descr="Oops Panda">
            <a:extLst>
              <a:ext uri="{FF2B5EF4-FFF2-40B4-BE49-F238E27FC236}">
                <a16:creationId xmlns:a16="http://schemas.microsoft.com/office/drawing/2014/main" id="{182EEC6C-F795-493B-868D-5BAAF6B1B88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5952" y="3023029"/>
            <a:ext cx="1633653" cy="1816351"/>
          </a:xfrm>
          <a:prstGeom prst="rect">
            <a:avLst/>
          </a:prstGeom>
        </p:spPr>
      </p:pic>
      <p:pic>
        <p:nvPicPr>
          <p:cNvPr id="27" name="Picture 26" descr="Hi Panda">
            <a:extLst>
              <a:ext uri="{FF2B5EF4-FFF2-40B4-BE49-F238E27FC236}">
                <a16:creationId xmlns:a16="http://schemas.microsoft.com/office/drawing/2014/main" id="{EE8D1494-699B-4465-8E9F-187D79C6CEA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6891" y="-47018"/>
            <a:ext cx="1450819" cy="1387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63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512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4414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5120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5120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圆角矩形 4">
            <a:extLst>
              <a:ext uri="{FF2B5EF4-FFF2-40B4-BE49-F238E27FC236}">
                <a16:creationId xmlns:a16="http://schemas.microsoft.com/office/drawing/2014/main" id="{D1CF3F97-9005-4A0C-9643-F79638BE457A}"/>
              </a:ext>
            </a:extLst>
          </p:cNvPr>
          <p:cNvSpPr/>
          <p:nvPr/>
        </p:nvSpPr>
        <p:spPr>
          <a:xfrm>
            <a:off x="1720205" y="1732191"/>
            <a:ext cx="5634783" cy="985847"/>
          </a:xfrm>
          <a:prstGeom prst="roundRect">
            <a:avLst/>
          </a:prstGeom>
          <a:solidFill>
            <a:srgbClr val="FFFF00"/>
          </a:solidFill>
          <a:ln w="28575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55B9F6F-2A3C-4A1B-8AF1-C75CFEFB8243}"/>
              </a:ext>
            </a:extLst>
          </p:cNvPr>
          <p:cNvSpPr txBox="1"/>
          <p:nvPr/>
        </p:nvSpPr>
        <p:spPr>
          <a:xfrm>
            <a:off x="2120165" y="1915492"/>
            <a:ext cx="4834861" cy="9858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3200" dirty="0">
                <a:solidFill>
                  <a:srgbClr val="002060"/>
                </a:solidFill>
                <a:latin typeface="UTM Flamenc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 </a:t>
            </a:r>
            <a:r>
              <a:rPr lang="en-US" sz="3200" dirty="0" err="1">
                <a:solidFill>
                  <a:srgbClr val="002060"/>
                </a:solidFill>
                <a:latin typeface="UTM Flamenc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thập</a:t>
            </a:r>
            <a:r>
              <a:rPr lang="en-US" sz="3200" dirty="0">
                <a:solidFill>
                  <a:srgbClr val="002060"/>
                </a:solidFill>
                <a:latin typeface="UTM Flamenc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 </a:t>
            </a:r>
            <a:r>
              <a:rPr lang="en-US" sz="3200" dirty="0" err="1">
                <a:solidFill>
                  <a:srgbClr val="002060"/>
                </a:solidFill>
                <a:latin typeface="UTM Flamenc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viên</a:t>
            </a:r>
            <a:r>
              <a:rPr lang="en-US" sz="3200" dirty="0">
                <a:solidFill>
                  <a:srgbClr val="002060"/>
                </a:solidFill>
                <a:latin typeface="UTM Flamenc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Flamenc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kim</a:t>
            </a:r>
            <a:r>
              <a:rPr lang="en-US" sz="3200" dirty="0">
                <a:solidFill>
                  <a:srgbClr val="002060"/>
                </a:solidFill>
                <a:latin typeface="UTM Flamenc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Flamenc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cương</a:t>
            </a:r>
            <a:endParaRPr lang="en-US" sz="3200" dirty="0">
              <a:solidFill>
                <a:srgbClr val="002060"/>
              </a:solidFill>
              <a:effectLst/>
              <a:latin typeface="UTM Flamenc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en-US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 descr="Tongue Out Panda">
            <a:extLst>
              <a:ext uri="{FF2B5EF4-FFF2-40B4-BE49-F238E27FC236}">
                <a16:creationId xmlns:a16="http://schemas.microsoft.com/office/drawing/2014/main" id="{71047656-4EC5-4AD5-9D47-7EA6E8ADEB1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0288" y="2748065"/>
            <a:ext cx="2168896" cy="2168896"/>
          </a:xfrm>
          <a:prstGeom prst="rect">
            <a:avLst/>
          </a:prstGeom>
        </p:spPr>
      </p:pic>
      <p:pic>
        <p:nvPicPr>
          <p:cNvPr id="11" name="Picture 10" descr="A picture containing envelope&#10;&#10;Description automatically generated">
            <a:extLst>
              <a:ext uri="{FF2B5EF4-FFF2-40B4-BE49-F238E27FC236}">
                <a16:creationId xmlns:a16="http://schemas.microsoft.com/office/drawing/2014/main" id="{D701F6A7-AD07-47A0-B1D4-A22C2CECDE8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18152" y1="34750" x2="19783" y2="33750"/>
                        <a14:foregroundMark x1="49783" y1="39500" x2="48804" y2="42750"/>
                        <a14:foregroundMark x1="79565" y1="31625" x2="82283" y2="34000"/>
                        <a14:foregroundMark x1="50870" y1="24625" x2="50870" y2="24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94152">
            <a:off x="807200" y="1936453"/>
            <a:ext cx="924844" cy="926374"/>
          </a:xfrm>
          <a:prstGeom prst="rect">
            <a:avLst/>
          </a:prstGeom>
        </p:spPr>
      </p:pic>
      <p:pic>
        <p:nvPicPr>
          <p:cNvPr id="12" name="Picture 11" descr="A picture containing envelope&#10;&#10;Description automatically generated">
            <a:extLst>
              <a:ext uri="{FF2B5EF4-FFF2-40B4-BE49-F238E27FC236}">
                <a16:creationId xmlns:a16="http://schemas.microsoft.com/office/drawing/2014/main" id="{3F347B13-0C71-4E24-8B16-A6F1600A9E5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18152" y1="34750" x2="19783" y2="33750"/>
                        <a14:foregroundMark x1="49783" y1="39500" x2="48804" y2="42750"/>
                        <a14:foregroundMark x1="79565" y1="31625" x2="82283" y2="34000"/>
                        <a14:foregroundMark x1="50870" y1="24625" x2="50870" y2="24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28313">
            <a:off x="3081434" y="3240753"/>
            <a:ext cx="1758280" cy="1528939"/>
          </a:xfrm>
          <a:prstGeom prst="rect">
            <a:avLst/>
          </a:prstGeom>
        </p:spPr>
      </p:pic>
      <p:pic>
        <p:nvPicPr>
          <p:cNvPr id="13" name="Picture 12" descr="No Way! Panda">
            <a:extLst>
              <a:ext uri="{FF2B5EF4-FFF2-40B4-BE49-F238E27FC236}">
                <a16:creationId xmlns:a16="http://schemas.microsoft.com/office/drawing/2014/main" id="{BF022743-6CD4-45F4-8AAB-0435DE4EE9A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207" y="2951192"/>
            <a:ext cx="2079637" cy="203624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B374318-1A9F-4D09-BAA4-E5FE9A22C61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87" y="344902"/>
            <a:ext cx="6943226" cy="1389041"/>
          </a:xfrm>
          <a:prstGeom prst="rect">
            <a:avLst/>
          </a:prstGeom>
        </p:spPr>
      </p:pic>
      <p:sp>
        <p:nvSpPr>
          <p:cNvPr id="18" name="文本框 5" descr="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">
            <a:extLst>
              <a:ext uri="{FF2B5EF4-FFF2-40B4-BE49-F238E27FC236}">
                <a16:creationId xmlns:a16="http://schemas.microsoft.com/office/drawing/2014/main" id="{5F5AD754-5EBA-411F-92A9-0F675F593A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3966" y="1010437"/>
            <a:ext cx="33281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800" dirty="0" err="1">
                <a:solidFill>
                  <a:schemeClr val="bg1"/>
                </a:solidFill>
                <a:latin typeface="SVN-Revolution" panose="02040603050506020204" pitchFamily="18" charset="0"/>
                <a:ea typeface="+mj-ea"/>
              </a:rPr>
              <a:t>Vừng</a:t>
            </a:r>
            <a:r>
              <a:rPr lang="en-US" altLang="zh-CN" sz="2800" dirty="0">
                <a:solidFill>
                  <a:schemeClr val="bg1"/>
                </a:solidFill>
                <a:latin typeface="SVN-Revolution" panose="02040603050506020204" pitchFamily="18" charset="0"/>
                <a:ea typeface="+mj-ea"/>
              </a:rPr>
              <a:t> </a:t>
            </a:r>
            <a:r>
              <a:rPr lang="en-US" altLang="zh-CN" sz="2800" dirty="0" err="1">
                <a:solidFill>
                  <a:schemeClr val="bg1"/>
                </a:solidFill>
                <a:latin typeface="SVN-Revolution" panose="02040603050506020204" pitchFamily="18" charset="0"/>
                <a:ea typeface="+mj-ea"/>
              </a:rPr>
              <a:t>ơi</a:t>
            </a:r>
            <a:r>
              <a:rPr lang="en-US" altLang="zh-CN" sz="2800" dirty="0">
                <a:solidFill>
                  <a:schemeClr val="bg1"/>
                </a:solidFill>
                <a:latin typeface="SVN-Revolution" panose="02040603050506020204" pitchFamily="18" charset="0"/>
                <a:ea typeface="+mj-ea"/>
              </a:rPr>
              <a:t> </a:t>
            </a:r>
            <a:r>
              <a:rPr lang="en-US" altLang="zh-CN" sz="2800" dirty="0" err="1">
                <a:solidFill>
                  <a:schemeClr val="bg1"/>
                </a:solidFill>
                <a:latin typeface="SVN-Revolution" panose="02040603050506020204" pitchFamily="18" charset="0"/>
                <a:ea typeface="+mj-ea"/>
              </a:rPr>
              <a:t>mở</a:t>
            </a:r>
            <a:r>
              <a:rPr lang="en-US" altLang="zh-CN" sz="2800" dirty="0">
                <a:solidFill>
                  <a:schemeClr val="bg1"/>
                </a:solidFill>
                <a:latin typeface="SVN-Revolution" panose="02040603050506020204" pitchFamily="18" charset="0"/>
                <a:ea typeface="+mj-ea"/>
              </a:rPr>
              <a:t> ra</a:t>
            </a:r>
            <a:endParaRPr lang="zh-CN" altLang="en-US" sz="2800" dirty="0">
              <a:solidFill>
                <a:schemeClr val="bg1"/>
              </a:solidFill>
              <a:latin typeface="SVN-Revolution" panose="02040603050506020204" pitchFamily="18" charset="0"/>
              <a:ea typeface="+mj-ea"/>
            </a:endParaRPr>
          </a:p>
        </p:txBody>
      </p:sp>
      <p:pic>
        <p:nvPicPr>
          <p:cNvPr id="19" name="Picture 18" descr="A picture containing envelope&#10;&#10;Description automatically generated">
            <a:extLst>
              <a:ext uri="{FF2B5EF4-FFF2-40B4-BE49-F238E27FC236}">
                <a16:creationId xmlns:a16="http://schemas.microsoft.com/office/drawing/2014/main" id="{85BE54E1-B5B1-4CD6-8BB1-3767BFEDD41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18152" y1="34750" x2="19783" y2="33750"/>
                        <a14:foregroundMark x1="49783" y1="39500" x2="48804" y2="42750"/>
                        <a14:foregroundMark x1="79565" y1="31625" x2="82283" y2="34000"/>
                        <a14:foregroundMark x1="50870" y1="24625" x2="50870" y2="24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9273">
            <a:off x="4665469" y="3388022"/>
            <a:ext cx="1758280" cy="1528939"/>
          </a:xfrm>
          <a:prstGeom prst="rect">
            <a:avLst/>
          </a:prstGeom>
        </p:spPr>
      </p:pic>
      <p:pic>
        <p:nvPicPr>
          <p:cNvPr id="20" name="Picture 19" descr="A picture containing envelope&#10;&#10;Description automatically generated">
            <a:extLst>
              <a:ext uri="{FF2B5EF4-FFF2-40B4-BE49-F238E27FC236}">
                <a16:creationId xmlns:a16="http://schemas.microsoft.com/office/drawing/2014/main" id="{37A0E245-3C01-4544-8CD3-2187903561A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foregroundMark x1="18152" y1="34750" x2="19783" y2="33750"/>
                        <a14:foregroundMark x1="49783" y1="39500" x2="48804" y2="42750"/>
                        <a14:foregroundMark x1="79565" y1="31625" x2="82283" y2="34000"/>
                        <a14:foregroundMark x1="50870" y1="24625" x2="50870" y2="24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3459">
            <a:off x="7295776" y="2112070"/>
            <a:ext cx="771729" cy="671069"/>
          </a:xfrm>
          <a:prstGeom prst="rect">
            <a:avLst/>
          </a:prstGeom>
        </p:spPr>
      </p:pic>
      <p:pic>
        <p:nvPicPr>
          <p:cNvPr id="21" name="Picture 20" descr="A picture containing envelope&#10;&#10;Description automatically generated">
            <a:extLst>
              <a:ext uri="{FF2B5EF4-FFF2-40B4-BE49-F238E27FC236}">
                <a16:creationId xmlns:a16="http://schemas.microsoft.com/office/drawing/2014/main" id="{0729C365-EF8C-4905-945C-D39CDA9D338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foregroundMark x1="18152" y1="34750" x2="19783" y2="33750"/>
                        <a14:foregroundMark x1="49783" y1="39500" x2="48804" y2="42750"/>
                        <a14:foregroundMark x1="79565" y1="31625" x2="82283" y2="34000"/>
                        <a14:foregroundMark x1="50870" y1="24625" x2="50870" y2="24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77" y="3127690"/>
            <a:ext cx="745876" cy="648588"/>
          </a:xfrm>
          <a:prstGeom prst="rect">
            <a:avLst/>
          </a:prstGeom>
        </p:spPr>
      </p:pic>
      <p:pic>
        <p:nvPicPr>
          <p:cNvPr id="22" name="Picture 21" descr="A picture containing envelope&#10;&#10;Description automatically generated">
            <a:extLst>
              <a:ext uri="{FF2B5EF4-FFF2-40B4-BE49-F238E27FC236}">
                <a16:creationId xmlns:a16="http://schemas.microsoft.com/office/drawing/2014/main" id="{5991E405-D1C9-4EE9-9EF8-F4567631E23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foregroundMark x1="18152" y1="34750" x2="19783" y2="33750"/>
                        <a14:foregroundMark x1="49783" y1="39500" x2="48804" y2="42750"/>
                        <a14:foregroundMark x1="79565" y1="31625" x2="82283" y2="34000"/>
                        <a14:foregroundMark x1="50870" y1="24625" x2="50870" y2="24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3459">
            <a:off x="2753259" y="2762842"/>
            <a:ext cx="771729" cy="671069"/>
          </a:xfrm>
          <a:prstGeom prst="rect">
            <a:avLst/>
          </a:prstGeom>
        </p:spPr>
      </p:pic>
      <p:pic>
        <p:nvPicPr>
          <p:cNvPr id="23" name="Picture 22" descr="A picture containing envelope&#10;&#10;Description automatically generated">
            <a:extLst>
              <a:ext uri="{FF2B5EF4-FFF2-40B4-BE49-F238E27FC236}">
                <a16:creationId xmlns:a16="http://schemas.microsoft.com/office/drawing/2014/main" id="{98376564-BE9E-46B9-BE71-A8178521469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18152" y1="34750" x2="19783" y2="33750"/>
                        <a14:foregroundMark x1="49783" y1="39500" x2="48804" y2="42750"/>
                        <a14:foregroundMark x1="79565" y1="31625" x2="82283" y2="34000"/>
                        <a14:foregroundMark x1="50870" y1="24625" x2="50870" y2="24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94152">
            <a:off x="8027331" y="2768684"/>
            <a:ext cx="924844" cy="926374"/>
          </a:xfrm>
          <a:prstGeom prst="rect">
            <a:avLst/>
          </a:prstGeom>
        </p:spPr>
      </p:pic>
      <p:pic>
        <p:nvPicPr>
          <p:cNvPr id="2" name="Tiếng vỗ tay trong Powerpoint">
            <a:hlinkClick r:id="" action="ppaction://media"/>
            <a:extLst>
              <a:ext uri="{FF2B5EF4-FFF2-40B4-BE49-F238E27FC236}">
                <a16:creationId xmlns:a16="http://schemas.microsoft.com/office/drawing/2014/main" id="{6A3D3D19-72DE-449A-A60A-D21971426A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9501734" y="286105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37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4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4" grpId="0" animBg="1"/>
      <p:bldP spid="16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ongue Out Panda">
            <a:extLst>
              <a:ext uri="{FF2B5EF4-FFF2-40B4-BE49-F238E27FC236}">
                <a16:creationId xmlns:a16="http://schemas.microsoft.com/office/drawing/2014/main" id="{BEC91759-A5B9-444B-92CE-4C8BC015F8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727" y="5565820"/>
            <a:ext cx="2326216" cy="2326216"/>
          </a:xfrm>
          <a:prstGeom prst="rect">
            <a:avLst/>
          </a:prstGeom>
        </p:spPr>
      </p:pic>
      <p:pic>
        <p:nvPicPr>
          <p:cNvPr id="20" name="Picture 19" descr="Yeah Panda">
            <a:extLst>
              <a:ext uri="{FF2B5EF4-FFF2-40B4-BE49-F238E27FC236}">
                <a16:creationId xmlns:a16="http://schemas.microsoft.com/office/drawing/2014/main" id="{5438E430-0D1C-4F26-8051-B41D326B8CF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599" y="2152083"/>
            <a:ext cx="2718964" cy="2991417"/>
          </a:xfrm>
          <a:prstGeom prst="rect">
            <a:avLst/>
          </a:prstGeom>
        </p:spPr>
      </p:pic>
      <p:pic>
        <p:nvPicPr>
          <p:cNvPr id="24" name="Picture 23" descr="Crazy Panda">
            <a:extLst>
              <a:ext uri="{FF2B5EF4-FFF2-40B4-BE49-F238E27FC236}">
                <a16:creationId xmlns:a16="http://schemas.microsoft.com/office/drawing/2014/main" id="{90EAEF0C-DE29-423C-A977-8A49A4CA54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636" y="4354945"/>
            <a:ext cx="5143500" cy="5143500"/>
          </a:xfrm>
          <a:prstGeom prst="rect">
            <a:avLst/>
          </a:prstGeom>
        </p:spPr>
      </p:pic>
      <p:pic>
        <p:nvPicPr>
          <p:cNvPr id="26" name="Picture 25" descr="No Way! Panda">
            <a:extLst>
              <a:ext uri="{FF2B5EF4-FFF2-40B4-BE49-F238E27FC236}">
                <a16:creationId xmlns:a16="http://schemas.microsoft.com/office/drawing/2014/main" id="{4096C7AA-1E46-4667-BD32-A1458F12DE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2370" y="5565820"/>
            <a:ext cx="2721750" cy="27217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5F7D552-038A-4DED-8039-B8E97EB2F17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87" y="149079"/>
            <a:ext cx="6943226" cy="2287519"/>
          </a:xfrm>
          <a:prstGeom prst="rect">
            <a:avLst/>
          </a:prstGeom>
        </p:spPr>
      </p:pic>
      <p:grpSp>
        <p:nvGrpSpPr>
          <p:cNvPr id="29" name="PA_库_组合 2" descr="e7d195523061f1c09e9d68d7cf438b91ef959ecb14fc25d26BBA7F7DBC18E55DFF4014AF651F0BF2569D4B6C1DA7F1A4683A481403BD872FC687266AD13265C1DE7C373772FD8728ABDD69ADD03BFF5BE2862BC891DBB79E18FD61712FE23F670D602A332950CB5EC6E6732879E5EF3A14F9D4CF03EEDD9B1B11C039589F903859E45F1985EFBDDB2870384474B44C95">
            <a:extLst>
              <a:ext uri="{FF2B5EF4-FFF2-40B4-BE49-F238E27FC236}">
                <a16:creationId xmlns:a16="http://schemas.microsoft.com/office/drawing/2014/main" id="{A8F9F59B-593F-419D-A590-8D55F34F7956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2242636" y="1084961"/>
            <a:ext cx="4742637" cy="2059858"/>
            <a:chOff x="3786213" y="1747067"/>
            <a:chExt cx="3877797" cy="1158484"/>
          </a:xfrm>
        </p:grpSpPr>
        <p:sp>
          <p:nvSpPr>
            <p:cNvPr id="30" name="文本框 5" descr="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">
              <a:extLst>
                <a:ext uri="{FF2B5EF4-FFF2-40B4-BE49-F238E27FC236}">
                  <a16:creationId xmlns:a16="http://schemas.microsoft.com/office/drawing/2014/main" id="{305D17A3-A439-445C-A84B-79DF79C8A2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16242" y="1747067"/>
              <a:ext cx="2570522" cy="6577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VN-Revolution" panose="02040603050506020204" pitchFamily="18" charset="0"/>
                  <a:ea typeface="+mj-ea"/>
                </a:rPr>
                <a:t>HẦM 2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VN-Revolution" panose="02040603050506020204" pitchFamily="18" charset="0"/>
                  <a:ea typeface="+mj-ea"/>
                </a:rPr>
                <a:t>LUYỆN TẬP</a:t>
              </a:r>
              <a:endParaRPr lang="zh-CN" altLang="en-US" sz="3500" dirty="0">
                <a:solidFill>
                  <a:schemeClr val="tx1">
                    <a:lumMod val="95000"/>
                    <a:lumOff val="5000"/>
                  </a:schemeClr>
                </a:solidFill>
                <a:latin typeface="SVN-Revolution" panose="02040603050506020204" pitchFamily="18" charset="0"/>
                <a:ea typeface="+mj-ea"/>
              </a:endParaRPr>
            </a:p>
          </p:txBody>
        </p:sp>
        <p:sp>
          <p:nvSpPr>
            <p:cNvPr id="31" name="文本框 6" descr="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">
              <a:extLst>
                <a:ext uri="{FF2B5EF4-FFF2-40B4-BE49-F238E27FC236}">
                  <a16:creationId xmlns:a16="http://schemas.microsoft.com/office/drawing/2014/main" id="{C4A86FEA-4628-4559-93A5-FA9261A703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32746" y="2302446"/>
              <a:ext cx="184731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zh-CN" sz="1050" dirty="0">
                <a:solidFill>
                  <a:schemeClr val="accent6"/>
                </a:solidFill>
                <a:latin typeface="+mj-lt"/>
                <a:ea typeface="方正兰亭黑_GBK"/>
              </a:endParaRPr>
            </a:p>
          </p:txBody>
        </p:sp>
        <p:sp>
          <p:nvSpPr>
            <p:cNvPr id="32" name="矩形 59" descr="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">
              <a:extLst>
                <a:ext uri="{FF2B5EF4-FFF2-40B4-BE49-F238E27FC236}">
                  <a16:creationId xmlns:a16="http://schemas.microsoft.com/office/drawing/2014/main" id="{D28CB7EA-CEFD-460B-B40E-20CBF12333D7}"/>
                </a:ext>
              </a:extLst>
            </p:cNvPr>
            <p:cNvSpPr/>
            <p:nvPr/>
          </p:nvSpPr>
          <p:spPr>
            <a:xfrm>
              <a:off x="3786213" y="2585527"/>
              <a:ext cx="3877797" cy="3200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endParaRPr>
            </a:p>
          </p:txBody>
        </p:sp>
      </p:grpSp>
      <p:pic>
        <p:nvPicPr>
          <p:cNvPr id="4" name="Picture 3" descr="A picture containing honey&#10;&#10;Description automatically generated">
            <a:extLst>
              <a:ext uri="{FF2B5EF4-FFF2-40B4-BE49-F238E27FC236}">
                <a16:creationId xmlns:a16="http://schemas.microsoft.com/office/drawing/2014/main" id="{787C0752-AC39-405E-B4AD-A37C2586326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966" b="89981" l="5500" r="93700">
                        <a14:foregroundMark x1="29700" y1="7156" x2="53900" y2="7920"/>
                        <a14:foregroundMark x1="8600" y1="50668" x2="5500" y2="61260"/>
                        <a14:foregroundMark x1="5500" y1="61260" x2="5800" y2="62595"/>
                        <a14:foregroundMark x1="92300" y1="70802" x2="93700" y2="724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680" y="2436598"/>
            <a:ext cx="2561890" cy="26405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81F46CB-33D3-453D-B71F-22F30D14397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3400" l="8702" r="94009">
                        <a14:foregroundMark x1="8702" y1="70200" x2="8702" y2="70200"/>
                        <a14:foregroundMark x1="88302" y1="92800" x2="88302" y2="92800"/>
                        <a14:foregroundMark x1="94151" y1="92800" x2="94151" y2="92800"/>
                        <a14:foregroundMark x1="74322" y1="93400" x2="74322" y2="93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967" y="2859575"/>
            <a:ext cx="2872269" cy="2048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56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14">
            <a:extLst>
              <a:ext uri="{FF2B5EF4-FFF2-40B4-BE49-F238E27FC236}">
                <a16:creationId xmlns:a16="http://schemas.microsoft.com/office/drawing/2014/main" id="{F82853E6-FC0A-4C32-A9BE-94DDF91D2B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830" y="1277474"/>
            <a:ext cx="8088573" cy="329451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45000"/>
            </a:schemeClr>
          </a:solidFill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2500" b="1" dirty="0">
                <a:latin typeface="UVN Bai Sau Nang" panose="04030905020802020C03" pitchFamily="82" charset="0"/>
              </a:rPr>
              <a:t>Khi </a:t>
            </a:r>
            <a:r>
              <a:rPr lang="en-US" altLang="en-US" sz="2500" b="1" dirty="0" err="1">
                <a:latin typeface="UVN Bai Sau Nang" panose="04030905020802020C03" pitchFamily="82" charset="0"/>
              </a:rPr>
              <a:t>thực</a:t>
            </a:r>
            <a:r>
              <a:rPr lang="en-US" altLang="en-US" sz="2500" b="1" dirty="0">
                <a:latin typeface="UVN Bai Sau Nang" panose="04030905020802020C03" pitchFamily="82" charset="0"/>
              </a:rPr>
              <a:t> </a:t>
            </a:r>
            <a:r>
              <a:rPr lang="en-US" altLang="en-US" sz="2500" b="1" dirty="0" err="1">
                <a:latin typeface="UVN Bai Sau Nang" panose="04030905020802020C03" pitchFamily="82" charset="0"/>
              </a:rPr>
              <a:t>hiện</a:t>
            </a:r>
            <a:r>
              <a:rPr lang="en-US" altLang="en-US" sz="2500" b="1" dirty="0">
                <a:latin typeface="UVN Bai Sau Nang" panose="04030905020802020C03" pitchFamily="82" charset="0"/>
              </a:rPr>
              <a:t> </a:t>
            </a:r>
            <a:r>
              <a:rPr lang="en-US" altLang="en-US" sz="2500" b="1" dirty="0" err="1">
                <a:latin typeface="UVN Bai Sau Nang" panose="04030905020802020C03" pitchFamily="82" charset="0"/>
              </a:rPr>
              <a:t>phép</a:t>
            </a:r>
            <a:r>
              <a:rPr lang="en-US" altLang="en-US" sz="2500" b="1" dirty="0">
                <a:latin typeface="UVN Bai Sau Nang" panose="04030905020802020C03" pitchFamily="82" charset="0"/>
              </a:rPr>
              <a:t> chia ta </a:t>
            </a:r>
            <a:r>
              <a:rPr lang="en-US" altLang="en-US" sz="2500" b="1" dirty="0" err="1">
                <a:latin typeface="UVN Bai Sau Nang" panose="04030905020802020C03" pitchFamily="82" charset="0"/>
              </a:rPr>
              <a:t>làm</a:t>
            </a:r>
            <a:r>
              <a:rPr lang="en-US" altLang="en-US" sz="2500" b="1" dirty="0">
                <a:latin typeface="UVN Bai Sau Nang" panose="04030905020802020C03" pitchFamily="82" charset="0"/>
              </a:rPr>
              <a:t> </a:t>
            </a:r>
            <a:r>
              <a:rPr lang="en-US" altLang="en-US" sz="2500" b="1" dirty="0" err="1">
                <a:latin typeface="UVN Bai Sau Nang" panose="04030905020802020C03" pitchFamily="82" charset="0"/>
              </a:rPr>
              <a:t>theo</a:t>
            </a:r>
            <a:r>
              <a:rPr lang="en-US" altLang="en-US" sz="2500" b="1" dirty="0">
                <a:latin typeface="UVN Bai Sau Nang" panose="04030905020802020C03" pitchFamily="82" charset="0"/>
              </a:rPr>
              <a:t> </a:t>
            </a:r>
            <a:r>
              <a:rPr lang="en-US" altLang="en-US" sz="2500" b="1" dirty="0" err="1">
                <a:latin typeface="UVN Bai Sau Nang" panose="04030905020802020C03" pitchFamily="82" charset="0"/>
              </a:rPr>
              <a:t>hai</a:t>
            </a:r>
            <a:r>
              <a:rPr lang="en-US" altLang="en-US" sz="2500" b="1" dirty="0">
                <a:latin typeface="UVN Bai Sau Nang" panose="04030905020802020C03" pitchFamily="82" charset="0"/>
              </a:rPr>
              <a:t> </a:t>
            </a:r>
            <a:r>
              <a:rPr lang="en-US" altLang="en-US" sz="2500" b="1" dirty="0" err="1">
                <a:latin typeface="UVN Bai Sau Nang" panose="04030905020802020C03" pitchFamily="82" charset="0"/>
              </a:rPr>
              <a:t>bước</a:t>
            </a:r>
            <a:r>
              <a:rPr lang="en-US" altLang="en-US" sz="2500" b="1" dirty="0">
                <a:latin typeface="UVN Bai Sau Nang" panose="04030905020802020C03" pitchFamily="82" charset="0"/>
              </a:rPr>
              <a:t>: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altLang="en-US" sz="2500" b="1" dirty="0">
                <a:latin typeface="UVN Bai Sau Nang" panose="04030905020802020C03" pitchFamily="82" charset="0"/>
              </a:rPr>
              <a:t>. </a:t>
            </a:r>
            <a:r>
              <a:rPr lang="en-US" altLang="en-US" sz="2500" b="1" dirty="0" err="1">
                <a:latin typeface="UVN Bai Sau Nang" panose="04030905020802020C03" pitchFamily="82" charset="0"/>
              </a:rPr>
              <a:t>Bước</a:t>
            </a:r>
            <a:r>
              <a:rPr lang="en-US" altLang="en-US" sz="2500" b="1" dirty="0">
                <a:latin typeface="UVN Bai Sau Nang" panose="04030905020802020C03" pitchFamily="82" charset="0"/>
              </a:rPr>
              <a:t> 1: </a:t>
            </a:r>
            <a:r>
              <a:rPr lang="en-US" altLang="en-US" sz="2500" b="1" dirty="0" err="1">
                <a:latin typeface="UVN Bai Sau Nang" panose="04030905020802020C03" pitchFamily="82" charset="0"/>
              </a:rPr>
              <a:t>Đặt</a:t>
            </a:r>
            <a:r>
              <a:rPr lang="en-US" altLang="en-US" sz="2500" b="1" dirty="0">
                <a:latin typeface="UVN Bai Sau Nang" panose="04030905020802020C03" pitchFamily="82" charset="0"/>
              </a:rPr>
              <a:t> </a:t>
            </a:r>
            <a:r>
              <a:rPr lang="en-US" altLang="en-US" sz="2500" b="1" dirty="0" err="1">
                <a:latin typeface="UVN Bai Sau Nang" panose="04030905020802020C03" pitchFamily="82" charset="0"/>
              </a:rPr>
              <a:t>tính</a:t>
            </a:r>
            <a:r>
              <a:rPr lang="en-US" altLang="en-US" sz="2500" b="1" dirty="0">
                <a:latin typeface="UVN Bai Sau Nang" panose="04030905020802020C03" pitchFamily="82" charset="0"/>
              </a:rPr>
              <a:t>.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altLang="en-US" sz="2500" b="1" dirty="0">
                <a:latin typeface="UVN Bai Sau Nang" panose="04030905020802020C03" pitchFamily="82" charset="0"/>
              </a:rPr>
              <a:t>. </a:t>
            </a:r>
            <a:r>
              <a:rPr lang="en-US" altLang="en-US" sz="2500" b="1" dirty="0" err="1">
                <a:latin typeface="UVN Bai Sau Nang" panose="04030905020802020C03" pitchFamily="82" charset="0"/>
              </a:rPr>
              <a:t>Bước</a:t>
            </a:r>
            <a:r>
              <a:rPr lang="en-US" altLang="en-US" sz="2500" b="1" dirty="0">
                <a:latin typeface="UVN Bai Sau Nang" panose="04030905020802020C03" pitchFamily="82" charset="0"/>
              </a:rPr>
              <a:t> 2: </a:t>
            </a:r>
            <a:r>
              <a:rPr lang="en-US" altLang="en-US" sz="2500" b="1" dirty="0" err="1">
                <a:latin typeface="UVN Bai Sau Nang" panose="04030905020802020C03" pitchFamily="82" charset="0"/>
              </a:rPr>
              <a:t>Tính</a:t>
            </a:r>
            <a:r>
              <a:rPr lang="en-US" altLang="en-US" sz="2500" b="1" dirty="0">
                <a:latin typeface="UVN Bai Sau Nang" panose="04030905020802020C03" pitchFamily="82" charset="0"/>
              </a:rPr>
              <a:t> </a:t>
            </a:r>
            <a:r>
              <a:rPr lang="en-US" altLang="en-US" sz="2500" b="1" dirty="0" err="1">
                <a:latin typeface="UVN Bai Sau Nang" panose="04030905020802020C03" pitchFamily="82" charset="0"/>
              </a:rPr>
              <a:t>từ</a:t>
            </a:r>
            <a:r>
              <a:rPr lang="en-US" altLang="en-US" sz="2500" b="1" dirty="0">
                <a:latin typeface="UVN Bai Sau Nang" panose="04030905020802020C03" pitchFamily="82" charset="0"/>
              </a:rPr>
              <a:t> </a:t>
            </a:r>
            <a:r>
              <a:rPr lang="en-US" altLang="en-US" sz="2500" b="1" dirty="0" err="1">
                <a:latin typeface="UVN Bai Sau Nang" panose="04030905020802020C03" pitchFamily="82" charset="0"/>
              </a:rPr>
              <a:t>trái</a:t>
            </a:r>
            <a:r>
              <a:rPr lang="en-US" altLang="en-US" sz="2500" b="1" dirty="0">
                <a:latin typeface="UVN Bai Sau Nang" panose="04030905020802020C03" pitchFamily="82" charset="0"/>
              </a:rPr>
              <a:t> sang </a:t>
            </a:r>
            <a:r>
              <a:rPr lang="en-US" altLang="en-US" sz="2500" b="1" dirty="0" err="1">
                <a:latin typeface="UVN Bai Sau Nang" panose="04030905020802020C03" pitchFamily="82" charset="0"/>
              </a:rPr>
              <a:t>phải</a:t>
            </a:r>
            <a:r>
              <a:rPr lang="en-US" altLang="en-US" sz="2500" b="1" dirty="0">
                <a:latin typeface="UVN Bai Sau Nang" panose="04030905020802020C03" pitchFamily="82" charset="0"/>
              </a:rPr>
              <a:t>. </a:t>
            </a:r>
            <a:r>
              <a:rPr lang="en-US" altLang="en-US" sz="2500" b="1" dirty="0" err="1">
                <a:latin typeface="UVN Bai Sau Nang" panose="04030905020802020C03" pitchFamily="82" charset="0"/>
              </a:rPr>
              <a:t>Mỗi</a:t>
            </a:r>
            <a:r>
              <a:rPr lang="en-US" altLang="en-US" sz="2500" b="1" dirty="0">
                <a:latin typeface="UVN Bai Sau Nang" panose="04030905020802020C03" pitchFamily="82" charset="0"/>
              </a:rPr>
              <a:t> </a:t>
            </a:r>
            <a:r>
              <a:rPr lang="en-US" altLang="en-US" sz="2500" b="1" dirty="0" err="1">
                <a:latin typeface="UVN Bai Sau Nang" panose="04030905020802020C03" pitchFamily="82" charset="0"/>
              </a:rPr>
              <a:t>lần</a:t>
            </a:r>
            <a:r>
              <a:rPr lang="en-US" altLang="en-US" sz="2500" b="1" dirty="0">
                <a:latin typeface="UVN Bai Sau Nang" panose="04030905020802020C03" pitchFamily="82" charset="0"/>
              </a:rPr>
              <a:t> chia </a:t>
            </a:r>
            <a:r>
              <a:rPr lang="en-US" altLang="en-US" sz="2500" b="1" dirty="0" err="1">
                <a:latin typeface="UVN Bai Sau Nang" panose="04030905020802020C03" pitchFamily="82" charset="0"/>
              </a:rPr>
              <a:t>đều</a:t>
            </a:r>
            <a:r>
              <a:rPr lang="en-US" altLang="en-US" sz="2500" b="1" dirty="0">
                <a:latin typeface="UVN Bai Sau Nang" panose="04030905020802020C03" pitchFamily="82" charset="0"/>
              </a:rPr>
              <a:t> </a:t>
            </a:r>
            <a:r>
              <a:rPr lang="en-US" altLang="en-US" sz="2500" b="1" dirty="0" err="1">
                <a:latin typeface="UVN Bai Sau Nang" panose="04030905020802020C03" pitchFamily="82" charset="0"/>
              </a:rPr>
              <a:t>tính</a:t>
            </a:r>
            <a:r>
              <a:rPr lang="en-US" altLang="en-US" sz="2500" b="1" dirty="0">
                <a:latin typeface="UVN Bai Sau Nang" panose="04030905020802020C03" pitchFamily="82" charset="0"/>
              </a:rPr>
              <a:t> </a:t>
            </a:r>
            <a:r>
              <a:rPr lang="en-US" altLang="en-US" sz="2500" b="1" dirty="0" err="1">
                <a:latin typeface="UVN Bai Sau Nang" panose="04030905020802020C03" pitchFamily="82" charset="0"/>
              </a:rPr>
              <a:t>theo</a:t>
            </a:r>
            <a:r>
              <a:rPr lang="en-US" altLang="en-US" sz="2500" b="1" dirty="0">
                <a:latin typeface="UVN Bai Sau Nang" panose="04030905020802020C03" pitchFamily="82" charset="0"/>
              </a:rPr>
              <a:t> </a:t>
            </a:r>
            <a:r>
              <a:rPr lang="en-US" altLang="en-US" sz="2500" b="1" dirty="0" err="1">
                <a:latin typeface="UVN Bai Sau Nang" panose="04030905020802020C03" pitchFamily="82" charset="0"/>
              </a:rPr>
              <a:t>ba</a:t>
            </a:r>
            <a:r>
              <a:rPr lang="en-US" altLang="en-US" sz="2500" b="1" dirty="0">
                <a:latin typeface="UVN Bai Sau Nang" panose="04030905020802020C03" pitchFamily="82" charset="0"/>
              </a:rPr>
              <a:t> </a:t>
            </a:r>
            <a:r>
              <a:rPr lang="en-US" altLang="en-US" sz="2500" b="1" dirty="0" err="1">
                <a:latin typeface="UVN Bai Sau Nang" panose="04030905020802020C03" pitchFamily="82" charset="0"/>
              </a:rPr>
              <a:t>bước</a:t>
            </a:r>
            <a:r>
              <a:rPr lang="en-US" altLang="en-US" sz="2500" b="1" dirty="0">
                <a:latin typeface="UVN Bai Sau Nang" panose="04030905020802020C03" pitchFamily="82" charset="0"/>
              </a:rPr>
              <a:t>: chia, </a:t>
            </a:r>
            <a:r>
              <a:rPr lang="en-US" altLang="en-US" sz="2500" b="1" dirty="0" err="1">
                <a:latin typeface="UVN Bai Sau Nang" panose="04030905020802020C03" pitchFamily="82" charset="0"/>
              </a:rPr>
              <a:t>nhân</a:t>
            </a:r>
            <a:r>
              <a:rPr lang="en-US" altLang="en-US" sz="2500" b="1" dirty="0">
                <a:latin typeface="UVN Bai Sau Nang" panose="04030905020802020C03" pitchFamily="82" charset="0"/>
              </a:rPr>
              <a:t>, </a:t>
            </a:r>
            <a:r>
              <a:rPr lang="en-US" altLang="en-US" sz="2500" b="1" dirty="0" err="1">
                <a:latin typeface="UVN Bai Sau Nang" panose="04030905020802020C03" pitchFamily="82" charset="0"/>
              </a:rPr>
              <a:t>trừ</a:t>
            </a:r>
            <a:r>
              <a:rPr lang="en-US" altLang="en-US" sz="2500" b="1" dirty="0">
                <a:latin typeface="UVN Bai Sau Nang" panose="04030905020802020C03" pitchFamily="82" charset="0"/>
              </a:rPr>
              <a:t> .</a:t>
            </a:r>
          </a:p>
          <a:p>
            <a:pPr algn="just">
              <a:spcBef>
                <a:spcPct val="50000"/>
              </a:spcBef>
            </a:pPr>
            <a:r>
              <a:rPr lang="en-US" altLang="en-US" sz="2500" b="1" dirty="0" err="1">
                <a:latin typeface="UVN Bai Sau Nang" panose="04030905020802020C03" pitchFamily="82" charset="0"/>
              </a:rPr>
              <a:t>Đối</a:t>
            </a:r>
            <a:r>
              <a:rPr lang="en-US" altLang="en-US" sz="2500" b="1" dirty="0">
                <a:latin typeface="UVN Bai Sau Nang" panose="04030905020802020C03" pitchFamily="82" charset="0"/>
              </a:rPr>
              <a:t> </a:t>
            </a:r>
            <a:r>
              <a:rPr lang="en-US" altLang="en-US" sz="2500" b="1" dirty="0" err="1">
                <a:latin typeface="UVN Bai Sau Nang" panose="04030905020802020C03" pitchFamily="82" charset="0"/>
              </a:rPr>
              <a:t>với</a:t>
            </a:r>
            <a:r>
              <a:rPr lang="en-US" altLang="en-US" sz="2500" b="1" dirty="0">
                <a:latin typeface="UVN Bai Sau Nang" panose="04030905020802020C03" pitchFamily="82" charset="0"/>
              </a:rPr>
              <a:t> </a:t>
            </a:r>
            <a:r>
              <a:rPr lang="en-US" altLang="en-US" sz="2500" b="1" dirty="0" err="1">
                <a:latin typeface="UVN Bai Sau Nang" panose="04030905020802020C03" pitchFamily="82" charset="0"/>
              </a:rPr>
              <a:t>phép</a:t>
            </a:r>
            <a:r>
              <a:rPr lang="en-US" altLang="en-US" sz="2500" b="1" dirty="0">
                <a:latin typeface="UVN Bai Sau Nang" panose="04030905020802020C03" pitchFamily="82" charset="0"/>
              </a:rPr>
              <a:t> chia </a:t>
            </a:r>
            <a:r>
              <a:rPr lang="en-US" altLang="en-US" sz="2500" b="1" dirty="0" err="1">
                <a:latin typeface="UVN Bai Sau Nang" panose="04030905020802020C03" pitchFamily="82" charset="0"/>
              </a:rPr>
              <a:t>có</a:t>
            </a:r>
            <a:r>
              <a:rPr lang="en-US" altLang="en-US" sz="2500" b="1" dirty="0">
                <a:latin typeface="UVN Bai Sau Nang" panose="04030905020802020C03" pitchFamily="82" charset="0"/>
              </a:rPr>
              <a:t> </a:t>
            </a:r>
            <a:r>
              <a:rPr lang="en-US" altLang="en-US" sz="2500" b="1" dirty="0" err="1">
                <a:latin typeface="UVN Bai Sau Nang" panose="04030905020802020C03" pitchFamily="82" charset="0"/>
              </a:rPr>
              <a:t>dư</a:t>
            </a:r>
            <a:r>
              <a:rPr lang="en-US" altLang="en-US" sz="2500" b="1" dirty="0">
                <a:latin typeface="UVN Bai Sau Nang" panose="04030905020802020C03" pitchFamily="82" charset="0"/>
              </a:rPr>
              <a:t> </a:t>
            </a:r>
            <a:r>
              <a:rPr lang="en-US" altLang="en-US" sz="2500" b="1" dirty="0" err="1">
                <a:latin typeface="UVN Bai Sau Nang" panose="04030905020802020C03" pitchFamily="82" charset="0"/>
              </a:rPr>
              <a:t>thì</a:t>
            </a:r>
            <a:r>
              <a:rPr lang="en-US" altLang="en-US" sz="2500" b="1" dirty="0">
                <a:latin typeface="UVN Bai Sau Nang" panose="04030905020802020C03" pitchFamily="82" charset="0"/>
              </a:rPr>
              <a:t> </a:t>
            </a:r>
            <a:r>
              <a:rPr lang="en-US" altLang="en-US" sz="2500" b="1" dirty="0" err="1">
                <a:latin typeface="UVN Bai Sau Nang" panose="04030905020802020C03" pitchFamily="82" charset="0"/>
              </a:rPr>
              <a:t>số</a:t>
            </a:r>
            <a:r>
              <a:rPr lang="en-US" altLang="en-US" sz="2500" b="1" dirty="0">
                <a:latin typeface="UVN Bai Sau Nang" panose="04030905020802020C03" pitchFamily="82" charset="0"/>
              </a:rPr>
              <a:t> </a:t>
            </a:r>
            <a:r>
              <a:rPr lang="en-US" altLang="en-US" sz="2500" b="1" dirty="0" err="1">
                <a:latin typeface="UVN Bai Sau Nang" panose="04030905020802020C03" pitchFamily="82" charset="0"/>
              </a:rPr>
              <a:t>dư</a:t>
            </a:r>
            <a:r>
              <a:rPr lang="en-US" altLang="en-US" sz="2500" b="1" dirty="0">
                <a:latin typeface="UVN Bai Sau Nang" panose="04030905020802020C03" pitchFamily="82" charset="0"/>
              </a:rPr>
              <a:t> </a:t>
            </a:r>
            <a:r>
              <a:rPr lang="en-US" altLang="en-US" sz="2500" b="1" dirty="0" err="1">
                <a:latin typeface="UVN Bai Sau Nang" panose="04030905020802020C03" pitchFamily="82" charset="0"/>
              </a:rPr>
              <a:t>luôn</a:t>
            </a:r>
            <a:r>
              <a:rPr lang="en-US" altLang="en-US" sz="2500" b="1" dirty="0">
                <a:latin typeface="UVN Bai Sau Nang" panose="04030905020802020C03" pitchFamily="82" charset="0"/>
              </a:rPr>
              <a:t> </a:t>
            </a:r>
            <a:r>
              <a:rPr lang="en-US" altLang="en-US" sz="2500" b="1" dirty="0" err="1">
                <a:latin typeface="UVN Bai Sau Nang" panose="04030905020802020C03" pitchFamily="82" charset="0"/>
              </a:rPr>
              <a:t>nhỏ</a:t>
            </a:r>
            <a:r>
              <a:rPr lang="en-US" altLang="en-US" sz="2500" b="1" dirty="0">
                <a:latin typeface="UVN Bai Sau Nang" panose="04030905020802020C03" pitchFamily="82" charset="0"/>
              </a:rPr>
              <a:t> </a:t>
            </a:r>
            <a:r>
              <a:rPr lang="en-US" altLang="en-US" sz="2500" b="1" dirty="0" err="1">
                <a:latin typeface="UVN Bai Sau Nang" panose="04030905020802020C03" pitchFamily="82" charset="0"/>
              </a:rPr>
              <a:t>hơn</a:t>
            </a:r>
            <a:r>
              <a:rPr lang="en-US" altLang="en-US" sz="2500" b="1" dirty="0">
                <a:latin typeface="UVN Bai Sau Nang" panose="04030905020802020C03" pitchFamily="82" charset="0"/>
              </a:rPr>
              <a:t> </a:t>
            </a:r>
            <a:r>
              <a:rPr lang="en-US" altLang="en-US" sz="2500" b="1" dirty="0" err="1">
                <a:latin typeface="UVN Bai Sau Nang" panose="04030905020802020C03" pitchFamily="82" charset="0"/>
              </a:rPr>
              <a:t>số</a:t>
            </a:r>
            <a:r>
              <a:rPr lang="en-US" altLang="en-US" sz="2500" b="1" dirty="0">
                <a:latin typeface="UVN Bai Sau Nang" panose="04030905020802020C03" pitchFamily="82" charset="0"/>
              </a:rPr>
              <a:t> chia.</a:t>
            </a:r>
          </a:p>
        </p:txBody>
      </p:sp>
      <p:sp>
        <p:nvSpPr>
          <p:cNvPr id="36" name="圆角矩形 4">
            <a:extLst>
              <a:ext uri="{FF2B5EF4-FFF2-40B4-BE49-F238E27FC236}">
                <a16:creationId xmlns:a16="http://schemas.microsoft.com/office/drawing/2014/main" id="{5FC3D30F-3679-4D2B-AFE4-68695B7D19CC}"/>
              </a:ext>
            </a:extLst>
          </p:cNvPr>
          <p:cNvSpPr/>
          <p:nvPr/>
        </p:nvSpPr>
        <p:spPr>
          <a:xfrm>
            <a:off x="3220870" y="416374"/>
            <a:ext cx="2770495" cy="707887"/>
          </a:xfrm>
          <a:prstGeom prst="roundRect">
            <a:avLst/>
          </a:prstGeom>
          <a:solidFill>
            <a:srgbClr val="FFFF00">
              <a:alpha val="71000"/>
            </a:srgbClr>
          </a:solidFill>
          <a:ln w="28575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AD29A12-9E8C-4B16-9B7B-AE5E45104429}"/>
              </a:ext>
            </a:extLst>
          </p:cNvPr>
          <p:cNvSpPr txBox="1"/>
          <p:nvPr/>
        </p:nvSpPr>
        <p:spPr>
          <a:xfrm>
            <a:off x="3602187" y="416374"/>
            <a:ext cx="49541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UTM Flamenc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GHI NHỚ</a:t>
            </a:r>
            <a:endParaRPr lang="en-US" sz="4000" dirty="0"/>
          </a:p>
        </p:txBody>
      </p:sp>
      <p:pic>
        <p:nvPicPr>
          <p:cNvPr id="5" name="PA_库_图片 5">
            <a:extLst>
              <a:ext uri="{FF2B5EF4-FFF2-40B4-BE49-F238E27FC236}">
                <a16:creationId xmlns:a16="http://schemas.microsoft.com/office/drawing/2014/main" id="{7A65E5F7-8B3A-483B-B9C7-95CC5D6D7E8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6381" y="-59416"/>
            <a:ext cx="2223534" cy="2223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080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mph" presetSubtype="0" accel="30000" decel="26000" autoRev="1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Scale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Freeform 35" descr="e7d195523061f1c09e9d68d7cf438b91ef959ecb14fc25d26BBA7F7DBC18E55DFF4014AF651F0BF2569D4B6C1DA7F1A4683A481403BD872FC687266AD13265C1DE7C373772FD8728ABDD69ADD03BFF5BE2862BC891DBB79EEBC94C9DFDC16E04954ED45554D0F6FE8331708ABC4FEC3D44E4750B2445BF76F30C399F0AE1E8D2CAFA469BFF6E14A2A3EF8352258366A5"/>
          <p:cNvSpPr>
            <a:spLocks/>
          </p:cNvSpPr>
          <p:nvPr/>
        </p:nvSpPr>
        <p:spPr bwMode="auto">
          <a:xfrm>
            <a:off x="5579650" y="745539"/>
            <a:ext cx="73025" cy="73025"/>
          </a:xfrm>
          <a:custGeom>
            <a:avLst/>
            <a:gdLst>
              <a:gd name="T0" fmla="*/ 30 w 35"/>
              <a:gd name="T1" fmla="*/ 12 h 35"/>
              <a:gd name="T2" fmla="*/ 24 w 35"/>
              <a:gd name="T3" fmla="*/ 12 h 35"/>
              <a:gd name="T4" fmla="*/ 24 w 35"/>
              <a:gd name="T5" fmla="*/ 6 h 35"/>
              <a:gd name="T6" fmla="*/ 18 w 35"/>
              <a:gd name="T7" fmla="*/ 0 h 35"/>
              <a:gd name="T8" fmla="*/ 12 w 35"/>
              <a:gd name="T9" fmla="*/ 6 h 35"/>
              <a:gd name="T10" fmla="*/ 12 w 35"/>
              <a:gd name="T11" fmla="*/ 12 h 35"/>
              <a:gd name="T12" fmla="*/ 6 w 35"/>
              <a:gd name="T13" fmla="*/ 12 h 35"/>
              <a:gd name="T14" fmla="*/ 0 w 35"/>
              <a:gd name="T15" fmla="*/ 18 h 35"/>
              <a:gd name="T16" fmla="*/ 6 w 35"/>
              <a:gd name="T17" fmla="*/ 24 h 35"/>
              <a:gd name="T18" fmla="*/ 12 w 35"/>
              <a:gd name="T19" fmla="*/ 24 h 35"/>
              <a:gd name="T20" fmla="*/ 12 w 35"/>
              <a:gd name="T21" fmla="*/ 30 h 35"/>
              <a:gd name="T22" fmla="*/ 18 w 35"/>
              <a:gd name="T23" fmla="*/ 35 h 35"/>
              <a:gd name="T24" fmla="*/ 24 w 35"/>
              <a:gd name="T25" fmla="*/ 30 h 35"/>
              <a:gd name="T26" fmla="*/ 24 w 35"/>
              <a:gd name="T27" fmla="*/ 24 h 35"/>
              <a:gd name="T28" fmla="*/ 30 w 35"/>
              <a:gd name="T29" fmla="*/ 24 h 35"/>
              <a:gd name="T30" fmla="*/ 35 w 35"/>
              <a:gd name="T31" fmla="*/ 18 h 35"/>
              <a:gd name="T32" fmla="*/ 30 w 35"/>
              <a:gd name="T33" fmla="*/ 12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5" h="35">
                <a:moveTo>
                  <a:pt x="30" y="12"/>
                </a:moveTo>
                <a:cubicBezTo>
                  <a:pt x="24" y="12"/>
                  <a:pt x="24" y="12"/>
                  <a:pt x="24" y="12"/>
                </a:cubicBezTo>
                <a:cubicBezTo>
                  <a:pt x="24" y="6"/>
                  <a:pt x="24" y="6"/>
                  <a:pt x="24" y="6"/>
                </a:cubicBezTo>
                <a:cubicBezTo>
                  <a:pt x="24" y="3"/>
                  <a:pt x="21" y="0"/>
                  <a:pt x="18" y="0"/>
                </a:cubicBezTo>
                <a:cubicBezTo>
                  <a:pt x="15" y="0"/>
                  <a:pt x="12" y="3"/>
                  <a:pt x="12" y="6"/>
                </a:cubicBezTo>
                <a:cubicBezTo>
                  <a:pt x="12" y="12"/>
                  <a:pt x="12" y="12"/>
                  <a:pt x="12" y="12"/>
                </a:cubicBezTo>
                <a:cubicBezTo>
                  <a:pt x="6" y="12"/>
                  <a:pt x="6" y="12"/>
                  <a:pt x="6" y="12"/>
                </a:cubicBezTo>
                <a:cubicBezTo>
                  <a:pt x="3" y="12"/>
                  <a:pt x="0" y="15"/>
                  <a:pt x="0" y="18"/>
                </a:cubicBezTo>
                <a:cubicBezTo>
                  <a:pt x="0" y="21"/>
                  <a:pt x="3" y="24"/>
                  <a:pt x="6" y="24"/>
                </a:cubicBezTo>
                <a:cubicBezTo>
                  <a:pt x="12" y="24"/>
                  <a:pt x="12" y="24"/>
                  <a:pt x="12" y="24"/>
                </a:cubicBezTo>
                <a:cubicBezTo>
                  <a:pt x="12" y="30"/>
                  <a:pt x="12" y="30"/>
                  <a:pt x="12" y="30"/>
                </a:cubicBezTo>
                <a:cubicBezTo>
                  <a:pt x="12" y="33"/>
                  <a:pt x="15" y="35"/>
                  <a:pt x="18" y="35"/>
                </a:cubicBezTo>
                <a:cubicBezTo>
                  <a:pt x="21" y="35"/>
                  <a:pt x="24" y="33"/>
                  <a:pt x="24" y="30"/>
                </a:cubicBezTo>
                <a:cubicBezTo>
                  <a:pt x="24" y="24"/>
                  <a:pt x="24" y="24"/>
                  <a:pt x="24" y="24"/>
                </a:cubicBezTo>
                <a:cubicBezTo>
                  <a:pt x="30" y="24"/>
                  <a:pt x="30" y="24"/>
                  <a:pt x="30" y="24"/>
                </a:cubicBezTo>
                <a:cubicBezTo>
                  <a:pt x="33" y="24"/>
                  <a:pt x="35" y="21"/>
                  <a:pt x="35" y="18"/>
                </a:cubicBezTo>
                <a:cubicBezTo>
                  <a:pt x="35" y="15"/>
                  <a:pt x="33" y="12"/>
                  <a:pt x="30" y="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0" name="Freeform 42" descr="e7d195523061f1c09e9d68d7cf438b91ef959ecb14fc25d26BBA7F7DBC18E55DFF4014AF651F0BF2569D4B6C1DA7F1A4683A481403BD872FC687266AD13265C1DE7C373772FD8728ABDD69ADD03BFF5BE2862BC891DBB79EEBC94C9DFDC16E04954ED45554D0F6FE8331708ABC4FEC3D44E4750B2445BF76F30C399F0AE1E8D2CAFA469BFF6E14A2A3EF8352258366A5"/>
          <p:cNvSpPr>
            <a:spLocks noEditPoints="1"/>
          </p:cNvSpPr>
          <p:nvPr/>
        </p:nvSpPr>
        <p:spPr bwMode="auto">
          <a:xfrm>
            <a:off x="3585115" y="429129"/>
            <a:ext cx="80963" cy="82550"/>
          </a:xfrm>
          <a:custGeom>
            <a:avLst/>
            <a:gdLst>
              <a:gd name="T0" fmla="*/ 20 w 39"/>
              <a:gd name="T1" fmla="*/ 40 h 40"/>
              <a:gd name="T2" fmla="*/ 0 w 39"/>
              <a:gd name="T3" fmla="*/ 20 h 40"/>
              <a:gd name="T4" fmla="*/ 20 w 39"/>
              <a:gd name="T5" fmla="*/ 0 h 40"/>
              <a:gd name="T6" fmla="*/ 39 w 39"/>
              <a:gd name="T7" fmla="*/ 20 h 40"/>
              <a:gd name="T8" fmla="*/ 39 w 39"/>
              <a:gd name="T9" fmla="*/ 20 h 40"/>
              <a:gd name="T10" fmla="*/ 20 w 39"/>
              <a:gd name="T11" fmla="*/ 40 h 40"/>
              <a:gd name="T12" fmla="*/ 20 w 39"/>
              <a:gd name="T13" fmla="*/ 40 h 40"/>
              <a:gd name="T14" fmla="*/ 20 w 39"/>
              <a:gd name="T15" fmla="*/ 12 h 40"/>
              <a:gd name="T16" fmla="*/ 11 w 39"/>
              <a:gd name="T17" fmla="*/ 20 h 40"/>
              <a:gd name="T18" fmla="*/ 20 w 39"/>
              <a:gd name="T19" fmla="*/ 28 h 40"/>
              <a:gd name="T20" fmla="*/ 28 w 39"/>
              <a:gd name="T21" fmla="*/ 20 h 40"/>
              <a:gd name="T22" fmla="*/ 20 w 39"/>
              <a:gd name="T23" fmla="*/ 12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9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0" y="0"/>
                  <a:pt x="39" y="9"/>
                  <a:pt x="39" y="20"/>
                </a:cubicBezTo>
                <a:cubicBezTo>
                  <a:pt x="39" y="20"/>
                  <a:pt x="39" y="20"/>
                  <a:pt x="39" y="20"/>
                </a:cubicBezTo>
                <a:cubicBezTo>
                  <a:pt x="39" y="31"/>
                  <a:pt x="31" y="40"/>
                  <a:pt x="20" y="40"/>
                </a:cubicBezTo>
                <a:cubicBezTo>
                  <a:pt x="20" y="40"/>
                  <a:pt x="20" y="40"/>
                  <a:pt x="20" y="40"/>
                </a:cubicBezTo>
                <a:close/>
                <a:moveTo>
                  <a:pt x="20" y="12"/>
                </a:moveTo>
                <a:cubicBezTo>
                  <a:pt x="15" y="12"/>
                  <a:pt x="11" y="15"/>
                  <a:pt x="11" y="20"/>
                </a:cubicBezTo>
                <a:cubicBezTo>
                  <a:pt x="11" y="24"/>
                  <a:pt x="15" y="28"/>
                  <a:pt x="20" y="28"/>
                </a:cubicBezTo>
                <a:cubicBezTo>
                  <a:pt x="24" y="28"/>
                  <a:pt x="28" y="24"/>
                  <a:pt x="28" y="20"/>
                </a:cubicBezTo>
                <a:cubicBezTo>
                  <a:pt x="28" y="15"/>
                  <a:pt x="24" y="12"/>
                  <a:pt x="20" y="1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1" name="Freeform 42" descr="e7d195523061f1c09e9d68d7cf438b91ef959ecb14fc25d26BBA7F7DBC18E55DFF4014AF651F0BF2569D4B6C1DA7F1A4683A481403BD872FC687266AD13265C1DE7C373772FD8728ABDD69ADD03BFF5BE2862BC891DBB79EEBC94C9DFDC16E04954ED45554D0F6FE8331708ABC4FEC3D44E4750B2445BF76F30C399F0AE1E8D2CAFA469BFF6E14A2A3EF8352258366A5"/>
          <p:cNvSpPr>
            <a:spLocks noEditPoints="1"/>
          </p:cNvSpPr>
          <p:nvPr/>
        </p:nvSpPr>
        <p:spPr bwMode="auto">
          <a:xfrm>
            <a:off x="5485073" y="369014"/>
            <a:ext cx="45719" cy="46615"/>
          </a:xfrm>
          <a:custGeom>
            <a:avLst/>
            <a:gdLst>
              <a:gd name="T0" fmla="*/ 20 w 39"/>
              <a:gd name="T1" fmla="*/ 40 h 40"/>
              <a:gd name="T2" fmla="*/ 0 w 39"/>
              <a:gd name="T3" fmla="*/ 20 h 40"/>
              <a:gd name="T4" fmla="*/ 20 w 39"/>
              <a:gd name="T5" fmla="*/ 0 h 40"/>
              <a:gd name="T6" fmla="*/ 39 w 39"/>
              <a:gd name="T7" fmla="*/ 20 h 40"/>
              <a:gd name="T8" fmla="*/ 39 w 39"/>
              <a:gd name="T9" fmla="*/ 20 h 40"/>
              <a:gd name="T10" fmla="*/ 20 w 39"/>
              <a:gd name="T11" fmla="*/ 40 h 40"/>
              <a:gd name="T12" fmla="*/ 20 w 39"/>
              <a:gd name="T13" fmla="*/ 40 h 40"/>
              <a:gd name="T14" fmla="*/ 20 w 39"/>
              <a:gd name="T15" fmla="*/ 12 h 40"/>
              <a:gd name="T16" fmla="*/ 11 w 39"/>
              <a:gd name="T17" fmla="*/ 20 h 40"/>
              <a:gd name="T18" fmla="*/ 20 w 39"/>
              <a:gd name="T19" fmla="*/ 28 h 40"/>
              <a:gd name="T20" fmla="*/ 28 w 39"/>
              <a:gd name="T21" fmla="*/ 20 h 40"/>
              <a:gd name="T22" fmla="*/ 20 w 39"/>
              <a:gd name="T23" fmla="*/ 12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9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0" y="0"/>
                  <a:pt x="39" y="9"/>
                  <a:pt x="39" y="20"/>
                </a:cubicBezTo>
                <a:cubicBezTo>
                  <a:pt x="39" y="20"/>
                  <a:pt x="39" y="20"/>
                  <a:pt x="39" y="20"/>
                </a:cubicBezTo>
                <a:cubicBezTo>
                  <a:pt x="39" y="31"/>
                  <a:pt x="31" y="40"/>
                  <a:pt x="20" y="40"/>
                </a:cubicBezTo>
                <a:cubicBezTo>
                  <a:pt x="20" y="40"/>
                  <a:pt x="20" y="40"/>
                  <a:pt x="20" y="40"/>
                </a:cubicBezTo>
                <a:close/>
                <a:moveTo>
                  <a:pt x="20" y="12"/>
                </a:moveTo>
                <a:cubicBezTo>
                  <a:pt x="15" y="12"/>
                  <a:pt x="11" y="15"/>
                  <a:pt x="11" y="20"/>
                </a:cubicBezTo>
                <a:cubicBezTo>
                  <a:pt x="11" y="24"/>
                  <a:pt x="15" y="28"/>
                  <a:pt x="20" y="28"/>
                </a:cubicBezTo>
                <a:cubicBezTo>
                  <a:pt x="24" y="28"/>
                  <a:pt x="28" y="24"/>
                  <a:pt x="28" y="20"/>
                </a:cubicBezTo>
                <a:cubicBezTo>
                  <a:pt x="28" y="15"/>
                  <a:pt x="24" y="12"/>
                  <a:pt x="20" y="1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2" name="Freeform 35" descr="e7d195523061f1c09e9d68d7cf438b91ef959ecb14fc25d26BBA7F7DBC18E55DFF4014AF651F0BF2569D4B6C1DA7F1A4683A481403BD872FC687266AD13265C1DE7C373772FD8728ABDD69ADD03BFF5BE2862BC891DBB79EEBC94C9DFDC16E04954ED45554D0F6FE8331708ABC4FEC3D44E4750B2445BF76F30C399F0AE1E8D2CAFA469BFF6E14A2A3EF8352258366A5"/>
          <p:cNvSpPr>
            <a:spLocks/>
          </p:cNvSpPr>
          <p:nvPr/>
        </p:nvSpPr>
        <p:spPr bwMode="auto">
          <a:xfrm>
            <a:off x="3491329" y="851566"/>
            <a:ext cx="73025" cy="73025"/>
          </a:xfrm>
          <a:custGeom>
            <a:avLst/>
            <a:gdLst>
              <a:gd name="T0" fmla="*/ 30 w 35"/>
              <a:gd name="T1" fmla="*/ 12 h 35"/>
              <a:gd name="T2" fmla="*/ 24 w 35"/>
              <a:gd name="T3" fmla="*/ 12 h 35"/>
              <a:gd name="T4" fmla="*/ 24 w 35"/>
              <a:gd name="T5" fmla="*/ 6 h 35"/>
              <a:gd name="T6" fmla="*/ 18 w 35"/>
              <a:gd name="T7" fmla="*/ 0 h 35"/>
              <a:gd name="T8" fmla="*/ 12 w 35"/>
              <a:gd name="T9" fmla="*/ 6 h 35"/>
              <a:gd name="T10" fmla="*/ 12 w 35"/>
              <a:gd name="T11" fmla="*/ 12 h 35"/>
              <a:gd name="T12" fmla="*/ 6 w 35"/>
              <a:gd name="T13" fmla="*/ 12 h 35"/>
              <a:gd name="T14" fmla="*/ 0 w 35"/>
              <a:gd name="T15" fmla="*/ 18 h 35"/>
              <a:gd name="T16" fmla="*/ 6 w 35"/>
              <a:gd name="T17" fmla="*/ 24 h 35"/>
              <a:gd name="T18" fmla="*/ 12 w 35"/>
              <a:gd name="T19" fmla="*/ 24 h 35"/>
              <a:gd name="T20" fmla="*/ 12 w 35"/>
              <a:gd name="T21" fmla="*/ 30 h 35"/>
              <a:gd name="T22" fmla="*/ 18 w 35"/>
              <a:gd name="T23" fmla="*/ 35 h 35"/>
              <a:gd name="T24" fmla="*/ 24 w 35"/>
              <a:gd name="T25" fmla="*/ 30 h 35"/>
              <a:gd name="T26" fmla="*/ 24 w 35"/>
              <a:gd name="T27" fmla="*/ 24 h 35"/>
              <a:gd name="T28" fmla="*/ 30 w 35"/>
              <a:gd name="T29" fmla="*/ 24 h 35"/>
              <a:gd name="T30" fmla="*/ 35 w 35"/>
              <a:gd name="T31" fmla="*/ 18 h 35"/>
              <a:gd name="T32" fmla="*/ 30 w 35"/>
              <a:gd name="T33" fmla="*/ 12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5" h="35">
                <a:moveTo>
                  <a:pt x="30" y="12"/>
                </a:moveTo>
                <a:cubicBezTo>
                  <a:pt x="24" y="12"/>
                  <a:pt x="24" y="12"/>
                  <a:pt x="24" y="12"/>
                </a:cubicBezTo>
                <a:cubicBezTo>
                  <a:pt x="24" y="6"/>
                  <a:pt x="24" y="6"/>
                  <a:pt x="24" y="6"/>
                </a:cubicBezTo>
                <a:cubicBezTo>
                  <a:pt x="24" y="3"/>
                  <a:pt x="21" y="0"/>
                  <a:pt x="18" y="0"/>
                </a:cubicBezTo>
                <a:cubicBezTo>
                  <a:pt x="15" y="0"/>
                  <a:pt x="12" y="3"/>
                  <a:pt x="12" y="6"/>
                </a:cubicBezTo>
                <a:cubicBezTo>
                  <a:pt x="12" y="12"/>
                  <a:pt x="12" y="12"/>
                  <a:pt x="12" y="12"/>
                </a:cubicBezTo>
                <a:cubicBezTo>
                  <a:pt x="6" y="12"/>
                  <a:pt x="6" y="12"/>
                  <a:pt x="6" y="12"/>
                </a:cubicBezTo>
                <a:cubicBezTo>
                  <a:pt x="3" y="12"/>
                  <a:pt x="0" y="15"/>
                  <a:pt x="0" y="18"/>
                </a:cubicBezTo>
                <a:cubicBezTo>
                  <a:pt x="0" y="21"/>
                  <a:pt x="3" y="24"/>
                  <a:pt x="6" y="24"/>
                </a:cubicBezTo>
                <a:cubicBezTo>
                  <a:pt x="12" y="24"/>
                  <a:pt x="12" y="24"/>
                  <a:pt x="12" y="24"/>
                </a:cubicBezTo>
                <a:cubicBezTo>
                  <a:pt x="12" y="30"/>
                  <a:pt x="12" y="30"/>
                  <a:pt x="12" y="30"/>
                </a:cubicBezTo>
                <a:cubicBezTo>
                  <a:pt x="12" y="33"/>
                  <a:pt x="15" y="35"/>
                  <a:pt x="18" y="35"/>
                </a:cubicBezTo>
                <a:cubicBezTo>
                  <a:pt x="21" y="35"/>
                  <a:pt x="24" y="33"/>
                  <a:pt x="24" y="30"/>
                </a:cubicBezTo>
                <a:cubicBezTo>
                  <a:pt x="24" y="24"/>
                  <a:pt x="24" y="24"/>
                  <a:pt x="24" y="24"/>
                </a:cubicBezTo>
                <a:cubicBezTo>
                  <a:pt x="30" y="24"/>
                  <a:pt x="30" y="24"/>
                  <a:pt x="30" y="24"/>
                </a:cubicBezTo>
                <a:cubicBezTo>
                  <a:pt x="33" y="24"/>
                  <a:pt x="35" y="21"/>
                  <a:pt x="35" y="18"/>
                </a:cubicBezTo>
                <a:cubicBezTo>
                  <a:pt x="35" y="15"/>
                  <a:pt x="33" y="12"/>
                  <a:pt x="30" y="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" name="灯片编号占位符 1" descr="e7d195523061f1c09e9d68d7cf438b91ef959ecb14fc25d26BBA7F7DBC18E55DFF4014AF651F0BF2569D4B6C1DA7F1A4683A481403BD872FC687266AD13265C1DE7C373772FD8728ABDD69ADD03BFF5BE2862BC891DBB79EEBC94C9DFDC16E04954ED45554D0F6FE8331708ABC4FEC3D44E4750B2445BF76F30C399F0AE1E8D2CAFA469BFF6E14A2A3EF8352258366A5"/>
          <p:cNvSpPr>
            <a:spLocks noGrp="1"/>
          </p:cNvSpPr>
          <p:nvPr>
            <p:ph type="sldNum" sz="quarter" idx="4294967295"/>
          </p:nvPr>
        </p:nvSpPr>
        <p:spPr>
          <a:xfrm>
            <a:off x="6986046" y="4810498"/>
            <a:ext cx="2057400" cy="274637"/>
          </a:xfrm>
          <a:prstGeom prst="rect">
            <a:avLst/>
          </a:prstGeom>
        </p:spPr>
        <p:txBody>
          <a:bodyPr/>
          <a:lstStyle/>
          <a:p>
            <a:fld id="{7C8C0B6A-A0DA-4824-8E85-40739B53C733}" type="slidenum">
              <a:rPr lang="zh-CN" altLang="en-US" smtClean="0"/>
              <a:pPr/>
              <a:t>9</a:t>
            </a:fld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98C4FAC-E122-4970-8F99-25FCE1E2230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233" t="22031" r="6828" b="11088"/>
          <a:stretch/>
        </p:blipFill>
        <p:spPr>
          <a:xfrm>
            <a:off x="3314724" y="1391566"/>
            <a:ext cx="2514552" cy="2475347"/>
          </a:xfrm>
          <a:prstGeom prst="rect">
            <a:avLst/>
          </a:prstGeom>
        </p:spPr>
      </p:pic>
      <p:sp>
        <p:nvSpPr>
          <p:cNvPr id="23" name="Text Box 9">
            <a:extLst>
              <a:ext uri="{FF2B5EF4-FFF2-40B4-BE49-F238E27FC236}">
                <a16:creationId xmlns:a16="http://schemas.microsoft.com/office/drawing/2014/main" id="{A3B23278-D9F5-475C-812A-084E9607BF0B}"/>
              </a:ext>
            </a:extLst>
          </p:cNvPr>
          <p:cNvSpPr txBox="1">
            <a:spLocks noChangeArrowheads="1"/>
          </p:cNvSpPr>
          <p:nvPr/>
        </p:nvSpPr>
        <p:spPr bwMode="auto">
          <a:xfrm rot="1366384">
            <a:off x="817440" y="1419254"/>
            <a:ext cx="2891862" cy="519113"/>
          </a:xfrm>
          <a:prstGeom prst="homePlate">
            <a:avLst/>
          </a:prstGeom>
          <a:solidFill>
            <a:srgbClr val="FFFF00"/>
          </a:solidFill>
          <a:ln w="28575">
            <a:solidFill>
              <a:schemeClr val="tx1"/>
            </a:solidFill>
            <a:prstDash val="sysDot"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     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a, 855 : 45                                             </a:t>
            </a:r>
          </a:p>
        </p:txBody>
      </p:sp>
      <p:sp>
        <p:nvSpPr>
          <p:cNvPr id="24" name="Text Box 10">
            <a:extLst>
              <a:ext uri="{FF2B5EF4-FFF2-40B4-BE49-F238E27FC236}">
                <a16:creationId xmlns:a16="http://schemas.microsoft.com/office/drawing/2014/main" id="{865BB261-9CD4-43F0-85D8-E29D2C7944A4}"/>
              </a:ext>
            </a:extLst>
          </p:cNvPr>
          <p:cNvSpPr txBox="1">
            <a:spLocks noChangeArrowheads="1"/>
          </p:cNvSpPr>
          <p:nvPr/>
        </p:nvSpPr>
        <p:spPr bwMode="auto">
          <a:xfrm rot="20134297" flipH="1">
            <a:off x="5221809" y="1202911"/>
            <a:ext cx="2700550" cy="523220"/>
          </a:xfrm>
          <a:prstGeom prst="homePlate">
            <a:avLst/>
          </a:prstGeom>
          <a:solidFill>
            <a:srgbClr val="FFFF00"/>
          </a:solidFill>
          <a:ln w="28575">
            <a:solidFill>
              <a:schemeClr val="tx1"/>
            </a:solidFill>
            <a:prstDash val="sysDot"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   b, 9009 : 33 </a:t>
            </a:r>
          </a:p>
        </p:txBody>
      </p:sp>
      <p:sp>
        <p:nvSpPr>
          <p:cNvPr id="25" name="Text Box 11">
            <a:extLst>
              <a:ext uri="{FF2B5EF4-FFF2-40B4-BE49-F238E27FC236}">
                <a16:creationId xmlns:a16="http://schemas.microsoft.com/office/drawing/2014/main" id="{ED86173E-4C65-4C02-BB7D-33907F9C19B8}"/>
              </a:ext>
            </a:extLst>
          </p:cNvPr>
          <p:cNvSpPr txBox="1">
            <a:spLocks noChangeArrowheads="1"/>
          </p:cNvSpPr>
          <p:nvPr/>
        </p:nvSpPr>
        <p:spPr bwMode="auto">
          <a:xfrm rot="1174296" flipH="1">
            <a:off x="5465796" y="3342711"/>
            <a:ext cx="2991058" cy="523220"/>
          </a:xfrm>
          <a:prstGeom prst="homePlate">
            <a:avLst/>
          </a:prstGeom>
          <a:solidFill>
            <a:srgbClr val="FFFF00"/>
          </a:solidFill>
          <a:ln w="28575">
            <a:solidFill>
              <a:schemeClr val="tx1"/>
            </a:solidFill>
            <a:prstDash val="sysDot"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9276 : 39</a:t>
            </a:r>
          </a:p>
        </p:txBody>
      </p:sp>
      <p:sp>
        <p:nvSpPr>
          <p:cNvPr id="26" name="Text Box 12">
            <a:extLst>
              <a:ext uri="{FF2B5EF4-FFF2-40B4-BE49-F238E27FC236}">
                <a16:creationId xmlns:a16="http://schemas.microsoft.com/office/drawing/2014/main" id="{176B552A-1404-4C9A-8200-5C73AF7B02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3092" y="427759"/>
            <a:ext cx="4382625" cy="519112"/>
          </a:xfrm>
          <a:prstGeom prst="homePlate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chemeClr val="tx1"/>
            </a:solidFill>
            <a:prstDash val="sysDot"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1: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Đặt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tính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rồi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tính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27" name="Text Box 9">
            <a:extLst>
              <a:ext uri="{FF2B5EF4-FFF2-40B4-BE49-F238E27FC236}">
                <a16:creationId xmlns:a16="http://schemas.microsoft.com/office/drawing/2014/main" id="{5EAB87AB-D46E-49FA-BAA6-593D1AEECC90}"/>
              </a:ext>
            </a:extLst>
          </p:cNvPr>
          <p:cNvSpPr txBox="1">
            <a:spLocks noChangeArrowheads="1"/>
          </p:cNvSpPr>
          <p:nvPr/>
        </p:nvSpPr>
        <p:spPr bwMode="auto">
          <a:xfrm rot="20494488">
            <a:off x="1068056" y="3493981"/>
            <a:ext cx="2743858" cy="519113"/>
          </a:xfrm>
          <a:prstGeom prst="homePlate">
            <a:avLst/>
          </a:prstGeom>
          <a:solidFill>
            <a:srgbClr val="FFFF00"/>
          </a:solidFill>
          <a:ln w="28575">
            <a:solidFill>
              <a:schemeClr val="tx1"/>
            </a:solidFill>
            <a:prstDash val="sysDot"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579 : 36             </a:t>
            </a:r>
          </a:p>
        </p:txBody>
      </p:sp>
    </p:spTree>
    <p:extLst>
      <p:ext uri="{BB962C8B-B14F-4D97-AF65-F5344CB8AC3E}">
        <p14:creationId xmlns:p14="http://schemas.microsoft.com/office/powerpoint/2010/main" val="2264399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第一PPT，www.1ppt.com">
  <a:themeElements>
    <a:clrScheme name="描边答辩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5855"/>
      </a:accent1>
      <a:accent2>
        <a:srgbClr val="FDC873"/>
      </a:accent2>
      <a:accent3>
        <a:srgbClr val="6BF0FF"/>
      </a:accent3>
      <a:accent4>
        <a:srgbClr val="6BF4CD"/>
      </a:accent4>
      <a:accent5>
        <a:srgbClr val="621147"/>
      </a:accent5>
      <a:accent6>
        <a:srgbClr val="273355"/>
      </a:accent6>
      <a:hlink>
        <a:srgbClr val="000000"/>
      </a:hlink>
      <a:folHlink>
        <a:srgbClr val="954F72"/>
      </a:folHlink>
    </a:clrScheme>
    <a:fontScheme name="标准3">
      <a:majorFont>
        <a:latin typeface="Arial"/>
        <a:ea typeface="微软雅黑"/>
        <a:cs typeface=""/>
      </a:majorFont>
      <a:minorFont>
        <a:latin typeface="Calibri Light"/>
        <a:ea typeface="微软雅黑 Light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e7d195523061f1c0 xmlns="http://e7d195523061f1c0/custom/data/def">
  <_7b1dac89e7d195523061f1c0316ecb71 xmlns="">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</_7b1dac89e7d195523061f1c0316ecb71>
  <_7b1dac89e7d195523061f1c0316ecb71 xmlns="">e7d195523061f1c09e9d68d7cf438b91ef959ecb14fc25d26BBA7F7DBC18E55DFF4014AF651F0BF2569D4B6C1DA7F1A4683A481403BD872FC687266AD13265C1DE7C373772FD8728ABDD69ADD03BFF5BE2862BC891DBB79E18FD61712FE23F670D602A332950CB5EC6E6732879E5EF3A14F9D4CF03EEDD9B1B11C039589F903859E45F1985EFBDDB2870384474B44C95</_7b1dac89e7d195523061f1c0316ecb71>
  <_7b1dac89e7d195523061f1c0316ecb71 xmlns="">e7d195523061f1c09e9d68d7cf438b91ef959ecb14fc25d26BBA7F7DBC18E55DFF4014AF651F0BF2569D4B6C1DA7F1A4683A481403BD872FC687266AD13265C1DE7C373772FD8728ABDD69ADD03BFF5BE2862BC891DBB79E084D9F5E4FBB1B562A9752B1B1B336475B32C7C37DD9288EAD27DDC512A8D3801D48E380A7486EFB4C1F8A7A0CA49B3CBF40803B9190492F</_7b1dac89e7d195523061f1c0316ecb71>
  <_7b1dac89e7d195523061f1c0316ecb71 xmlns="">e7d195523061f1c09e9d68d7cf438b91ef959ecb14fc25d26BBA7F7DBC18E55DFF4014AF651F0BF2569D4B6C1DA7F1A4683A481403BD872FC687266AD13265C1DE7C373772FD8728ABDD69ADD03BFF5BE2862BC891DBB79EEBC94C9DFDC16E04954ED45554D0F6FE8331708ABC4FEC3D44E4750B2445BF76F30C399F0AE1E8D2CAFA469BFF6E14A2A3EF8352258366A5</_7b1dac89e7d195523061f1c0316ecb71>
</e7d195523061f1c0>
</file>

<file path=customXml/itemProps1.xml><?xml version="1.0" encoding="utf-8"?>
<ds:datastoreItem xmlns:ds="http://schemas.openxmlformats.org/officeDocument/2006/customXml" ds:itemID="{21EDB359-7ACC-460E-A945-A59141592889}">
  <ds:schemaRefs>
    <ds:schemaRef ds:uri="http://e7d195523061f1c0/custom/data/def"/>
    <ds:schemaRef ds:uri="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1943</TotalTime>
  <Words>751</Words>
  <Application>Microsoft Office PowerPoint</Application>
  <PresentationFormat>On-screen Show (16:9)</PresentationFormat>
  <Paragraphs>202</Paragraphs>
  <Slides>33</Slides>
  <Notes>31</Notes>
  <HiddenSlides>0</HiddenSlides>
  <MMClips>30</MMClips>
  <ScaleCrop>false</ScaleCrop>
  <HeadingPairs>
    <vt:vector size="6" baseType="variant">
      <vt:variant>
        <vt:lpstr>Fonts Used</vt:lpstr>
      </vt:variant>
      <vt:variant>
        <vt:i4>23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57" baseType="lpstr">
      <vt:lpstr>UVN Bai Sau Nang</vt:lpstr>
      <vt:lpstr>UTM Cooper Black</vt:lpstr>
      <vt:lpstr>Garamond</vt:lpstr>
      <vt:lpstr>UVN Bai Sau</vt:lpstr>
      <vt:lpstr>UTM Deutsch Gothic</vt:lpstr>
      <vt:lpstr>微软雅黑</vt:lpstr>
      <vt:lpstr>UTM Rockwell</vt:lpstr>
      <vt:lpstr>Calibri</vt:lpstr>
      <vt:lpstr>Arabia</vt:lpstr>
      <vt:lpstr>SVN-Revolution</vt:lpstr>
      <vt:lpstr>Times New Roman</vt:lpstr>
      <vt:lpstr>方正兰亭黑_GBK</vt:lpstr>
      <vt:lpstr>VNI-Times</vt:lpstr>
      <vt:lpstr>Calibri Light</vt:lpstr>
      <vt:lpstr>Arial-Rounded</vt:lpstr>
      <vt:lpstr>UTM Flamenco</vt:lpstr>
      <vt:lpstr>#9Slide03 Arima Madurai Black</vt:lpstr>
      <vt:lpstr>UTM Alter Gothic</vt:lpstr>
      <vt:lpstr>仿宋</vt:lpstr>
      <vt:lpstr>Arial</vt:lpstr>
      <vt:lpstr>宋体</vt:lpstr>
      <vt:lpstr>UTM Atlas</vt:lpstr>
      <vt:lpstr>微软雅黑 Light</vt:lpstr>
      <vt:lpstr>第一PPT，www.1ppt.com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Những quà tặng tiếp theo sẽ được MĂNG NON cập nhật tại nhóm Măng Non – Tài liệu Tiểu học sau: https://www.facebook.com/groups/629898828017053  Mời thầy cô tham gia nhóm để chủ động cập nhật bài giảng điện tử lớp 4 và quà tặng hằng tuần  mới nhất nhé! 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Dieu Hien Nguyen</dc:creator>
  <cp:keywords>Măng Non</cp:keywords>
  <cp:lastModifiedBy>Hi</cp:lastModifiedBy>
  <cp:revision>146</cp:revision>
  <dcterms:created xsi:type="dcterms:W3CDTF">2017-03-31T06:09:11Z</dcterms:created>
  <dcterms:modified xsi:type="dcterms:W3CDTF">2021-12-11T12:12:36Z</dcterms:modified>
</cp:coreProperties>
</file>