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av" ContentType="audio/x-wav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notesSlides/notesSlide8.xml" ContentType="application/vnd.openxmlformats-officedocument.presentationml.notesSlide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notesSlides/notesSlide9.xml" ContentType="application/vnd.openxmlformats-officedocument.presentationml.notesSlide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notesSlides/notesSlide10.xml" ContentType="application/vnd.openxmlformats-officedocument.presentationml.notesSlide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79" r:id="rId1"/>
    <p:sldMasterId id="2147483690" r:id="rId2"/>
  </p:sldMasterIdLst>
  <p:notesMasterIdLst>
    <p:notesMasterId r:id="rId19"/>
  </p:notesMasterIdLst>
  <p:sldIdLst>
    <p:sldId id="259" r:id="rId3"/>
    <p:sldId id="262" r:id="rId4"/>
    <p:sldId id="266" r:id="rId5"/>
    <p:sldId id="283" r:id="rId6"/>
    <p:sldId id="282" r:id="rId7"/>
    <p:sldId id="271" r:id="rId8"/>
    <p:sldId id="276" r:id="rId9"/>
    <p:sldId id="273" r:id="rId10"/>
    <p:sldId id="277" r:id="rId11"/>
    <p:sldId id="272" r:id="rId12"/>
    <p:sldId id="263" r:id="rId13"/>
    <p:sldId id="280" r:id="rId14"/>
    <p:sldId id="281" r:id="rId15"/>
    <p:sldId id="279" r:id="rId16"/>
    <p:sldId id="270" r:id="rId17"/>
    <p:sldId id="284" r:id="rId18"/>
  </p:sldIdLst>
  <p:sldSz cx="12192000" cy="6858000"/>
  <p:notesSz cx="6858000" cy="9144000"/>
  <p:embeddedFontLst>
    <p:embeddedFont>
      <p:font typeface="UTM Colossalis" panose="02040603050506020204" pitchFamily="18" charset="0"/>
      <p:regular r:id="rId20"/>
    </p:embeddedFont>
    <p:embeddedFont>
      <p:font typeface="Cambria" panose="02040503050406030204" pitchFamily="18" charset="0"/>
      <p:regular r:id="rId21"/>
      <p:bold r:id="rId22"/>
      <p:italic r:id="rId23"/>
      <p:boldItalic r:id="rId24"/>
    </p:embeddedFont>
    <p:embeddedFont>
      <p:font typeface="UTM Isadora" panose="02040603050506020204" pitchFamily="18" charset="0"/>
      <p:regular r:id="rId25"/>
      <p:bold r:id="rId26"/>
    </p:embeddedFont>
    <p:embeddedFont>
      <p:font typeface="UTM Flamenco" panose="02040603050506020204" pitchFamily="18" charset="0"/>
      <p:regular r:id="rId27"/>
    </p:embeddedFont>
    <p:embeddedFont>
      <p:font typeface="宋体" panose="02010600030101010101" pitchFamily="2" charset="-122"/>
      <p:regular r:id="rId28"/>
    </p:embeddedFont>
    <p:embeddedFont>
      <p:font typeface="宋体" panose="02010600030101010101" pitchFamily="2" charset="-122"/>
      <p:regular r:id="rId28"/>
    </p:embeddedFont>
    <p:embeddedFont>
      <p:font typeface="UTM Aristote" panose="02040603050506020204" pitchFamily="18" charset="0"/>
      <p:regular r:id="rId29"/>
    </p:embeddedFont>
    <p:embeddedFont>
      <p:font typeface="Calibri Light" panose="020F0302020204030204" pitchFamily="34" charset="0"/>
      <p:regular r:id="rId30"/>
      <p:italic r:id="rId31"/>
    </p:embeddedFont>
    <p:embeddedFont>
      <p:font typeface="UTM Gradoo" panose="02040603050506020204" pitchFamily="18" charset="0"/>
      <p:regular r:id="rId32"/>
    </p:embeddedFont>
    <p:embeddedFont>
      <p:font typeface="Calibri" panose="020F0502020204030204" pitchFamily="34" charset="0"/>
      <p:regular r:id="rId33"/>
      <p:bold r:id="rId34"/>
      <p:italic r:id="rId35"/>
      <p:boldItalic r:id="rId36"/>
    </p:embeddedFont>
    <p:embeddedFont>
      <p:font typeface="UTM Alpine KT" panose="02040603050506020204" pitchFamily="18" charset="0"/>
      <p:regular r:id="rId37"/>
    </p:embeddedFont>
    <p:embeddedFont>
      <p:font typeface="UTM Eremitage" panose="02040603050506020204" pitchFamily="18" charset="0"/>
      <p:regular r:id="rId38"/>
    </p:embeddedFont>
  </p:embeddedFontLst>
  <p:custDataLst>
    <p:tags r:id="rId39"/>
  </p:custDataLst>
  <p:defaultTextStyle>
    <a:defPPr>
      <a:defRPr lang="zh-CN"/>
    </a:defPPr>
    <a:lvl1pPr marL="0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1pPr>
    <a:lvl2pPr marL="609585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2pPr>
    <a:lvl3pPr marL="1219170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3pPr>
    <a:lvl4pPr marL="1828754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4pPr>
    <a:lvl5pPr marL="2438339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5pPr>
    <a:lvl6pPr marL="3047924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3657509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4267093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4876678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C6C53"/>
    <a:srgbClr val="BD3B44"/>
    <a:srgbClr val="F3B342"/>
    <a:srgbClr val="66B2B8"/>
    <a:srgbClr val="A9AA19"/>
    <a:srgbClr val="FFFFFF"/>
    <a:srgbClr val="D43948"/>
    <a:srgbClr val="2C787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471" autoAdjust="0"/>
    <p:restoredTop sz="94643"/>
  </p:normalViewPr>
  <p:slideViewPr>
    <p:cSldViewPr snapToGrid="0" showGuides="1">
      <p:cViewPr>
        <p:scale>
          <a:sx n="33" d="100"/>
          <a:sy n="33" d="100"/>
        </p:scale>
        <p:origin x="2467" y="107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font" Target="fonts/font7.fntdata"/><Relationship Id="rId39" Type="http://schemas.openxmlformats.org/officeDocument/2006/relationships/tags" Target="tags/tag1.xml"/><Relationship Id="rId3" Type="http://schemas.openxmlformats.org/officeDocument/2006/relationships/slide" Target="slides/slide1.xml"/><Relationship Id="rId21" Type="http://schemas.openxmlformats.org/officeDocument/2006/relationships/font" Target="fonts/font2.fntdata"/><Relationship Id="rId34" Type="http://schemas.openxmlformats.org/officeDocument/2006/relationships/font" Target="fonts/font15.fntdata"/><Relationship Id="rId42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font" Target="fonts/font6.fntdata"/><Relationship Id="rId33" Type="http://schemas.openxmlformats.org/officeDocument/2006/relationships/font" Target="fonts/font14.fntdata"/><Relationship Id="rId38" Type="http://schemas.openxmlformats.org/officeDocument/2006/relationships/font" Target="fonts/font19.fntdata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font" Target="fonts/font1.fntdata"/><Relationship Id="rId29" Type="http://schemas.openxmlformats.org/officeDocument/2006/relationships/font" Target="fonts/font10.fntdata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font" Target="fonts/font5.fntdata"/><Relationship Id="rId32" Type="http://schemas.openxmlformats.org/officeDocument/2006/relationships/font" Target="fonts/font13.fntdata"/><Relationship Id="rId37" Type="http://schemas.openxmlformats.org/officeDocument/2006/relationships/font" Target="fonts/font18.fntdata"/><Relationship Id="rId40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font" Target="fonts/font4.fntdata"/><Relationship Id="rId28" Type="http://schemas.openxmlformats.org/officeDocument/2006/relationships/font" Target="fonts/font9.fntdata"/><Relationship Id="rId36" Type="http://schemas.openxmlformats.org/officeDocument/2006/relationships/font" Target="fonts/font17.fntdata"/><Relationship Id="rId10" Type="http://schemas.openxmlformats.org/officeDocument/2006/relationships/slide" Target="slides/slide8.xml"/><Relationship Id="rId19" Type="http://schemas.openxmlformats.org/officeDocument/2006/relationships/notesMaster" Target="notesMasters/notesMaster1.xml"/><Relationship Id="rId31" Type="http://schemas.openxmlformats.org/officeDocument/2006/relationships/font" Target="fonts/font12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font" Target="fonts/font3.fntdata"/><Relationship Id="rId27" Type="http://schemas.openxmlformats.org/officeDocument/2006/relationships/font" Target="fonts/font8.fntdata"/><Relationship Id="rId30" Type="http://schemas.openxmlformats.org/officeDocument/2006/relationships/font" Target="fonts/font11.fntdata"/><Relationship Id="rId35" Type="http://schemas.openxmlformats.org/officeDocument/2006/relationships/font" Target="fonts/font16.fntdata"/><Relationship Id="rId4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F4D9FE8-9669-405B-8113-BA50A89909B2}" type="datetimeFigureOut">
              <a:rPr lang="zh-CN" altLang="en-US" smtClean="0"/>
              <a:t>2021/12/11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C3D552D-774B-433F-ADB3-6195A42BFA7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806997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3D552D-774B-433F-ADB3-6195A42BFA7D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8891902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3D552D-774B-433F-ADB3-6195A42BFA7D}" type="slidenum">
              <a:rPr lang="zh-CN" altLang="en-US" smtClean="0"/>
              <a:t>13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3477568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3D552D-774B-433F-ADB3-6195A42BFA7D}" type="slidenum">
              <a:rPr lang="zh-CN" altLang="en-US" smtClean="0"/>
              <a:t>14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194959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3D552D-774B-433F-ADB3-6195A42BFA7D}" type="slidenum">
              <a:rPr lang="zh-CN" altLang="en-US" smtClean="0"/>
              <a:t>15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517044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3D552D-774B-433F-ADB3-6195A42BFA7D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712807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3D552D-774B-433F-ADB3-6195A42BFA7D}" type="slidenum">
              <a:rPr lang="zh-CN" altLang="en-US" smtClean="0"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7183438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3D552D-774B-433F-ADB3-6195A42BFA7D}" type="slidenum">
              <a:rPr lang="zh-CN" altLang="en-US" smtClean="0"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1708587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3D552D-774B-433F-ADB3-6195A42BFA7D}" type="slidenum">
              <a:rPr lang="zh-CN" altLang="en-US" smtClean="0"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8230332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3D552D-774B-433F-ADB3-6195A42BFA7D}" type="slidenum">
              <a:rPr lang="zh-CN" altLang="en-US" smtClean="0"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972601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3D552D-774B-433F-ADB3-6195A42BFA7D}" type="slidenum">
              <a:rPr lang="zh-CN" altLang="en-US" smtClean="0"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7372779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3D552D-774B-433F-ADB3-6195A42BFA7D}" type="slidenum">
              <a:rPr lang="zh-CN" altLang="en-US" smtClean="0"/>
              <a:t>11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7655988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3D552D-774B-433F-ADB3-6195A42BFA7D}" type="slidenum">
              <a:rPr lang="zh-CN" altLang="en-US" smtClean="0"/>
              <a:t>12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034253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>
            <a:extLst>
              <a:ext uri="{FF2B5EF4-FFF2-40B4-BE49-F238E27FC236}">
                <a16:creationId xmlns:a16="http://schemas.microsoft.com/office/drawing/2014/main" id="{DD142B7B-92B0-472C-95B9-43AF446F833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20433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70206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714349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图片占位符 12">
            <a:extLst>
              <a:ext uri="{FF2B5EF4-FFF2-40B4-BE49-F238E27FC236}">
                <a16:creationId xmlns:a16="http://schemas.microsoft.com/office/drawing/2014/main" id="{F971D39F-E10F-4B3F-B05F-52EAFC8A45C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523276" y="3374992"/>
            <a:ext cx="2022476" cy="2022476"/>
          </a:xfrm>
          <a:custGeom>
            <a:avLst/>
            <a:gdLst>
              <a:gd name="connsiteX0" fmla="*/ 1011238 w 2022476"/>
              <a:gd name="connsiteY0" fmla="*/ 0 h 2022476"/>
              <a:gd name="connsiteX1" fmla="*/ 2022476 w 2022476"/>
              <a:gd name="connsiteY1" fmla="*/ 1011238 h 2022476"/>
              <a:gd name="connsiteX2" fmla="*/ 1011238 w 2022476"/>
              <a:gd name="connsiteY2" fmla="*/ 2022476 h 2022476"/>
              <a:gd name="connsiteX3" fmla="*/ 0 w 2022476"/>
              <a:gd name="connsiteY3" fmla="*/ 1011238 h 2022476"/>
              <a:gd name="connsiteX4" fmla="*/ 1011238 w 2022476"/>
              <a:gd name="connsiteY4" fmla="*/ 0 h 20224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22476" h="2022476">
                <a:moveTo>
                  <a:pt x="1011238" y="0"/>
                </a:moveTo>
                <a:cubicBezTo>
                  <a:pt x="1569729" y="0"/>
                  <a:pt x="2022476" y="452747"/>
                  <a:pt x="2022476" y="1011238"/>
                </a:cubicBezTo>
                <a:cubicBezTo>
                  <a:pt x="2022476" y="1569729"/>
                  <a:pt x="1569729" y="2022476"/>
                  <a:pt x="1011238" y="2022476"/>
                </a:cubicBezTo>
                <a:cubicBezTo>
                  <a:pt x="452747" y="2022476"/>
                  <a:pt x="0" y="1569729"/>
                  <a:pt x="0" y="1011238"/>
                </a:cubicBezTo>
                <a:cubicBezTo>
                  <a:pt x="0" y="452747"/>
                  <a:pt x="452747" y="0"/>
                  <a:pt x="1011238" y="0"/>
                </a:cubicBezTo>
                <a:close/>
              </a:path>
            </a:pathLst>
          </a:custGeom>
          <a:solidFill>
            <a:srgbClr val="F3B342"/>
          </a:solidFill>
          <a:ln w="57150">
            <a:solidFill>
              <a:srgbClr val="FEFFFF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 lang="zh-CN" altLang="en-US" sz="2400">
                <a:solidFill>
                  <a:schemeClr val="lt1"/>
                </a:solidFill>
              </a:defRPr>
            </a:lvl1pPr>
          </a:lstStyle>
          <a:p>
            <a:pPr marL="0" lvl="0" algn="ctr" defTabSz="1219170"/>
            <a:endParaRPr lang="zh-CN" altLang="en-US"/>
          </a:p>
        </p:txBody>
      </p:sp>
      <p:sp>
        <p:nvSpPr>
          <p:cNvPr id="14" name="图片占位符 13">
            <a:extLst>
              <a:ext uri="{FF2B5EF4-FFF2-40B4-BE49-F238E27FC236}">
                <a16:creationId xmlns:a16="http://schemas.microsoft.com/office/drawing/2014/main" id="{F9AE67DA-2EF9-4412-8FA6-96C475CF0CF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363655" y="1627188"/>
            <a:ext cx="2451100" cy="2451100"/>
          </a:xfrm>
          <a:custGeom>
            <a:avLst/>
            <a:gdLst>
              <a:gd name="connsiteX0" fmla="*/ 1225550 w 2451100"/>
              <a:gd name="connsiteY0" fmla="*/ 0 h 2451100"/>
              <a:gd name="connsiteX1" fmla="*/ 2451100 w 2451100"/>
              <a:gd name="connsiteY1" fmla="*/ 1225550 h 2451100"/>
              <a:gd name="connsiteX2" fmla="*/ 1225550 w 2451100"/>
              <a:gd name="connsiteY2" fmla="*/ 2451100 h 2451100"/>
              <a:gd name="connsiteX3" fmla="*/ 0 w 2451100"/>
              <a:gd name="connsiteY3" fmla="*/ 1225550 h 2451100"/>
              <a:gd name="connsiteX4" fmla="*/ 1225550 w 2451100"/>
              <a:gd name="connsiteY4" fmla="*/ 0 h 2451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451100" h="2451100">
                <a:moveTo>
                  <a:pt x="1225550" y="0"/>
                </a:moveTo>
                <a:cubicBezTo>
                  <a:pt x="1902403" y="0"/>
                  <a:pt x="2451100" y="548697"/>
                  <a:pt x="2451100" y="1225550"/>
                </a:cubicBezTo>
                <a:cubicBezTo>
                  <a:pt x="2451100" y="1902403"/>
                  <a:pt x="1902403" y="2451100"/>
                  <a:pt x="1225550" y="2451100"/>
                </a:cubicBezTo>
                <a:cubicBezTo>
                  <a:pt x="548697" y="2451100"/>
                  <a:pt x="0" y="1902403"/>
                  <a:pt x="0" y="1225550"/>
                </a:cubicBezTo>
                <a:cubicBezTo>
                  <a:pt x="0" y="548697"/>
                  <a:pt x="548697" y="0"/>
                  <a:pt x="1225550" y="0"/>
                </a:cubicBezTo>
                <a:close/>
              </a:path>
            </a:pathLst>
          </a:custGeom>
          <a:solidFill>
            <a:srgbClr val="F3B342"/>
          </a:solidFill>
          <a:ln w="57150">
            <a:solidFill>
              <a:srgbClr val="FEFFFF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 lang="zh-CN" altLang="en-US" sz="2400">
                <a:solidFill>
                  <a:schemeClr val="lt1"/>
                </a:solidFill>
              </a:defRPr>
            </a:lvl1pPr>
          </a:lstStyle>
          <a:p>
            <a:pPr marL="0" lvl="0" algn="ctr" defTabSz="1219170"/>
            <a:endParaRPr lang="zh-CN" altLang="en-US"/>
          </a:p>
        </p:txBody>
      </p:sp>
      <p:sp>
        <p:nvSpPr>
          <p:cNvPr id="16" name="图片占位符 15">
            <a:extLst>
              <a:ext uri="{FF2B5EF4-FFF2-40B4-BE49-F238E27FC236}">
                <a16:creationId xmlns:a16="http://schemas.microsoft.com/office/drawing/2014/main" id="{5A1A4852-52FD-4725-9A1C-EAF5182EA4A5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5916571" y="2738405"/>
            <a:ext cx="2590800" cy="2592388"/>
          </a:xfrm>
          <a:custGeom>
            <a:avLst/>
            <a:gdLst>
              <a:gd name="connsiteX0" fmla="*/ 1295400 w 2590800"/>
              <a:gd name="connsiteY0" fmla="*/ 0 h 2592388"/>
              <a:gd name="connsiteX1" fmla="*/ 2590800 w 2590800"/>
              <a:gd name="connsiteY1" fmla="*/ 1296194 h 2592388"/>
              <a:gd name="connsiteX2" fmla="*/ 1295400 w 2590800"/>
              <a:gd name="connsiteY2" fmla="*/ 2592388 h 2592388"/>
              <a:gd name="connsiteX3" fmla="*/ 0 w 2590800"/>
              <a:gd name="connsiteY3" fmla="*/ 1296194 h 2592388"/>
              <a:gd name="connsiteX4" fmla="*/ 1295400 w 2590800"/>
              <a:gd name="connsiteY4" fmla="*/ 0 h 2592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90800" h="2592388">
                <a:moveTo>
                  <a:pt x="1295400" y="0"/>
                </a:moveTo>
                <a:cubicBezTo>
                  <a:pt x="2010830" y="0"/>
                  <a:pt x="2590800" y="580326"/>
                  <a:pt x="2590800" y="1296194"/>
                </a:cubicBezTo>
                <a:cubicBezTo>
                  <a:pt x="2590800" y="2012062"/>
                  <a:pt x="2010830" y="2592388"/>
                  <a:pt x="1295400" y="2592388"/>
                </a:cubicBezTo>
                <a:cubicBezTo>
                  <a:pt x="579970" y="2592388"/>
                  <a:pt x="0" y="2012062"/>
                  <a:pt x="0" y="1296194"/>
                </a:cubicBezTo>
                <a:cubicBezTo>
                  <a:pt x="0" y="580326"/>
                  <a:pt x="579970" y="0"/>
                  <a:pt x="1295400" y="0"/>
                </a:cubicBezTo>
                <a:close/>
              </a:path>
            </a:pathLst>
          </a:custGeom>
          <a:solidFill>
            <a:srgbClr val="F3B342"/>
          </a:solidFill>
          <a:ln w="57150">
            <a:solidFill>
              <a:srgbClr val="FEFFFF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 lang="zh-CN" altLang="en-US" sz="2400">
                <a:solidFill>
                  <a:schemeClr val="lt1"/>
                </a:solidFill>
              </a:defRPr>
            </a:lvl1pPr>
          </a:lstStyle>
          <a:p>
            <a:pPr marL="0" lvl="0" algn="ctr" defTabSz="1219170"/>
            <a:endParaRPr lang="zh-CN" altLang="en-US"/>
          </a:p>
        </p:txBody>
      </p:sp>
      <p:sp>
        <p:nvSpPr>
          <p:cNvPr id="15" name="图片占位符 14">
            <a:extLst>
              <a:ext uri="{FF2B5EF4-FFF2-40B4-BE49-F238E27FC236}">
                <a16:creationId xmlns:a16="http://schemas.microsoft.com/office/drawing/2014/main" id="{437AD4E9-4503-44B5-AEC0-EC6608EC5AF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882087" y="2035749"/>
            <a:ext cx="1915380" cy="1916554"/>
          </a:xfrm>
          <a:custGeom>
            <a:avLst/>
            <a:gdLst>
              <a:gd name="connsiteX0" fmla="*/ 957690 w 1915380"/>
              <a:gd name="connsiteY0" fmla="*/ 0 h 1916554"/>
              <a:gd name="connsiteX1" fmla="*/ 1915380 w 1915380"/>
              <a:gd name="connsiteY1" fmla="*/ 958277 h 1916554"/>
              <a:gd name="connsiteX2" fmla="*/ 957690 w 1915380"/>
              <a:gd name="connsiteY2" fmla="*/ 1916554 h 1916554"/>
              <a:gd name="connsiteX3" fmla="*/ 0 w 1915380"/>
              <a:gd name="connsiteY3" fmla="*/ 958277 h 1916554"/>
              <a:gd name="connsiteX4" fmla="*/ 957690 w 1915380"/>
              <a:gd name="connsiteY4" fmla="*/ 0 h 19165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5380" h="1916554">
                <a:moveTo>
                  <a:pt x="957690" y="0"/>
                </a:moveTo>
                <a:cubicBezTo>
                  <a:pt x="1486608" y="0"/>
                  <a:pt x="1915380" y="429035"/>
                  <a:pt x="1915380" y="958277"/>
                </a:cubicBezTo>
                <a:cubicBezTo>
                  <a:pt x="1915380" y="1487519"/>
                  <a:pt x="1486608" y="1916554"/>
                  <a:pt x="957690" y="1916554"/>
                </a:cubicBezTo>
                <a:cubicBezTo>
                  <a:pt x="428772" y="1916554"/>
                  <a:pt x="0" y="1487519"/>
                  <a:pt x="0" y="958277"/>
                </a:cubicBezTo>
                <a:cubicBezTo>
                  <a:pt x="0" y="429035"/>
                  <a:pt x="428772" y="0"/>
                  <a:pt x="957690" y="0"/>
                </a:cubicBezTo>
                <a:close/>
              </a:path>
            </a:pathLst>
          </a:custGeom>
          <a:solidFill>
            <a:srgbClr val="F3B342"/>
          </a:solidFill>
          <a:ln w="57150">
            <a:solidFill>
              <a:srgbClr val="FEFFFF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 lang="zh-CN" altLang="en-US" sz="2400">
                <a:solidFill>
                  <a:schemeClr val="lt1"/>
                </a:solidFill>
              </a:defRPr>
            </a:lvl1pPr>
          </a:lstStyle>
          <a:p>
            <a:pPr marL="0" lvl="0" algn="ctr" defTabSz="1219170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091617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图片占位符 11">
            <a:extLst>
              <a:ext uri="{FF2B5EF4-FFF2-40B4-BE49-F238E27FC236}">
                <a16:creationId xmlns:a16="http://schemas.microsoft.com/office/drawing/2014/main" id="{B951DF5D-9FFE-4B60-BFCB-3B2E1EA35A2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2529840" y="2130192"/>
            <a:ext cx="1455421" cy="1455421"/>
          </a:xfrm>
          <a:custGeom>
            <a:avLst/>
            <a:gdLst>
              <a:gd name="connsiteX0" fmla="*/ 242575 w 1455421"/>
              <a:gd name="connsiteY0" fmla="*/ 0 h 1455421"/>
              <a:gd name="connsiteX1" fmla="*/ 1212846 w 1455421"/>
              <a:gd name="connsiteY1" fmla="*/ 0 h 1455421"/>
              <a:gd name="connsiteX2" fmla="*/ 1455421 w 1455421"/>
              <a:gd name="connsiteY2" fmla="*/ 242575 h 1455421"/>
              <a:gd name="connsiteX3" fmla="*/ 1455421 w 1455421"/>
              <a:gd name="connsiteY3" fmla="*/ 1212846 h 1455421"/>
              <a:gd name="connsiteX4" fmla="*/ 1212846 w 1455421"/>
              <a:gd name="connsiteY4" fmla="*/ 1455421 h 1455421"/>
              <a:gd name="connsiteX5" fmla="*/ 242575 w 1455421"/>
              <a:gd name="connsiteY5" fmla="*/ 1455421 h 1455421"/>
              <a:gd name="connsiteX6" fmla="*/ 0 w 1455421"/>
              <a:gd name="connsiteY6" fmla="*/ 1212846 h 1455421"/>
              <a:gd name="connsiteX7" fmla="*/ 0 w 1455421"/>
              <a:gd name="connsiteY7" fmla="*/ 242575 h 1455421"/>
              <a:gd name="connsiteX8" fmla="*/ 242575 w 1455421"/>
              <a:gd name="connsiteY8" fmla="*/ 0 h 14554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455421" h="1455421">
                <a:moveTo>
                  <a:pt x="242575" y="0"/>
                </a:moveTo>
                <a:lnTo>
                  <a:pt x="1212846" y="0"/>
                </a:lnTo>
                <a:cubicBezTo>
                  <a:pt x="1346816" y="0"/>
                  <a:pt x="1455421" y="108605"/>
                  <a:pt x="1455421" y="242575"/>
                </a:cubicBezTo>
                <a:lnTo>
                  <a:pt x="1455421" y="1212846"/>
                </a:lnTo>
                <a:cubicBezTo>
                  <a:pt x="1455421" y="1346816"/>
                  <a:pt x="1346816" y="1455421"/>
                  <a:pt x="1212846" y="1455421"/>
                </a:cubicBezTo>
                <a:lnTo>
                  <a:pt x="242575" y="1455421"/>
                </a:lnTo>
                <a:cubicBezTo>
                  <a:pt x="108605" y="1455421"/>
                  <a:pt x="0" y="1346816"/>
                  <a:pt x="0" y="1212846"/>
                </a:cubicBezTo>
                <a:lnTo>
                  <a:pt x="0" y="242575"/>
                </a:lnTo>
                <a:cubicBezTo>
                  <a:pt x="0" y="108605"/>
                  <a:pt x="108605" y="0"/>
                  <a:pt x="242575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3" name="图片占位符 12">
            <a:extLst>
              <a:ext uri="{FF2B5EF4-FFF2-40B4-BE49-F238E27FC236}">
                <a16:creationId xmlns:a16="http://schemas.microsoft.com/office/drawing/2014/main" id="{0B858CA1-102C-4FF2-847F-CD879B6434D5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4333826" y="2130192"/>
            <a:ext cx="1455421" cy="1455421"/>
          </a:xfrm>
          <a:custGeom>
            <a:avLst/>
            <a:gdLst>
              <a:gd name="connsiteX0" fmla="*/ 242575 w 1455421"/>
              <a:gd name="connsiteY0" fmla="*/ 0 h 1455421"/>
              <a:gd name="connsiteX1" fmla="*/ 1212846 w 1455421"/>
              <a:gd name="connsiteY1" fmla="*/ 0 h 1455421"/>
              <a:gd name="connsiteX2" fmla="*/ 1455421 w 1455421"/>
              <a:gd name="connsiteY2" fmla="*/ 242575 h 1455421"/>
              <a:gd name="connsiteX3" fmla="*/ 1455421 w 1455421"/>
              <a:gd name="connsiteY3" fmla="*/ 1212846 h 1455421"/>
              <a:gd name="connsiteX4" fmla="*/ 1212846 w 1455421"/>
              <a:gd name="connsiteY4" fmla="*/ 1455421 h 1455421"/>
              <a:gd name="connsiteX5" fmla="*/ 242575 w 1455421"/>
              <a:gd name="connsiteY5" fmla="*/ 1455421 h 1455421"/>
              <a:gd name="connsiteX6" fmla="*/ 0 w 1455421"/>
              <a:gd name="connsiteY6" fmla="*/ 1212846 h 1455421"/>
              <a:gd name="connsiteX7" fmla="*/ 0 w 1455421"/>
              <a:gd name="connsiteY7" fmla="*/ 242575 h 1455421"/>
              <a:gd name="connsiteX8" fmla="*/ 242575 w 1455421"/>
              <a:gd name="connsiteY8" fmla="*/ 0 h 14554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455421" h="1455421">
                <a:moveTo>
                  <a:pt x="242575" y="0"/>
                </a:moveTo>
                <a:lnTo>
                  <a:pt x="1212846" y="0"/>
                </a:lnTo>
                <a:cubicBezTo>
                  <a:pt x="1346816" y="0"/>
                  <a:pt x="1455421" y="108605"/>
                  <a:pt x="1455421" y="242575"/>
                </a:cubicBezTo>
                <a:lnTo>
                  <a:pt x="1455421" y="1212846"/>
                </a:lnTo>
                <a:cubicBezTo>
                  <a:pt x="1455421" y="1346816"/>
                  <a:pt x="1346816" y="1455421"/>
                  <a:pt x="1212846" y="1455421"/>
                </a:cubicBezTo>
                <a:lnTo>
                  <a:pt x="242575" y="1455421"/>
                </a:lnTo>
                <a:cubicBezTo>
                  <a:pt x="108605" y="1455421"/>
                  <a:pt x="0" y="1346816"/>
                  <a:pt x="0" y="1212846"/>
                </a:cubicBezTo>
                <a:lnTo>
                  <a:pt x="0" y="242575"/>
                </a:lnTo>
                <a:cubicBezTo>
                  <a:pt x="0" y="108605"/>
                  <a:pt x="108605" y="0"/>
                  <a:pt x="242575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4" name="图片占位符 13">
            <a:extLst>
              <a:ext uri="{FF2B5EF4-FFF2-40B4-BE49-F238E27FC236}">
                <a16:creationId xmlns:a16="http://schemas.microsoft.com/office/drawing/2014/main" id="{F6C749D9-A203-41D3-A560-F42A657AE5E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137812" y="2130192"/>
            <a:ext cx="1455421" cy="1455421"/>
          </a:xfrm>
          <a:custGeom>
            <a:avLst/>
            <a:gdLst>
              <a:gd name="connsiteX0" fmla="*/ 242575 w 1455421"/>
              <a:gd name="connsiteY0" fmla="*/ 0 h 1455421"/>
              <a:gd name="connsiteX1" fmla="*/ 1212846 w 1455421"/>
              <a:gd name="connsiteY1" fmla="*/ 0 h 1455421"/>
              <a:gd name="connsiteX2" fmla="*/ 1455421 w 1455421"/>
              <a:gd name="connsiteY2" fmla="*/ 242575 h 1455421"/>
              <a:gd name="connsiteX3" fmla="*/ 1455421 w 1455421"/>
              <a:gd name="connsiteY3" fmla="*/ 1212846 h 1455421"/>
              <a:gd name="connsiteX4" fmla="*/ 1212846 w 1455421"/>
              <a:gd name="connsiteY4" fmla="*/ 1455421 h 1455421"/>
              <a:gd name="connsiteX5" fmla="*/ 242575 w 1455421"/>
              <a:gd name="connsiteY5" fmla="*/ 1455421 h 1455421"/>
              <a:gd name="connsiteX6" fmla="*/ 0 w 1455421"/>
              <a:gd name="connsiteY6" fmla="*/ 1212846 h 1455421"/>
              <a:gd name="connsiteX7" fmla="*/ 0 w 1455421"/>
              <a:gd name="connsiteY7" fmla="*/ 242575 h 1455421"/>
              <a:gd name="connsiteX8" fmla="*/ 242575 w 1455421"/>
              <a:gd name="connsiteY8" fmla="*/ 0 h 14554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455421" h="1455421">
                <a:moveTo>
                  <a:pt x="242575" y="0"/>
                </a:moveTo>
                <a:lnTo>
                  <a:pt x="1212846" y="0"/>
                </a:lnTo>
                <a:cubicBezTo>
                  <a:pt x="1346816" y="0"/>
                  <a:pt x="1455421" y="108605"/>
                  <a:pt x="1455421" y="242575"/>
                </a:cubicBezTo>
                <a:lnTo>
                  <a:pt x="1455421" y="1212846"/>
                </a:lnTo>
                <a:cubicBezTo>
                  <a:pt x="1455421" y="1346816"/>
                  <a:pt x="1346816" y="1455421"/>
                  <a:pt x="1212846" y="1455421"/>
                </a:cubicBezTo>
                <a:lnTo>
                  <a:pt x="242575" y="1455421"/>
                </a:lnTo>
                <a:cubicBezTo>
                  <a:pt x="108605" y="1455421"/>
                  <a:pt x="0" y="1346816"/>
                  <a:pt x="0" y="1212846"/>
                </a:cubicBezTo>
                <a:lnTo>
                  <a:pt x="0" y="242575"/>
                </a:lnTo>
                <a:cubicBezTo>
                  <a:pt x="0" y="108605"/>
                  <a:pt x="108605" y="0"/>
                  <a:pt x="242575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5" name="图片占位符 14">
            <a:extLst>
              <a:ext uri="{FF2B5EF4-FFF2-40B4-BE49-F238E27FC236}">
                <a16:creationId xmlns:a16="http://schemas.microsoft.com/office/drawing/2014/main" id="{DEBC0BC5-0B9B-473B-B557-2F9BB317755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941797" y="2130192"/>
            <a:ext cx="1455421" cy="1455421"/>
          </a:xfrm>
          <a:custGeom>
            <a:avLst/>
            <a:gdLst>
              <a:gd name="connsiteX0" fmla="*/ 242575 w 1455421"/>
              <a:gd name="connsiteY0" fmla="*/ 0 h 1455421"/>
              <a:gd name="connsiteX1" fmla="*/ 1212846 w 1455421"/>
              <a:gd name="connsiteY1" fmla="*/ 0 h 1455421"/>
              <a:gd name="connsiteX2" fmla="*/ 1455421 w 1455421"/>
              <a:gd name="connsiteY2" fmla="*/ 242575 h 1455421"/>
              <a:gd name="connsiteX3" fmla="*/ 1455421 w 1455421"/>
              <a:gd name="connsiteY3" fmla="*/ 1212846 h 1455421"/>
              <a:gd name="connsiteX4" fmla="*/ 1212846 w 1455421"/>
              <a:gd name="connsiteY4" fmla="*/ 1455421 h 1455421"/>
              <a:gd name="connsiteX5" fmla="*/ 242575 w 1455421"/>
              <a:gd name="connsiteY5" fmla="*/ 1455421 h 1455421"/>
              <a:gd name="connsiteX6" fmla="*/ 0 w 1455421"/>
              <a:gd name="connsiteY6" fmla="*/ 1212846 h 1455421"/>
              <a:gd name="connsiteX7" fmla="*/ 0 w 1455421"/>
              <a:gd name="connsiteY7" fmla="*/ 242575 h 1455421"/>
              <a:gd name="connsiteX8" fmla="*/ 242575 w 1455421"/>
              <a:gd name="connsiteY8" fmla="*/ 0 h 14554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455421" h="1455421">
                <a:moveTo>
                  <a:pt x="242575" y="0"/>
                </a:moveTo>
                <a:lnTo>
                  <a:pt x="1212846" y="0"/>
                </a:lnTo>
                <a:cubicBezTo>
                  <a:pt x="1346816" y="0"/>
                  <a:pt x="1455421" y="108605"/>
                  <a:pt x="1455421" y="242575"/>
                </a:cubicBezTo>
                <a:lnTo>
                  <a:pt x="1455421" y="1212846"/>
                </a:lnTo>
                <a:cubicBezTo>
                  <a:pt x="1455421" y="1346816"/>
                  <a:pt x="1346816" y="1455421"/>
                  <a:pt x="1212846" y="1455421"/>
                </a:cubicBezTo>
                <a:lnTo>
                  <a:pt x="242575" y="1455421"/>
                </a:lnTo>
                <a:cubicBezTo>
                  <a:pt x="108605" y="1455421"/>
                  <a:pt x="0" y="1346816"/>
                  <a:pt x="0" y="1212846"/>
                </a:cubicBezTo>
                <a:lnTo>
                  <a:pt x="0" y="242575"/>
                </a:lnTo>
                <a:cubicBezTo>
                  <a:pt x="0" y="108605"/>
                  <a:pt x="108605" y="0"/>
                  <a:pt x="242575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355752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图片占位符 6">
            <a:extLst>
              <a:ext uri="{FF2B5EF4-FFF2-40B4-BE49-F238E27FC236}">
                <a16:creationId xmlns:a16="http://schemas.microsoft.com/office/drawing/2014/main" id="{7DACB5B8-96DC-4074-AB03-0ABCE747456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790700" y="1270297"/>
            <a:ext cx="3606800" cy="3949700"/>
          </a:xfrm>
          <a:custGeom>
            <a:avLst/>
            <a:gdLst>
              <a:gd name="connsiteX0" fmla="*/ 245551 w 3606800"/>
              <a:gd name="connsiteY0" fmla="*/ 0 h 3949700"/>
              <a:gd name="connsiteX1" fmla="*/ 3361249 w 3606800"/>
              <a:gd name="connsiteY1" fmla="*/ 0 h 3949700"/>
              <a:gd name="connsiteX2" fmla="*/ 3606800 w 3606800"/>
              <a:gd name="connsiteY2" fmla="*/ 245551 h 3949700"/>
              <a:gd name="connsiteX3" fmla="*/ 3606800 w 3606800"/>
              <a:gd name="connsiteY3" fmla="*/ 3704149 h 3949700"/>
              <a:gd name="connsiteX4" fmla="*/ 3361249 w 3606800"/>
              <a:gd name="connsiteY4" fmla="*/ 3949700 h 3949700"/>
              <a:gd name="connsiteX5" fmla="*/ 245551 w 3606800"/>
              <a:gd name="connsiteY5" fmla="*/ 3949700 h 3949700"/>
              <a:gd name="connsiteX6" fmla="*/ 0 w 3606800"/>
              <a:gd name="connsiteY6" fmla="*/ 3704149 h 3949700"/>
              <a:gd name="connsiteX7" fmla="*/ 0 w 3606800"/>
              <a:gd name="connsiteY7" fmla="*/ 245551 h 3949700"/>
              <a:gd name="connsiteX8" fmla="*/ 245551 w 3606800"/>
              <a:gd name="connsiteY8" fmla="*/ 0 h 3949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606800" h="3949700">
                <a:moveTo>
                  <a:pt x="245551" y="0"/>
                </a:moveTo>
                <a:lnTo>
                  <a:pt x="3361249" y="0"/>
                </a:lnTo>
                <a:cubicBezTo>
                  <a:pt x="3496863" y="0"/>
                  <a:pt x="3606800" y="109937"/>
                  <a:pt x="3606800" y="245551"/>
                </a:cubicBezTo>
                <a:lnTo>
                  <a:pt x="3606800" y="3704149"/>
                </a:lnTo>
                <a:cubicBezTo>
                  <a:pt x="3606800" y="3839763"/>
                  <a:pt x="3496863" y="3949700"/>
                  <a:pt x="3361249" y="3949700"/>
                </a:cubicBezTo>
                <a:lnTo>
                  <a:pt x="245551" y="3949700"/>
                </a:lnTo>
                <a:cubicBezTo>
                  <a:pt x="109937" y="3949700"/>
                  <a:pt x="0" y="3839763"/>
                  <a:pt x="0" y="3704149"/>
                </a:cubicBezTo>
                <a:lnTo>
                  <a:pt x="0" y="245551"/>
                </a:lnTo>
                <a:cubicBezTo>
                  <a:pt x="0" y="109937"/>
                  <a:pt x="109937" y="0"/>
                  <a:pt x="245551" y="0"/>
                </a:cubicBezTo>
                <a:close/>
              </a:path>
            </a:pathLst>
          </a:custGeom>
          <a:solidFill>
            <a:schemeClr val="bg1"/>
          </a:solidFill>
          <a:ln w="57150"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>
              <a:defRPr lang="zh-CN" altLang="en-US" sz="2400">
                <a:solidFill>
                  <a:schemeClr val="lt1"/>
                </a:solidFill>
              </a:defRPr>
            </a:lvl1pPr>
          </a:lstStyle>
          <a:p>
            <a:pPr marL="0" lvl="0" algn="ctr" defTabSz="1219170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421849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717552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MĂNG NON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389" y="6356747"/>
            <a:ext cx="2742447" cy="364275"/>
          </a:xfrm>
          <a:prstGeom prst="rect">
            <a:avLst/>
          </a:prstGeom>
        </p:spPr>
        <p:txBody>
          <a:bodyPr/>
          <a:lstStyle/>
          <a:p>
            <a:pPr defTabSz="914217" fontAlgn="base">
              <a:spcBef>
                <a:spcPct val="0"/>
              </a:spcBef>
              <a:spcAft>
                <a:spcPct val="0"/>
              </a:spcAft>
              <a:defRPr/>
            </a:pPr>
            <a:endParaRPr lang="zh-CN" altLang="en-US" sz="1800">
              <a:solidFill>
                <a:prstClr val="black"/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1166" y="6356747"/>
            <a:ext cx="2742447" cy="364275"/>
          </a:xfrm>
          <a:prstGeom prst="rect">
            <a:avLst/>
          </a:prstGeom>
        </p:spPr>
        <p:txBody>
          <a:bodyPr/>
          <a:lstStyle/>
          <a:p>
            <a:pPr defTabSz="914217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vi-VN" altLang="zh-CN" sz="1800" smtClean="0">
                <a:solidFill>
                  <a:prstClr val="black"/>
                </a:solidFill>
                <a:latin typeface="Calibri" panose="020F0502020204030204" pitchFamily="34" charset="0"/>
              </a:rPr>
              <a:t>MĂNG NON</a:t>
            </a:r>
            <a:endParaRPr lang="zh-CN" altLang="en-US" sz="18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27239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MĂNG N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" y="0"/>
            <a:ext cx="12191332" cy="6858000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389" y="6356747"/>
            <a:ext cx="2742447" cy="36427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defTabSz="914217" fontAlgn="base">
              <a:spcBef>
                <a:spcPct val="0"/>
              </a:spcBef>
              <a:spcAft>
                <a:spcPct val="0"/>
              </a:spcAft>
              <a:defRPr/>
            </a:pPr>
            <a:endParaRPr lang="zh-CN" altLang="en-US" sz="1800">
              <a:solidFill>
                <a:prstClr val="black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413" y="6356747"/>
            <a:ext cx="4115177" cy="36427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defTabSz="914217" fontAlgn="base">
              <a:spcBef>
                <a:spcPct val="0"/>
              </a:spcBef>
              <a:spcAft>
                <a:spcPct val="0"/>
              </a:spcAft>
              <a:defRPr/>
            </a:pPr>
            <a:endParaRPr lang="zh-CN" altLang="en-US" sz="1800">
              <a:solidFill>
                <a:prstClr val="black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1166" y="6356747"/>
            <a:ext cx="2742447" cy="36427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defTabSz="914217" fontAlgn="base">
              <a:spcBef>
                <a:spcPct val="0"/>
              </a:spcBef>
              <a:spcAft>
                <a:spcPct val="0"/>
              </a:spcAft>
              <a:defRPr/>
            </a:pPr>
            <a:fld id="{48543BCF-C6F4-4F14-9138-E5ADE1A61F3D}" type="slidenum">
              <a:rPr lang="zh-CN" altLang="en-US" sz="1800" smtClean="0">
                <a:solidFill>
                  <a:prstClr val="black"/>
                </a:solidFill>
              </a:rPr>
              <a:pPr defTabSz="914217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zh-CN" altLang="en-US" sz="1800">
              <a:solidFill>
                <a:prstClr val="black"/>
              </a:solidFill>
            </a:endParaRPr>
          </a:p>
        </p:txBody>
      </p:sp>
      <p:sp>
        <p:nvSpPr>
          <p:cNvPr id="9" name="矩形 8"/>
          <p:cNvSpPr/>
          <p:nvPr userDrawn="1"/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rgbClr val="FFFFFF">
              <a:alpha val="6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6674" tIns="43337" rIns="86674" bIns="43337" rtlCol="0" anchor="ctr"/>
          <a:lstStyle/>
          <a:p>
            <a:pPr marL="0" marR="0" lvl="0" indent="0" algn="ctr" defTabSz="914217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839209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61E36E50-BAEE-4DA5-BC02-440E32B4FF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8E206C6B-0705-484B-97B2-4864A86ECB9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201" y="1993900"/>
            <a:ext cx="10515600" cy="4191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029307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12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4.png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3.emf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2.emf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png"/><Relationship Id="rId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>
            <a:extLst>
              <a:ext uri="{FF2B5EF4-FFF2-40B4-BE49-F238E27FC236}">
                <a16:creationId xmlns:a16="http://schemas.microsoft.com/office/drawing/2014/main" id="{D8B2749E-170F-426A-8315-EEE9CCB0E02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146" t="1146" r="1146" b="1146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5D645AF8-C59B-40C6-BD25-BAAF2952243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8667" b="8667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矩形 8">
            <a:extLst>
              <a:ext uri="{FF2B5EF4-FFF2-40B4-BE49-F238E27FC236}">
                <a16:creationId xmlns:a16="http://schemas.microsoft.com/office/drawing/2014/main" id="{54111354-9906-4895-906C-F4B186CA6ED0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34787C">
              <a:alpha val="9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53F718E9-A139-44ED-9836-10458A7883D2}"/>
              </a:ext>
            </a:extLst>
          </p:cNvPr>
          <p:cNvSpPr/>
          <p:nvPr userDrawn="1"/>
        </p:nvSpPr>
        <p:spPr>
          <a:xfrm>
            <a:off x="0" y="6286500"/>
            <a:ext cx="12192000" cy="571500"/>
          </a:xfrm>
          <a:prstGeom prst="rect">
            <a:avLst/>
          </a:prstGeom>
          <a:solidFill>
            <a:srgbClr val="582E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1" name="图片 10">
            <a:extLst>
              <a:ext uri="{FF2B5EF4-FFF2-40B4-BE49-F238E27FC236}">
                <a16:creationId xmlns:a16="http://schemas.microsoft.com/office/drawing/2014/main" id="{3C1632CA-5CF3-4CDE-834F-52858D5AD430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32800" y="5398540"/>
            <a:ext cx="3267860" cy="1230859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983459" y="6286500"/>
            <a:ext cx="1067573" cy="1812860"/>
          </a:xfrm>
          <a:prstGeom prst="rect">
            <a:avLst/>
          </a:prstGeom>
        </p:spPr>
      </p:pic>
      <p:sp>
        <p:nvSpPr>
          <p:cNvPr id="2" name="TextBox 1"/>
          <p:cNvSpPr txBox="1"/>
          <p:nvPr userDrawn="1"/>
        </p:nvSpPr>
        <p:spPr>
          <a:xfrm>
            <a:off x="-1959428" y="7637695"/>
            <a:ext cx="200297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 smtClean="0"/>
              <a:t>By: Hồng</a:t>
            </a:r>
            <a:r>
              <a:rPr lang="en-US" i="1" baseline="0" dirty="0" smtClean="0"/>
              <a:t> Linh</a:t>
            </a:r>
            <a:endParaRPr lang="en-US" i="1" dirty="0"/>
          </a:p>
        </p:txBody>
      </p:sp>
      <p:sp>
        <p:nvSpPr>
          <p:cNvPr id="3" name="TextBox 2"/>
          <p:cNvSpPr txBox="1"/>
          <p:nvPr userDrawn="1"/>
        </p:nvSpPr>
        <p:spPr>
          <a:xfrm>
            <a:off x="9595016" y="5958113"/>
            <a:ext cx="174171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err="1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Măng</a:t>
            </a:r>
            <a:r>
              <a:rPr lang="en-US" sz="1200" baseline="0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 non</a:t>
            </a:r>
            <a:endParaRPr lang="en-US" sz="12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578543" y="-3365870"/>
            <a:ext cx="402945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59301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  <p:sldLayoutId id="2147483681" r:id="rId2"/>
    <p:sldLayoutId id="2147483689" r:id="rId3"/>
    <p:sldLayoutId id="2147483688" r:id="rId4"/>
    <p:sldLayoutId id="2147483687" r:id="rId5"/>
    <p:sldLayoutId id="2147483686" r:id="rId6"/>
  </p:sldLayoutIdLst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390" y="365780"/>
            <a:ext cx="10515224" cy="1324635"/>
          </a:xfrm>
          <a:prstGeom prst="rect">
            <a:avLst/>
          </a:prstGeom>
        </p:spPr>
        <p:txBody>
          <a:bodyPr vert="horz" lIns="86694" tIns="43347" rIns="86694" bIns="43347" rtlCol="0" anchor="ctr">
            <a:normAutofit/>
          </a:bodyPr>
          <a:lstStyle/>
          <a:p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390" y="1825890"/>
            <a:ext cx="10515224" cy="4351728"/>
          </a:xfrm>
          <a:prstGeom prst="rect">
            <a:avLst/>
          </a:prstGeom>
        </p:spPr>
        <p:txBody>
          <a:bodyPr vert="horz" lIns="86694" tIns="43347" rIns="86694" bIns="43347" rtlCol="0">
            <a:normAutofit/>
          </a:bodyPr>
          <a:lstStyle/>
          <a:p>
            <a:pPr lvl="0"/>
            <a:endParaRPr lang="zh-CN" alt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87764ED-D574-054C-B1CB-A7CCCABBB0FA}"/>
              </a:ext>
            </a:extLst>
          </p:cNvPr>
          <p:cNvSpPr txBox="1"/>
          <p:nvPr userDrawn="1"/>
        </p:nvSpPr>
        <p:spPr>
          <a:xfrm>
            <a:off x="10056955" y="6313093"/>
            <a:ext cx="3600869" cy="4000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217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mbria" panose="02040503050406030204" pitchFamily="18" charset="0"/>
                <a:ea typeface="宋体" panose="02010600030101010101" pitchFamily="2" charset="-122"/>
                <a:cs typeface="+mn-cs"/>
              </a:rPr>
              <a:t>MĂNG NON</a:t>
            </a:r>
          </a:p>
        </p:txBody>
      </p:sp>
    </p:spTree>
    <p:extLst>
      <p:ext uri="{BB962C8B-B14F-4D97-AF65-F5344CB8AC3E}">
        <p14:creationId xmlns:p14="http://schemas.microsoft.com/office/powerpoint/2010/main" val="20583106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</p:sldLayoutIdLst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  <p:hf sldNum="0" hdr="0" ftr="0" dt="0"/>
  <p:txStyles>
    <p:titleStyle>
      <a:lvl1pPr algn="l" defTabSz="866770" rtl="0" eaLnBrk="1" latinLnBrk="0" hangingPunct="1">
        <a:lnSpc>
          <a:spcPct val="90000"/>
        </a:lnSpc>
        <a:spcBef>
          <a:spcPct val="0"/>
        </a:spcBef>
        <a:buNone/>
        <a:defRPr sz="419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16693" indent="-216693" algn="l" defTabSz="866770" rtl="0" eaLnBrk="1" latinLnBrk="0" hangingPunct="1">
        <a:lnSpc>
          <a:spcPct val="90000"/>
        </a:lnSpc>
        <a:spcBef>
          <a:spcPts val="948"/>
        </a:spcBef>
        <a:buFont typeface="Arial" panose="020B0604020202020204" pitchFamily="34" charset="0"/>
        <a:buChar char="•"/>
        <a:defRPr sz="2699" kern="1200">
          <a:solidFill>
            <a:schemeClr val="tx1"/>
          </a:solidFill>
          <a:latin typeface="+mn-lt"/>
          <a:ea typeface="+mn-ea"/>
          <a:cs typeface="+mn-cs"/>
        </a:defRPr>
      </a:lvl1pPr>
      <a:lvl2pPr marL="650077" indent="-216693" algn="l" defTabSz="866770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1083461" indent="-216693" algn="l" defTabSz="866770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516847" indent="-216693" algn="l" defTabSz="866770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950231" indent="-216693" algn="l" defTabSz="866770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383615" indent="-216693" algn="l" defTabSz="866770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817000" indent="-216693" algn="l" defTabSz="866770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250385" indent="-216693" algn="l" defTabSz="866770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683769" indent="-216693" algn="l" defTabSz="866770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866770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33384" algn="l" defTabSz="866770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866770" algn="l" defTabSz="866770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300154" algn="l" defTabSz="866770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733538" algn="l" defTabSz="866770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166924" algn="l" defTabSz="866770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600308" algn="l" defTabSz="866770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033692" algn="l" defTabSz="866770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467077" algn="l" defTabSz="866770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microsoft.com/office/2007/relationships/media" Target="../media/media2.wav"/><Relationship Id="rId7" Type="http://schemas.openxmlformats.org/officeDocument/2006/relationships/image" Target="../media/image10.png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6" Type="http://schemas.openxmlformats.org/officeDocument/2006/relationships/notesSlide" Target="../notesSlides/notesSlide1.xml"/><Relationship Id="rId5" Type="http://schemas.openxmlformats.org/officeDocument/2006/relationships/slideLayout" Target="../slideLayouts/slideLayout1.xml"/><Relationship Id="rId4" Type="http://schemas.openxmlformats.org/officeDocument/2006/relationships/audio" Target="../media/media2.wav"/><Relationship Id="rId9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emf"/><Relationship Id="rId3" Type="http://schemas.openxmlformats.org/officeDocument/2006/relationships/image" Target="../media/image13.pn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5.png"/><Relationship Id="rId5" Type="http://schemas.openxmlformats.org/officeDocument/2006/relationships/image" Target="../media/image14.emf"/><Relationship Id="rId4" Type="http://schemas.openxmlformats.org/officeDocument/2006/relationships/image" Target="../media/image12.emf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.xml"/><Relationship Id="rId3" Type="http://schemas.openxmlformats.org/officeDocument/2006/relationships/tags" Target="../tags/tag4.xml"/><Relationship Id="rId7" Type="http://schemas.openxmlformats.org/officeDocument/2006/relationships/tags" Target="../tags/tag8.xml"/><Relationship Id="rId2" Type="http://schemas.openxmlformats.org/officeDocument/2006/relationships/tags" Target="../tags/tag3.xml"/><Relationship Id="rId1" Type="http://schemas.openxmlformats.org/officeDocument/2006/relationships/tags" Target="../tags/tag2.xml"/><Relationship Id="rId6" Type="http://schemas.openxmlformats.org/officeDocument/2006/relationships/tags" Target="../tags/tag7.xml"/><Relationship Id="rId5" Type="http://schemas.openxmlformats.org/officeDocument/2006/relationships/tags" Target="../tags/tag6.xml"/><Relationship Id="rId10" Type="http://schemas.openxmlformats.org/officeDocument/2006/relationships/image" Target="../media/image23.gif"/><Relationship Id="rId4" Type="http://schemas.openxmlformats.org/officeDocument/2006/relationships/tags" Target="../tags/tag5.xml"/><Relationship Id="rId9" Type="http://schemas.openxmlformats.org/officeDocument/2006/relationships/notesSlide" Target="../notesSlides/notesSlide8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.xml"/><Relationship Id="rId3" Type="http://schemas.openxmlformats.org/officeDocument/2006/relationships/tags" Target="../tags/tag11.xml"/><Relationship Id="rId7" Type="http://schemas.openxmlformats.org/officeDocument/2006/relationships/tags" Target="../tags/tag15.xml"/><Relationship Id="rId2" Type="http://schemas.openxmlformats.org/officeDocument/2006/relationships/tags" Target="../tags/tag10.xml"/><Relationship Id="rId1" Type="http://schemas.openxmlformats.org/officeDocument/2006/relationships/tags" Target="../tags/tag9.xml"/><Relationship Id="rId6" Type="http://schemas.openxmlformats.org/officeDocument/2006/relationships/tags" Target="../tags/tag14.xml"/><Relationship Id="rId5" Type="http://schemas.openxmlformats.org/officeDocument/2006/relationships/tags" Target="../tags/tag13.xml"/><Relationship Id="rId4" Type="http://schemas.openxmlformats.org/officeDocument/2006/relationships/tags" Target="../tags/tag12.xml"/><Relationship Id="rId9" Type="http://schemas.openxmlformats.org/officeDocument/2006/relationships/notesSlide" Target="../notesSlides/notesSlide9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.xml"/><Relationship Id="rId3" Type="http://schemas.openxmlformats.org/officeDocument/2006/relationships/tags" Target="../tags/tag18.xml"/><Relationship Id="rId7" Type="http://schemas.openxmlformats.org/officeDocument/2006/relationships/tags" Target="../tags/tag22.xml"/><Relationship Id="rId2" Type="http://schemas.openxmlformats.org/officeDocument/2006/relationships/tags" Target="../tags/tag17.xml"/><Relationship Id="rId1" Type="http://schemas.openxmlformats.org/officeDocument/2006/relationships/tags" Target="../tags/tag16.xml"/><Relationship Id="rId6" Type="http://schemas.openxmlformats.org/officeDocument/2006/relationships/tags" Target="../tags/tag21.xml"/><Relationship Id="rId5" Type="http://schemas.openxmlformats.org/officeDocument/2006/relationships/tags" Target="../tags/tag20.xml"/><Relationship Id="rId4" Type="http://schemas.openxmlformats.org/officeDocument/2006/relationships/tags" Target="../tags/tag19.xml"/><Relationship Id="rId9" Type="http://schemas.openxmlformats.org/officeDocument/2006/relationships/notesSlide" Target="../notesSlides/notesSlide10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tags" Target="../tags/tag25.xml"/><Relationship Id="rId2" Type="http://schemas.openxmlformats.org/officeDocument/2006/relationships/tags" Target="../tags/tag24.xml"/><Relationship Id="rId1" Type="http://schemas.openxmlformats.org/officeDocument/2006/relationships/tags" Target="../tags/tag23.xml"/><Relationship Id="rId5" Type="http://schemas.openxmlformats.org/officeDocument/2006/relationships/notesSlide" Target="../notesSlides/notesSlide11.xml"/><Relationship Id="rId4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s://www.facebook.com/groups/629898828017053" TargetMode="External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emf"/><Relationship Id="rId3" Type="http://schemas.openxmlformats.org/officeDocument/2006/relationships/image" Target="../media/image12.emf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5.png"/><Relationship Id="rId5" Type="http://schemas.openxmlformats.org/officeDocument/2006/relationships/image" Target="../media/image14.emf"/><Relationship Id="rId4" Type="http://schemas.openxmlformats.org/officeDocument/2006/relationships/image" Target="../media/image1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image" Target="../media/image20.gi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9.gif"/><Relationship Id="rId5" Type="http://schemas.openxmlformats.org/officeDocument/2006/relationships/image" Target="../media/image18.emf"/><Relationship Id="rId4" Type="http://schemas.openxmlformats.org/officeDocument/2006/relationships/audio" Target="../media/audio2.wav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image" Target="../media/image20.gi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9.gif"/><Relationship Id="rId5" Type="http://schemas.openxmlformats.org/officeDocument/2006/relationships/image" Target="../media/image18.emf"/><Relationship Id="rId4" Type="http://schemas.openxmlformats.org/officeDocument/2006/relationships/audio" Target="../media/audio2.wav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microsoft.com/office/2007/relationships/media" Target="../media/media2.wav"/><Relationship Id="rId7" Type="http://schemas.openxmlformats.org/officeDocument/2006/relationships/image" Target="../media/image10.png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6" Type="http://schemas.openxmlformats.org/officeDocument/2006/relationships/notesSlide" Target="../notesSlides/notesSlide5.xml"/><Relationship Id="rId5" Type="http://schemas.openxmlformats.org/officeDocument/2006/relationships/slideLayout" Target="../slideLayouts/slideLayout1.xml"/><Relationship Id="rId4" Type="http://schemas.openxmlformats.org/officeDocument/2006/relationships/audio" Target="../media/media2.wav"/><Relationship Id="rId9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emf"/><Relationship Id="rId3" Type="http://schemas.openxmlformats.org/officeDocument/2006/relationships/image" Target="../media/image13.pn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5.png"/><Relationship Id="rId5" Type="http://schemas.openxmlformats.org/officeDocument/2006/relationships/image" Target="../media/image14.emf"/><Relationship Id="rId4" Type="http://schemas.openxmlformats.org/officeDocument/2006/relationships/image" Target="../media/image12.emf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>
            <a:extLst>
              <a:ext uri="{FF2B5EF4-FFF2-40B4-BE49-F238E27FC236}">
                <a16:creationId xmlns:a16="http://schemas.microsoft.com/office/drawing/2014/main" id="{F231260E-393F-4141-B060-019873D1865F}"/>
              </a:ext>
            </a:extLst>
          </p:cNvPr>
          <p:cNvSpPr txBox="1"/>
          <p:nvPr/>
        </p:nvSpPr>
        <p:spPr>
          <a:xfrm>
            <a:off x="5193758" y="843524"/>
            <a:ext cx="180972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8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UTM Alpine KT" panose="02040603050506020204" pitchFamily="18" charset="0"/>
                <a:ea typeface="汉仪小麦体简" panose="00020600040101010101" pitchFamily="18" charset="-122"/>
              </a:rPr>
              <a:t>Toán</a:t>
            </a:r>
            <a:r>
              <a:rPr kumimoji="0" lang="en-US" altLang="zh-CN" sz="4800" b="1" i="0" u="none" strike="noStrike" kern="1200" cap="none" spc="0" normalizeH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UTM Alpine KT" panose="02040603050506020204" pitchFamily="18" charset="0"/>
                <a:ea typeface="汉仪小麦体简" panose="00020600040101010101" pitchFamily="18" charset="-122"/>
              </a:rPr>
              <a:t> 4</a:t>
            </a:r>
            <a:endParaRPr kumimoji="0" lang="zh-CN" altLang="en-US" sz="48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UTM Alpine KT" panose="02040603050506020204" pitchFamily="18" charset="0"/>
              <a:ea typeface="汉仪小麦体简" panose="00020600040101010101" pitchFamily="18" charset="-122"/>
            </a:endParaRP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C94806D9-868B-4FA0-A3D6-429F77EE8F0C}"/>
              </a:ext>
            </a:extLst>
          </p:cNvPr>
          <p:cNvSpPr txBox="1"/>
          <p:nvPr/>
        </p:nvSpPr>
        <p:spPr>
          <a:xfrm>
            <a:off x="2751124" y="1522120"/>
            <a:ext cx="6473247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60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UTM Aristote" panose="02040603050506020204" pitchFamily="18" charset="0"/>
                <a:ea typeface="汉仪小麦体简" panose="00020600040101010101" pitchFamily="18" charset="-122"/>
              </a:rPr>
              <a:t>Chia </a:t>
            </a:r>
            <a:r>
              <a:rPr kumimoji="0" lang="en-US" altLang="zh-CN" sz="6000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UTM Aristote" panose="02040603050506020204" pitchFamily="18" charset="0"/>
                <a:ea typeface="汉仪小麦体简" panose="00020600040101010101" pitchFamily="18" charset="-122"/>
              </a:rPr>
              <a:t>cho</a:t>
            </a:r>
            <a:r>
              <a:rPr kumimoji="0" lang="en-US" altLang="zh-CN" sz="60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UTM Aristote" panose="02040603050506020204" pitchFamily="18" charset="0"/>
                <a:ea typeface="汉仪小麦体简" panose="00020600040101010101" pitchFamily="18" charset="-122"/>
              </a:rPr>
              <a:t> </a:t>
            </a:r>
            <a:r>
              <a:rPr kumimoji="0" lang="en-US" altLang="zh-CN" sz="6000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UTM Aristote" panose="02040603050506020204" pitchFamily="18" charset="0"/>
                <a:ea typeface="汉仪小麦体简" panose="00020600040101010101" pitchFamily="18" charset="-122"/>
              </a:rPr>
              <a:t>số</a:t>
            </a:r>
            <a:r>
              <a:rPr kumimoji="0" lang="en-US" altLang="zh-CN" sz="60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UTM Aristote" panose="02040603050506020204" pitchFamily="18" charset="0"/>
                <a:ea typeface="汉仪小麦体简" panose="00020600040101010101" pitchFamily="18" charset="-122"/>
              </a:rPr>
              <a:t> </a:t>
            </a:r>
            <a:r>
              <a:rPr kumimoji="0" lang="en-US" altLang="zh-CN" sz="6000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UTM Aristote" panose="02040603050506020204" pitchFamily="18" charset="0"/>
                <a:ea typeface="汉仪小麦体简" panose="00020600040101010101" pitchFamily="18" charset="-122"/>
              </a:rPr>
              <a:t>có</a:t>
            </a:r>
            <a:r>
              <a:rPr kumimoji="0" lang="en-US" altLang="zh-CN" sz="60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UTM Aristote" panose="02040603050506020204" pitchFamily="18" charset="0"/>
                <a:ea typeface="汉仪小麦体简" panose="00020600040101010101" pitchFamily="18" charset="-122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6000" b="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UTM Aristote" panose="02040603050506020204" pitchFamily="18" charset="0"/>
                <a:ea typeface="汉仪小麦体简" panose="00020600040101010101" pitchFamily="18" charset="-122"/>
              </a:rPr>
              <a:t>hai</a:t>
            </a:r>
            <a:r>
              <a:rPr kumimoji="0" lang="en-US" altLang="zh-CN" sz="60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UTM Aristote" panose="02040603050506020204" pitchFamily="18" charset="0"/>
                <a:ea typeface="汉仪小麦体简" panose="00020600040101010101" pitchFamily="18" charset="-122"/>
              </a:rPr>
              <a:t> </a:t>
            </a:r>
            <a:r>
              <a:rPr kumimoji="0" lang="en-US" altLang="zh-CN" sz="6000" b="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UTM Aristote" panose="02040603050506020204" pitchFamily="18" charset="0"/>
                <a:ea typeface="汉仪小麦体简" panose="00020600040101010101" pitchFamily="18" charset="-122"/>
              </a:rPr>
              <a:t>chữ</a:t>
            </a:r>
            <a:r>
              <a:rPr kumimoji="0" lang="en-US" altLang="zh-CN" sz="60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UTM Aristote" panose="02040603050506020204" pitchFamily="18" charset="0"/>
                <a:ea typeface="汉仪小麦体简" panose="00020600040101010101" pitchFamily="18" charset="-122"/>
              </a:rPr>
              <a:t> </a:t>
            </a:r>
            <a:r>
              <a:rPr kumimoji="0" lang="en-US" altLang="zh-CN" sz="6000" b="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UTM Aristote" panose="02040603050506020204" pitchFamily="18" charset="0"/>
                <a:ea typeface="汉仪小麦体简" panose="00020600040101010101" pitchFamily="18" charset="-122"/>
              </a:rPr>
              <a:t>số</a:t>
            </a:r>
            <a:r>
              <a:rPr kumimoji="0" lang="en-US" altLang="zh-CN" sz="60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UTM Aristote" panose="02040603050506020204" pitchFamily="18" charset="0"/>
                <a:ea typeface="汉仪小麦体简" panose="00020600040101010101" pitchFamily="18" charset="-122"/>
              </a:rPr>
              <a:t> (</a:t>
            </a:r>
            <a:r>
              <a:rPr kumimoji="0" lang="en-US" altLang="zh-CN" sz="6000" b="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UTM Aristote" panose="02040603050506020204" pitchFamily="18" charset="0"/>
                <a:ea typeface="汉仪小麦体简" panose="00020600040101010101" pitchFamily="18" charset="-122"/>
              </a:rPr>
              <a:t>tt</a:t>
            </a:r>
            <a:r>
              <a:rPr kumimoji="0" lang="en-US" altLang="zh-CN" sz="60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UTM Aristote" panose="02040603050506020204" pitchFamily="18" charset="0"/>
                <a:ea typeface="汉仪小麦体简" panose="00020600040101010101" pitchFamily="18" charset="-122"/>
              </a:rPr>
              <a:t>)</a:t>
            </a:r>
            <a:endParaRPr kumimoji="0" lang="zh-CN" altLang="en-US" sz="60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UTM Aristote" panose="02040603050506020204" pitchFamily="18" charset="0"/>
              <a:ea typeface="汉仪小麦体简" panose="00020600040101010101" pitchFamily="18" charset="-122"/>
            </a:endParaRPr>
          </a:p>
        </p:txBody>
      </p:sp>
      <p:pic>
        <p:nvPicPr>
          <p:cNvPr id="3" name="小清新尤克里里和口哨背景音乐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270000" y="-406400"/>
            <a:ext cx="812800" cy="812800"/>
          </a:xfrm>
          <a:prstGeom prst="rect">
            <a:avLst/>
          </a:prstGeom>
        </p:spPr>
      </p:pic>
      <p:pic>
        <p:nvPicPr>
          <p:cNvPr id="2" name="流行童趣游戏活动欢快背景音乐">
            <a:hlinkClick r:id="" action="ppaction://media"/>
            <a:extLst>
              <a:ext uri="{FF2B5EF4-FFF2-40B4-BE49-F238E27FC236}">
                <a16:creationId xmlns:a16="http://schemas.microsoft.com/office/drawing/2014/main" id="{5B8EB229-F4AF-4FD8-96F8-D40151D81110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4654731" y="-938349"/>
            <a:ext cx="609600" cy="609600"/>
          </a:xfrm>
          <a:prstGeom prst="rect">
            <a:avLst/>
          </a:prstGeom>
        </p:spPr>
      </p:pic>
      <p:sp>
        <p:nvSpPr>
          <p:cNvPr id="8" name="文本框 4">
            <a:extLst>
              <a:ext uri="{FF2B5EF4-FFF2-40B4-BE49-F238E27FC236}">
                <a16:creationId xmlns:a16="http://schemas.microsoft.com/office/drawing/2014/main" id="{C94806D9-868B-4FA0-A3D6-429F77EE8F0C}"/>
              </a:ext>
            </a:extLst>
          </p:cNvPr>
          <p:cNvSpPr txBox="1"/>
          <p:nvPr/>
        </p:nvSpPr>
        <p:spPr>
          <a:xfrm>
            <a:off x="2818037" y="1522120"/>
            <a:ext cx="6473247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6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EC6C53"/>
                </a:solidFill>
                <a:effectLst/>
                <a:uLnTx/>
                <a:uFillTx/>
                <a:latin typeface="UTM Aristote" panose="02040603050506020204" pitchFamily="18" charset="0"/>
                <a:ea typeface="汉仪小麦体简" panose="00020600040101010101" pitchFamily="18" charset="-122"/>
              </a:rPr>
              <a:t>Chia </a:t>
            </a:r>
            <a:r>
              <a:rPr kumimoji="0" lang="en-US" altLang="zh-CN" sz="60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EC6C53"/>
                </a:solidFill>
                <a:effectLst/>
                <a:uLnTx/>
                <a:uFillTx/>
                <a:latin typeface="UTM Aristote" panose="02040603050506020204" pitchFamily="18" charset="0"/>
                <a:ea typeface="汉仪小麦体简" panose="00020600040101010101" pitchFamily="18" charset="-122"/>
              </a:rPr>
              <a:t>cho</a:t>
            </a:r>
            <a:r>
              <a:rPr kumimoji="0" lang="en-US" altLang="zh-CN" sz="6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EC6C53"/>
                </a:solidFill>
                <a:effectLst/>
                <a:uLnTx/>
                <a:uFillTx/>
                <a:latin typeface="UTM Aristote" panose="02040603050506020204" pitchFamily="18" charset="0"/>
                <a:ea typeface="汉仪小麦体简" panose="00020600040101010101" pitchFamily="18" charset="-122"/>
              </a:rPr>
              <a:t> </a:t>
            </a:r>
            <a:r>
              <a:rPr kumimoji="0" lang="en-US" altLang="zh-CN" sz="60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EC6C53"/>
                </a:solidFill>
                <a:effectLst/>
                <a:uLnTx/>
                <a:uFillTx/>
                <a:latin typeface="UTM Aristote" panose="02040603050506020204" pitchFamily="18" charset="0"/>
                <a:ea typeface="汉仪小麦体简" panose="00020600040101010101" pitchFamily="18" charset="-122"/>
              </a:rPr>
              <a:t>số</a:t>
            </a:r>
            <a:r>
              <a:rPr kumimoji="0" lang="en-US" altLang="zh-CN" sz="6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EC6C53"/>
                </a:solidFill>
                <a:effectLst/>
                <a:uLnTx/>
                <a:uFillTx/>
                <a:latin typeface="UTM Aristote" panose="02040603050506020204" pitchFamily="18" charset="0"/>
                <a:ea typeface="汉仪小麦体简" panose="00020600040101010101" pitchFamily="18" charset="-122"/>
              </a:rPr>
              <a:t> </a:t>
            </a:r>
            <a:r>
              <a:rPr kumimoji="0" lang="en-US" altLang="zh-CN" sz="60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EC6C53"/>
                </a:solidFill>
                <a:effectLst/>
                <a:uLnTx/>
                <a:uFillTx/>
                <a:latin typeface="UTM Aristote" panose="02040603050506020204" pitchFamily="18" charset="0"/>
                <a:ea typeface="汉仪小麦体简" panose="00020600040101010101" pitchFamily="18" charset="-122"/>
              </a:rPr>
              <a:t>có</a:t>
            </a:r>
            <a:r>
              <a:rPr kumimoji="0" lang="en-US" altLang="zh-CN" sz="6000" b="0" i="0" u="none" strike="noStrike" kern="1200" cap="none" spc="0" normalizeH="0" noProof="0" dirty="0" smtClean="0">
                <a:ln>
                  <a:noFill/>
                </a:ln>
                <a:solidFill>
                  <a:srgbClr val="EC6C53"/>
                </a:solidFill>
                <a:effectLst/>
                <a:uLnTx/>
                <a:uFillTx/>
                <a:latin typeface="UTM Aristote" panose="02040603050506020204" pitchFamily="18" charset="0"/>
                <a:ea typeface="汉仪小麦体简" panose="00020600040101010101" pitchFamily="18" charset="-122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6000" b="0" i="0" u="none" strike="noStrike" kern="1200" cap="none" spc="0" normalizeH="0" noProof="0" dirty="0" err="1" smtClean="0">
                <a:ln>
                  <a:noFill/>
                </a:ln>
                <a:solidFill>
                  <a:srgbClr val="EC6C53"/>
                </a:solidFill>
                <a:effectLst/>
                <a:uLnTx/>
                <a:uFillTx/>
                <a:latin typeface="UTM Aristote" panose="02040603050506020204" pitchFamily="18" charset="0"/>
                <a:ea typeface="汉仪小麦体简" panose="00020600040101010101" pitchFamily="18" charset="-122"/>
              </a:rPr>
              <a:t>hai</a:t>
            </a:r>
            <a:r>
              <a:rPr kumimoji="0" lang="en-US" altLang="zh-CN" sz="6000" b="0" i="0" u="none" strike="noStrike" kern="1200" cap="none" spc="0" normalizeH="0" noProof="0" dirty="0" smtClean="0">
                <a:ln>
                  <a:noFill/>
                </a:ln>
                <a:solidFill>
                  <a:srgbClr val="EC6C53"/>
                </a:solidFill>
                <a:effectLst/>
                <a:uLnTx/>
                <a:uFillTx/>
                <a:latin typeface="UTM Aristote" panose="02040603050506020204" pitchFamily="18" charset="0"/>
                <a:ea typeface="汉仪小麦体简" panose="00020600040101010101" pitchFamily="18" charset="-122"/>
              </a:rPr>
              <a:t> </a:t>
            </a:r>
            <a:r>
              <a:rPr kumimoji="0" lang="en-US" altLang="zh-CN" sz="6000" b="0" i="0" u="none" strike="noStrike" kern="1200" cap="none" spc="0" normalizeH="0" noProof="0" dirty="0" err="1" smtClean="0">
                <a:ln>
                  <a:noFill/>
                </a:ln>
                <a:solidFill>
                  <a:srgbClr val="EC6C53"/>
                </a:solidFill>
                <a:effectLst/>
                <a:uLnTx/>
                <a:uFillTx/>
                <a:latin typeface="UTM Aristote" panose="02040603050506020204" pitchFamily="18" charset="0"/>
                <a:ea typeface="汉仪小麦体简" panose="00020600040101010101" pitchFamily="18" charset="-122"/>
              </a:rPr>
              <a:t>chữ</a:t>
            </a:r>
            <a:r>
              <a:rPr kumimoji="0" lang="en-US" altLang="zh-CN" sz="6000" b="0" i="0" u="none" strike="noStrike" kern="1200" cap="none" spc="0" normalizeH="0" noProof="0" dirty="0" smtClean="0">
                <a:ln>
                  <a:noFill/>
                </a:ln>
                <a:solidFill>
                  <a:srgbClr val="EC6C53"/>
                </a:solidFill>
                <a:effectLst/>
                <a:uLnTx/>
                <a:uFillTx/>
                <a:latin typeface="UTM Aristote" panose="02040603050506020204" pitchFamily="18" charset="0"/>
                <a:ea typeface="汉仪小麦体简" panose="00020600040101010101" pitchFamily="18" charset="-122"/>
              </a:rPr>
              <a:t> </a:t>
            </a:r>
            <a:r>
              <a:rPr kumimoji="0" lang="en-US" altLang="zh-CN" sz="6000" b="0" i="0" u="none" strike="noStrike" kern="1200" cap="none" spc="0" normalizeH="0" noProof="0" dirty="0" err="1" smtClean="0">
                <a:ln>
                  <a:noFill/>
                </a:ln>
                <a:solidFill>
                  <a:srgbClr val="EC6C53"/>
                </a:solidFill>
                <a:effectLst/>
                <a:uLnTx/>
                <a:uFillTx/>
                <a:latin typeface="UTM Aristote" panose="02040603050506020204" pitchFamily="18" charset="0"/>
                <a:ea typeface="汉仪小麦体简" panose="00020600040101010101" pitchFamily="18" charset="-122"/>
              </a:rPr>
              <a:t>số</a:t>
            </a:r>
            <a:r>
              <a:rPr kumimoji="0" lang="en-US" altLang="zh-CN" sz="6000" b="0" i="0" u="none" strike="noStrike" kern="1200" cap="none" spc="0" normalizeH="0" noProof="0" dirty="0" smtClean="0">
                <a:ln>
                  <a:noFill/>
                </a:ln>
                <a:solidFill>
                  <a:srgbClr val="EC6C53"/>
                </a:solidFill>
                <a:effectLst/>
                <a:uLnTx/>
                <a:uFillTx/>
                <a:latin typeface="UTM Aristote" panose="02040603050506020204" pitchFamily="18" charset="0"/>
                <a:ea typeface="汉仪小麦体简" panose="00020600040101010101" pitchFamily="18" charset="-122"/>
              </a:rPr>
              <a:t> (</a:t>
            </a:r>
            <a:r>
              <a:rPr kumimoji="0" lang="en-US" altLang="zh-CN" sz="6000" b="0" i="0" u="none" strike="noStrike" kern="1200" cap="none" spc="0" normalizeH="0" noProof="0" dirty="0" err="1" smtClean="0">
                <a:ln>
                  <a:noFill/>
                </a:ln>
                <a:solidFill>
                  <a:srgbClr val="EC6C53"/>
                </a:solidFill>
                <a:effectLst/>
                <a:uLnTx/>
                <a:uFillTx/>
                <a:latin typeface="UTM Aristote" panose="02040603050506020204" pitchFamily="18" charset="0"/>
                <a:ea typeface="汉仪小麦体简" panose="00020600040101010101" pitchFamily="18" charset="-122"/>
              </a:rPr>
              <a:t>tt</a:t>
            </a:r>
            <a:r>
              <a:rPr kumimoji="0" lang="en-US" altLang="zh-CN" sz="6000" b="0" i="0" u="none" strike="noStrike" kern="1200" cap="none" spc="0" normalizeH="0" noProof="0" dirty="0" smtClean="0">
                <a:ln>
                  <a:noFill/>
                </a:ln>
                <a:solidFill>
                  <a:srgbClr val="EC6C53"/>
                </a:solidFill>
                <a:effectLst/>
                <a:uLnTx/>
                <a:uFillTx/>
                <a:latin typeface="UTM Aristote" panose="02040603050506020204" pitchFamily="18" charset="0"/>
                <a:ea typeface="汉仪小麦体简" panose="00020600040101010101" pitchFamily="18" charset="-122"/>
              </a:rPr>
              <a:t>)</a:t>
            </a:r>
            <a:endParaRPr kumimoji="0" lang="zh-CN" altLang="en-US" sz="6000" b="0" i="0" u="none" strike="noStrike" kern="1200" cap="none" spc="0" normalizeH="0" baseline="0" noProof="0" dirty="0">
              <a:ln>
                <a:noFill/>
              </a:ln>
              <a:solidFill>
                <a:srgbClr val="EC6C53"/>
              </a:solidFill>
              <a:effectLst/>
              <a:uLnTx/>
              <a:uFillTx/>
              <a:latin typeface="UTM Aristote" panose="02040603050506020204" pitchFamily="18" charset="0"/>
              <a:ea typeface="汉仪小麦体简" panose="00020600040101010101" pitchFamily="18" charset="-122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06920" y="-906430"/>
            <a:ext cx="1067573" cy="18128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21269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400"/>
                            </p:stCondLst>
                            <p:childTnLst>
                              <p:par>
                                <p:cTn id="13" presetID="53" presetClass="entr" presetSubtype="528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000"/>
                            </p:stCondLst>
                            <p:childTnLst>
                              <p:par>
                                <p:cTn id="21" presetID="53" presetClass="entr" presetSubtype="528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2" dur="8285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33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 numSld="999" showWhenStopped="0">
                <p:cTn id="34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4" grpId="0"/>
      <p:bldP spid="5" grpId="0"/>
      <p:bldP spid="8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图片 20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683" t="22962" r="50390" b="21927"/>
          <a:stretch/>
        </p:blipFill>
        <p:spPr>
          <a:xfrm>
            <a:off x="7272660" y="-1311766"/>
            <a:ext cx="3178611" cy="4118133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D59FE81C-7D22-46A5-BAF4-2AF963282CD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98784" y="1537961"/>
            <a:ext cx="9107833" cy="3700272"/>
          </a:xfrm>
          <a:prstGeom prst="rect">
            <a:avLst/>
          </a:prstGeom>
        </p:spPr>
      </p:pic>
      <p:grpSp>
        <p:nvGrpSpPr>
          <p:cNvPr id="10" name="组合 9">
            <a:extLst>
              <a:ext uri="{FF2B5EF4-FFF2-40B4-BE49-F238E27FC236}">
                <a16:creationId xmlns:a16="http://schemas.microsoft.com/office/drawing/2014/main" id="{904C32B9-AAC7-4305-BCFE-364E93F56309}"/>
              </a:ext>
            </a:extLst>
          </p:cNvPr>
          <p:cNvGrpSpPr/>
          <p:nvPr/>
        </p:nvGrpSpPr>
        <p:grpSpPr>
          <a:xfrm>
            <a:off x="3274117" y="2655843"/>
            <a:ext cx="6687568" cy="1241558"/>
            <a:chOff x="3419042" y="168748"/>
            <a:chExt cx="5539926" cy="1241558"/>
          </a:xfrm>
        </p:grpSpPr>
        <p:sp>
          <p:nvSpPr>
            <p:cNvPr id="2" name="文本框 1">
              <a:extLst>
                <a:ext uri="{FF2B5EF4-FFF2-40B4-BE49-F238E27FC236}">
                  <a16:creationId xmlns:a16="http://schemas.microsoft.com/office/drawing/2014/main" id="{FA3FFA36-2A3A-40B0-A371-D3501D76655A}"/>
                </a:ext>
              </a:extLst>
            </p:cNvPr>
            <p:cNvSpPr txBox="1"/>
            <p:nvPr/>
          </p:nvSpPr>
          <p:spPr>
            <a:xfrm>
              <a:off x="4034204" y="168748"/>
              <a:ext cx="4563208" cy="124155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>
                <a:lnSpc>
                  <a:spcPct val="120000"/>
                </a:lnSpc>
                <a:defRPr sz="4000">
                  <a:latin typeface="汉仪小麦体简" panose="00020600040101010101" pitchFamily="18" charset="-122"/>
                  <a:ea typeface="汉仪小麦体简" panose="00020600040101010101" pitchFamily="18" charset="-122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zh-CN" sz="7200" b="1" dirty="0" smtClean="0">
                  <a:solidFill>
                    <a:schemeClr val="accent2">
                      <a:lumMod val="75000"/>
                    </a:schemeClr>
                  </a:solidFill>
                  <a:latin typeface="UTM Gradoo" panose="02040603050506020204" pitchFamily="18" charset="0"/>
                </a:rPr>
                <a:t>LUYỆN TẬP</a:t>
              </a:r>
              <a:endParaRPr kumimoji="0" lang="zh-CN" altLang="en-US" sz="7200" b="1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UTM Gradoo" panose="02040603050506020204" pitchFamily="18" charset="0"/>
              </a:endParaRPr>
            </a:p>
          </p:txBody>
        </p:sp>
        <p:pic>
          <p:nvPicPr>
            <p:cNvPr id="8" name="图片 7">
              <a:extLst>
                <a:ext uri="{FF2B5EF4-FFF2-40B4-BE49-F238E27FC236}">
                  <a16:creationId xmlns:a16="http://schemas.microsoft.com/office/drawing/2014/main" id="{A933D717-11DD-4E48-B09C-F06B8451F2B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419042" y="502931"/>
              <a:ext cx="541993" cy="532125"/>
            </a:xfrm>
            <a:prstGeom prst="rect">
              <a:avLst/>
            </a:prstGeom>
          </p:spPr>
        </p:pic>
        <p:pic>
          <p:nvPicPr>
            <p:cNvPr id="9" name="图片 8">
              <a:extLst>
                <a:ext uri="{FF2B5EF4-FFF2-40B4-BE49-F238E27FC236}">
                  <a16:creationId xmlns:a16="http://schemas.microsoft.com/office/drawing/2014/main" id="{98FAD467-7735-4644-AF74-5326E72350A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416975" y="502931"/>
              <a:ext cx="541993" cy="532125"/>
            </a:xfrm>
            <a:prstGeom prst="rect">
              <a:avLst/>
            </a:prstGeom>
          </p:spPr>
        </p:pic>
      </p:grpSp>
      <p:grpSp>
        <p:nvGrpSpPr>
          <p:cNvPr id="3" name="Group 2"/>
          <p:cNvGrpSpPr/>
          <p:nvPr/>
        </p:nvGrpSpPr>
        <p:grpSpPr>
          <a:xfrm>
            <a:off x="2729759" y="2459427"/>
            <a:ext cx="1463551" cy="1530083"/>
            <a:chOff x="2729759" y="2459427"/>
            <a:chExt cx="1463551" cy="1530083"/>
          </a:xfrm>
        </p:grpSpPr>
        <p:sp>
          <p:nvSpPr>
            <p:cNvPr id="15" name="Flowchart: Preparation 14"/>
            <p:cNvSpPr/>
            <p:nvPr/>
          </p:nvSpPr>
          <p:spPr>
            <a:xfrm rot="643079">
              <a:off x="2729759" y="2459427"/>
              <a:ext cx="1446160" cy="1454822"/>
            </a:xfrm>
            <a:prstGeom prst="flowChartPreparation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txBody>
            <a:bodyPr wrap="square">
              <a:spAutoFit/>
            </a:bodyPr>
            <a:lstStyle/>
            <a:p>
              <a:pPr lvl="0" algn="ctr" defTabSz="914400">
                <a:lnSpc>
                  <a:spcPct val="120000"/>
                </a:lnSpc>
                <a:defRPr/>
              </a:pPr>
              <a:r>
                <a:rPr lang="en-US" altLang="zh-CN" sz="80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UTM Isadora" panose="02040603050506020204" pitchFamily="18" charset="0"/>
                </a:rPr>
                <a:t>1</a:t>
              </a:r>
            </a:p>
          </p:txBody>
        </p:sp>
        <p:sp>
          <p:nvSpPr>
            <p:cNvPr id="20" name="Flowchart: Preparation 19"/>
            <p:cNvSpPr/>
            <p:nvPr/>
          </p:nvSpPr>
          <p:spPr>
            <a:xfrm rot="643079">
              <a:off x="2747150" y="2534688"/>
              <a:ext cx="1446160" cy="1454822"/>
            </a:xfrm>
            <a:prstGeom prst="flowChartPreparation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txBody>
            <a:bodyPr wrap="square">
              <a:spAutoFit/>
            </a:bodyPr>
            <a:lstStyle/>
            <a:p>
              <a:pPr lvl="0" algn="ctr" defTabSz="914400">
                <a:lnSpc>
                  <a:spcPct val="120000"/>
                </a:lnSpc>
                <a:defRPr/>
              </a:pPr>
              <a:r>
                <a:rPr lang="en-US" altLang="zh-CN" sz="8000" b="1" dirty="0" smtClean="0">
                  <a:solidFill>
                    <a:srgbClr val="D43948"/>
                  </a:solidFill>
                  <a:latin typeface="UTM Isadora" panose="02040603050506020204" pitchFamily="18" charset="0"/>
                </a:rPr>
                <a:t>3</a:t>
              </a:r>
              <a:endParaRPr lang="en-US" altLang="zh-CN" sz="8000" b="1" dirty="0">
                <a:solidFill>
                  <a:srgbClr val="D43948"/>
                </a:solidFill>
                <a:latin typeface="UTM Isadora" panose="02040603050506020204" pitchFamily="18" charset="0"/>
              </a:endParaRPr>
            </a:p>
          </p:txBody>
        </p:sp>
      </p:grpSp>
      <p:pic>
        <p:nvPicPr>
          <p:cNvPr id="24" name="图片 20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84" t="-987" r="-3110" b="987"/>
          <a:stretch/>
        </p:blipFill>
        <p:spPr>
          <a:xfrm>
            <a:off x="0" y="3007848"/>
            <a:ext cx="2533924" cy="3735852"/>
          </a:xfrm>
          <a:prstGeom prst="rect">
            <a:avLst/>
          </a:prstGeom>
        </p:spPr>
      </p:pic>
      <p:pic>
        <p:nvPicPr>
          <p:cNvPr id="26" name="图片 19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061987">
            <a:off x="1073498" y="627645"/>
            <a:ext cx="1850574" cy="917378"/>
          </a:xfrm>
          <a:prstGeom prst="rect">
            <a:avLst/>
          </a:prstGeom>
        </p:spPr>
      </p:pic>
      <p:pic>
        <p:nvPicPr>
          <p:cNvPr id="29" name="图片 5">
            <a:extLst>
              <a:ext uri="{FF2B5EF4-FFF2-40B4-BE49-F238E27FC236}">
                <a16:creationId xmlns:a16="http://schemas.microsoft.com/office/drawing/2014/main" id="{C220DC5B-094D-4024-A0CF-41DCA0C6BF0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273121" y="3815862"/>
            <a:ext cx="1701612" cy="29278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33749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37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900" decel="100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3000"/>
                            </p:stCondLst>
                            <p:childTnLst>
                              <p:par>
                                <p:cTn id="24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4000"/>
                            </p:stCondLst>
                            <p:childTnLst>
                              <p:par>
                                <p:cTn id="30" presetID="18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32" dur="7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组合 42">
            <a:extLst>
              <a:ext uri="{FF2B5EF4-FFF2-40B4-BE49-F238E27FC236}">
                <a16:creationId xmlns:a16="http://schemas.microsoft.com/office/drawing/2014/main" id="{059CA9D8-B9F9-4F47-844D-935EA23DBF9D}"/>
              </a:ext>
            </a:extLst>
          </p:cNvPr>
          <p:cNvGrpSpPr/>
          <p:nvPr/>
        </p:nvGrpSpPr>
        <p:grpSpPr>
          <a:xfrm rot="16200000">
            <a:off x="1097114" y="-514657"/>
            <a:ext cx="1004497" cy="2467069"/>
            <a:chOff x="2339975" y="1833581"/>
            <a:chExt cx="1373820" cy="2467069"/>
          </a:xfrm>
        </p:grpSpPr>
        <p:grpSp>
          <p:nvGrpSpPr>
            <p:cNvPr id="29" name="组合 28">
              <a:extLst>
                <a:ext uri="{FF2B5EF4-FFF2-40B4-BE49-F238E27FC236}">
                  <a16:creationId xmlns:a16="http://schemas.microsoft.com/office/drawing/2014/main" id="{2C504291-9C23-4D21-BBDB-BEE70B71F93D}"/>
                </a:ext>
              </a:extLst>
            </p:cNvPr>
            <p:cNvGrpSpPr/>
            <p:nvPr/>
          </p:nvGrpSpPr>
          <p:grpSpPr>
            <a:xfrm>
              <a:off x="2339975" y="1833581"/>
              <a:ext cx="1373820" cy="2467069"/>
              <a:chOff x="2339975" y="1833581"/>
              <a:chExt cx="1373820" cy="2467069"/>
            </a:xfrm>
          </p:grpSpPr>
          <p:sp>
            <p:nvSpPr>
              <p:cNvPr id="14" name="MH_Other_1">
                <a:extLst>
                  <a:ext uri="{FF2B5EF4-FFF2-40B4-BE49-F238E27FC236}">
                    <a16:creationId xmlns:a16="http://schemas.microsoft.com/office/drawing/2014/main" id="{BB3A5070-9812-4829-BD93-93FEDF1A3525}"/>
                  </a:ext>
                </a:extLst>
              </p:cNvPr>
              <p:cNvSpPr/>
              <p:nvPr>
                <p:custDataLst>
                  <p:tags r:id="rId5"/>
                </p:custDataLst>
              </p:nvPr>
            </p:nvSpPr>
            <p:spPr>
              <a:xfrm>
                <a:off x="2339975" y="2025762"/>
                <a:ext cx="1150938" cy="2274888"/>
              </a:xfrm>
              <a:custGeom>
                <a:avLst/>
                <a:gdLst>
                  <a:gd name="connsiteX0" fmla="*/ 0 w 1400175"/>
                  <a:gd name="connsiteY0" fmla="*/ 0 h 2671762"/>
                  <a:gd name="connsiteX1" fmla="*/ 0 w 1400175"/>
                  <a:gd name="connsiteY1" fmla="*/ 2400300 h 2671762"/>
                  <a:gd name="connsiteX2" fmla="*/ 142875 w 1400175"/>
                  <a:gd name="connsiteY2" fmla="*/ 2328862 h 2671762"/>
                  <a:gd name="connsiteX3" fmla="*/ 209550 w 1400175"/>
                  <a:gd name="connsiteY3" fmla="*/ 2366962 h 2671762"/>
                  <a:gd name="connsiteX4" fmla="*/ 271463 w 1400175"/>
                  <a:gd name="connsiteY4" fmla="*/ 2509837 h 2671762"/>
                  <a:gd name="connsiteX5" fmla="*/ 338138 w 1400175"/>
                  <a:gd name="connsiteY5" fmla="*/ 2586037 h 2671762"/>
                  <a:gd name="connsiteX6" fmla="*/ 495300 w 1400175"/>
                  <a:gd name="connsiteY6" fmla="*/ 2671762 h 2671762"/>
                  <a:gd name="connsiteX7" fmla="*/ 547688 w 1400175"/>
                  <a:gd name="connsiteY7" fmla="*/ 2571750 h 2671762"/>
                  <a:gd name="connsiteX8" fmla="*/ 600075 w 1400175"/>
                  <a:gd name="connsiteY8" fmla="*/ 2524125 h 2671762"/>
                  <a:gd name="connsiteX9" fmla="*/ 695325 w 1400175"/>
                  <a:gd name="connsiteY9" fmla="*/ 2457450 h 2671762"/>
                  <a:gd name="connsiteX10" fmla="*/ 752475 w 1400175"/>
                  <a:gd name="connsiteY10" fmla="*/ 2400300 h 2671762"/>
                  <a:gd name="connsiteX11" fmla="*/ 866775 w 1400175"/>
                  <a:gd name="connsiteY11" fmla="*/ 2362200 h 2671762"/>
                  <a:gd name="connsiteX12" fmla="*/ 933450 w 1400175"/>
                  <a:gd name="connsiteY12" fmla="*/ 2481262 h 2671762"/>
                  <a:gd name="connsiteX13" fmla="*/ 1085850 w 1400175"/>
                  <a:gd name="connsiteY13" fmla="*/ 2533650 h 2671762"/>
                  <a:gd name="connsiteX14" fmla="*/ 1176338 w 1400175"/>
                  <a:gd name="connsiteY14" fmla="*/ 2552700 h 2671762"/>
                  <a:gd name="connsiteX15" fmla="*/ 1223963 w 1400175"/>
                  <a:gd name="connsiteY15" fmla="*/ 2514600 h 2671762"/>
                  <a:gd name="connsiteX16" fmla="*/ 1281113 w 1400175"/>
                  <a:gd name="connsiteY16" fmla="*/ 2476500 h 2671762"/>
                  <a:gd name="connsiteX17" fmla="*/ 1323975 w 1400175"/>
                  <a:gd name="connsiteY17" fmla="*/ 2447925 h 2671762"/>
                  <a:gd name="connsiteX18" fmla="*/ 1366838 w 1400175"/>
                  <a:gd name="connsiteY18" fmla="*/ 2428875 h 2671762"/>
                  <a:gd name="connsiteX19" fmla="*/ 1400175 w 1400175"/>
                  <a:gd name="connsiteY19" fmla="*/ 2457450 h 2671762"/>
                  <a:gd name="connsiteX20" fmla="*/ 1400175 w 1400175"/>
                  <a:gd name="connsiteY20" fmla="*/ 9525 h 2671762"/>
                  <a:gd name="connsiteX21" fmla="*/ 0 w 1400175"/>
                  <a:gd name="connsiteY21" fmla="*/ 0 h 2671762"/>
                  <a:gd name="connsiteX0" fmla="*/ 0 w 1400175"/>
                  <a:gd name="connsiteY0" fmla="*/ 0 h 2671762"/>
                  <a:gd name="connsiteX1" fmla="*/ 0 w 1400175"/>
                  <a:gd name="connsiteY1" fmla="*/ 2400300 h 2671762"/>
                  <a:gd name="connsiteX2" fmla="*/ 142875 w 1400175"/>
                  <a:gd name="connsiteY2" fmla="*/ 2328862 h 2671762"/>
                  <a:gd name="connsiteX3" fmla="*/ 271463 w 1400175"/>
                  <a:gd name="connsiteY3" fmla="*/ 2509837 h 2671762"/>
                  <a:gd name="connsiteX4" fmla="*/ 338138 w 1400175"/>
                  <a:gd name="connsiteY4" fmla="*/ 2586037 h 2671762"/>
                  <a:gd name="connsiteX5" fmla="*/ 495300 w 1400175"/>
                  <a:gd name="connsiteY5" fmla="*/ 2671762 h 2671762"/>
                  <a:gd name="connsiteX6" fmla="*/ 547688 w 1400175"/>
                  <a:gd name="connsiteY6" fmla="*/ 2571750 h 2671762"/>
                  <a:gd name="connsiteX7" fmla="*/ 600075 w 1400175"/>
                  <a:gd name="connsiteY7" fmla="*/ 2524125 h 2671762"/>
                  <a:gd name="connsiteX8" fmla="*/ 695325 w 1400175"/>
                  <a:gd name="connsiteY8" fmla="*/ 2457450 h 2671762"/>
                  <a:gd name="connsiteX9" fmla="*/ 752475 w 1400175"/>
                  <a:gd name="connsiteY9" fmla="*/ 2400300 h 2671762"/>
                  <a:gd name="connsiteX10" fmla="*/ 866775 w 1400175"/>
                  <a:gd name="connsiteY10" fmla="*/ 2362200 h 2671762"/>
                  <a:gd name="connsiteX11" fmla="*/ 933450 w 1400175"/>
                  <a:gd name="connsiteY11" fmla="*/ 2481262 h 2671762"/>
                  <a:gd name="connsiteX12" fmla="*/ 1085850 w 1400175"/>
                  <a:gd name="connsiteY12" fmla="*/ 2533650 h 2671762"/>
                  <a:gd name="connsiteX13" fmla="*/ 1176338 w 1400175"/>
                  <a:gd name="connsiteY13" fmla="*/ 2552700 h 2671762"/>
                  <a:gd name="connsiteX14" fmla="*/ 1223963 w 1400175"/>
                  <a:gd name="connsiteY14" fmla="*/ 2514600 h 2671762"/>
                  <a:gd name="connsiteX15" fmla="*/ 1281113 w 1400175"/>
                  <a:gd name="connsiteY15" fmla="*/ 2476500 h 2671762"/>
                  <a:gd name="connsiteX16" fmla="*/ 1323975 w 1400175"/>
                  <a:gd name="connsiteY16" fmla="*/ 2447925 h 2671762"/>
                  <a:gd name="connsiteX17" fmla="*/ 1366838 w 1400175"/>
                  <a:gd name="connsiteY17" fmla="*/ 2428875 h 2671762"/>
                  <a:gd name="connsiteX18" fmla="*/ 1400175 w 1400175"/>
                  <a:gd name="connsiteY18" fmla="*/ 2457450 h 2671762"/>
                  <a:gd name="connsiteX19" fmla="*/ 1400175 w 1400175"/>
                  <a:gd name="connsiteY19" fmla="*/ 9525 h 2671762"/>
                  <a:gd name="connsiteX20" fmla="*/ 0 w 1400175"/>
                  <a:gd name="connsiteY20" fmla="*/ 0 h 2671762"/>
                  <a:gd name="connsiteX0" fmla="*/ 0 w 1400175"/>
                  <a:gd name="connsiteY0" fmla="*/ 0 h 2671762"/>
                  <a:gd name="connsiteX1" fmla="*/ 0 w 1400175"/>
                  <a:gd name="connsiteY1" fmla="*/ 2400300 h 2671762"/>
                  <a:gd name="connsiteX2" fmla="*/ 142875 w 1400175"/>
                  <a:gd name="connsiteY2" fmla="*/ 2328862 h 2671762"/>
                  <a:gd name="connsiteX3" fmla="*/ 271463 w 1400175"/>
                  <a:gd name="connsiteY3" fmla="*/ 2509837 h 2671762"/>
                  <a:gd name="connsiteX4" fmla="*/ 338138 w 1400175"/>
                  <a:gd name="connsiteY4" fmla="*/ 2586037 h 2671762"/>
                  <a:gd name="connsiteX5" fmla="*/ 495300 w 1400175"/>
                  <a:gd name="connsiteY5" fmla="*/ 2671762 h 2671762"/>
                  <a:gd name="connsiteX6" fmla="*/ 547688 w 1400175"/>
                  <a:gd name="connsiteY6" fmla="*/ 2571750 h 2671762"/>
                  <a:gd name="connsiteX7" fmla="*/ 600075 w 1400175"/>
                  <a:gd name="connsiteY7" fmla="*/ 2524125 h 2671762"/>
                  <a:gd name="connsiteX8" fmla="*/ 695325 w 1400175"/>
                  <a:gd name="connsiteY8" fmla="*/ 2457450 h 2671762"/>
                  <a:gd name="connsiteX9" fmla="*/ 752475 w 1400175"/>
                  <a:gd name="connsiteY9" fmla="*/ 2400300 h 2671762"/>
                  <a:gd name="connsiteX10" fmla="*/ 866775 w 1400175"/>
                  <a:gd name="connsiteY10" fmla="*/ 2362200 h 2671762"/>
                  <a:gd name="connsiteX11" fmla="*/ 933450 w 1400175"/>
                  <a:gd name="connsiteY11" fmla="*/ 2481262 h 2671762"/>
                  <a:gd name="connsiteX12" fmla="*/ 1085850 w 1400175"/>
                  <a:gd name="connsiteY12" fmla="*/ 2533650 h 2671762"/>
                  <a:gd name="connsiteX13" fmla="*/ 1176338 w 1400175"/>
                  <a:gd name="connsiteY13" fmla="*/ 2552700 h 2671762"/>
                  <a:gd name="connsiteX14" fmla="*/ 1223963 w 1400175"/>
                  <a:gd name="connsiteY14" fmla="*/ 2514600 h 2671762"/>
                  <a:gd name="connsiteX15" fmla="*/ 1281113 w 1400175"/>
                  <a:gd name="connsiteY15" fmla="*/ 2476500 h 2671762"/>
                  <a:gd name="connsiteX16" fmla="*/ 1323975 w 1400175"/>
                  <a:gd name="connsiteY16" fmla="*/ 2447925 h 2671762"/>
                  <a:gd name="connsiteX17" fmla="*/ 1366838 w 1400175"/>
                  <a:gd name="connsiteY17" fmla="*/ 2428875 h 2671762"/>
                  <a:gd name="connsiteX18" fmla="*/ 1400175 w 1400175"/>
                  <a:gd name="connsiteY18" fmla="*/ 2457450 h 2671762"/>
                  <a:gd name="connsiteX19" fmla="*/ 1400175 w 1400175"/>
                  <a:gd name="connsiteY19" fmla="*/ 9525 h 2671762"/>
                  <a:gd name="connsiteX20" fmla="*/ 0 w 1400175"/>
                  <a:gd name="connsiteY20" fmla="*/ 0 h 2671762"/>
                  <a:gd name="connsiteX0" fmla="*/ 0 w 1400175"/>
                  <a:gd name="connsiteY0" fmla="*/ 0 h 2671762"/>
                  <a:gd name="connsiteX1" fmla="*/ 0 w 1400175"/>
                  <a:gd name="connsiteY1" fmla="*/ 2400300 h 2671762"/>
                  <a:gd name="connsiteX2" fmla="*/ 157163 w 1400175"/>
                  <a:gd name="connsiteY2" fmla="*/ 2328862 h 2671762"/>
                  <a:gd name="connsiteX3" fmla="*/ 271463 w 1400175"/>
                  <a:gd name="connsiteY3" fmla="*/ 2509837 h 2671762"/>
                  <a:gd name="connsiteX4" fmla="*/ 338138 w 1400175"/>
                  <a:gd name="connsiteY4" fmla="*/ 2586037 h 2671762"/>
                  <a:gd name="connsiteX5" fmla="*/ 495300 w 1400175"/>
                  <a:gd name="connsiteY5" fmla="*/ 2671762 h 2671762"/>
                  <a:gd name="connsiteX6" fmla="*/ 547688 w 1400175"/>
                  <a:gd name="connsiteY6" fmla="*/ 2571750 h 2671762"/>
                  <a:gd name="connsiteX7" fmla="*/ 600075 w 1400175"/>
                  <a:gd name="connsiteY7" fmla="*/ 2524125 h 2671762"/>
                  <a:gd name="connsiteX8" fmla="*/ 695325 w 1400175"/>
                  <a:gd name="connsiteY8" fmla="*/ 2457450 h 2671762"/>
                  <a:gd name="connsiteX9" fmla="*/ 752475 w 1400175"/>
                  <a:gd name="connsiteY9" fmla="*/ 2400300 h 2671762"/>
                  <a:gd name="connsiteX10" fmla="*/ 866775 w 1400175"/>
                  <a:gd name="connsiteY10" fmla="*/ 2362200 h 2671762"/>
                  <a:gd name="connsiteX11" fmla="*/ 933450 w 1400175"/>
                  <a:gd name="connsiteY11" fmla="*/ 2481262 h 2671762"/>
                  <a:gd name="connsiteX12" fmla="*/ 1085850 w 1400175"/>
                  <a:gd name="connsiteY12" fmla="*/ 2533650 h 2671762"/>
                  <a:gd name="connsiteX13" fmla="*/ 1176338 w 1400175"/>
                  <a:gd name="connsiteY13" fmla="*/ 2552700 h 2671762"/>
                  <a:gd name="connsiteX14" fmla="*/ 1223963 w 1400175"/>
                  <a:gd name="connsiteY14" fmla="*/ 2514600 h 2671762"/>
                  <a:gd name="connsiteX15" fmla="*/ 1281113 w 1400175"/>
                  <a:gd name="connsiteY15" fmla="*/ 2476500 h 2671762"/>
                  <a:gd name="connsiteX16" fmla="*/ 1323975 w 1400175"/>
                  <a:gd name="connsiteY16" fmla="*/ 2447925 h 2671762"/>
                  <a:gd name="connsiteX17" fmla="*/ 1366838 w 1400175"/>
                  <a:gd name="connsiteY17" fmla="*/ 2428875 h 2671762"/>
                  <a:gd name="connsiteX18" fmla="*/ 1400175 w 1400175"/>
                  <a:gd name="connsiteY18" fmla="*/ 2457450 h 2671762"/>
                  <a:gd name="connsiteX19" fmla="*/ 1400175 w 1400175"/>
                  <a:gd name="connsiteY19" fmla="*/ 9525 h 2671762"/>
                  <a:gd name="connsiteX20" fmla="*/ 0 w 1400175"/>
                  <a:gd name="connsiteY20" fmla="*/ 0 h 2671762"/>
                  <a:gd name="connsiteX0" fmla="*/ 0 w 1400175"/>
                  <a:gd name="connsiteY0" fmla="*/ 0 h 2671762"/>
                  <a:gd name="connsiteX1" fmla="*/ 0 w 1400175"/>
                  <a:gd name="connsiteY1" fmla="*/ 2400300 h 2671762"/>
                  <a:gd name="connsiteX2" fmla="*/ 157163 w 1400175"/>
                  <a:gd name="connsiteY2" fmla="*/ 2328862 h 2671762"/>
                  <a:gd name="connsiteX3" fmla="*/ 271463 w 1400175"/>
                  <a:gd name="connsiteY3" fmla="*/ 2509837 h 2671762"/>
                  <a:gd name="connsiteX4" fmla="*/ 338138 w 1400175"/>
                  <a:gd name="connsiteY4" fmla="*/ 2586037 h 2671762"/>
                  <a:gd name="connsiteX5" fmla="*/ 495300 w 1400175"/>
                  <a:gd name="connsiteY5" fmla="*/ 2671762 h 2671762"/>
                  <a:gd name="connsiteX6" fmla="*/ 547688 w 1400175"/>
                  <a:gd name="connsiteY6" fmla="*/ 2571750 h 2671762"/>
                  <a:gd name="connsiteX7" fmla="*/ 600075 w 1400175"/>
                  <a:gd name="connsiteY7" fmla="*/ 2524125 h 2671762"/>
                  <a:gd name="connsiteX8" fmla="*/ 695325 w 1400175"/>
                  <a:gd name="connsiteY8" fmla="*/ 2457450 h 2671762"/>
                  <a:gd name="connsiteX9" fmla="*/ 752475 w 1400175"/>
                  <a:gd name="connsiteY9" fmla="*/ 2400300 h 2671762"/>
                  <a:gd name="connsiteX10" fmla="*/ 866775 w 1400175"/>
                  <a:gd name="connsiteY10" fmla="*/ 2362200 h 2671762"/>
                  <a:gd name="connsiteX11" fmla="*/ 933450 w 1400175"/>
                  <a:gd name="connsiteY11" fmla="*/ 2481262 h 2671762"/>
                  <a:gd name="connsiteX12" fmla="*/ 1085850 w 1400175"/>
                  <a:gd name="connsiteY12" fmla="*/ 2533650 h 2671762"/>
                  <a:gd name="connsiteX13" fmla="*/ 1176338 w 1400175"/>
                  <a:gd name="connsiteY13" fmla="*/ 2552700 h 2671762"/>
                  <a:gd name="connsiteX14" fmla="*/ 1223963 w 1400175"/>
                  <a:gd name="connsiteY14" fmla="*/ 2514600 h 2671762"/>
                  <a:gd name="connsiteX15" fmla="*/ 1281113 w 1400175"/>
                  <a:gd name="connsiteY15" fmla="*/ 2476500 h 2671762"/>
                  <a:gd name="connsiteX16" fmla="*/ 1323975 w 1400175"/>
                  <a:gd name="connsiteY16" fmla="*/ 2447925 h 2671762"/>
                  <a:gd name="connsiteX17" fmla="*/ 1366838 w 1400175"/>
                  <a:gd name="connsiteY17" fmla="*/ 2428875 h 2671762"/>
                  <a:gd name="connsiteX18" fmla="*/ 1400175 w 1400175"/>
                  <a:gd name="connsiteY18" fmla="*/ 2457450 h 2671762"/>
                  <a:gd name="connsiteX19" fmla="*/ 1400175 w 1400175"/>
                  <a:gd name="connsiteY19" fmla="*/ 9525 h 2671762"/>
                  <a:gd name="connsiteX20" fmla="*/ 0 w 1400175"/>
                  <a:gd name="connsiteY20" fmla="*/ 0 h 2671762"/>
                  <a:gd name="connsiteX0" fmla="*/ 0 w 1400175"/>
                  <a:gd name="connsiteY0" fmla="*/ 0 h 2671762"/>
                  <a:gd name="connsiteX1" fmla="*/ 0 w 1400175"/>
                  <a:gd name="connsiteY1" fmla="*/ 2400300 h 2671762"/>
                  <a:gd name="connsiteX2" fmla="*/ 157163 w 1400175"/>
                  <a:gd name="connsiteY2" fmla="*/ 2328862 h 2671762"/>
                  <a:gd name="connsiteX3" fmla="*/ 271463 w 1400175"/>
                  <a:gd name="connsiteY3" fmla="*/ 2509837 h 2671762"/>
                  <a:gd name="connsiteX4" fmla="*/ 338138 w 1400175"/>
                  <a:gd name="connsiteY4" fmla="*/ 2586037 h 2671762"/>
                  <a:gd name="connsiteX5" fmla="*/ 495300 w 1400175"/>
                  <a:gd name="connsiteY5" fmla="*/ 2671762 h 2671762"/>
                  <a:gd name="connsiteX6" fmla="*/ 547688 w 1400175"/>
                  <a:gd name="connsiteY6" fmla="*/ 2571750 h 2671762"/>
                  <a:gd name="connsiteX7" fmla="*/ 600075 w 1400175"/>
                  <a:gd name="connsiteY7" fmla="*/ 2524125 h 2671762"/>
                  <a:gd name="connsiteX8" fmla="*/ 695325 w 1400175"/>
                  <a:gd name="connsiteY8" fmla="*/ 2457450 h 2671762"/>
                  <a:gd name="connsiteX9" fmla="*/ 752475 w 1400175"/>
                  <a:gd name="connsiteY9" fmla="*/ 2400300 h 2671762"/>
                  <a:gd name="connsiteX10" fmla="*/ 866775 w 1400175"/>
                  <a:gd name="connsiteY10" fmla="*/ 2362200 h 2671762"/>
                  <a:gd name="connsiteX11" fmla="*/ 933450 w 1400175"/>
                  <a:gd name="connsiteY11" fmla="*/ 2481262 h 2671762"/>
                  <a:gd name="connsiteX12" fmla="*/ 1085850 w 1400175"/>
                  <a:gd name="connsiteY12" fmla="*/ 2533650 h 2671762"/>
                  <a:gd name="connsiteX13" fmla="*/ 1176338 w 1400175"/>
                  <a:gd name="connsiteY13" fmla="*/ 2552700 h 2671762"/>
                  <a:gd name="connsiteX14" fmla="*/ 1223963 w 1400175"/>
                  <a:gd name="connsiteY14" fmla="*/ 2514600 h 2671762"/>
                  <a:gd name="connsiteX15" fmla="*/ 1281113 w 1400175"/>
                  <a:gd name="connsiteY15" fmla="*/ 2476500 h 2671762"/>
                  <a:gd name="connsiteX16" fmla="*/ 1323975 w 1400175"/>
                  <a:gd name="connsiteY16" fmla="*/ 2447925 h 2671762"/>
                  <a:gd name="connsiteX17" fmla="*/ 1366838 w 1400175"/>
                  <a:gd name="connsiteY17" fmla="*/ 2428875 h 2671762"/>
                  <a:gd name="connsiteX18" fmla="*/ 1400175 w 1400175"/>
                  <a:gd name="connsiteY18" fmla="*/ 2457450 h 2671762"/>
                  <a:gd name="connsiteX19" fmla="*/ 1400175 w 1400175"/>
                  <a:gd name="connsiteY19" fmla="*/ 9525 h 2671762"/>
                  <a:gd name="connsiteX20" fmla="*/ 0 w 1400175"/>
                  <a:gd name="connsiteY20" fmla="*/ 0 h 2671762"/>
                  <a:gd name="connsiteX0" fmla="*/ 0 w 1400175"/>
                  <a:gd name="connsiteY0" fmla="*/ 0 h 2671762"/>
                  <a:gd name="connsiteX1" fmla="*/ 0 w 1400175"/>
                  <a:gd name="connsiteY1" fmla="*/ 2400300 h 2671762"/>
                  <a:gd name="connsiteX2" fmla="*/ 157163 w 1400175"/>
                  <a:gd name="connsiteY2" fmla="*/ 2328862 h 2671762"/>
                  <a:gd name="connsiteX3" fmla="*/ 271463 w 1400175"/>
                  <a:gd name="connsiteY3" fmla="*/ 2509837 h 2671762"/>
                  <a:gd name="connsiteX4" fmla="*/ 338138 w 1400175"/>
                  <a:gd name="connsiteY4" fmla="*/ 2586037 h 2671762"/>
                  <a:gd name="connsiteX5" fmla="*/ 495300 w 1400175"/>
                  <a:gd name="connsiteY5" fmla="*/ 2671762 h 2671762"/>
                  <a:gd name="connsiteX6" fmla="*/ 547688 w 1400175"/>
                  <a:gd name="connsiteY6" fmla="*/ 2571750 h 2671762"/>
                  <a:gd name="connsiteX7" fmla="*/ 600075 w 1400175"/>
                  <a:gd name="connsiteY7" fmla="*/ 2524125 h 2671762"/>
                  <a:gd name="connsiteX8" fmla="*/ 695325 w 1400175"/>
                  <a:gd name="connsiteY8" fmla="*/ 2457450 h 2671762"/>
                  <a:gd name="connsiteX9" fmla="*/ 752475 w 1400175"/>
                  <a:gd name="connsiteY9" fmla="*/ 2400300 h 2671762"/>
                  <a:gd name="connsiteX10" fmla="*/ 866775 w 1400175"/>
                  <a:gd name="connsiteY10" fmla="*/ 2362200 h 2671762"/>
                  <a:gd name="connsiteX11" fmla="*/ 933450 w 1400175"/>
                  <a:gd name="connsiteY11" fmla="*/ 2481262 h 2671762"/>
                  <a:gd name="connsiteX12" fmla="*/ 1085850 w 1400175"/>
                  <a:gd name="connsiteY12" fmla="*/ 2533650 h 2671762"/>
                  <a:gd name="connsiteX13" fmla="*/ 1176338 w 1400175"/>
                  <a:gd name="connsiteY13" fmla="*/ 2552700 h 2671762"/>
                  <a:gd name="connsiteX14" fmla="*/ 1223963 w 1400175"/>
                  <a:gd name="connsiteY14" fmla="*/ 2514600 h 2671762"/>
                  <a:gd name="connsiteX15" fmla="*/ 1281113 w 1400175"/>
                  <a:gd name="connsiteY15" fmla="*/ 2476500 h 2671762"/>
                  <a:gd name="connsiteX16" fmla="*/ 1323975 w 1400175"/>
                  <a:gd name="connsiteY16" fmla="*/ 2447925 h 2671762"/>
                  <a:gd name="connsiteX17" fmla="*/ 1366838 w 1400175"/>
                  <a:gd name="connsiteY17" fmla="*/ 2428875 h 2671762"/>
                  <a:gd name="connsiteX18" fmla="*/ 1400175 w 1400175"/>
                  <a:gd name="connsiteY18" fmla="*/ 2457450 h 2671762"/>
                  <a:gd name="connsiteX19" fmla="*/ 1400175 w 1400175"/>
                  <a:gd name="connsiteY19" fmla="*/ 9525 h 2671762"/>
                  <a:gd name="connsiteX20" fmla="*/ 0 w 1400175"/>
                  <a:gd name="connsiteY20" fmla="*/ 0 h 2671762"/>
                  <a:gd name="connsiteX0" fmla="*/ 0 w 1400175"/>
                  <a:gd name="connsiteY0" fmla="*/ 0 h 2671762"/>
                  <a:gd name="connsiteX1" fmla="*/ 0 w 1400175"/>
                  <a:gd name="connsiteY1" fmla="*/ 2400300 h 2671762"/>
                  <a:gd name="connsiteX2" fmla="*/ 157163 w 1400175"/>
                  <a:gd name="connsiteY2" fmla="*/ 2328862 h 2671762"/>
                  <a:gd name="connsiteX3" fmla="*/ 271463 w 1400175"/>
                  <a:gd name="connsiteY3" fmla="*/ 2509837 h 2671762"/>
                  <a:gd name="connsiteX4" fmla="*/ 338138 w 1400175"/>
                  <a:gd name="connsiteY4" fmla="*/ 2586037 h 2671762"/>
                  <a:gd name="connsiteX5" fmla="*/ 495300 w 1400175"/>
                  <a:gd name="connsiteY5" fmla="*/ 2671762 h 2671762"/>
                  <a:gd name="connsiteX6" fmla="*/ 547688 w 1400175"/>
                  <a:gd name="connsiteY6" fmla="*/ 2571750 h 2671762"/>
                  <a:gd name="connsiteX7" fmla="*/ 600075 w 1400175"/>
                  <a:gd name="connsiteY7" fmla="*/ 2524125 h 2671762"/>
                  <a:gd name="connsiteX8" fmla="*/ 695325 w 1400175"/>
                  <a:gd name="connsiteY8" fmla="*/ 2457450 h 2671762"/>
                  <a:gd name="connsiteX9" fmla="*/ 752475 w 1400175"/>
                  <a:gd name="connsiteY9" fmla="*/ 2400300 h 2671762"/>
                  <a:gd name="connsiteX10" fmla="*/ 866775 w 1400175"/>
                  <a:gd name="connsiteY10" fmla="*/ 2362200 h 2671762"/>
                  <a:gd name="connsiteX11" fmla="*/ 933450 w 1400175"/>
                  <a:gd name="connsiteY11" fmla="*/ 2481262 h 2671762"/>
                  <a:gd name="connsiteX12" fmla="*/ 1085850 w 1400175"/>
                  <a:gd name="connsiteY12" fmla="*/ 2533650 h 2671762"/>
                  <a:gd name="connsiteX13" fmla="*/ 1176338 w 1400175"/>
                  <a:gd name="connsiteY13" fmla="*/ 2552700 h 2671762"/>
                  <a:gd name="connsiteX14" fmla="*/ 1223963 w 1400175"/>
                  <a:gd name="connsiteY14" fmla="*/ 2514600 h 2671762"/>
                  <a:gd name="connsiteX15" fmla="*/ 1281113 w 1400175"/>
                  <a:gd name="connsiteY15" fmla="*/ 2476500 h 2671762"/>
                  <a:gd name="connsiteX16" fmla="*/ 1323975 w 1400175"/>
                  <a:gd name="connsiteY16" fmla="*/ 2447925 h 2671762"/>
                  <a:gd name="connsiteX17" fmla="*/ 1366838 w 1400175"/>
                  <a:gd name="connsiteY17" fmla="*/ 2428875 h 2671762"/>
                  <a:gd name="connsiteX18" fmla="*/ 1400175 w 1400175"/>
                  <a:gd name="connsiteY18" fmla="*/ 2457450 h 2671762"/>
                  <a:gd name="connsiteX19" fmla="*/ 1400175 w 1400175"/>
                  <a:gd name="connsiteY19" fmla="*/ 9525 h 2671762"/>
                  <a:gd name="connsiteX20" fmla="*/ 0 w 1400175"/>
                  <a:gd name="connsiteY20" fmla="*/ 0 h 2671762"/>
                  <a:gd name="connsiteX0" fmla="*/ 0 w 1400175"/>
                  <a:gd name="connsiteY0" fmla="*/ 0 h 2671762"/>
                  <a:gd name="connsiteX1" fmla="*/ 0 w 1400175"/>
                  <a:gd name="connsiteY1" fmla="*/ 2400300 h 2671762"/>
                  <a:gd name="connsiteX2" fmla="*/ 157163 w 1400175"/>
                  <a:gd name="connsiteY2" fmla="*/ 2328862 h 2671762"/>
                  <a:gd name="connsiteX3" fmla="*/ 271463 w 1400175"/>
                  <a:gd name="connsiteY3" fmla="*/ 2509837 h 2671762"/>
                  <a:gd name="connsiteX4" fmla="*/ 338138 w 1400175"/>
                  <a:gd name="connsiteY4" fmla="*/ 2586037 h 2671762"/>
                  <a:gd name="connsiteX5" fmla="*/ 495300 w 1400175"/>
                  <a:gd name="connsiteY5" fmla="*/ 2671762 h 2671762"/>
                  <a:gd name="connsiteX6" fmla="*/ 547688 w 1400175"/>
                  <a:gd name="connsiteY6" fmla="*/ 2571750 h 2671762"/>
                  <a:gd name="connsiteX7" fmla="*/ 600075 w 1400175"/>
                  <a:gd name="connsiteY7" fmla="*/ 2524125 h 2671762"/>
                  <a:gd name="connsiteX8" fmla="*/ 695325 w 1400175"/>
                  <a:gd name="connsiteY8" fmla="*/ 2457450 h 2671762"/>
                  <a:gd name="connsiteX9" fmla="*/ 752475 w 1400175"/>
                  <a:gd name="connsiteY9" fmla="*/ 2400300 h 2671762"/>
                  <a:gd name="connsiteX10" fmla="*/ 866775 w 1400175"/>
                  <a:gd name="connsiteY10" fmla="*/ 2362200 h 2671762"/>
                  <a:gd name="connsiteX11" fmla="*/ 933450 w 1400175"/>
                  <a:gd name="connsiteY11" fmla="*/ 2481262 h 2671762"/>
                  <a:gd name="connsiteX12" fmla="*/ 1085850 w 1400175"/>
                  <a:gd name="connsiteY12" fmla="*/ 2533650 h 2671762"/>
                  <a:gd name="connsiteX13" fmla="*/ 1176338 w 1400175"/>
                  <a:gd name="connsiteY13" fmla="*/ 2552700 h 2671762"/>
                  <a:gd name="connsiteX14" fmla="*/ 1223963 w 1400175"/>
                  <a:gd name="connsiteY14" fmla="*/ 2514600 h 2671762"/>
                  <a:gd name="connsiteX15" fmla="*/ 1281113 w 1400175"/>
                  <a:gd name="connsiteY15" fmla="*/ 2476500 h 2671762"/>
                  <a:gd name="connsiteX16" fmla="*/ 1323975 w 1400175"/>
                  <a:gd name="connsiteY16" fmla="*/ 2447925 h 2671762"/>
                  <a:gd name="connsiteX17" fmla="*/ 1366838 w 1400175"/>
                  <a:gd name="connsiteY17" fmla="*/ 2428875 h 2671762"/>
                  <a:gd name="connsiteX18" fmla="*/ 1400175 w 1400175"/>
                  <a:gd name="connsiteY18" fmla="*/ 2457450 h 2671762"/>
                  <a:gd name="connsiteX19" fmla="*/ 1400175 w 1400175"/>
                  <a:gd name="connsiteY19" fmla="*/ 9525 h 2671762"/>
                  <a:gd name="connsiteX20" fmla="*/ 0 w 1400175"/>
                  <a:gd name="connsiteY20" fmla="*/ 0 h 2671762"/>
                  <a:gd name="connsiteX0" fmla="*/ 0 w 1400175"/>
                  <a:gd name="connsiteY0" fmla="*/ 0 h 2671762"/>
                  <a:gd name="connsiteX1" fmla="*/ 0 w 1400175"/>
                  <a:gd name="connsiteY1" fmla="*/ 2400300 h 2671762"/>
                  <a:gd name="connsiteX2" fmla="*/ 157163 w 1400175"/>
                  <a:gd name="connsiteY2" fmla="*/ 2328862 h 2671762"/>
                  <a:gd name="connsiteX3" fmla="*/ 271463 w 1400175"/>
                  <a:gd name="connsiteY3" fmla="*/ 2509837 h 2671762"/>
                  <a:gd name="connsiteX4" fmla="*/ 338138 w 1400175"/>
                  <a:gd name="connsiteY4" fmla="*/ 2586037 h 2671762"/>
                  <a:gd name="connsiteX5" fmla="*/ 495300 w 1400175"/>
                  <a:gd name="connsiteY5" fmla="*/ 2671762 h 2671762"/>
                  <a:gd name="connsiteX6" fmla="*/ 547688 w 1400175"/>
                  <a:gd name="connsiteY6" fmla="*/ 2571750 h 2671762"/>
                  <a:gd name="connsiteX7" fmla="*/ 600075 w 1400175"/>
                  <a:gd name="connsiteY7" fmla="*/ 2524125 h 2671762"/>
                  <a:gd name="connsiteX8" fmla="*/ 695325 w 1400175"/>
                  <a:gd name="connsiteY8" fmla="*/ 2457450 h 2671762"/>
                  <a:gd name="connsiteX9" fmla="*/ 752475 w 1400175"/>
                  <a:gd name="connsiteY9" fmla="*/ 2400300 h 2671762"/>
                  <a:gd name="connsiteX10" fmla="*/ 866775 w 1400175"/>
                  <a:gd name="connsiteY10" fmla="*/ 2362200 h 2671762"/>
                  <a:gd name="connsiteX11" fmla="*/ 933450 w 1400175"/>
                  <a:gd name="connsiteY11" fmla="*/ 2481262 h 2671762"/>
                  <a:gd name="connsiteX12" fmla="*/ 1085850 w 1400175"/>
                  <a:gd name="connsiteY12" fmla="*/ 2533650 h 2671762"/>
                  <a:gd name="connsiteX13" fmla="*/ 1176338 w 1400175"/>
                  <a:gd name="connsiteY13" fmla="*/ 2552700 h 2671762"/>
                  <a:gd name="connsiteX14" fmla="*/ 1223963 w 1400175"/>
                  <a:gd name="connsiteY14" fmla="*/ 2514600 h 2671762"/>
                  <a:gd name="connsiteX15" fmla="*/ 1281113 w 1400175"/>
                  <a:gd name="connsiteY15" fmla="*/ 2476500 h 2671762"/>
                  <a:gd name="connsiteX16" fmla="*/ 1323975 w 1400175"/>
                  <a:gd name="connsiteY16" fmla="*/ 2447925 h 2671762"/>
                  <a:gd name="connsiteX17" fmla="*/ 1366838 w 1400175"/>
                  <a:gd name="connsiteY17" fmla="*/ 2428875 h 2671762"/>
                  <a:gd name="connsiteX18" fmla="*/ 1385888 w 1400175"/>
                  <a:gd name="connsiteY18" fmla="*/ 2443163 h 2671762"/>
                  <a:gd name="connsiteX19" fmla="*/ 1400175 w 1400175"/>
                  <a:gd name="connsiteY19" fmla="*/ 9525 h 2671762"/>
                  <a:gd name="connsiteX20" fmla="*/ 0 w 1400175"/>
                  <a:gd name="connsiteY20" fmla="*/ 0 h 26717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1400175" h="2671762">
                    <a:moveTo>
                      <a:pt x="0" y="0"/>
                    </a:moveTo>
                    <a:lnTo>
                      <a:pt x="0" y="2400300"/>
                    </a:lnTo>
                    <a:lnTo>
                      <a:pt x="157163" y="2328862"/>
                    </a:lnTo>
                    <a:cubicBezTo>
                      <a:pt x="261938" y="2370137"/>
                      <a:pt x="228600" y="2449512"/>
                      <a:pt x="271463" y="2509837"/>
                    </a:cubicBezTo>
                    <a:lnTo>
                      <a:pt x="338138" y="2586037"/>
                    </a:lnTo>
                    <a:lnTo>
                      <a:pt x="495300" y="2671762"/>
                    </a:lnTo>
                    <a:cubicBezTo>
                      <a:pt x="530225" y="2669381"/>
                      <a:pt x="530226" y="2596356"/>
                      <a:pt x="547688" y="2571750"/>
                    </a:cubicBezTo>
                    <a:cubicBezTo>
                      <a:pt x="565150" y="2547144"/>
                      <a:pt x="575469" y="2543175"/>
                      <a:pt x="600075" y="2524125"/>
                    </a:cubicBezTo>
                    <a:lnTo>
                      <a:pt x="695325" y="2457450"/>
                    </a:lnTo>
                    <a:lnTo>
                      <a:pt x="752475" y="2400300"/>
                    </a:lnTo>
                    <a:lnTo>
                      <a:pt x="866775" y="2362200"/>
                    </a:lnTo>
                    <a:cubicBezTo>
                      <a:pt x="896937" y="2375694"/>
                      <a:pt x="896938" y="2452687"/>
                      <a:pt x="933450" y="2481262"/>
                    </a:cubicBezTo>
                    <a:cubicBezTo>
                      <a:pt x="969962" y="2509837"/>
                      <a:pt x="1055687" y="2527300"/>
                      <a:pt x="1085850" y="2533650"/>
                    </a:cubicBezTo>
                    <a:lnTo>
                      <a:pt x="1176338" y="2552700"/>
                    </a:lnTo>
                    <a:cubicBezTo>
                      <a:pt x="1199357" y="2549525"/>
                      <a:pt x="1206501" y="2527300"/>
                      <a:pt x="1223963" y="2514600"/>
                    </a:cubicBezTo>
                    <a:cubicBezTo>
                      <a:pt x="1241426" y="2501900"/>
                      <a:pt x="1264444" y="2487612"/>
                      <a:pt x="1281113" y="2476500"/>
                    </a:cubicBezTo>
                    <a:lnTo>
                      <a:pt x="1323975" y="2447925"/>
                    </a:lnTo>
                    <a:cubicBezTo>
                      <a:pt x="1338262" y="2438400"/>
                      <a:pt x="1354138" y="2427288"/>
                      <a:pt x="1366838" y="2428875"/>
                    </a:cubicBezTo>
                    <a:lnTo>
                      <a:pt x="1385888" y="2443163"/>
                    </a:lnTo>
                    <a:cubicBezTo>
                      <a:pt x="1390650" y="1631950"/>
                      <a:pt x="1395413" y="820738"/>
                      <a:pt x="1400175" y="9525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ffectLst>
                <a:outerShdw blurRad="50800" dist="25400" dir="2700000" algn="tl" rotWithShape="0">
                  <a:prstClr val="black">
                    <a:alpha val="5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>
                  <a:solidFill>
                    <a:srgbClr val="FFFFFF"/>
                  </a:solidFill>
                </a:endParaRPr>
              </a:p>
            </p:txBody>
          </p:sp>
          <p:sp>
            <p:nvSpPr>
              <p:cNvPr id="15" name="MH_SubTitle_1">
                <a:extLst>
                  <a:ext uri="{FF2B5EF4-FFF2-40B4-BE49-F238E27FC236}">
                    <a16:creationId xmlns:a16="http://schemas.microsoft.com/office/drawing/2014/main" id="{B05DCA97-470A-47D7-B62B-0CF044BCF574}"/>
                  </a:ext>
                </a:extLst>
              </p:cNvPr>
              <p:cNvSpPr/>
              <p:nvPr>
                <p:custDataLst>
                  <p:tags r:id="rId6"/>
                </p:custDataLst>
              </p:nvPr>
            </p:nvSpPr>
            <p:spPr>
              <a:xfrm>
                <a:off x="2339975" y="2025763"/>
                <a:ext cx="1150938" cy="2195513"/>
              </a:xfrm>
              <a:custGeom>
                <a:avLst/>
                <a:gdLst>
                  <a:gd name="connsiteX0" fmla="*/ 0 w 1400175"/>
                  <a:gd name="connsiteY0" fmla="*/ 0 h 2671762"/>
                  <a:gd name="connsiteX1" fmla="*/ 0 w 1400175"/>
                  <a:gd name="connsiteY1" fmla="*/ 2400300 h 2671762"/>
                  <a:gd name="connsiteX2" fmla="*/ 142875 w 1400175"/>
                  <a:gd name="connsiteY2" fmla="*/ 2328862 h 2671762"/>
                  <a:gd name="connsiteX3" fmla="*/ 209550 w 1400175"/>
                  <a:gd name="connsiteY3" fmla="*/ 2366962 h 2671762"/>
                  <a:gd name="connsiteX4" fmla="*/ 271463 w 1400175"/>
                  <a:gd name="connsiteY4" fmla="*/ 2509837 h 2671762"/>
                  <a:gd name="connsiteX5" fmla="*/ 338138 w 1400175"/>
                  <a:gd name="connsiteY5" fmla="*/ 2586037 h 2671762"/>
                  <a:gd name="connsiteX6" fmla="*/ 495300 w 1400175"/>
                  <a:gd name="connsiteY6" fmla="*/ 2671762 h 2671762"/>
                  <a:gd name="connsiteX7" fmla="*/ 547688 w 1400175"/>
                  <a:gd name="connsiteY7" fmla="*/ 2571750 h 2671762"/>
                  <a:gd name="connsiteX8" fmla="*/ 600075 w 1400175"/>
                  <a:gd name="connsiteY8" fmla="*/ 2524125 h 2671762"/>
                  <a:gd name="connsiteX9" fmla="*/ 695325 w 1400175"/>
                  <a:gd name="connsiteY9" fmla="*/ 2457450 h 2671762"/>
                  <a:gd name="connsiteX10" fmla="*/ 752475 w 1400175"/>
                  <a:gd name="connsiteY10" fmla="*/ 2400300 h 2671762"/>
                  <a:gd name="connsiteX11" fmla="*/ 866775 w 1400175"/>
                  <a:gd name="connsiteY11" fmla="*/ 2362200 h 2671762"/>
                  <a:gd name="connsiteX12" fmla="*/ 933450 w 1400175"/>
                  <a:gd name="connsiteY12" fmla="*/ 2481262 h 2671762"/>
                  <a:gd name="connsiteX13" fmla="*/ 1085850 w 1400175"/>
                  <a:gd name="connsiteY13" fmla="*/ 2533650 h 2671762"/>
                  <a:gd name="connsiteX14" fmla="*/ 1176338 w 1400175"/>
                  <a:gd name="connsiteY14" fmla="*/ 2552700 h 2671762"/>
                  <a:gd name="connsiteX15" fmla="*/ 1223963 w 1400175"/>
                  <a:gd name="connsiteY15" fmla="*/ 2514600 h 2671762"/>
                  <a:gd name="connsiteX16" fmla="*/ 1281113 w 1400175"/>
                  <a:gd name="connsiteY16" fmla="*/ 2476500 h 2671762"/>
                  <a:gd name="connsiteX17" fmla="*/ 1323975 w 1400175"/>
                  <a:gd name="connsiteY17" fmla="*/ 2447925 h 2671762"/>
                  <a:gd name="connsiteX18" fmla="*/ 1366838 w 1400175"/>
                  <a:gd name="connsiteY18" fmla="*/ 2428875 h 2671762"/>
                  <a:gd name="connsiteX19" fmla="*/ 1400175 w 1400175"/>
                  <a:gd name="connsiteY19" fmla="*/ 2457450 h 2671762"/>
                  <a:gd name="connsiteX20" fmla="*/ 1400175 w 1400175"/>
                  <a:gd name="connsiteY20" fmla="*/ 9525 h 2671762"/>
                  <a:gd name="connsiteX21" fmla="*/ 0 w 1400175"/>
                  <a:gd name="connsiteY21" fmla="*/ 0 h 2671762"/>
                  <a:gd name="connsiteX0" fmla="*/ 0 w 1400175"/>
                  <a:gd name="connsiteY0" fmla="*/ 0 h 2671762"/>
                  <a:gd name="connsiteX1" fmla="*/ 0 w 1400175"/>
                  <a:gd name="connsiteY1" fmla="*/ 2400300 h 2671762"/>
                  <a:gd name="connsiteX2" fmla="*/ 142875 w 1400175"/>
                  <a:gd name="connsiteY2" fmla="*/ 2328862 h 2671762"/>
                  <a:gd name="connsiteX3" fmla="*/ 271463 w 1400175"/>
                  <a:gd name="connsiteY3" fmla="*/ 2509837 h 2671762"/>
                  <a:gd name="connsiteX4" fmla="*/ 338138 w 1400175"/>
                  <a:gd name="connsiteY4" fmla="*/ 2586037 h 2671762"/>
                  <a:gd name="connsiteX5" fmla="*/ 495300 w 1400175"/>
                  <a:gd name="connsiteY5" fmla="*/ 2671762 h 2671762"/>
                  <a:gd name="connsiteX6" fmla="*/ 547688 w 1400175"/>
                  <a:gd name="connsiteY6" fmla="*/ 2571750 h 2671762"/>
                  <a:gd name="connsiteX7" fmla="*/ 600075 w 1400175"/>
                  <a:gd name="connsiteY7" fmla="*/ 2524125 h 2671762"/>
                  <a:gd name="connsiteX8" fmla="*/ 695325 w 1400175"/>
                  <a:gd name="connsiteY8" fmla="*/ 2457450 h 2671762"/>
                  <a:gd name="connsiteX9" fmla="*/ 752475 w 1400175"/>
                  <a:gd name="connsiteY9" fmla="*/ 2400300 h 2671762"/>
                  <a:gd name="connsiteX10" fmla="*/ 866775 w 1400175"/>
                  <a:gd name="connsiteY10" fmla="*/ 2362200 h 2671762"/>
                  <a:gd name="connsiteX11" fmla="*/ 933450 w 1400175"/>
                  <a:gd name="connsiteY11" fmla="*/ 2481262 h 2671762"/>
                  <a:gd name="connsiteX12" fmla="*/ 1085850 w 1400175"/>
                  <a:gd name="connsiteY12" fmla="*/ 2533650 h 2671762"/>
                  <a:gd name="connsiteX13" fmla="*/ 1176338 w 1400175"/>
                  <a:gd name="connsiteY13" fmla="*/ 2552700 h 2671762"/>
                  <a:gd name="connsiteX14" fmla="*/ 1223963 w 1400175"/>
                  <a:gd name="connsiteY14" fmla="*/ 2514600 h 2671762"/>
                  <a:gd name="connsiteX15" fmla="*/ 1281113 w 1400175"/>
                  <a:gd name="connsiteY15" fmla="*/ 2476500 h 2671762"/>
                  <a:gd name="connsiteX16" fmla="*/ 1323975 w 1400175"/>
                  <a:gd name="connsiteY16" fmla="*/ 2447925 h 2671762"/>
                  <a:gd name="connsiteX17" fmla="*/ 1366838 w 1400175"/>
                  <a:gd name="connsiteY17" fmla="*/ 2428875 h 2671762"/>
                  <a:gd name="connsiteX18" fmla="*/ 1400175 w 1400175"/>
                  <a:gd name="connsiteY18" fmla="*/ 2457450 h 2671762"/>
                  <a:gd name="connsiteX19" fmla="*/ 1400175 w 1400175"/>
                  <a:gd name="connsiteY19" fmla="*/ 9525 h 2671762"/>
                  <a:gd name="connsiteX20" fmla="*/ 0 w 1400175"/>
                  <a:gd name="connsiteY20" fmla="*/ 0 h 2671762"/>
                  <a:gd name="connsiteX0" fmla="*/ 0 w 1400175"/>
                  <a:gd name="connsiteY0" fmla="*/ 0 h 2671762"/>
                  <a:gd name="connsiteX1" fmla="*/ 0 w 1400175"/>
                  <a:gd name="connsiteY1" fmla="*/ 2400300 h 2671762"/>
                  <a:gd name="connsiteX2" fmla="*/ 142875 w 1400175"/>
                  <a:gd name="connsiteY2" fmla="*/ 2328862 h 2671762"/>
                  <a:gd name="connsiteX3" fmla="*/ 271463 w 1400175"/>
                  <a:gd name="connsiteY3" fmla="*/ 2509837 h 2671762"/>
                  <a:gd name="connsiteX4" fmla="*/ 338138 w 1400175"/>
                  <a:gd name="connsiteY4" fmla="*/ 2586037 h 2671762"/>
                  <a:gd name="connsiteX5" fmla="*/ 495300 w 1400175"/>
                  <a:gd name="connsiteY5" fmla="*/ 2671762 h 2671762"/>
                  <a:gd name="connsiteX6" fmla="*/ 547688 w 1400175"/>
                  <a:gd name="connsiteY6" fmla="*/ 2571750 h 2671762"/>
                  <a:gd name="connsiteX7" fmla="*/ 600075 w 1400175"/>
                  <a:gd name="connsiteY7" fmla="*/ 2524125 h 2671762"/>
                  <a:gd name="connsiteX8" fmla="*/ 695325 w 1400175"/>
                  <a:gd name="connsiteY8" fmla="*/ 2457450 h 2671762"/>
                  <a:gd name="connsiteX9" fmla="*/ 752475 w 1400175"/>
                  <a:gd name="connsiteY9" fmla="*/ 2400300 h 2671762"/>
                  <a:gd name="connsiteX10" fmla="*/ 866775 w 1400175"/>
                  <a:gd name="connsiteY10" fmla="*/ 2362200 h 2671762"/>
                  <a:gd name="connsiteX11" fmla="*/ 933450 w 1400175"/>
                  <a:gd name="connsiteY11" fmla="*/ 2481262 h 2671762"/>
                  <a:gd name="connsiteX12" fmla="*/ 1085850 w 1400175"/>
                  <a:gd name="connsiteY12" fmla="*/ 2533650 h 2671762"/>
                  <a:gd name="connsiteX13" fmla="*/ 1176338 w 1400175"/>
                  <a:gd name="connsiteY13" fmla="*/ 2552700 h 2671762"/>
                  <a:gd name="connsiteX14" fmla="*/ 1223963 w 1400175"/>
                  <a:gd name="connsiteY14" fmla="*/ 2514600 h 2671762"/>
                  <a:gd name="connsiteX15" fmla="*/ 1281113 w 1400175"/>
                  <a:gd name="connsiteY15" fmla="*/ 2476500 h 2671762"/>
                  <a:gd name="connsiteX16" fmla="*/ 1323975 w 1400175"/>
                  <a:gd name="connsiteY16" fmla="*/ 2447925 h 2671762"/>
                  <a:gd name="connsiteX17" fmla="*/ 1366838 w 1400175"/>
                  <a:gd name="connsiteY17" fmla="*/ 2428875 h 2671762"/>
                  <a:gd name="connsiteX18" fmla="*/ 1400175 w 1400175"/>
                  <a:gd name="connsiteY18" fmla="*/ 2457450 h 2671762"/>
                  <a:gd name="connsiteX19" fmla="*/ 1400175 w 1400175"/>
                  <a:gd name="connsiteY19" fmla="*/ 9525 h 2671762"/>
                  <a:gd name="connsiteX20" fmla="*/ 0 w 1400175"/>
                  <a:gd name="connsiteY20" fmla="*/ 0 h 2671762"/>
                  <a:gd name="connsiteX0" fmla="*/ 0 w 1400175"/>
                  <a:gd name="connsiteY0" fmla="*/ 0 h 2671762"/>
                  <a:gd name="connsiteX1" fmla="*/ 0 w 1400175"/>
                  <a:gd name="connsiteY1" fmla="*/ 2400300 h 2671762"/>
                  <a:gd name="connsiteX2" fmla="*/ 157163 w 1400175"/>
                  <a:gd name="connsiteY2" fmla="*/ 2328862 h 2671762"/>
                  <a:gd name="connsiteX3" fmla="*/ 271463 w 1400175"/>
                  <a:gd name="connsiteY3" fmla="*/ 2509837 h 2671762"/>
                  <a:gd name="connsiteX4" fmla="*/ 338138 w 1400175"/>
                  <a:gd name="connsiteY4" fmla="*/ 2586037 h 2671762"/>
                  <a:gd name="connsiteX5" fmla="*/ 495300 w 1400175"/>
                  <a:gd name="connsiteY5" fmla="*/ 2671762 h 2671762"/>
                  <a:gd name="connsiteX6" fmla="*/ 547688 w 1400175"/>
                  <a:gd name="connsiteY6" fmla="*/ 2571750 h 2671762"/>
                  <a:gd name="connsiteX7" fmla="*/ 600075 w 1400175"/>
                  <a:gd name="connsiteY7" fmla="*/ 2524125 h 2671762"/>
                  <a:gd name="connsiteX8" fmla="*/ 695325 w 1400175"/>
                  <a:gd name="connsiteY8" fmla="*/ 2457450 h 2671762"/>
                  <a:gd name="connsiteX9" fmla="*/ 752475 w 1400175"/>
                  <a:gd name="connsiteY9" fmla="*/ 2400300 h 2671762"/>
                  <a:gd name="connsiteX10" fmla="*/ 866775 w 1400175"/>
                  <a:gd name="connsiteY10" fmla="*/ 2362200 h 2671762"/>
                  <a:gd name="connsiteX11" fmla="*/ 933450 w 1400175"/>
                  <a:gd name="connsiteY11" fmla="*/ 2481262 h 2671762"/>
                  <a:gd name="connsiteX12" fmla="*/ 1085850 w 1400175"/>
                  <a:gd name="connsiteY12" fmla="*/ 2533650 h 2671762"/>
                  <a:gd name="connsiteX13" fmla="*/ 1176338 w 1400175"/>
                  <a:gd name="connsiteY13" fmla="*/ 2552700 h 2671762"/>
                  <a:gd name="connsiteX14" fmla="*/ 1223963 w 1400175"/>
                  <a:gd name="connsiteY14" fmla="*/ 2514600 h 2671762"/>
                  <a:gd name="connsiteX15" fmla="*/ 1281113 w 1400175"/>
                  <a:gd name="connsiteY15" fmla="*/ 2476500 h 2671762"/>
                  <a:gd name="connsiteX16" fmla="*/ 1323975 w 1400175"/>
                  <a:gd name="connsiteY16" fmla="*/ 2447925 h 2671762"/>
                  <a:gd name="connsiteX17" fmla="*/ 1366838 w 1400175"/>
                  <a:gd name="connsiteY17" fmla="*/ 2428875 h 2671762"/>
                  <a:gd name="connsiteX18" fmla="*/ 1400175 w 1400175"/>
                  <a:gd name="connsiteY18" fmla="*/ 2457450 h 2671762"/>
                  <a:gd name="connsiteX19" fmla="*/ 1400175 w 1400175"/>
                  <a:gd name="connsiteY19" fmla="*/ 9525 h 2671762"/>
                  <a:gd name="connsiteX20" fmla="*/ 0 w 1400175"/>
                  <a:gd name="connsiteY20" fmla="*/ 0 h 2671762"/>
                  <a:gd name="connsiteX0" fmla="*/ 0 w 1400175"/>
                  <a:gd name="connsiteY0" fmla="*/ 0 h 2671762"/>
                  <a:gd name="connsiteX1" fmla="*/ 0 w 1400175"/>
                  <a:gd name="connsiteY1" fmla="*/ 2400300 h 2671762"/>
                  <a:gd name="connsiteX2" fmla="*/ 157163 w 1400175"/>
                  <a:gd name="connsiteY2" fmla="*/ 2328862 h 2671762"/>
                  <a:gd name="connsiteX3" fmla="*/ 271463 w 1400175"/>
                  <a:gd name="connsiteY3" fmla="*/ 2509837 h 2671762"/>
                  <a:gd name="connsiteX4" fmla="*/ 338138 w 1400175"/>
                  <a:gd name="connsiteY4" fmla="*/ 2586037 h 2671762"/>
                  <a:gd name="connsiteX5" fmla="*/ 495300 w 1400175"/>
                  <a:gd name="connsiteY5" fmla="*/ 2671762 h 2671762"/>
                  <a:gd name="connsiteX6" fmla="*/ 547688 w 1400175"/>
                  <a:gd name="connsiteY6" fmla="*/ 2571750 h 2671762"/>
                  <a:gd name="connsiteX7" fmla="*/ 600075 w 1400175"/>
                  <a:gd name="connsiteY7" fmla="*/ 2524125 h 2671762"/>
                  <a:gd name="connsiteX8" fmla="*/ 695325 w 1400175"/>
                  <a:gd name="connsiteY8" fmla="*/ 2457450 h 2671762"/>
                  <a:gd name="connsiteX9" fmla="*/ 752475 w 1400175"/>
                  <a:gd name="connsiteY9" fmla="*/ 2400300 h 2671762"/>
                  <a:gd name="connsiteX10" fmla="*/ 866775 w 1400175"/>
                  <a:gd name="connsiteY10" fmla="*/ 2362200 h 2671762"/>
                  <a:gd name="connsiteX11" fmla="*/ 933450 w 1400175"/>
                  <a:gd name="connsiteY11" fmla="*/ 2481262 h 2671762"/>
                  <a:gd name="connsiteX12" fmla="*/ 1085850 w 1400175"/>
                  <a:gd name="connsiteY12" fmla="*/ 2533650 h 2671762"/>
                  <a:gd name="connsiteX13" fmla="*/ 1176338 w 1400175"/>
                  <a:gd name="connsiteY13" fmla="*/ 2552700 h 2671762"/>
                  <a:gd name="connsiteX14" fmla="*/ 1223963 w 1400175"/>
                  <a:gd name="connsiteY14" fmla="*/ 2514600 h 2671762"/>
                  <a:gd name="connsiteX15" fmla="*/ 1281113 w 1400175"/>
                  <a:gd name="connsiteY15" fmla="*/ 2476500 h 2671762"/>
                  <a:gd name="connsiteX16" fmla="*/ 1323975 w 1400175"/>
                  <a:gd name="connsiteY16" fmla="*/ 2447925 h 2671762"/>
                  <a:gd name="connsiteX17" fmla="*/ 1366838 w 1400175"/>
                  <a:gd name="connsiteY17" fmla="*/ 2428875 h 2671762"/>
                  <a:gd name="connsiteX18" fmla="*/ 1400175 w 1400175"/>
                  <a:gd name="connsiteY18" fmla="*/ 2457450 h 2671762"/>
                  <a:gd name="connsiteX19" fmla="*/ 1400175 w 1400175"/>
                  <a:gd name="connsiteY19" fmla="*/ 9525 h 2671762"/>
                  <a:gd name="connsiteX20" fmla="*/ 0 w 1400175"/>
                  <a:gd name="connsiteY20" fmla="*/ 0 h 2671762"/>
                  <a:gd name="connsiteX0" fmla="*/ 0 w 1400175"/>
                  <a:gd name="connsiteY0" fmla="*/ 0 h 2671762"/>
                  <a:gd name="connsiteX1" fmla="*/ 0 w 1400175"/>
                  <a:gd name="connsiteY1" fmla="*/ 2400300 h 2671762"/>
                  <a:gd name="connsiteX2" fmla="*/ 157163 w 1400175"/>
                  <a:gd name="connsiteY2" fmla="*/ 2328862 h 2671762"/>
                  <a:gd name="connsiteX3" fmla="*/ 271463 w 1400175"/>
                  <a:gd name="connsiteY3" fmla="*/ 2509837 h 2671762"/>
                  <a:gd name="connsiteX4" fmla="*/ 338138 w 1400175"/>
                  <a:gd name="connsiteY4" fmla="*/ 2586037 h 2671762"/>
                  <a:gd name="connsiteX5" fmla="*/ 495300 w 1400175"/>
                  <a:gd name="connsiteY5" fmla="*/ 2671762 h 2671762"/>
                  <a:gd name="connsiteX6" fmla="*/ 547688 w 1400175"/>
                  <a:gd name="connsiteY6" fmla="*/ 2571750 h 2671762"/>
                  <a:gd name="connsiteX7" fmla="*/ 600075 w 1400175"/>
                  <a:gd name="connsiteY7" fmla="*/ 2524125 h 2671762"/>
                  <a:gd name="connsiteX8" fmla="*/ 695325 w 1400175"/>
                  <a:gd name="connsiteY8" fmla="*/ 2457450 h 2671762"/>
                  <a:gd name="connsiteX9" fmla="*/ 752475 w 1400175"/>
                  <a:gd name="connsiteY9" fmla="*/ 2400300 h 2671762"/>
                  <a:gd name="connsiteX10" fmla="*/ 866775 w 1400175"/>
                  <a:gd name="connsiteY10" fmla="*/ 2362200 h 2671762"/>
                  <a:gd name="connsiteX11" fmla="*/ 933450 w 1400175"/>
                  <a:gd name="connsiteY11" fmla="*/ 2481262 h 2671762"/>
                  <a:gd name="connsiteX12" fmla="*/ 1085850 w 1400175"/>
                  <a:gd name="connsiteY12" fmla="*/ 2533650 h 2671762"/>
                  <a:gd name="connsiteX13" fmla="*/ 1176338 w 1400175"/>
                  <a:gd name="connsiteY13" fmla="*/ 2552700 h 2671762"/>
                  <a:gd name="connsiteX14" fmla="*/ 1223963 w 1400175"/>
                  <a:gd name="connsiteY14" fmla="*/ 2514600 h 2671762"/>
                  <a:gd name="connsiteX15" fmla="*/ 1281113 w 1400175"/>
                  <a:gd name="connsiteY15" fmla="*/ 2476500 h 2671762"/>
                  <a:gd name="connsiteX16" fmla="*/ 1323975 w 1400175"/>
                  <a:gd name="connsiteY16" fmla="*/ 2447925 h 2671762"/>
                  <a:gd name="connsiteX17" fmla="*/ 1366838 w 1400175"/>
                  <a:gd name="connsiteY17" fmla="*/ 2428875 h 2671762"/>
                  <a:gd name="connsiteX18" fmla="*/ 1400175 w 1400175"/>
                  <a:gd name="connsiteY18" fmla="*/ 2457450 h 2671762"/>
                  <a:gd name="connsiteX19" fmla="*/ 1400175 w 1400175"/>
                  <a:gd name="connsiteY19" fmla="*/ 9525 h 2671762"/>
                  <a:gd name="connsiteX20" fmla="*/ 0 w 1400175"/>
                  <a:gd name="connsiteY20" fmla="*/ 0 h 2671762"/>
                  <a:gd name="connsiteX0" fmla="*/ 0 w 1400175"/>
                  <a:gd name="connsiteY0" fmla="*/ 0 h 2671762"/>
                  <a:gd name="connsiteX1" fmla="*/ 0 w 1400175"/>
                  <a:gd name="connsiteY1" fmla="*/ 2400300 h 2671762"/>
                  <a:gd name="connsiteX2" fmla="*/ 157163 w 1400175"/>
                  <a:gd name="connsiteY2" fmla="*/ 2328862 h 2671762"/>
                  <a:gd name="connsiteX3" fmla="*/ 271463 w 1400175"/>
                  <a:gd name="connsiteY3" fmla="*/ 2509837 h 2671762"/>
                  <a:gd name="connsiteX4" fmla="*/ 338138 w 1400175"/>
                  <a:gd name="connsiteY4" fmla="*/ 2586037 h 2671762"/>
                  <a:gd name="connsiteX5" fmla="*/ 495300 w 1400175"/>
                  <a:gd name="connsiteY5" fmla="*/ 2671762 h 2671762"/>
                  <a:gd name="connsiteX6" fmla="*/ 547688 w 1400175"/>
                  <a:gd name="connsiteY6" fmla="*/ 2571750 h 2671762"/>
                  <a:gd name="connsiteX7" fmla="*/ 600075 w 1400175"/>
                  <a:gd name="connsiteY7" fmla="*/ 2524125 h 2671762"/>
                  <a:gd name="connsiteX8" fmla="*/ 695325 w 1400175"/>
                  <a:gd name="connsiteY8" fmla="*/ 2457450 h 2671762"/>
                  <a:gd name="connsiteX9" fmla="*/ 752475 w 1400175"/>
                  <a:gd name="connsiteY9" fmla="*/ 2400300 h 2671762"/>
                  <a:gd name="connsiteX10" fmla="*/ 866775 w 1400175"/>
                  <a:gd name="connsiteY10" fmla="*/ 2362200 h 2671762"/>
                  <a:gd name="connsiteX11" fmla="*/ 933450 w 1400175"/>
                  <a:gd name="connsiteY11" fmla="*/ 2481262 h 2671762"/>
                  <a:gd name="connsiteX12" fmla="*/ 1085850 w 1400175"/>
                  <a:gd name="connsiteY12" fmla="*/ 2533650 h 2671762"/>
                  <a:gd name="connsiteX13" fmla="*/ 1176338 w 1400175"/>
                  <a:gd name="connsiteY13" fmla="*/ 2552700 h 2671762"/>
                  <a:gd name="connsiteX14" fmla="*/ 1223963 w 1400175"/>
                  <a:gd name="connsiteY14" fmla="*/ 2514600 h 2671762"/>
                  <a:gd name="connsiteX15" fmla="*/ 1281113 w 1400175"/>
                  <a:gd name="connsiteY15" fmla="*/ 2476500 h 2671762"/>
                  <a:gd name="connsiteX16" fmla="*/ 1323975 w 1400175"/>
                  <a:gd name="connsiteY16" fmla="*/ 2447925 h 2671762"/>
                  <a:gd name="connsiteX17" fmla="*/ 1366838 w 1400175"/>
                  <a:gd name="connsiteY17" fmla="*/ 2428875 h 2671762"/>
                  <a:gd name="connsiteX18" fmla="*/ 1400175 w 1400175"/>
                  <a:gd name="connsiteY18" fmla="*/ 2457450 h 2671762"/>
                  <a:gd name="connsiteX19" fmla="*/ 1400175 w 1400175"/>
                  <a:gd name="connsiteY19" fmla="*/ 9525 h 2671762"/>
                  <a:gd name="connsiteX20" fmla="*/ 0 w 1400175"/>
                  <a:gd name="connsiteY20" fmla="*/ 0 h 2671762"/>
                  <a:gd name="connsiteX0" fmla="*/ 0 w 1400175"/>
                  <a:gd name="connsiteY0" fmla="*/ 0 h 2671762"/>
                  <a:gd name="connsiteX1" fmla="*/ 0 w 1400175"/>
                  <a:gd name="connsiteY1" fmla="*/ 2400300 h 2671762"/>
                  <a:gd name="connsiteX2" fmla="*/ 157163 w 1400175"/>
                  <a:gd name="connsiteY2" fmla="*/ 2328862 h 2671762"/>
                  <a:gd name="connsiteX3" fmla="*/ 271463 w 1400175"/>
                  <a:gd name="connsiteY3" fmla="*/ 2509837 h 2671762"/>
                  <a:gd name="connsiteX4" fmla="*/ 338138 w 1400175"/>
                  <a:gd name="connsiteY4" fmla="*/ 2586037 h 2671762"/>
                  <a:gd name="connsiteX5" fmla="*/ 495300 w 1400175"/>
                  <a:gd name="connsiteY5" fmla="*/ 2671762 h 2671762"/>
                  <a:gd name="connsiteX6" fmla="*/ 547688 w 1400175"/>
                  <a:gd name="connsiteY6" fmla="*/ 2571750 h 2671762"/>
                  <a:gd name="connsiteX7" fmla="*/ 600075 w 1400175"/>
                  <a:gd name="connsiteY7" fmla="*/ 2524125 h 2671762"/>
                  <a:gd name="connsiteX8" fmla="*/ 695325 w 1400175"/>
                  <a:gd name="connsiteY8" fmla="*/ 2457450 h 2671762"/>
                  <a:gd name="connsiteX9" fmla="*/ 752475 w 1400175"/>
                  <a:gd name="connsiteY9" fmla="*/ 2400300 h 2671762"/>
                  <a:gd name="connsiteX10" fmla="*/ 866775 w 1400175"/>
                  <a:gd name="connsiteY10" fmla="*/ 2362200 h 2671762"/>
                  <a:gd name="connsiteX11" fmla="*/ 933450 w 1400175"/>
                  <a:gd name="connsiteY11" fmla="*/ 2481262 h 2671762"/>
                  <a:gd name="connsiteX12" fmla="*/ 1085850 w 1400175"/>
                  <a:gd name="connsiteY12" fmla="*/ 2533650 h 2671762"/>
                  <a:gd name="connsiteX13" fmla="*/ 1176338 w 1400175"/>
                  <a:gd name="connsiteY13" fmla="*/ 2552700 h 2671762"/>
                  <a:gd name="connsiteX14" fmla="*/ 1223963 w 1400175"/>
                  <a:gd name="connsiteY14" fmla="*/ 2514600 h 2671762"/>
                  <a:gd name="connsiteX15" fmla="*/ 1281113 w 1400175"/>
                  <a:gd name="connsiteY15" fmla="*/ 2476500 h 2671762"/>
                  <a:gd name="connsiteX16" fmla="*/ 1323975 w 1400175"/>
                  <a:gd name="connsiteY16" fmla="*/ 2447925 h 2671762"/>
                  <a:gd name="connsiteX17" fmla="*/ 1366838 w 1400175"/>
                  <a:gd name="connsiteY17" fmla="*/ 2428875 h 2671762"/>
                  <a:gd name="connsiteX18" fmla="*/ 1400175 w 1400175"/>
                  <a:gd name="connsiteY18" fmla="*/ 2457450 h 2671762"/>
                  <a:gd name="connsiteX19" fmla="*/ 1400175 w 1400175"/>
                  <a:gd name="connsiteY19" fmla="*/ 9525 h 2671762"/>
                  <a:gd name="connsiteX20" fmla="*/ 0 w 1400175"/>
                  <a:gd name="connsiteY20" fmla="*/ 0 h 2671762"/>
                  <a:gd name="connsiteX0" fmla="*/ 0 w 1400175"/>
                  <a:gd name="connsiteY0" fmla="*/ 0 h 2671762"/>
                  <a:gd name="connsiteX1" fmla="*/ 0 w 1400175"/>
                  <a:gd name="connsiteY1" fmla="*/ 2400300 h 2671762"/>
                  <a:gd name="connsiteX2" fmla="*/ 157163 w 1400175"/>
                  <a:gd name="connsiteY2" fmla="*/ 2328862 h 2671762"/>
                  <a:gd name="connsiteX3" fmla="*/ 271463 w 1400175"/>
                  <a:gd name="connsiteY3" fmla="*/ 2509837 h 2671762"/>
                  <a:gd name="connsiteX4" fmla="*/ 338138 w 1400175"/>
                  <a:gd name="connsiteY4" fmla="*/ 2586037 h 2671762"/>
                  <a:gd name="connsiteX5" fmla="*/ 495300 w 1400175"/>
                  <a:gd name="connsiteY5" fmla="*/ 2671762 h 2671762"/>
                  <a:gd name="connsiteX6" fmla="*/ 547688 w 1400175"/>
                  <a:gd name="connsiteY6" fmla="*/ 2571750 h 2671762"/>
                  <a:gd name="connsiteX7" fmla="*/ 600075 w 1400175"/>
                  <a:gd name="connsiteY7" fmla="*/ 2524125 h 2671762"/>
                  <a:gd name="connsiteX8" fmla="*/ 695325 w 1400175"/>
                  <a:gd name="connsiteY8" fmla="*/ 2457450 h 2671762"/>
                  <a:gd name="connsiteX9" fmla="*/ 752475 w 1400175"/>
                  <a:gd name="connsiteY9" fmla="*/ 2400300 h 2671762"/>
                  <a:gd name="connsiteX10" fmla="*/ 866775 w 1400175"/>
                  <a:gd name="connsiteY10" fmla="*/ 2362200 h 2671762"/>
                  <a:gd name="connsiteX11" fmla="*/ 933450 w 1400175"/>
                  <a:gd name="connsiteY11" fmla="*/ 2481262 h 2671762"/>
                  <a:gd name="connsiteX12" fmla="*/ 1085850 w 1400175"/>
                  <a:gd name="connsiteY12" fmla="*/ 2533650 h 2671762"/>
                  <a:gd name="connsiteX13" fmla="*/ 1176338 w 1400175"/>
                  <a:gd name="connsiteY13" fmla="*/ 2552700 h 2671762"/>
                  <a:gd name="connsiteX14" fmla="*/ 1223963 w 1400175"/>
                  <a:gd name="connsiteY14" fmla="*/ 2514600 h 2671762"/>
                  <a:gd name="connsiteX15" fmla="*/ 1281113 w 1400175"/>
                  <a:gd name="connsiteY15" fmla="*/ 2476500 h 2671762"/>
                  <a:gd name="connsiteX16" fmla="*/ 1323975 w 1400175"/>
                  <a:gd name="connsiteY16" fmla="*/ 2447925 h 2671762"/>
                  <a:gd name="connsiteX17" fmla="*/ 1366838 w 1400175"/>
                  <a:gd name="connsiteY17" fmla="*/ 2428875 h 2671762"/>
                  <a:gd name="connsiteX18" fmla="*/ 1400175 w 1400175"/>
                  <a:gd name="connsiteY18" fmla="*/ 2457450 h 2671762"/>
                  <a:gd name="connsiteX19" fmla="*/ 1400175 w 1400175"/>
                  <a:gd name="connsiteY19" fmla="*/ 9525 h 2671762"/>
                  <a:gd name="connsiteX20" fmla="*/ 0 w 1400175"/>
                  <a:gd name="connsiteY20" fmla="*/ 0 h 2671762"/>
                  <a:gd name="connsiteX0" fmla="*/ 0 w 1400175"/>
                  <a:gd name="connsiteY0" fmla="*/ 0 h 2671762"/>
                  <a:gd name="connsiteX1" fmla="*/ 0 w 1400175"/>
                  <a:gd name="connsiteY1" fmla="*/ 2400300 h 2671762"/>
                  <a:gd name="connsiteX2" fmla="*/ 157163 w 1400175"/>
                  <a:gd name="connsiteY2" fmla="*/ 2328862 h 2671762"/>
                  <a:gd name="connsiteX3" fmla="*/ 271463 w 1400175"/>
                  <a:gd name="connsiteY3" fmla="*/ 2509837 h 2671762"/>
                  <a:gd name="connsiteX4" fmla="*/ 338138 w 1400175"/>
                  <a:gd name="connsiteY4" fmla="*/ 2586037 h 2671762"/>
                  <a:gd name="connsiteX5" fmla="*/ 495300 w 1400175"/>
                  <a:gd name="connsiteY5" fmla="*/ 2671762 h 2671762"/>
                  <a:gd name="connsiteX6" fmla="*/ 547688 w 1400175"/>
                  <a:gd name="connsiteY6" fmla="*/ 2571750 h 2671762"/>
                  <a:gd name="connsiteX7" fmla="*/ 600075 w 1400175"/>
                  <a:gd name="connsiteY7" fmla="*/ 2524125 h 2671762"/>
                  <a:gd name="connsiteX8" fmla="*/ 695325 w 1400175"/>
                  <a:gd name="connsiteY8" fmla="*/ 2457450 h 2671762"/>
                  <a:gd name="connsiteX9" fmla="*/ 752475 w 1400175"/>
                  <a:gd name="connsiteY9" fmla="*/ 2400300 h 2671762"/>
                  <a:gd name="connsiteX10" fmla="*/ 866775 w 1400175"/>
                  <a:gd name="connsiteY10" fmla="*/ 2362200 h 2671762"/>
                  <a:gd name="connsiteX11" fmla="*/ 933450 w 1400175"/>
                  <a:gd name="connsiteY11" fmla="*/ 2481262 h 2671762"/>
                  <a:gd name="connsiteX12" fmla="*/ 1085850 w 1400175"/>
                  <a:gd name="connsiteY12" fmla="*/ 2533650 h 2671762"/>
                  <a:gd name="connsiteX13" fmla="*/ 1176338 w 1400175"/>
                  <a:gd name="connsiteY13" fmla="*/ 2552700 h 2671762"/>
                  <a:gd name="connsiteX14" fmla="*/ 1223963 w 1400175"/>
                  <a:gd name="connsiteY14" fmla="*/ 2514600 h 2671762"/>
                  <a:gd name="connsiteX15" fmla="*/ 1281113 w 1400175"/>
                  <a:gd name="connsiteY15" fmla="*/ 2476500 h 2671762"/>
                  <a:gd name="connsiteX16" fmla="*/ 1323975 w 1400175"/>
                  <a:gd name="connsiteY16" fmla="*/ 2447925 h 2671762"/>
                  <a:gd name="connsiteX17" fmla="*/ 1366838 w 1400175"/>
                  <a:gd name="connsiteY17" fmla="*/ 2428875 h 2671762"/>
                  <a:gd name="connsiteX18" fmla="*/ 1385888 w 1400175"/>
                  <a:gd name="connsiteY18" fmla="*/ 2443163 h 2671762"/>
                  <a:gd name="connsiteX19" fmla="*/ 1400175 w 1400175"/>
                  <a:gd name="connsiteY19" fmla="*/ 9525 h 2671762"/>
                  <a:gd name="connsiteX20" fmla="*/ 0 w 1400175"/>
                  <a:gd name="connsiteY20" fmla="*/ 0 h 26717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1400175" h="2671762">
                    <a:moveTo>
                      <a:pt x="0" y="0"/>
                    </a:moveTo>
                    <a:lnTo>
                      <a:pt x="0" y="2400300"/>
                    </a:lnTo>
                    <a:lnTo>
                      <a:pt x="157163" y="2328862"/>
                    </a:lnTo>
                    <a:cubicBezTo>
                      <a:pt x="261938" y="2370137"/>
                      <a:pt x="228600" y="2449512"/>
                      <a:pt x="271463" y="2509837"/>
                    </a:cubicBezTo>
                    <a:lnTo>
                      <a:pt x="338138" y="2586037"/>
                    </a:lnTo>
                    <a:lnTo>
                      <a:pt x="495300" y="2671762"/>
                    </a:lnTo>
                    <a:cubicBezTo>
                      <a:pt x="530225" y="2669381"/>
                      <a:pt x="530226" y="2596356"/>
                      <a:pt x="547688" y="2571750"/>
                    </a:cubicBezTo>
                    <a:cubicBezTo>
                      <a:pt x="565150" y="2547144"/>
                      <a:pt x="575469" y="2543175"/>
                      <a:pt x="600075" y="2524125"/>
                    </a:cubicBezTo>
                    <a:lnTo>
                      <a:pt x="695325" y="2457450"/>
                    </a:lnTo>
                    <a:lnTo>
                      <a:pt x="752475" y="2400300"/>
                    </a:lnTo>
                    <a:lnTo>
                      <a:pt x="866775" y="2362200"/>
                    </a:lnTo>
                    <a:cubicBezTo>
                      <a:pt x="896937" y="2375694"/>
                      <a:pt x="896938" y="2452687"/>
                      <a:pt x="933450" y="2481262"/>
                    </a:cubicBezTo>
                    <a:cubicBezTo>
                      <a:pt x="969962" y="2509837"/>
                      <a:pt x="1055687" y="2527300"/>
                      <a:pt x="1085850" y="2533650"/>
                    </a:cubicBezTo>
                    <a:lnTo>
                      <a:pt x="1176338" y="2552700"/>
                    </a:lnTo>
                    <a:cubicBezTo>
                      <a:pt x="1199357" y="2549525"/>
                      <a:pt x="1206501" y="2527300"/>
                      <a:pt x="1223963" y="2514600"/>
                    </a:cubicBezTo>
                    <a:cubicBezTo>
                      <a:pt x="1241426" y="2501900"/>
                      <a:pt x="1264444" y="2487612"/>
                      <a:pt x="1281113" y="2476500"/>
                    </a:cubicBezTo>
                    <a:lnTo>
                      <a:pt x="1323975" y="2447925"/>
                    </a:lnTo>
                    <a:cubicBezTo>
                      <a:pt x="1338262" y="2438400"/>
                      <a:pt x="1354138" y="2427288"/>
                      <a:pt x="1366838" y="2428875"/>
                    </a:cubicBezTo>
                    <a:lnTo>
                      <a:pt x="1385888" y="2443163"/>
                    </a:lnTo>
                    <a:cubicBezTo>
                      <a:pt x="1390650" y="1631950"/>
                      <a:pt x="1395413" y="820738"/>
                      <a:pt x="1400175" y="9525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A9AA1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72000" tIns="46800" rIns="72000" bIns="108000" anchor="ctr">
                <a:normAutofit/>
              </a:bodyPr>
              <a:lstStyle/>
              <a:p>
                <a:pPr algn="ctr">
                  <a:lnSpc>
                    <a:spcPct val="110000"/>
                  </a:lnSpc>
                  <a:defRPr/>
                </a:pPr>
                <a:endParaRPr lang="zh-CN" alt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6" name="MH_Other_2">
                <a:extLst>
                  <a:ext uri="{FF2B5EF4-FFF2-40B4-BE49-F238E27FC236}">
                    <a16:creationId xmlns:a16="http://schemas.microsoft.com/office/drawing/2014/main" id="{3C1BE964-44C1-4FDB-804E-67C8AED1F879}"/>
                  </a:ext>
                </a:extLst>
              </p:cNvPr>
              <p:cNvSpPr/>
              <p:nvPr>
                <p:custDataLst>
                  <p:tags r:id="rId7"/>
                </p:custDataLst>
              </p:nvPr>
            </p:nvSpPr>
            <p:spPr>
              <a:xfrm rot="6706241" flipH="1">
                <a:off x="3060050" y="1769613"/>
                <a:ext cx="589778" cy="717713"/>
              </a:xfrm>
              <a:custGeom>
                <a:avLst/>
                <a:gdLst/>
                <a:ahLst/>
                <a:cxnLst/>
                <a:rect l="l" t="t" r="r" b="b"/>
                <a:pathLst>
                  <a:path w="1059063" h="1007997">
                    <a:moveTo>
                      <a:pt x="703357" y="0"/>
                    </a:moveTo>
                    <a:lnTo>
                      <a:pt x="1059063" y="345377"/>
                    </a:lnTo>
                    <a:cubicBezTo>
                      <a:pt x="1011759" y="390684"/>
                      <a:pt x="950318" y="412745"/>
                      <a:pt x="888735" y="411717"/>
                    </a:cubicBezTo>
                    <a:lnTo>
                      <a:pt x="615617" y="668531"/>
                    </a:lnTo>
                    <a:cubicBezTo>
                      <a:pt x="643882" y="763675"/>
                      <a:pt x="628025" y="864389"/>
                      <a:pt x="564718" y="936620"/>
                    </a:cubicBezTo>
                    <a:lnTo>
                      <a:pt x="370217" y="747767"/>
                    </a:lnTo>
                    <a:cubicBezTo>
                      <a:pt x="247618" y="834750"/>
                      <a:pt x="146199" y="930329"/>
                      <a:pt x="0" y="1007997"/>
                    </a:cubicBezTo>
                    <a:cubicBezTo>
                      <a:pt x="95002" y="875886"/>
                      <a:pt x="190003" y="777809"/>
                      <a:pt x="284746" y="664777"/>
                    </a:cubicBezTo>
                    <a:lnTo>
                      <a:pt x="96361" y="481861"/>
                    </a:lnTo>
                    <a:cubicBezTo>
                      <a:pt x="152055" y="429106"/>
                      <a:pt x="226831" y="406169"/>
                      <a:pt x="303394" y="411783"/>
                    </a:cubicBezTo>
                    <a:cubicBezTo>
                      <a:pt x="325459" y="413401"/>
                      <a:pt x="347673" y="417390"/>
                      <a:pt x="369433" y="424372"/>
                    </a:cubicBezTo>
                    <a:lnTo>
                      <a:pt x="642990" y="154959"/>
                    </a:lnTo>
                    <a:cubicBezTo>
                      <a:pt x="643358" y="99193"/>
                      <a:pt x="663662" y="44083"/>
                      <a:pt x="703357" y="0"/>
                    </a:cubicBezTo>
                    <a:close/>
                  </a:path>
                </a:pathLst>
              </a:custGeom>
              <a:gradFill flip="none" rotWithShape="1">
                <a:gsLst>
                  <a:gs pos="83000">
                    <a:srgbClr val="BDBDBD"/>
                  </a:gs>
                  <a:gs pos="64000">
                    <a:srgbClr val="C7CACA"/>
                  </a:gs>
                  <a:gs pos="0">
                    <a:srgbClr val="8A8F8F"/>
                  </a:gs>
                  <a:gs pos="35000">
                    <a:srgbClr val="8A8F8F"/>
                  </a:gs>
                </a:gsLst>
                <a:lin ang="2700000" scaled="1"/>
                <a:tileRect/>
              </a:gradFill>
              <a:ln w="12700">
                <a:noFill/>
              </a:ln>
              <a:effectLst>
                <a:outerShdw blurRad="25400" dist="127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>
                  <a:solidFill>
                    <a:srgbClr val="FFFFFF"/>
                  </a:solidFill>
                </a:endParaRPr>
              </a:p>
            </p:txBody>
          </p:sp>
        </p:grpSp>
        <p:sp>
          <p:nvSpPr>
            <p:cNvPr id="34" name="文本框 33">
              <a:extLst>
                <a:ext uri="{FF2B5EF4-FFF2-40B4-BE49-F238E27FC236}">
                  <a16:creationId xmlns:a16="http://schemas.microsoft.com/office/drawing/2014/main" id="{2E1428E5-0F30-4CC8-99E4-1E23533F93B0}"/>
                </a:ext>
              </a:extLst>
            </p:cNvPr>
            <p:cNvSpPr txBox="1"/>
            <p:nvPr/>
          </p:nvSpPr>
          <p:spPr>
            <a:xfrm>
              <a:off x="2404990" y="2471258"/>
              <a:ext cx="1154594" cy="1503845"/>
            </a:xfrm>
            <a:prstGeom prst="rect">
              <a:avLst/>
            </a:prstGeom>
            <a:noFill/>
          </p:spPr>
          <p:txBody>
            <a:bodyPr vert="eaVert" wrap="square" rtlCol="0">
              <a:spAutoFit/>
            </a:bodyPr>
            <a:lstStyle>
              <a:defPPr>
                <a:defRPr lang="zh-CN"/>
              </a:defPPr>
              <a:lvl1pPr>
                <a:lnSpc>
                  <a:spcPct val="120000"/>
                </a:lnSpc>
                <a:defRPr sz="2400">
                  <a:latin typeface="汉仪小麦体简" panose="00020600040101010101" pitchFamily="18" charset="-122"/>
                  <a:ea typeface="汉仪小麦体简" panose="00020600040101010101" pitchFamily="18" charset="-122"/>
                </a:defRPr>
              </a:lvl1pPr>
            </a:lstStyle>
            <a:p>
              <a:pPr marL="0" marR="0" lvl="0" indent="0" algn="l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4000" b="0" i="0" u="none" strike="noStrike" kern="1200" cap="none" spc="0" normalizeH="0" baseline="0" noProof="0" dirty="0" err="1" smtClean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UTM Flamenco" panose="02040603050506020204" pitchFamily="18" charset="0"/>
                </a:rPr>
                <a:t>Bài</a:t>
              </a:r>
              <a:r>
                <a:rPr kumimoji="0" lang="en-US" altLang="zh-CN" sz="4000" b="0" i="0" u="none" strike="noStrike" kern="1200" cap="none" spc="0" normalizeH="0" noProof="0" dirty="0" smtClean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UTM Flamenco" panose="02040603050506020204" pitchFamily="18" charset="0"/>
                </a:rPr>
                <a:t> 1</a:t>
              </a:r>
              <a:endParaRPr kumimoji="0" lang="zh-CN" altLang="en-US" sz="40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UTM Flamenco" panose="02040603050506020204" pitchFamily="18" charset="0"/>
              </a:endParaRPr>
            </a:p>
          </p:txBody>
        </p:sp>
      </p:grpSp>
      <p:grpSp>
        <p:nvGrpSpPr>
          <p:cNvPr id="40" name="组合 39">
            <a:extLst>
              <a:ext uri="{FF2B5EF4-FFF2-40B4-BE49-F238E27FC236}">
                <a16:creationId xmlns:a16="http://schemas.microsoft.com/office/drawing/2014/main" id="{EA675A39-8F9E-46AD-8D0E-1D168987D9D1}"/>
              </a:ext>
            </a:extLst>
          </p:cNvPr>
          <p:cNvGrpSpPr/>
          <p:nvPr/>
        </p:nvGrpSpPr>
        <p:grpSpPr>
          <a:xfrm rot="16200000">
            <a:off x="2512650" y="367473"/>
            <a:ext cx="1461109" cy="3907907"/>
            <a:chOff x="5353454" y="2025762"/>
            <a:chExt cx="1350769" cy="2274888"/>
          </a:xfrm>
        </p:grpSpPr>
        <p:grpSp>
          <p:nvGrpSpPr>
            <p:cNvPr id="31" name="组合 30">
              <a:extLst>
                <a:ext uri="{FF2B5EF4-FFF2-40B4-BE49-F238E27FC236}">
                  <a16:creationId xmlns:a16="http://schemas.microsoft.com/office/drawing/2014/main" id="{B7FDD4BE-7709-4E72-A402-37FED70C1E19}"/>
                </a:ext>
              </a:extLst>
            </p:cNvPr>
            <p:cNvGrpSpPr/>
            <p:nvPr/>
          </p:nvGrpSpPr>
          <p:grpSpPr>
            <a:xfrm>
              <a:off x="5518150" y="2025762"/>
              <a:ext cx="1150938" cy="2274888"/>
              <a:chOff x="5518150" y="2025762"/>
              <a:chExt cx="1150938" cy="2274888"/>
            </a:xfrm>
          </p:grpSpPr>
          <p:sp>
            <p:nvSpPr>
              <p:cNvPr id="20" name="MH_Other_5">
                <a:extLst>
                  <a:ext uri="{FF2B5EF4-FFF2-40B4-BE49-F238E27FC236}">
                    <a16:creationId xmlns:a16="http://schemas.microsoft.com/office/drawing/2014/main" id="{BB797BF7-BCF3-42E4-9F22-BD6C914766AA}"/>
                  </a:ext>
                </a:extLst>
              </p:cNvPr>
              <p:cNvSpPr/>
              <p:nvPr>
                <p:custDataLst>
                  <p:tags r:id="rId3"/>
                </p:custDataLst>
              </p:nvPr>
            </p:nvSpPr>
            <p:spPr>
              <a:xfrm>
                <a:off x="5518150" y="2025762"/>
                <a:ext cx="1150938" cy="2274888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25400" dir="2700000" algn="tl" rotWithShape="0">
                  <a:prstClr val="black">
                    <a:alpha val="5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>
                  <a:solidFill>
                    <a:srgbClr val="FFFFFF"/>
                  </a:solidFill>
                </a:endParaRPr>
              </a:p>
            </p:txBody>
          </p:sp>
          <p:sp>
            <p:nvSpPr>
              <p:cNvPr id="21" name="MH_SubTitle_3">
                <a:extLst>
                  <a:ext uri="{FF2B5EF4-FFF2-40B4-BE49-F238E27FC236}">
                    <a16:creationId xmlns:a16="http://schemas.microsoft.com/office/drawing/2014/main" id="{8610F0B3-A1FC-48F2-ACB1-6C39407E9D45}"/>
                  </a:ext>
                </a:extLst>
              </p:cNvPr>
              <p:cNvSpPr/>
              <p:nvPr>
                <p:custDataLst>
                  <p:tags r:id="rId4"/>
                </p:custDataLst>
              </p:nvPr>
            </p:nvSpPr>
            <p:spPr>
              <a:xfrm>
                <a:off x="5518150" y="2025763"/>
                <a:ext cx="1150938" cy="2195513"/>
              </a:xfrm>
              <a:prstGeom prst="roundRect">
                <a:avLst/>
              </a:prstGeom>
              <a:solidFill>
                <a:srgbClr val="66B2B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72000" tIns="46800" rIns="72000" bIns="108000" anchor="ctr">
                <a:normAutofit/>
              </a:bodyPr>
              <a:lstStyle/>
              <a:p>
                <a:pPr algn="ctr">
                  <a:lnSpc>
                    <a:spcPct val="110000"/>
                  </a:lnSpc>
                  <a:defRPr/>
                </a:pPr>
                <a:endParaRPr lang="zh-CN" altLang="en-US" dirty="0">
                  <a:solidFill>
                    <a:srgbClr val="FFFFFF"/>
                  </a:solidFill>
                </a:endParaRPr>
              </a:p>
            </p:txBody>
          </p:sp>
        </p:grpSp>
        <p:sp>
          <p:nvSpPr>
            <p:cNvPr id="36" name="文本框 35">
              <a:extLst>
                <a:ext uri="{FF2B5EF4-FFF2-40B4-BE49-F238E27FC236}">
                  <a16:creationId xmlns:a16="http://schemas.microsoft.com/office/drawing/2014/main" id="{CB511FB8-7B20-4595-BA1B-6ECDF4471E4B}"/>
                </a:ext>
              </a:extLst>
            </p:cNvPr>
            <p:cNvSpPr txBox="1"/>
            <p:nvPr/>
          </p:nvSpPr>
          <p:spPr>
            <a:xfrm>
              <a:off x="5353454" y="2156743"/>
              <a:ext cx="1350769" cy="1841530"/>
            </a:xfrm>
            <a:prstGeom prst="roundRect">
              <a:avLst/>
            </a:prstGeom>
            <a:noFill/>
          </p:spPr>
          <p:txBody>
            <a:bodyPr vert="eaVert" wrap="square" rtlCol="0">
              <a:spAutoFit/>
            </a:bodyPr>
            <a:lstStyle>
              <a:defPPr>
                <a:defRPr lang="zh-CN"/>
              </a:defPPr>
              <a:lvl1pPr>
                <a:lnSpc>
                  <a:spcPct val="120000"/>
                </a:lnSpc>
                <a:defRPr sz="2400">
                  <a:latin typeface="汉仪小麦体简" panose="00020600040101010101" pitchFamily="18" charset="-122"/>
                  <a:ea typeface="汉仪小麦体简" panose="00020600040101010101" pitchFamily="18" charset="-122"/>
                </a:defRPr>
              </a:lvl1pPr>
            </a:lstStyle>
            <a:p>
              <a:pPr marL="457200" marR="0" lvl="0" indent="-457200" algn="l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AutoNum type="alphaLcPeriod"/>
                <a:tabLst/>
                <a:defRPr/>
              </a:pPr>
              <a:r>
                <a:rPr kumimoji="0" lang="en-US" altLang="zh-CN" sz="3200" b="1" i="0" u="none" strike="noStrike" kern="1200" cap="none" spc="0" normalizeH="0" baseline="0" noProof="0" dirty="0" smtClean="0">
                  <a:ln>
                    <a:noFill/>
                  </a:ln>
                  <a:solidFill>
                    <a:schemeClr val="accent4">
                      <a:lumMod val="20000"/>
                      <a:lumOff val="80000"/>
                    </a:schemeClr>
                  </a:solidFill>
                  <a:effectLst/>
                  <a:uLnTx/>
                  <a:uFillTx/>
                  <a:latin typeface="UTM Isadora" panose="02040603050506020204" pitchFamily="18" charset="0"/>
                </a:rPr>
                <a:t>4674</a:t>
              </a:r>
              <a:r>
                <a:rPr kumimoji="0" lang="en-US" altLang="zh-CN" sz="3200" b="1" i="0" u="none" strike="noStrike" kern="1200" cap="none" spc="0" normalizeH="0" noProof="0" dirty="0" smtClean="0">
                  <a:ln>
                    <a:noFill/>
                  </a:ln>
                  <a:solidFill>
                    <a:schemeClr val="accent4">
                      <a:lumMod val="20000"/>
                      <a:lumOff val="80000"/>
                    </a:schemeClr>
                  </a:solidFill>
                  <a:effectLst/>
                  <a:uLnTx/>
                  <a:uFillTx/>
                  <a:latin typeface="UTM Isadora" panose="02040603050506020204" pitchFamily="18" charset="0"/>
                </a:rPr>
                <a:t> : 82</a:t>
              </a:r>
            </a:p>
            <a:p>
              <a:pPr marR="0" lvl="0" algn="l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tabLst/>
                <a:defRPr/>
              </a:pPr>
              <a:r>
                <a:rPr lang="en-US" altLang="zh-CN" sz="3200" b="1" dirty="0">
                  <a:solidFill>
                    <a:schemeClr val="accent4">
                      <a:lumMod val="20000"/>
                      <a:lumOff val="80000"/>
                    </a:schemeClr>
                  </a:solidFill>
                  <a:latin typeface="UTM Isadora" panose="02040603050506020204" pitchFamily="18" charset="0"/>
                </a:rPr>
                <a:t> </a:t>
              </a:r>
              <a:r>
                <a:rPr lang="en-US" altLang="zh-CN" sz="3200" b="1" dirty="0" smtClean="0">
                  <a:solidFill>
                    <a:schemeClr val="accent4">
                      <a:lumMod val="20000"/>
                      <a:lumOff val="80000"/>
                    </a:schemeClr>
                  </a:solidFill>
                  <a:latin typeface="UTM Isadora" panose="02040603050506020204" pitchFamily="18" charset="0"/>
                </a:rPr>
                <a:t>   </a:t>
              </a:r>
              <a:r>
                <a:rPr lang="en-US" altLang="zh-CN" sz="3200" b="1" baseline="0" dirty="0" smtClean="0">
                  <a:solidFill>
                    <a:schemeClr val="accent4">
                      <a:lumMod val="20000"/>
                      <a:lumOff val="80000"/>
                    </a:schemeClr>
                  </a:solidFill>
                  <a:latin typeface="UTM Isadora" panose="02040603050506020204" pitchFamily="18" charset="0"/>
                </a:rPr>
                <a:t>2488 : 35</a:t>
              </a:r>
              <a:endPara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accent4">
                    <a:lumMod val="20000"/>
                    <a:lumOff val="80000"/>
                  </a:schemeClr>
                </a:solidFill>
                <a:effectLst/>
                <a:uLnTx/>
                <a:uFillTx/>
                <a:latin typeface="UTM Isadora" panose="02040603050506020204" pitchFamily="18" charset="0"/>
              </a:endParaRPr>
            </a:p>
          </p:txBody>
        </p:sp>
      </p:grpSp>
      <p:grpSp>
        <p:nvGrpSpPr>
          <p:cNvPr id="41" name="组合 40">
            <a:extLst>
              <a:ext uri="{FF2B5EF4-FFF2-40B4-BE49-F238E27FC236}">
                <a16:creationId xmlns:a16="http://schemas.microsoft.com/office/drawing/2014/main" id="{6ED61FB7-AC0B-48B8-BA3B-59945B2412C9}"/>
              </a:ext>
            </a:extLst>
          </p:cNvPr>
          <p:cNvGrpSpPr/>
          <p:nvPr/>
        </p:nvGrpSpPr>
        <p:grpSpPr>
          <a:xfrm rot="16200000">
            <a:off x="8238141" y="145783"/>
            <a:ext cx="1511903" cy="4300494"/>
            <a:chOff x="6882079" y="3286237"/>
            <a:chExt cx="1511903" cy="2401967"/>
          </a:xfrm>
        </p:grpSpPr>
        <p:grpSp>
          <p:nvGrpSpPr>
            <p:cNvPr id="32" name="组合 31">
              <a:extLst>
                <a:ext uri="{FF2B5EF4-FFF2-40B4-BE49-F238E27FC236}">
                  <a16:creationId xmlns:a16="http://schemas.microsoft.com/office/drawing/2014/main" id="{41B82743-71F5-4ABB-B482-6F3E78A74273}"/>
                </a:ext>
              </a:extLst>
            </p:cNvPr>
            <p:cNvGrpSpPr/>
            <p:nvPr/>
          </p:nvGrpSpPr>
          <p:grpSpPr>
            <a:xfrm>
              <a:off x="7107239" y="3286237"/>
              <a:ext cx="1150937" cy="2274888"/>
              <a:chOff x="7107239" y="3286237"/>
              <a:chExt cx="1150937" cy="2274888"/>
            </a:xfrm>
          </p:grpSpPr>
          <p:sp>
            <p:nvSpPr>
              <p:cNvPr id="23" name="MH_Other_7">
                <a:extLst>
                  <a:ext uri="{FF2B5EF4-FFF2-40B4-BE49-F238E27FC236}">
                    <a16:creationId xmlns:a16="http://schemas.microsoft.com/office/drawing/2014/main" id="{E0C5084D-94C7-4D9F-885B-60BE7D8CFDBF}"/>
                  </a:ext>
                </a:extLst>
              </p:cNvPr>
              <p:cNvSpPr/>
              <p:nvPr>
                <p:custDataLst>
                  <p:tags r:id="rId1"/>
                </p:custDataLst>
              </p:nvPr>
            </p:nvSpPr>
            <p:spPr>
              <a:xfrm>
                <a:off x="7107239" y="3286237"/>
                <a:ext cx="1150937" cy="2274888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25400" dir="2700000" algn="tl" rotWithShape="0">
                  <a:prstClr val="black">
                    <a:alpha val="5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>
                  <a:solidFill>
                    <a:srgbClr val="FFFFFF"/>
                  </a:solidFill>
                </a:endParaRPr>
              </a:p>
            </p:txBody>
          </p:sp>
          <p:sp>
            <p:nvSpPr>
              <p:cNvPr id="24" name="MH_SubTitle_4">
                <a:extLst>
                  <a:ext uri="{FF2B5EF4-FFF2-40B4-BE49-F238E27FC236}">
                    <a16:creationId xmlns:a16="http://schemas.microsoft.com/office/drawing/2014/main" id="{835C88F7-A8CA-4F32-9803-06F6C66192A9}"/>
                  </a:ext>
                </a:extLst>
              </p:cNvPr>
              <p:cNvSpPr/>
              <p:nvPr>
                <p:custDataLst>
                  <p:tags r:id="rId2"/>
                </p:custDataLst>
              </p:nvPr>
            </p:nvSpPr>
            <p:spPr>
              <a:xfrm>
                <a:off x="7107239" y="3286238"/>
                <a:ext cx="1150937" cy="2195513"/>
              </a:xfrm>
              <a:prstGeom prst="roundRect">
                <a:avLst/>
              </a:prstGeom>
              <a:solidFill>
                <a:srgbClr val="BD3B4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72000" tIns="46800" rIns="72000" bIns="108000" anchor="ctr">
                <a:normAutofit/>
              </a:bodyPr>
              <a:lstStyle/>
              <a:p>
                <a:pPr algn="ctr">
                  <a:lnSpc>
                    <a:spcPct val="110000"/>
                  </a:lnSpc>
                  <a:defRPr/>
                </a:pPr>
                <a:endParaRPr lang="zh-CN" altLang="en-US" dirty="0">
                  <a:solidFill>
                    <a:srgbClr val="FFFFFF"/>
                  </a:solidFill>
                </a:endParaRPr>
              </a:p>
            </p:txBody>
          </p:sp>
        </p:grpSp>
        <p:sp>
          <p:nvSpPr>
            <p:cNvPr id="37" name="文本框 36">
              <a:extLst>
                <a:ext uri="{FF2B5EF4-FFF2-40B4-BE49-F238E27FC236}">
                  <a16:creationId xmlns:a16="http://schemas.microsoft.com/office/drawing/2014/main" id="{8451218D-E767-47AC-AE7E-00BABC713628}"/>
                </a:ext>
              </a:extLst>
            </p:cNvPr>
            <p:cNvSpPr txBox="1"/>
            <p:nvPr/>
          </p:nvSpPr>
          <p:spPr>
            <a:xfrm>
              <a:off x="6882079" y="3630012"/>
              <a:ext cx="1511903" cy="2058192"/>
            </a:xfrm>
            <a:prstGeom prst="roundRect">
              <a:avLst/>
            </a:prstGeom>
            <a:noFill/>
          </p:spPr>
          <p:txBody>
            <a:bodyPr vert="eaVert" wrap="square" rtlCol="0">
              <a:spAutoFit/>
            </a:bodyPr>
            <a:lstStyle>
              <a:defPPr>
                <a:defRPr lang="zh-CN"/>
              </a:defPPr>
              <a:lvl1pPr>
                <a:lnSpc>
                  <a:spcPct val="120000"/>
                </a:lnSpc>
                <a:defRPr sz="2400">
                  <a:latin typeface="汉仪小麦体简" panose="00020600040101010101" pitchFamily="18" charset="-122"/>
                  <a:ea typeface="汉仪小麦体简" panose="00020600040101010101" pitchFamily="18" charset="-122"/>
                </a:defRPr>
              </a:lvl1pPr>
            </a:lstStyle>
            <a:p>
              <a:pPr marL="0" marR="0" lvl="0" indent="0" algn="l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3200" b="1" i="0" u="none" strike="noStrike" kern="1200" cap="none" spc="0" normalizeH="0" baseline="0" noProof="0" dirty="0" smtClean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UTM Isadora" panose="02040603050506020204" pitchFamily="18" charset="0"/>
                </a:rPr>
                <a:t>b. 5781</a:t>
              </a:r>
              <a:r>
                <a:rPr kumimoji="0" lang="en-US" altLang="zh-CN" sz="3200" b="1" i="0" u="none" strike="noStrike" kern="1200" cap="none" spc="0" normalizeH="0" noProof="0" dirty="0" smtClean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UTM Isadora" panose="02040603050506020204" pitchFamily="18" charset="0"/>
                </a:rPr>
                <a:t> : 47</a:t>
              </a:r>
            </a:p>
            <a:p>
              <a:pPr marL="0" marR="0" lvl="0" indent="0" algn="l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zh-CN" sz="3200" b="1" baseline="0" dirty="0" smtClean="0">
                  <a:solidFill>
                    <a:schemeClr val="bg1"/>
                  </a:solidFill>
                  <a:latin typeface="UTM Isadora" panose="02040603050506020204" pitchFamily="18" charset="0"/>
                </a:rPr>
                <a:t>    9146</a:t>
              </a:r>
              <a:r>
                <a:rPr lang="en-US" altLang="zh-CN" sz="3200" b="1" dirty="0" smtClean="0">
                  <a:solidFill>
                    <a:schemeClr val="bg1"/>
                  </a:solidFill>
                  <a:latin typeface="UTM Isadora" panose="02040603050506020204" pitchFamily="18" charset="0"/>
                </a:rPr>
                <a:t> : 72</a:t>
              </a:r>
              <a:endPara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UTM Isadora" panose="02040603050506020204" pitchFamily="18" charset="0"/>
              </a:endParaRPr>
            </a:p>
          </p:txBody>
        </p:sp>
      </p:grpSp>
      <p:grpSp>
        <p:nvGrpSpPr>
          <p:cNvPr id="3" name="Group 2"/>
          <p:cNvGrpSpPr/>
          <p:nvPr/>
        </p:nvGrpSpPr>
        <p:grpSpPr>
          <a:xfrm>
            <a:off x="2952847" y="369938"/>
            <a:ext cx="4082436" cy="851188"/>
            <a:chOff x="2952846" y="369938"/>
            <a:chExt cx="6177887" cy="851188"/>
          </a:xfrm>
        </p:grpSpPr>
        <p:sp>
          <p:nvSpPr>
            <p:cNvPr id="2" name="Rounded Rectangle 1"/>
            <p:cNvSpPr/>
            <p:nvPr/>
          </p:nvSpPr>
          <p:spPr>
            <a:xfrm>
              <a:off x="3056505" y="379593"/>
              <a:ext cx="6074228" cy="841533"/>
            </a:xfrm>
            <a:prstGeom prst="roundRect">
              <a:avLst/>
            </a:pr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2">
                    <a:lumMod val="20000"/>
                    <a:lumOff val="80000"/>
                  </a:schemeClr>
                </a:solidFill>
              </a:endParaRPr>
            </a:p>
          </p:txBody>
        </p:sp>
        <p:sp>
          <p:nvSpPr>
            <p:cNvPr id="44" name="Rounded Rectangle 43"/>
            <p:cNvSpPr/>
            <p:nvPr/>
          </p:nvSpPr>
          <p:spPr>
            <a:xfrm>
              <a:off x="2952846" y="369938"/>
              <a:ext cx="6074228" cy="841533"/>
            </a:xfrm>
            <a:prstGeom prst="roundRect">
              <a:avLst/>
            </a:prstGeom>
            <a:solidFill>
              <a:srgbClr val="A9AA1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4000" dirty="0" err="1" smtClean="0">
                  <a:solidFill>
                    <a:schemeClr val="bg2">
                      <a:lumMod val="25000"/>
                    </a:schemeClr>
                  </a:solidFill>
                  <a:latin typeface="UTM Flamenco" panose="02040603050506020204" pitchFamily="18" charset="0"/>
                </a:rPr>
                <a:t>Đặt</a:t>
              </a:r>
              <a:r>
                <a:rPr lang="en-US" sz="4000" dirty="0" smtClean="0">
                  <a:solidFill>
                    <a:schemeClr val="bg2">
                      <a:lumMod val="25000"/>
                    </a:schemeClr>
                  </a:solidFill>
                  <a:latin typeface="UTM Flamenco" panose="02040603050506020204" pitchFamily="18" charset="0"/>
                </a:rPr>
                <a:t> </a:t>
              </a:r>
              <a:r>
                <a:rPr lang="en-US" sz="4000" dirty="0" err="1" smtClean="0">
                  <a:solidFill>
                    <a:schemeClr val="bg2">
                      <a:lumMod val="25000"/>
                    </a:schemeClr>
                  </a:solidFill>
                  <a:latin typeface="UTM Flamenco" panose="02040603050506020204" pitchFamily="18" charset="0"/>
                </a:rPr>
                <a:t>tính</a:t>
              </a:r>
              <a:r>
                <a:rPr lang="en-US" sz="4000" dirty="0" smtClean="0">
                  <a:solidFill>
                    <a:schemeClr val="bg2">
                      <a:lumMod val="25000"/>
                    </a:schemeClr>
                  </a:solidFill>
                  <a:latin typeface="UTM Flamenco" panose="02040603050506020204" pitchFamily="18" charset="0"/>
                </a:rPr>
                <a:t> </a:t>
              </a:r>
              <a:r>
                <a:rPr lang="en-US" sz="4000" dirty="0" err="1" smtClean="0">
                  <a:solidFill>
                    <a:schemeClr val="bg2">
                      <a:lumMod val="25000"/>
                    </a:schemeClr>
                  </a:solidFill>
                  <a:latin typeface="UTM Flamenco" panose="02040603050506020204" pitchFamily="18" charset="0"/>
                </a:rPr>
                <a:t>rồi</a:t>
              </a:r>
              <a:r>
                <a:rPr lang="en-US" sz="4000" dirty="0" smtClean="0">
                  <a:solidFill>
                    <a:schemeClr val="bg2">
                      <a:lumMod val="25000"/>
                    </a:schemeClr>
                  </a:solidFill>
                  <a:latin typeface="UTM Flamenco" panose="02040603050506020204" pitchFamily="18" charset="0"/>
                </a:rPr>
                <a:t> </a:t>
              </a:r>
              <a:r>
                <a:rPr lang="en-US" sz="4000" dirty="0" err="1" smtClean="0">
                  <a:solidFill>
                    <a:schemeClr val="bg2">
                      <a:lumMod val="25000"/>
                    </a:schemeClr>
                  </a:solidFill>
                  <a:latin typeface="UTM Flamenco" panose="02040603050506020204" pitchFamily="18" charset="0"/>
                </a:rPr>
                <a:t>tính</a:t>
              </a:r>
              <a:endParaRPr lang="en-US" sz="4000" dirty="0">
                <a:solidFill>
                  <a:schemeClr val="bg2">
                    <a:lumMod val="25000"/>
                  </a:schemeClr>
                </a:solidFill>
                <a:latin typeface="UTM Flamenco" panose="02040603050506020204" pitchFamily="18" charset="0"/>
              </a:endParaRPr>
            </a:p>
          </p:txBody>
        </p:sp>
      </p:grpSp>
      <p:sp>
        <p:nvSpPr>
          <p:cNvPr id="4" name="Rounded Rectangle 3"/>
          <p:cNvSpPr/>
          <p:nvPr/>
        </p:nvSpPr>
        <p:spPr>
          <a:xfrm>
            <a:off x="2391257" y="4559460"/>
            <a:ext cx="4811486" cy="968829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solidFill>
                  <a:srgbClr val="C00000"/>
                </a:solidFill>
                <a:latin typeface="UTM Flamenco" panose="02040603050506020204" pitchFamily="18" charset="0"/>
              </a:rPr>
              <a:t>10 </a:t>
            </a:r>
            <a:r>
              <a:rPr lang="en-US" sz="3600" dirty="0" err="1" smtClean="0">
                <a:solidFill>
                  <a:srgbClr val="C00000"/>
                </a:solidFill>
                <a:latin typeface="UTM Flamenco" panose="02040603050506020204" pitchFamily="18" charset="0"/>
              </a:rPr>
              <a:t>phút</a:t>
            </a:r>
            <a:r>
              <a:rPr lang="en-US" sz="3600" dirty="0" smtClean="0">
                <a:solidFill>
                  <a:srgbClr val="C00000"/>
                </a:solidFill>
                <a:latin typeface="UTM Flamenco" panose="02040603050506020204" pitchFamily="18" charset="0"/>
              </a:rPr>
              <a:t> </a:t>
            </a:r>
            <a:r>
              <a:rPr lang="en-US" sz="3600" dirty="0" err="1" smtClean="0">
                <a:solidFill>
                  <a:schemeClr val="accent1">
                    <a:lumMod val="75000"/>
                  </a:schemeClr>
                </a:solidFill>
                <a:latin typeface="UTM Flamenco" panose="02040603050506020204" pitchFamily="18" charset="0"/>
              </a:rPr>
              <a:t>làm</a:t>
            </a:r>
            <a:r>
              <a:rPr lang="en-US" sz="3600" dirty="0" smtClean="0">
                <a:solidFill>
                  <a:schemeClr val="accent1">
                    <a:lumMod val="75000"/>
                  </a:schemeClr>
                </a:solidFill>
                <a:latin typeface="UTM Flamenco" panose="02040603050506020204" pitchFamily="18" charset="0"/>
              </a:rPr>
              <a:t> </a:t>
            </a:r>
            <a:r>
              <a:rPr lang="en-US" sz="3600" dirty="0" err="1" smtClean="0">
                <a:solidFill>
                  <a:schemeClr val="accent1">
                    <a:lumMod val="75000"/>
                  </a:schemeClr>
                </a:solidFill>
                <a:latin typeface="UTM Flamenco" panose="02040603050506020204" pitchFamily="18" charset="0"/>
              </a:rPr>
              <a:t>bài</a:t>
            </a:r>
            <a:r>
              <a:rPr lang="en-US" sz="3600" dirty="0" smtClean="0">
                <a:solidFill>
                  <a:schemeClr val="accent1">
                    <a:lumMod val="75000"/>
                  </a:schemeClr>
                </a:solidFill>
                <a:latin typeface="UTM Flamenco" panose="02040603050506020204" pitchFamily="18" charset="0"/>
              </a:rPr>
              <a:t> </a:t>
            </a:r>
            <a:r>
              <a:rPr lang="en-US" sz="3600" dirty="0" err="1" smtClean="0">
                <a:solidFill>
                  <a:schemeClr val="accent1">
                    <a:lumMod val="75000"/>
                  </a:schemeClr>
                </a:solidFill>
                <a:latin typeface="UTM Flamenco" panose="02040603050506020204" pitchFamily="18" charset="0"/>
              </a:rPr>
              <a:t>bắt</a:t>
            </a:r>
            <a:r>
              <a:rPr lang="en-US" sz="3600" dirty="0" smtClean="0">
                <a:solidFill>
                  <a:schemeClr val="accent1">
                    <a:lumMod val="75000"/>
                  </a:schemeClr>
                </a:solidFill>
                <a:latin typeface="UTM Flamenco" panose="02040603050506020204" pitchFamily="18" charset="0"/>
              </a:rPr>
              <a:t> </a:t>
            </a:r>
            <a:r>
              <a:rPr lang="en-US" sz="3600" dirty="0" err="1" smtClean="0">
                <a:solidFill>
                  <a:schemeClr val="accent1">
                    <a:lumMod val="75000"/>
                  </a:schemeClr>
                </a:solidFill>
                <a:latin typeface="UTM Flamenco" panose="02040603050506020204" pitchFamily="18" charset="0"/>
              </a:rPr>
              <a:t>đầu</a:t>
            </a:r>
            <a:endParaRPr lang="en-US" sz="3600" dirty="0">
              <a:solidFill>
                <a:schemeClr val="accent1">
                  <a:lumMod val="75000"/>
                </a:schemeClr>
              </a:solidFill>
              <a:latin typeface="UTM Flamenco" panose="02040603050506020204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888" y="4337664"/>
            <a:ext cx="2381250" cy="2381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60149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7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900" decel="100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37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900" decel="100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组合 42">
            <a:extLst>
              <a:ext uri="{FF2B5EF4-FFF2-40B4-BE49-F238E27FC236}">
                <a16:creationId xmlns:a16="http://schemas.microsoft.com/office/drawing/2014/main" id="{059CA9D8-B9F9-4F47-844D-935EA23DBF9D}"/>
              </a:ext>
            </a:extLst>
          </p:cNvPr>
          <p:cNvGrpSpPr/>
          <p:nvPr/>
        </p:nvGrpSpPr>
        <p:grpSpPr>
          <a:xfrm rot="16200000">
            <a:off x="1097114" y="-514657"/>
            <a:ext cx="1004497" cy="2467069"/>
            <a:chOff x="2339975" y="1833581"/>
            <a:chExt cx="1373820" cy="2467069"/>
          </a:xfrm>
        </p:grpSpPr>
        <p:grpSp>
          <p:nvGrpSpPr>
            <p:cNvPr id="29" name="组合 28">
              <a:extLst>
                <a:ext uri="{FF2B5EF4-FFF2-40B4-BE49-F238E27FC236}">
                  <a16:creationId xmlns:a16="http://schemas.microsoft.com/office/drawing/2014/main" id="{2C504291-9C23-4D21-BBDB-BEE70B71F93D}"/>
                </a:ext>
              </a:extLst>
            </p:cNvPr>
            <p:cNvGrpSpPr/>
            <p:nvPr/>
          </p:nvGrpSpPr>
          <p:grpSpPr>
            <a:xfrm>
              <a:off x="2339975" y="1833581"/>
              <a:ext cx="1373820" cy="2467069"/>
              <a:chOff x="2339975" y="1833581"/>
              <a:chExt cx="1373820" cy="2467069"/>
            </a:xfrm>
          </p:grpSpPr>
          <p:sp>
            <p:nvSpPr>
              <p:cNvPr id="14" name="MH_Other_1">
                <a:extLst>
                  <a:ext uri="{FF2B5EF4-FFF2-40B4-BE49-F238E27FC236}">
                    <a16:creationId xmlns:a16="http://schemas.microsoft.com/office/drawing/2014/main" id="{BB3A5070-9812-4829-BD93-93FEDF1A3525}"/>
                  </a:ext>
                </a:extLst>
              </p:cNvPr>
              <p:cNvSpPr/>
              <p:nvPr>
                <p:custDataLst>
                  <p:tags r:id="rId5"/>
                </p:custDataLst>
              </p:nvPr>
            </p:nvSpPr>
            <p:spPr>
              <a:xfrm>
                <a:off x="2339975" y="2025762"/>
                <a:ext cx="1150938" cy="2274888"/>
              </a:xfrm>
              <a:custGeom>
                <a:avLst/>
                <a:gdLst>
                  <a:gd name="connsiteX0" fmla="*/ 0 w 1400175"/>
                  <a:gd name="connsiteY0" fmla="*/ 0 h 2671762"/>
                  <a:gd name="connsiteX1" fmla="*/ 0 w 1400175"/>
                  <a:gd name="connsiteY1" fmla="*/ 2400300 h 2671762"/>
                  <a:gd name="connsiteX2" fmla="*/ 142875 w 1400175"/>
                  <a:gd name="connsiteY2" fmla="*/ 2328862 h 2671762"/>
                  <a:gd name="connsiteX3" fmla="*/ 209550 w 1400175"/>
                  <a:gd name="connsiteY3" fmla="*/ 2366962 h 2671762"/>
                  <a:gd name="connsiteX4" fmla="*/ 271463 w 1400175"/>
                  <a:gd name="connsiteY4" fmla="*/ 2509837 h 2671762"/>
                  <a:gd name="connsiteX5" fmla="*/ 338138 w 1400175"/>
                  <a:gd name="connsiteY5" fmla="*/ 2586037 h 2671762"/>
                  <a:gd name="connsiteX6" fmla="*/ 495300 w 1400175"/>
                  <a:gd name="connsiteY6" fmla="*/ 2671762 h 2671762"/>
                  <a:gd name="connsiteX7" fmla="*/ 547688 w 1400175"/>
                  <a:gd name="connsiteY7" fmla="*/ 2571750 h 2671762"/>
                  <a:gd name="connsiteX8" fmla="*/ 600075 w 1400175"/>
                  <a:gd name="connsiteY8" fmla="*/ 2524125 h 2671762"/>
                  <a:gd name="connsiteX9" fmla="*/ 695325 w 1400175"/>
                  <a:gd name="connsiteY9" fmla="*/ 2457450 h 2671762"/>
                  <a:gd name="connsiteX10" fmla="*/ 752475 w 1400175"/>
                  <a:gd name="connsiteY10" fmla="*/ 2400300 h 2671762"/>
                  <a:gd name="connsiteX11" fmla="*/ 866775 w 1400175"/>
                  <a:gd name="connsiteY11" fmla="*/ 2362200 h 2671762"/>
                  <a:gd name="connsiteX12" fmla="*/ 933450 w 1400175"/>
                  <a:gd name="connsiteY12" fmla="*/ 2481262 h 2671762"/>
                  <a:gd name="connsiteX13" fmla="*/ 1085850 w 1400175"/>
                  <a:gd name="connsiteY13" fmla="*/ 2533650 h 2671762"/>
                  <a:gd name="connsiteX14" fmla="*/ 1176338 w 1400175"/>
                  <a:gd name="connsiteY14" fmla="*/ 2552700 h 2671762"/>
                  <a:gd name="connsiteX15" fmla="*/ 1223963 w 1400175"/>
                  <a:gd name="connsiteY15" fmla="*/ 2514600 h 2671762"/>
                  <a:gd name="connsiteX16" fmla="*/ 1281113 w 1400175"/>
                  <a:gd name="connsiteY16" fmla="*/ 2476500 h 2671762"/>
                  <a:gd name="connsiteX17" fmla="*/ 1323975 w 1400175"/>
                  <a:gd name="connsiteY17" fmla="*/ 2447925 h 2671762"/>
                  <a:gd name="connsiteX18" fmla="*/ 1366838 w 1400175"/>
                  <a:gd name="connsiteY18" fmla="*/ 2428875 h 2671762"/>
                  <a:gd name="connsiteX19" fmla="*/ 1400175 w 1400175"/>
                  <a:gd name="connsiteY19" fmla="*/ 2457450 h 2671762"/>
                  <a:gd name="connsiteX20" fmla="*/ 1400175 w 1400175"/>
                  <a:gd name="connsiteY20" fmla="*/ 9525 h 2671762"/>
                  <a:gd name="connsiteX21" fmla="*/ 0 w 1400175"/>
                  <a:gd name="connsiteY21" fmla="*/ 0 h 2671762"/>
                  <a:gd name="connsiteX0" fmla="*/ 0 w 1400175"/>
                  <a:gd name="connsiteY0" fmla="*/ 0 h 2671762"/>
                  <a:gd name="connsiteX1" fmla="*/ 0 w 1400175"/>
                  <a:gd name="connsiteY1" fmla="*/ 2400300 h 2671762"/>
                  <a:gd name="connsiteX2" fmla="*/ 142875 w 1400175"/>
                  <a:gd name="connsiteY2" fmla="*/ 2328862 h 2671762"/>
                  <a:gd name="connsiteX3" fmla="*/ 271463 w 1400175"/>
                  <a:gd name="connsiteY3" fmla="*/ 2509837 h 2671762"/>
                  <a:gd name="connsiteX4" fmla="*/ 338138 w 1400175"/>
                  <a:gd name="connsiteY4" fmla="*/ 2586037 h 2671762"/>
                  <a:gd name="connsiteX5" fmla="*/ 495300 w 1400175"/>
                  <a:gd name="connsiteY5" fmla="*/ 2671762 h 2671762"/>
                  <a:gd name="connsiteX6" fmla="*/ 547688 w 1400175"/>
                  <a:gd name="connsiteY6" fmla="*/ 2571750 h 2671762"/>
                  <a:gd name="connsiteX7" fmla="*/ 600075 w 1400175"/>
                  <a:gd name="connsiteY7" fmla="*/ 2524125 h 2671762"/>
                  <a:gd name="connsiteX8" fmla="*/ 695325 w 1400175"/>
                  <a:gd name="connsiteY8" fmla="*/ 2457450 h 2671762"/>
                  <a:gd name="connsiteX9" fmla="*/ 752475 w 1400175"/>
                  <a:gd name="connsiteY9" fmla="*/ 2400300 h 2671762"/>
                  <a:gd name="connsiteX10" fmla="*/ 866775 w 1400175"/>
                  <a:gd name="connsiteY10" fmla="*/ 2362200 h 2671762"/>
                  <a:gd name="connsiteX11" fmla="*/ 933450 w 1400175"/>
                  <a:gd name="connsiteY11" fmla="*/ 2481262 h 2671762"/>
                  <a:gd name="connsiteX12" fmla="*/ 1085850 w 1400175"/>
                  <a:gd name="connsiteY12" fmla="*/ 2533650 h 2671762"/>
                  <a:gd name="connsiteX13" fmla="*/ 1176338 w 1400175"/>
                  <a:gd name="connsiteY13" fmla="*/ 2552700 h 2671762"/>
                  <a:gd name="connsiteX14" fmla="*/ 1223963 w 1400175"/>
                  <a:gd name="connsiteY14" fmla="*/ 2514600 h 2671762"/>
                  <a:gd name="connsiteX15" fmla="*/ 1281113 w 1400175"/>
                  <a:gd name="connsiteY15" fmla="*/ 2476500 h 2671762"/>
                  <a:gd name="connsiteX16" fmla="*/ 1323975 w 1400175"/>
                  <a:gd name="connsiteY16" fmla="*/ 2447925 h 2671762"/>
                  <a:gd name="connsiteX17" fmla="*/ 1366838 w 1400175"/>
                  <a:gd name="connsiteY17" fmla="*/ 2428875 h 2671762"/>
                  <a:gd name="connsiteX18" fmla="*/ 1400175 w 1400175"/>
                  <a:gd name="connsiteY18" fmla="*/ 2457450 h 2671762"/>
                  <a:gd name="connsiteX19" fmla="*/ 1400175 w 1400175"/>
                  <a:gd name="connsiteY19" fmla="*/ 9525 h 2671762"/>
                  <a:gd name="connsiteX20" fmla="*/ 0 w 1400175"/>
                  <a:gd name="connsiteY20" fmla="*/ 0 h 2671762"/>
                  <a:gd name="connsiteX0" fmla="*/ 0 w 1400175"/>
                  <a:gd name="connsiteY0" fmla="*/ 0 h 2671762"/>
                  <a:gd name="connsiteX1" fmla="*/ 0 w 1400175"/>
                  <a:gd name="connsiteY1" fmla="*/ 2400300 h 2671762"/>
                  <a:gd name="connsiteX2" fmla="*/ 142875 w 1400175"/>
                  <a:gd name="connsiteY2" fmla="*/ 2328862 h 2671762"/>
                  <a:gd name="connsiteX3" fmla="*/ 271463 w 1400175"/>
                  <a:gd name="connsiteY3" fmla="*/ 2509837 h 2671762"/>
                  <a:gd name="connsiteX4" fmla="*/ 338138 w 1400175"/>
                  <a:gd name="connsiteY4" fmla="*/ 2586037 h 2671762"/>
                  <a:gd name="connsiteX5" fmla="*/ 495300 w 1400175"/>
                  <a:gd name="connsiteY5" fmla="*/ 2671762 h 2671762"/>
                  <a:gd name="connsiteX6" fmla="*/ 547688 w 1400175"/>
                  <a:gd name="connsiteY6" fmla="*/ 2571750 h 2671762"/>
                  <a:gd name="connsiteX7" fmla="*/ 600075 w 1400175"/>
                  <a:gd name="connsiteY7" fmla="*/ 2524125 h 2671762"/>
                  <a:gd name="connsiteX8" fmla="*/ 695325 w 1400175"/>
                  <a:gd name="connsiteY8" fmla="*/ 2457450 h 2671762"/>
                  <a:gd name="connsiteX9" fmla="*/ 752475 w 1400175"/>
                  <a:gd name="connsiteY9" fmla="*/ 2400300 h 2671762"/>
                  <a:gd name="connsiteX10" fmla="*/ 866775 w 1400175"/>
                  <a:gd name="connsiteY10" fmla="*/ 2362200 h 2671762"/>
                  <a:gd name="connsiteX11" fmla="*/ 933450 w 1400175"/>
                  <a:gd name="connsiteY11" fmla="*/ 2481262 h 2671762"/>
                  <a:gd name="connsiteX12" fmla="*/ 1085850 w 1400175"/>
                  <a:gd name="connsiteY12" fmla="*/ 2533650 h 2671762"/>
                  <a:gd name="connsiteX13" fmla="*/ 1176338 w 1400175"/>
                  <a:gd name="connsiteY13" fmla="*/ 2552700 h 2671762"/>
                  <a:gd name="connsiteX14" fmla="*/ 1223963 w 1400175"/>
                  <a:gd name="connsiteY14" fmla="*/ 2514600 h 2671762"/>
                  <a:gd name="connsiteX15" fmla="*/ 1281113 w 1400175"/>
                  <a:gd name="connsiteY15" fmla="*/ 2476500 h 2671762"/>
                  <a:gd name="connsiteX16" fmla="*/ 1323975 w 1400175"/>
                  <a:gd name="connsiteY16" fmla="*/ 2447925 h 2671762"/>
                  <a:gd name="connsiteX17" fmla="*/ 1366838 w 1400175"/>
                  <a:gd name="connsiteY17" fmla="*/ 2428875 h 2671762"/>
                  <a:gd name="connsiteX18" fmla="*/ 1400175 w 1400175"/>
                  <a:gd name="connsiteY18" fmla="*/ 2457450 h 2671762"/>
                  <a:gd name="connsiteX19" fmla="*/ 1400175 w 1400175"/>
                  <a:gd name="connsiteY19" fmla="*/ 9525 h 2671762"/>
                  <a:gd name="connsiteX20" fmla="*/ 0 w 1400175"/>
                  <a:gd name="connsiteY20" fmla="*/ 0 h 2671762"/>
                  <a:gd name="connsiteX0" fmla="*/ 0 w 1400175"/>
                  <a:gd name="connsiteY0" fmla="*/ 0 h 2671762"/>
                  <a:gd name="connsiteX1" fmla="*/ 0 w 1400175"/>
                  <a:gd name="connsiteY1" fmla="*/ 2400300 h 2671762"/>
                  <a:gd name="connsiteX2" fmla="*/ 157163 w 1400175"/>
                  <a:gd name="connsiteY2" fmla="*/ 2328862 h 2671762"/>
                  <a:gd name="connsiteX3" fmla="*/ 271463 w 1400175"/>
                  <a:gd name="connsiteY3" fmla="*/ 2509837 h 2671762"/>
                  <a:gd name="connsiteX4" fmla="*/ 338138 w 1400175"/>
                  <a:gd name="connsiteY4" fmla="*/ 2586037 h 2671762"/>
                  <a:gd name="connsiteX5" fmla="*/ 495300 w 1400175"/>
                  <a:gd name="connsiteY5" fmla="*/ 2671762 h 2671762"/>
                  <a:gd name="connsiteX6" fmla="*/ 547688 w 1400175"/>
                  <a:gd name="connsiteY6" fmla="*/ 2571750 h 2671762"/>
                  <a:gd name="connsiteX7" fmla="*/ 600075 w 1400175"/>
                  <a:gd name="connsiteY7" fmla="*/ 2524125 h 2671762"/>
                  <a:gd name="connsiteX8" fmla="*/ 695325 w 1400175"/>
                  <a:gd name="connsiteY8" fmla="*/ 2457450 h 2671762"/>
                  <a:gd name="connsiteX9" fmla="*/ 752475 w 1400175"/>
                  <a:gd name="connsiteY9" fmla="*/ 2400300 h 2671762"/>
                  <a:gd name="connsiteX10" fmla="*/ 866775 w 1400175"/>
                  <a:gd name="connsiteY10" fmla="*/ 2362200 h 2671762"/>
                  <a:gd name="connsiteX11" fmla="*/ 933450 w 1400175"/>
                  <a:gd name="connsiteY11" fmla="*/ 2481262 h 2671762"/>
                  <a:gd name="connsiteX12" fmla="*/ 1085850 w 1400175"/>
                  <a:gd name="connsiteY12" fmla="*/ 2533650 h 2671762"/>
                  <a:gd name="connsiteX13" fmla="*/ 1176338 w 1400175"/>
                  <a:gd name="connsiteY13" fmla="*/ 2552700 h 2671762"/>
                  <a:gd name="connsiteX14" fmla="*/ 1223963 w 1400175"/>
                  <a:gd name="connsiteY14" fmla="*/ 2514600 h 2671762"/>
                  <a:gd name="connsiteX15" fmla="*/ 1281113 w 1400175"/>
                  <a:gd name="connsiteY15" fmla="*/ 2476500 h 2671762"/>
                  <a:gd name="connsiteX16" fmla="*/ 1323975 w 1400175"/>
                  <a:gd name="connsiteY16" fmla="*/ 2447925 h 2671762"/>
                  <a:gd name="connsiteX17" fmla="*/ 1366838 w 1400175"/>
                  <a:gd name="connsiteY17" fmla="*/ 2428875 h 2671762"/>
                  <a:gd name="connsiteX18" fmla="*/ 1400175 w 1400175"/>
                  <a:gd name="connsiteY18" fmla="*/ 2457450 h 2671762"/>
                  <a:gd name="connsiteX19" fmla="*/ 1400175 w 1400175"/>
                  <a:gd name="connsiteY19" fmla="*/ 9525 h 2671762"/>
                  <a:gd name="connsiteX20" fmla="*/ 0 w 1400175"/>
                  <a:gd name="connsiteY20" fmla="*/ 0 h 2671762"/>
                  <a:gd name="connsiteX0" fmla="*/ 0 w 1400175"/>
                  <a:gd name="connsiteY0" fmla="*/ 0 h 2671762"/>
                  <a:gd name="connsiteX1" fmla="*/ 0 w 1400175"/>
                  <a:gd name="connsiteY1" fmla="*/ 2400300 h 2671762"/>
                  <a:gd name="connsiteX2" fmla="*/ 157163 w 1400175"/>
                  <a:gd name="connsiteY2" fmla="*/ 2328862 h 2671762"/>
                  <a:gd name="connsiteX3" fmla="*/ 271463 w 1400175"/>
                  <a:gd name="connsiteY3" fmla="*/ 2509837 h 2671762"/>
                  <a:gd name="connsiteX4" fmla="*/ 338138 w 1400175"/>
                  <a:gd name="connsiteY4" fmla="*/ 2586037 h 2671762"/>
                  <a:gd name="connsiteX5" fmla="*/ 495300 w 1400175"/>
                  <a:gd name="connsiteY5" fmla="*/ 2671762 h 2671762"/>
                  <a:gd name="connsiteX6" fmla="*/ 547688 w 1400175"/>
                  <a:gd name="connsiteY6" fmla="*/ 2571750 h 2671762"/>
                  <a:gd name="connsiteX7" fmla="*/ 600075 w 1400175"/>
                  <a:gd name="connsiteY7" fmla="*/ 2524125 h 2671762"/>
                  <a:gd name="connsiteX8" fmla="*/ 695325 w 1400175"/>
                  <a:gd name="connsiteY8" fmla="*/ 2457450 h 2671762"/>
                  <a:gd name="connsiteX9" fmla="*/ 752475 w 1400175"/>
                  <a:gd name="connsiteY9" fmla="*/ 2400300 h 2671762"/>
                  <a:gd name="connsiteX10" fmla="*/ 866775 w 1400175"/>
                  <a:gd name="connsiteY10" fmla="*/ 2362200 h 2671762"/>
                  <a:gd name="connsiteX11" fmla="*/ 933450 w 1400175"/>
                  <a:gd name="connsiteY11" fmla="*/ 2481262 h 2671762"/>
                  <a:gd name="connsiteX12" fmla="*/ 1085850 w 1400175"/>
                  <a:gd name="connsiteY12" fmla="*/ 2533650 h 2671762"/>
                  <a:gd name="connsiteX13" fmla="*/ 1176338 w 1400175"/>
                  <a:gd name="connsiteY13" fmla="*/ 2552700 h 2671762"/>
                  <a:gd name="connsiteX14" fmla="*/ 1223963 w 1400175"/>
                  <a:gd name="connsiteY14" fmla="*/ 2514600 h 2671762"/>
                  <a:gd name="connsiteX15" fmla="*/ 1281113 w 1400175"/>
                  <a:gd name="connsiteY15" fmla="*/ 2476500 h 2671762"/>
                  <a:gd name="connsiteX16" fmla="*/ 1323975 w 1400175"/>
                  <a:gd name="connsiteY16" fmla="*/ 2447925 h 2671762"/>
                  <a:gd name="connsiteX17" fmla="*/ 1366838 w 1400175"/>
                  <a:gd name="connsiteY17" fmla="*/ 2428875 h 2671762"/>
                  <a:gd name="connsiteX18" fmla="*/ 1400175 w 1400175"/>
                  <a:gd name="connsiteY18" fmla="*/ 2457450 h 2671762"/>
                  <a:gd name="connsiteX19" fmla="*/ 1400175 w 1400175"/>
                  <a:gd name="connsiteY19" fmla="*/ 9525 h 2671762"/>
                  <a:gd name="connsiteX20" fmla="*/ 0 w 1400175"/>
                  <a:gd name="connsiteY20" fmla="*/ 0 h 2671762"/>
                  <a:gd name="connsiteX0" fmla="*/ 0 w 1400175"/>
                  <a:gd name="connsiteY0" fmla="*/ 0 h 2671762"/>
                  <a:gd name="connsiteX1" fmla="*/ 0 w 1400175"/>
                  <a:gd name="connsiteY1" fmla="*/ 2400300 h 2671762"/>
                  <a:gd name="connsiteX2" fmla="*/ 157163 w 1400175"/>
                  <a:gd name="connsiteY2" fmla="*/ 2328862 h 2671762"/>
                  <a:gd name="connsiteX3" fmla="*/ 271463 w 1400175"/>
                  <a:gd name="connsiteY3" fmla="*/ 2509837 h 2671762"/>
                  <a:gd name="connsiteX4" fmla="*/ 338138 w 1400175"/>
                  <a:gd name="connsiteY4" fmla="*/ 2586037 h 2671762"/>
                  <a:gd name="connsiteX5" fmla="*/ 495300 w 1400175"/>
                  <a:gd name="connsiteY5" fmla="*/ 2671762 h 2671762"/>
                  <a:gd name="connsiteX6" fmla="*/ 547688 w 1400175"/>
                  <a:gd name="connsiteY6" fmla="*/ 2571750 h 2671762"/>
                  <a:gd name="connsiteX7" fmla="*/ 600075 w 1400175"/>
                  <a:gd name="connsiteY7" fmla="*/ 2524125 h 2671762"/>
                  <a:gd name="connsiteX8" fmla="*/ 695325 w 1400175"/>
                  <a:gd name="connsiteY8" fmla="*/ 2457450 h 2671762"/>
                  <a:gd name="connsiteX9" fmla="*/ 752475 w 1400175"/>
                  <a:gd name="connsiteY9" fmla="*/ 2400300 h 2671762"/>
                  <a:gd name="connsiteX10" fmla="*/ 866775 w 1400175"/>
                  <a:gd name="connsiteY10" fmla="*/ 2362200 h 2671762"/>
                  <a:gd name="connsiteX11" fmla="*/ 933450 w 1400175"/>
                  <a:gd name="connsiteY11" fmla="*/ 2481262 h 2671762"/>
                  <a:gd name="connsiteX12" fmla="*/ 1085850 w 1400175"/>
                  <a:gd name="connsiteY12" fmla="*/ 2533650 h 2671762"/>
                  <a:gd name="connsiteX13" fmla="*/ 1176338 w 1400175"/>
                  <a:gd name="connsiteY13" fmla="*/ 2552700 h 2671762"/>
                  <a:gd name="connsiteX14" fmla="*/ 1223963 w 1400175"/>
                  <a:gd name="connsiteY14" fmla="*/ 2514600 h 2671762"/>
                  <a:gd name="connsiteX15" fmla="*/ 1281113 w 1400175"/>
                  <a:gd name="connsiteY15" fmla="*/ 2476500 h 2671762"/>
                  <a:gd name="connsiteX16" fmla="*/ 1323975 w 1400175"/>
                  <a:gd name="connsiteY16" fmla="*/ 2447925 h 2671762"/>
                  <a:gd name="connsiteX17" fmla="*/ 1366838 w 1400175"/>
                  <a:gd name="connsiteY17" fmla="*/ 2428875 h 2671762"/>
                  <a:gd name="connsiteX18" fmla="*/ 1400175 w 1400175"/>
                  <a:gd name="connsiteY18" fmla="*/ 2457450 h 2671762"/>
                  <a:gd name="connsiteX19" fmla="*/ 1400175 w 1400175"/>
                  <a:gd name="connsiteY19" fmla="*/ 9525 h 2671762"/>
                  <a:gd name="connsiteX20" fmla="*/ 0 w 1400175"/>
                  <a:gd name="connsiteY20" fmla="*/ 0 h 2671762"/>
                  <a:gd name="connsiteX0" fmla="*/ 0 w 1400175"/>
                  <a:gd name="connsiteY0" fmla="*/ 0 h 2671762"/>
                  <a:gd name="connsiteX1" fmla="*/ 0 w 1400175"/>
                  <a:gd name="connsiteY1" fmla="*/ 2400300 h 2671762"/>
                  <a:gd name="connsiteX2" fmla="*/ 157163 w 1400175"/>
                  <a:gd name="connsiteY2" fmla="*/ 2328862 h 2671762"/>
                  <a:gd name="connsiteX3" fmla="*/ 271463 w 1400175"/>
                  <a:gd name="connsiteY3" fmla="*/ 2509837 h 2671762"/>
                  <a:gd name="connsiteX4" fmla="*/ 338138 w 1400175"/>
                  <a:gd name="connsiteY4" fmla="*/ 2586037 h 2671762"/>
                  <a:gd name="connsiteX5" fmla="*/ 495300 w 1400175"/>
                  <a:gd name="connsiteY5" fmla="*/ 2671762 h 2671762"/>
                  <a:gd name="connsiteX6" fmla="*/ 547688 w 1400175"/>
                  <a:gd name="connsiteY6" fmla="*/ 2571750 h 2671762"/>
                  <a:gd name="connsiteX7" fmla="*/ 600075 w 1400175"/>
                  <a:gd name="connsiteY7" fmla="*/ 2524125 h 2671762"/>
                  <a:gd name="connsiteX8" fmla="*/ 695325 w 1400175"/>
                  <a:gd name="connsiteY8" fmla="*/ 2457450 h 2671762"/>
                  <a:gd name="connsiteX9" fmla="*/ 752475 w 1400175"/>
                  <a:gd name="connsiteY9" fmla="*/ 2400300 h 2671762"/>
                  <a:gd name="connsiteX10" fmla="*/ 866775 w 1400175"/>
                  <a:gd name="connsiteY10" fmla="*/ 2362200 h 2671762"/>
                  <a:gd name="connsiteX11" fmla="*/ 933450 w 1400175"/>
                  <a:gd name="connsiteY11" fmla="*/ 2481262 h 2671762"/>
                  <a:gd name="connsiteX12" fmla="*/ 1085850 w 1400175"/>
                  <a:gd name="connsiteY12" fmla="*/ 2533650 h 2671762"/>
                  <a:gd name="connsiteX13" fmla="*/ 1176338 w 1400175"/>
                  <a:gd name="connsiteY13" fmla="*/ 2552700 h 2671762"/>
                  <a:gd name="connsiteX14" fmla="*/ 1223963 w 1400175"/>
                  <a:gd name="connsiteY14" fmla="*/ 2514600 h 2671762"/>
                  <a:gd name="connsiteX15" fmla="*/ 1281113 w 1400175"/>
                  <a:gd name="connsiteY15" fmla="*/ 2476500 h 2671762"/>
                  <a:gd name="connsiteX16" fmla="*/ 1323975 w 1400175"/>
                  <a:gd name="connsiteY16" fmla="*/ 2447925 h 2671762"/>
                  <a:gd name="connsiteX17" fmla="*/ 1366838 w 1400175"/>
                  <a:gd name="connsiteY17" fmla="*/ 2428875 h 2671762"/>
                  <a:gd name="connsiteX18" fmla="*/ 1400175 w 1400175"/>
                  <a:gd name="connsiteY18" fmla="*/ 2457450 h 2671762"/>
                  <a:gd name="connsiteX19" fmla="*/ 1400175 w 1400175"/>
                  <a:gd name="connsiteY19" fmla="*/ 9525 h 2671762"/>
                  <a:gd name="connsiteX20" fmla="*/ 0 w 1400175"/>
                  <a:gd name="connsiteY20" fmla="*/ 0 h 2671762"/>
                  <a:gd name="connsiteX0" fmla="*/ 0 w 1400175"/>
                  <a:gd name="connsiteY0" fmla="*/ 0 h 2671762"/>
                  <a:gd name="connsiteX1" fmla="*/ 0 w 1400175"/>
                  <a:gd name="connsiteY1" fmla="*/ 2400300 h 2671762"/>
                  <a:gd name="connsiteX2" fmla="*/ 157163 w 1400175"/>
                  <a:gd name="connsiteY2" fmla="*/ 2328862 h 2671762"/>
                  <a:gd name="connsiteX3" fmla="*/ 271463 w 1400175"/>
                  <a:gd name="connsiteY3" fmla="*/ 2509837 h 2671762"/>
                  <a:gd name="connsiteX4" fmla="*/ 338138 w 1400175"/>
                  <a:gd name="connsiteY4" fmla="*/ 2586037 h 2671762"/>
                  <a:gd name="connsiteX5" fmla="*/ 495300 w 1400175"/>
                  <a:gd name="connsiteY5" fmla="*/ 2671762 h 2671762"/>
                  <a:gd name="connsiteX6" fmla="*/ 547688 w 1400175"/>
                  <a:gd name="connsiteY6" fmla="*/ 2571750 h 2671762"/>
                  <a:gd name="connsiteX7" fmla="*/ 600075 w 1400175"/>
                  <a:gd name="connsiteY7" fmla="*/ 2524125 h 2671762"/>
                  <a:gd name="connsiteX8" fmla="*/ 695325 w 1400175"/>
                  <a:gd name="connsiteY8" fmla="*/ 2457450 h 2671762"/>
                  <a:gd name="connsiteX9" fmla="*/ 752475 w 1400175"/>
                  <a:gd name="connsiteY9" fmla="*/ 2400300 h 2671762"/>
                  <a:gd name="connsiteX10" fmla="*/ 866775 w 1400175"/>
                  <a:gd name="connsiteY10" fmla="*/ 2362200 h 2671762"/>
                  <a:gd name="connsiteX11" fmla="*/ 933450 w 1400175"/>
                  <a:gd name="connsiteY11" fmla="*/ 2481262 h 2671762"/>
                  <a:gd name="connsiteX12" fmla="*/ 1085850 w 1400175"/>
                  <a:gd name="connsiteY12" fmla="*/ 2533650 h 2671762"/>
                  <a:gd name="connsiteX13" fmla="*/ 1176338 w 1400175"/>
                  <a:gd name="connsiteY13" fmla="*/ 2552700 h 2671762"/>
                  <a:gd name="connsiteX14" fmla="*/ 1223963 w 1400175"/>
                  <a:gd name="connsiteY14" fmla="*/ 2514600 h 2671762"/>
                  <a:gd name="connsiteX15" fmla="*/ 1281113 w 1400175"/>
                  <a:gd name="connsiteY15" fmla="*/ 2476500 h 2671762"/>
                  <a:gd name="connsiteX16" fmla="*/ 1323975 w 1400175"/>
                  <a:gd name="connsiteY16" fmla="*/ 2447925 h 2671762"/>
                  <a:gd name="connsiteX17" fmla="*/ 1366838 w 1400175"/>
                  <a:gd name="connsiteY17" fmla="*/ 2428875 h 2671762"/>
                  <a:gd name="connsiteX18" fmla="*/ 1400175 w 1400175"/>
                  <a:gd name="connsiteY18" fmla="*/ 2457450 h 2671762"/>
                  <a:gd name="connsiteX19" fmla="*/ 1400175 w 1400175"/>
                  <a:gd name="connsiteY19" fmla="*/ 9525 h 2671762"/>
                  <a:gd name="connsiteX20" fmla="*/ 0 w 1400175"/>
                  <a:gd name="connsiteY20" fmla="*/ 0 h 2671762"/>
                  <a:gd name="connsiteX0" fmla="*/ 0 w 1400175"/>
                  <a:gd name="connsiteY0" fmla="*/ 0 h 2671762"/>
                  <a:gd name="connsiteX1" fmla="*/ 0 w 1400175"/>
                  <a:gd name="connsiteY1" fmla="*/ 2400300 h 2671762"/>
                  <a:gd name="connsiteX2" fmla="*/ 157163 w 1400175"/>
                  <a:gd name="connsiteY2" fmla="*/ 2328862 h 2671762"/>
                  <a:gd name="connsiteX3" fmla="*/ 271463 w 1400175"/>
                  <a:gd name="connsiteY3" fmla="*/ 2509837 h 2671762"/>
                  <a:gd name="connsiteX4" fmla="*/ 338138 w 1400175"/>
                  <a:gd name="connsiteY4" fmla="*/ 2586037 h 2671762"/>
                  <a:gd name="connsiteX5" fmla="*/ 495300 w 1400175"/>
                  <a:gd name="connsiteY5" fmla="*/ 2671762 h 2671762"/>
                  <a:gd name="connsiteX6" fmla="*/ 547688 w 1400175"/>
                  <a:gd name="connsiteY6" fmla="*/ 2571750 h 2671762"/>
                  <a:gd name="connsiteX7" fmla="*/ 600075 w 1400175"/>
                  <a:gd name="connsiteY7" fmla="*/ 2524125 h 2671762"/>
                  <a:gd name="connsiteX8" fmla="*/ 695325 w 1400175"/>
                  <a:gd name="connsiteY8" fmla="*/ 2457450 h 2671762"/>
                  <a:gd name="connsiteX9" fmla="*/ 752475 w 1400175"/>
                  <a:gd name="connsiteY9" fmla="*/ 2400300 h 2671762"/>
                  <a:gd name="connsiteX10" fmla="*/ 866775 w 1400175"/>
                  <a:gd name="connsiteY10" fmla="*/ 2362200 h 2671762"/>
                  <a:gd name="connsiteX11" fmla="*/ 933450 w 1400175"/>
                  <a:gd name="connsiteY11" fmla="*/ 2481262 h 2671762"/>
                  <a:gd name="connsiteX12" fmla="*/ 1085850 w 1400175"/>
                  <a:gd name="connsiteY12" fmla="*/ 2533650 h 2671762"/>
                  <a:gd name="connsiteX13" fmla="*/ 1176338 w 1400175"/>
                  <a:gd name="connsiteY13" fmla="*/ 2552700 h 2671762"/>
                  <a:gd name="connsiteX14" fmla="*/ 1223963 w 1400175"/>
                  <a:gd name="connsiteY14" fmla="*/ 2514600 h 2671762"/>
                  <a:gd name="connsiteX15" fmla="*/ 1281113 w 1400175"/>
                  <a:gd name="connsiteY15" fmla="*/ 2476500 h 2671762"/>
                  <a:gd name="connsiteX16" fmla="*/ 1323975 w 1400175"/>
                  <a:gd name="connsiteY16" fmla="*/ 2447925 h 2671762"/>
                  <a:gd name="connsiteX17" fmla="*/ 1366838 w 1400175"/>
                  <a:gd name="connsiteY17" fmla="*/ 2428875 h 2671762"/>
                  <a:gd name="connsiteX18" fmla="*/ 1400175 w 1400175"/>
                  <a:gd name="connsiteY18" fmla="*/ 2457450 h 2671762"/>
                  <a:gd name="connsiteX19" fmla="*/ 1400175 w 1400175"/>
                  <a:gd name="connsiteY19" fmla="*/ 9525 h 2671762"/>
                  <a:gd name="connsiteX20" fmla="*/ 0 w 1400175"/>
                  <a:gd name="connsiteY20" fmla="*/ 0 h 2671762"/>
                  <a:gd name="connsiteX0" fmla="*/ 0 w 1400175"/>
                  <a:gd name="connsiteY0" fmla="*/ 0 h 2671762"/>
                  <a:gd name="connsiteX1" fmla="*/ 0 w 1400175"/>
                  <a:gd name="connsiteY1" fmla="*/ 2400300 h 2671762"/>
                  <a:gd name="connsiteX2" fmla="*/ 157163 w 1400175"/>
                  <a:gd name="connsiteY2" fmla="*/ 2328862 h 2671762"/>
                  <a:gd name="connsiteX3" fmla="*/ 271463 w 1400175"/>
                  <a:gd name="connsiteY3" fmla="*/ 2509837 h 2671762"/>
                  <a:gd name="connsiteX4" fmla="*/ 338138 w 1400175"/>
                  <a:gd name="connsiteY4" fmla="*/ 2586037 h 2671762"/>
                  <a:gd name="connsiteX5" fmla="*/ 495300 w 1400175"/>
                  <a:gd name="connsiteY5" fmla="*/ 2671762 h 2671762"/>
                  <a:gd name="connsiteX6" fmla="*/ 547688 w 1400175"/>
                  <a:gd name="connsiteY6" fmla="*/ 2571750 h 2671762"/>
                  <a:gd name="connsiteX7" fmla="*/ 600075 w 1400175"/>
                  <a:gd name="connsiteY7" fmla="*/ 2524125 h 2671762"/>
                  <a:gd name="connsiteX8" fmla="*/ 695325 w 1400175"/>
                  <a:gd name="connsiteY8" fmla="*/ 2457450 h 2671762"/>
                  <a:gd name="connsiteX9" fmla="*/ 752475 w 1400175"/>
                  <a:gd name="connsiteY9" fmla="*/ 2400300 h 2671762"/>
                  <a:gd name="connsiteX10" fmla="*/ 866775 w 1400175"/>
                  <a:gd name="connsiteY10" fmla="*/ 2362200 h 2671762"/>
                  <a:gd name="connsiteX11" fmla="*/ 933450 w 1400175"/>
                  <a:gd name="connsiteY11" fmla="*/ 2481262 h 2671762"/>
                  <a:gd name="connsiteX12" fmla="*/ 1085850 w 1400175"/>
                  <a:gd name="connsiteY12" fmla="*/ 2533650 h 2671762"/>
                  <a:gd name="connsiteX13" fmla="*/ 1176338 w 1400175"/>
                  <a:gd name="connsiteY13" fmla="*/ 2552700 h 2671762"/>
                  <a:gd name="connsiteX14" fmla="*/ 1223963 w 1400175"/>
                  <a:gd name="connsiteY14" fmla="*/ 2514600 h 2671762"/>
                  <a:gd name="connsiteX15" fmla="*/ 1281113 w 1400175"/>
                  <a:gd name="connsiteY15" fmla="*/ 2476500 h 2671762"/>
                  <a:gd name="connsiteX16" fmla="*/ 1323975 w 1400175"/>
                  <a:gd name="connsiteY16" fmla="*/ 2447925 h 2671762"/>
                  <a:gd name="connsiteX17" fmla="*/ 1366838 w 1400175"/>
                  <a:gd name="connsiteY17" fmla="*/ 2428875 h 2671762"/>
                  <a:gd name="connsiteX18" fmla="*/ 1385888 w 1400175"/>
                  <a:gd name="connsiteY18" fmla="*/ 2443163 h 2671762"/>
                  <a:gd name="connsiteX19" fmla="*/ 1400175 w 1400175"/>
                  <a:gd name="connsiteY19" fmla="*/ 9525 h 2671762"/>
                  <a:gd name="connsiteX20" fmla="*/ 0 w 1400175"/>
                  <a:gd name="connsiteY20" fmla="*/ 0 h 26717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1400175" h="2671762">
                    <a:moveTo>
                      <a:pt x="0" y="0"/>
                    </a:moveTo>
                    <a:lnTo>
                      <a:pt x="0" y="2400300"/>
                    </a:lnTo>
                    <a:lnTo>
                      <a:pt x="157163" y="2328862"/>
                    </a:lnTo>
                    <a:cubicBezTo>
                      <a:pt x="261938" y="2370137"/>
                      <a:pt x="228600" y="2449512"/>
                      <a:pt x="271463" y="2509837"/>
                    </a:cubicBezTo>
                    <a:lnTo>
                      <a:pt x="338138" y="2586037"/>
                    </a:lnTo>
                    <a:lnTo>
                      <a:pt x="495300" y="2671762"/>
                    </a:lnTo>
                    <a:cubicBezTo>
                      <a:pt x="530225" y="2669381"/>
                      <a:pt x="530226" y="2596356"/>
                      <a:pt x="547688" y="2571750"/>
                    </a:cubicBezTo>
                    <a:cubicBezTo>
                      <a:pt x="565150" y="2547144"/>
                      <a:pt x="575469" y="2543175"/>
                      <a:pt x="600075" y="2524125"/>
                    </a:cubicBezTo>
                    <a:lnTo>
                      <a:pt x="695325" y="2457450"/>
                    </a:lnTo>
                    <a:lnTo>
                      <a:pt x="752475" y="2400300"/>
                    </a:lnTo>
                    <a:lnTo>
                      <a:pt x="866775" y="2362200"/>
                    </a:lnTo>
                    <a:cubicBezTo>
                      <a:pt x="896937" y="2375694"/>
                      <a:pt x="896938" y="2452687"/>
                      <a:pt x="933450" y="2481262"/>
                    </a:cubicBezTo>
                    <a:cubicBezTo>
                      <a:pt x="969962" y="2509837"/>
                      <a:pt x="1055687" y="2527300"/>
                      <a:pt x="1085850" y="2533650"/>
                    </a:cubicBezTo>
                    <a:lnTo>
                      <a:pt x="1176338" y="2552700"/>
                    </a:lnTo>
                    <a:cubicBezTo>
                      <a:pt x="1199357" y="2549525"/>
                      <a:pt x="1206501" y="2527300"/>
                      <a:pt x="1223963" y="2514600"/>
                    </a:cubicBezTo>
                    <a:cubicBezTo>
                      <a:pt x="1241426" y="2501900"/>
                      <a:pt x="1264444" y="2487612"/>
                      <a:pt x="1281113" y="2476500"/>
                    </a:cubicBezTo>
                    <a:lnTo>
                      <a:pt x="1323975" y="2447925"/>
                    </a:lnTo>
                    <a:cubicBezTo>
                      <a:pt x="1338262" y="2438400"/>
                      <a:pt x="1354138" y="2427288"/>
                      <a:pt x="1366838" y="2428875"/>
                    </a:cubicBezTo>
                    <a:lnTo>
                      <a:pt x="1385888" y="2443163"/>
                    </a:lnTo>
                    <a:cubicBezTo>
                      <a:pt x="1390650" y="1631950"/>
                      <a:pt x="1395413" y="820738"/>
                      <a:pt x="1400175" y="9525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ffectLst>
                <a:outerShdw blurRad="50800" dist="25400" dir="2700000" algn="tl" rotWithShape="0">
                  <a:prstClr val="black">
                    <a:alpha val="5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>
                  <a:solidFill>
                    <a:srgbClr val="FFFFFF"/>
                  </a:solidFill>
                </a:endParaRPr>
              </a:p>
            </p:txBody>
          </p:sp>
          <p:sp>
            <p:nvSpPr>
              <p:cNvPr id="15" name="MH_SubTitle_1">
                <a:extLst>
                  <a:ext uri="{FF2B5EF4-FFF2-40B4-BE49-F238E27FC236}">
                    <a16:creationId xmlns:a16="http://schemas.microsoft.com/office/drawing/2014/main" id="{B05DCA97-470A-47D7-B62B-0CF044BCF574}"/>
                  </a:ext>
                </a:extLst>
              </p:cNvPr>
              <p:cNvSpPr/>
              <p:nvPr>
                <p:custDataLst>
                  <p:tags r:id="rId6"/>
                </p:custDataLst>
              </p:nvPr>
            </p:nvSpPr>
            <p:spPr>
              <a:xfrm>
                <a:off x="2339975" y="2025763"/>
                <a:ext cx="1150938" cy="2195513"/>
              </a:xfrm>
              <a:custGeom>
                <a:avLst/>
                <a:gdLst>
                  <a:gd name="connsiteX0" fmla="*/ 0 w 1400175"/>
                  <a:gd name="connsiteY0" fmla="*/ 0 h 2671762"/>
                  <a:gd name="connsiteX1" fmla="*/ 0 w 1400175"/>
                  <a:gd name="connsiteY1" fmla="*/ 2400300 h 2671762"/>
                  <a:gd name="connsiteX2" fmla="*/ 142875 w 1400175"/>
                  <a:gd name="connsiteY2" fmla="*/ 2328862 h 2671762"/>
                  <a:gd name="connsiteX3" fmla="*/ 209550 w 1400175"/>
                  <a:gd name="connsiteY3" fmla="*/ 2366962 h 2671762"/>
                  <a:gd name="connsiteX4" fmla="*/ 271463 w 1400175"/>
                  <a:gd name="connsiteY4" fmla="*/ 2509837 h 2671762"/>
                  <a:gd name="connsiteX5" fmla="*/ 338138 w 1400175"/>
                  <a:gd name="connsiteY5" fmla="*/ 2586037 h 2671762"/>
                  <a:gd name="connsiteX6" fmla="*/ 495300 w 1400175"/>
                  <a:gd name="connsiteY6" fmla="*/ 2671762 h 2671762"/>
                  <a:gd name="connsiteX7" fmla="*/ 547688 w 1400175"/>
                  <a:gd name="connsiteY7" fmla="*/ 2571750 h 2671762"/>
                  <a:gd name="connsiteX8" fmla="*/ 600075 w 1400175"/>
                  <a:gd name="connsiteY8" fmla="*/ 2524125 h 2671762"/>
                  <a:gd name="connsiteX9" fmla="*/ 695325 w 1400175"/>
                  <a:gd name="connsiteY9" fmla="*/ 2457450 h 2671762"/>
                  <a:gd name="connsiteX10" fmla="*/ 752475 w 1400175"/>
                  <a:gd name="connsiteY10" fmla="*/ 2400300 h 2671762"/>
                  <a:gd name="connsiteX11" fmla="*/ 866775 w 1400175"/>
                  <a:gd name="connsiteY11" fmla="*/ 2362200 h 2671762"/>
                  <a:gd name="connsiteX12" fmla="*/ 933450 w 1400175"/>
                  <a:gd name="connsiteY12" fmla="*/ 2481262 h 2671762"/>
                  <a:gd name="connsiteX13" fmla="*/ 1085850 w 1400175"/>
                  <a:gd name="connsiteY13" fmla="*/ 2533650 h 2671762"/>
                  <a:gd name="connsiteX14" fmla="*/ 1176338 w 1400175"/>
                  <a:gd name="connsiteY14" fmla="*/ 2552700 h 2671762"/>
                  <a:gd name="connsiteX15" fmla="*/ 1223963 w 1400175"/>
                  <a:gd name="connsiteY15" fmla="*/ 2514600 h 2671762"/>
                  <a:gd name="connsiteX16" fmla="*/ 1281113 w 1400175"/>
                  <a:gd name="connsiteY16" fmla="*/ 2476500 h 2671762"/>
                  <a:gd name="connsiteX17" fmla="*/ 1323975 w 1400175"/>
                  <a:gd name="connsiteY17" fmla="*/ 2447925 h 2671762"/>
                  <a:gd name="connsiteX18" fmla="*/ 1366838 w 1400175"/>
                  <a:gd name="connsiteY18" fmla="*/ 2428875 h 2671762"/>
                  <a:gd name="connsiteX19" fmla="*/ 1400175 w 1400175"/>
                  <a:gd name="connsiteY19" fmla="*/ 2457450 h 2671762"/>
                  <a:gd name="connsiteX20" fmla="*/ 1400175 w 1400175"/>
                  <a:gd name="connsiteY20" fmla="*/ 9525 h 2671762"/>
                  <a:gd name="connsiteX21" fmla="*/ 0 w 1400175"/>
                  <a:gd name="connsiteY21" fmla="*/ 0 h 2671762"/>
                  <a:gd name="connsiteX0" fmla="*/ 0 w 1400175"/>
                  <a:gd name="connsiteY0" fmla="*/ 0 h 2671762"/>
                  <a:gd name="connsiteX1" fmla="*/ 0 w 1400175"/>
                  <a:gd name="connsiteY1" fmla="*/ 2400300 h 2671762"/>
                  <a:gd name="connsiteX2" fmla="*/ 142875 w 1400175"/>
                  <a:gd name="connsiteY2" fmla="*/ 2328862 h 2671762"/>
                  <a:gd name="connsiteX3" fmla="*/ 271463 w 1400175"/>
                  <a:gd name="connsiteY3" fmla="*/ 2509837 h 2671762"/>
                  <a:gd name="connsiteX4" fmla="*/ 338138 w 1400175"/>
                  <a:gd name="connsiteY4" fmla="*/ 2586037 h 2671762"/>
                  <a:gd name="connsiteX5" fmla="*/ 495300 w 1400175"/>
                  <a:gd name="connsiteY5" fmla="*/ 2671762 h 2671762"/>
                  <a:gd name="connsiteX6" fmla="*/ 547688 w 1400175"/>
                  <a:gd name="connsiteY6" fmla="*/ 2571750 h 2671762"/>
                  <a:gd name="connsiteX7" fmla="*/ 600075 w 1400175"/>
                  <a:gd name="connsiteY7" fmla="*/ 2524125 h 2671762"/>
                  <a:gd name="connsiteX8" fmla="*/ 695325 w 1400175"/>
                  <a:gd name="connsiteY8" fmla="*/ 2457450 h 2671762"/>
                  <a:gd name="connsiteX9" fmla="*/ 752475 w 1400175"/>
                  <a:gd name="connsiteY9" fmla="*/ 2400300 h 2671762"/>
                  <a:gd name="connsiteX10" fmla="*/ 866775 w 1400175"/>
                  <a:gd name="connsiteY10" fmla="*/ 2362200 h 2671762"/>
                  <a:gd name="connsiteX11" fmla="*/ 933450 w 1400175"/>
                  <a:gd name="connsiteY11" fmla="*/ 2481262 h 2671762"/>
                  <a:gd name="connsiteX12" fmla="*/ 1085850 w 1400175"/>
                  <a:gd name="connsiteY12" fmla="*/ 2533650 h 2671762"/>
                  <a:gd name="connsiteX13" fmla="*/ 1176338 w 1400175"/>
                  <a:gd name="connsiteY13" fmla="*/ 2552700 h 2671762"/>
                  <a:gd name="connsiteX14" fmla="*/ 1223963 w 1400175"/>
                  <a:gd name="connsiteY14" fmla="*/ 2514600 h 2671762"/>
                  <a:gd name="connsiteX15" fmla="*/ 1281113 w 1400175"/>
                  <a:gd name="connsiteY15" fmla="*/ 2476500 h 2671762"/>
                  <a:gd name="connsiteX16" fmla="*/ 1323975 w 1400175"/>
                  <a:gd name="connsiteY16" fmla="*/ 2447925 h 2671762"/>
                  <a:gd name="connsiteX17" fmla="*/ 1366838 w 1400175"/>
                  <a:gd name="connsiteY17" fmla="*/ 2428875 h 2671762"/>
                  <a:gd name="connsiteX18" fmla="*/ 1400175 w 1400175"/>
                  <a:gd name="connsiteY18" fmla="*/ 2457450 h 2671762"/>
                  <a:gd name="connsiteX19" fmla="*/ 1400175 w 1400175"/>
                  <a:gd name="connsiteY19" fmla="*/ 9525 h 2671762"/>
                  <a:gd name="connsiteX20" fmla="*/ 0 w 1400175"/>
                  <a:gd name="connsiteY20" fmla="*/ 0 h 2671762"/>
                  <a:gd name="connsiteX0" fmla="*/ 0 w 1400175"/>
                  <a:gd name="connsiteY0" fmla="*/ 0 h 2671762"/>
                  <a:gd name="connsiteX1" fmla="*/ 0 w 1400175"/>
                  <a:gd name="connsiteY1" fmla="*/ 2400300 h 2671762"/>
                  <a:gd name="connsiteX2" fmla="*/ 142875 w 1400175"/>
                  <a:gd name="connsiteY2" fmla="*/ 2328862 h 2671762"/>
                  <a:gd name="connsiteX3" fmla="*/ 271463 w 1400175"/>
                  <a:gd name="connsiteY3" fmla="*/ 2509837 h 2671762"/>
                  <a:gd name="connsiteX4" fmla="*/ 338138 w 1400175"/>
                  <a:gd name="connsiteY4" fmla="*/ 2586037 h 2671762"/>
                  <a:gd name="connsiteX5" fmla="*/ 495300 w 1400175"/>
                  <a:gd name="connsiteY5" fmla="*/ 2671762 h 2671762"/>
                  <a:gd name="connsiteX6" fmla="*/ 547688 w 1400175"/>
                  <a:gd name="connsiteY6" fmla="*/ 2571750 h 2671762"/>
                  <a:gd name="connsiteX7" fmla="*/ 600075 w 1400175"/>
                  <a:gd name="connsiteY7" fmla="*/ 2524125 h 2671762"/>
                  <a:gd name="connsiteX8" fmla="*/ 695325 w 1400175"/>
                  <a:gd name="connsiteY8" fmla="*/ 2457450 h 2671762"/>
                  <a:gd name="connsiteX9" fmla="*/ 752475 w 1400175"/>
                  <a:gd name="connsiteY9" fmla="*/ 2400300 h 2671762"/>
                  <a:gd name="connsiteX10" fmla="*/ 866775 w 1400175"/>
                  <a:gd name="connsiteY10" fmla="*/ 2362200 h 2671762"/>
                  <a:gd name="connsiteX11" fmla="*/ 933450 w 1400175"/>
                  <a:gd name="connsiteY11" fmla="*/ 2481262 h 2671762"/>
                  <a:gd name="connsiteX12" fmla="*/ 1085850 w 1400175"/>
                  <a:gd name="connsiteY12" fmla="*/ 2533650 h 2671762"/>
                  <a:gd name="connsiteX13" fmla="*/ 1176338 w 1400175"/>
                  <a:gd name="connsiteY13" fmla="*/ 2552700 h 2671762"/>
                  <a:gd name="connsiteX14" fmla="*/ 1223963 w 1400175"/>
                  <a:gd name="connsiteY14" fmla="*/ 2514600 h 2671762"/>
                  <a:gd name="connsiteX15" fmla="*/ 1281113 w 1400175"/>
                  <a:gd name="connsiteY15" fmla="*/ 2476500 h 2671762"/>
                  <a:gd name="connsiteX16" fmla="*/ 1323975 w 1400175"/>
                  <a:gd name="connsiteY16" fmla="*/ 2447925 h 2671762"/>
                  <a:gd name="connsiteX17" fmla="*/ 1366838 w 1400175"/>
                  <a:gd name="connsiteY17" fmla="*/ 2428875 h 2671762"/>
                  <a:gd name="connsiteX18" fmla="*/ 1400175 w 1400175"/>
                  <a:gd name="connsiteY18" fmla="*/ 2457450 h 2671762"/>
                  <a:gd name="connsiteX19" fmla="*/ 1400175 w 1400175"/>
                  <a:gd name="connsiteY19" fmla="*/ 9525 h 2671762"/>
                  <a:gd name="connsiteX20" fmla="*/ 0 w 1400175"/>
                  <a:gd name="connsiteY20" fmla="*/ 0 h 2671762"/>
                  <a:gd name="connsiteX0" fmla="*/ 0 w 1400175"/>
                  <a:gd name="connsiteY0" fmla="*/ 0 h 2671762"/>
                  <a:gd name="connsiteX1" fmla="*/ 0 w 1400175"/>
                  <a:gd name="connsiteY1" fmla="*/ 2400300 h 2671762"/>
                  <a:gd name="connsiteX2" fmla="*/ 157163 w 1400175"/>
                  <a:gd name="connsiteY2" fmla="*/ 2328862 h 2671762"/>
                  <a:gd name="connsiteX3" fmla="*/ 271463 w 1400175"/>
                  <a:gd name="connsiteY3" fmla="*/ 2509837 h 2671762"/>
                  <a:gd name="connsiteX4" fmla="*/ 338138 w 1400175"/>
                  <a:gd name="connsiteY4" fmla="*/ 2586037 h 2671762"/>
                  <a:gd name="connsiteX5" fmla="*/ 495300 w 1400175"/>
                  <a:gd name="connsiteY5" fmla="*/ 2671762 h 2671762"/>
                  <a:gd name="connsiteX6" fmla="*/ 547688 w 1400175"/>
                  <a:gd name="connsiteY6" fmla="*/ 2571750 h 2671762"/>
                  <a:gd name="connsiteX7" fmla="*/ 600075 w 1400175"/>
                  <a:gd name="connsiteY7" fmla="*/ 2524125 h 2671762"/>
                  <a:gd name="connsiteX8" fmla="*/ 695325 w 1400175"/>
                  <a:gd name="connsiteY8" fmla="*/ 2457450 h 2671762"/>
                  <a:gd name="connsiteX9" fmla="*/ 752475 w 1400175"/>
                  <a:gd name="connsiteY9" fmla="*/ 2400300 h 2671762"/>
                  <a:gd name="connsiteX10" fmla="*/ 866775 w 1400175"/>
                  <a:gd name="connsiteY10" fmla="*/ 2362200 h 2671762"/>
                  <a:gd name="connsiteX11" fmla="*/ 933450 w 1400175"/>
                  <a:gd name="connsiteY11" fmla="*/ 2481262 h 2671762"/>
                  <a:gd name="connsiteX12" fmla="*/ 1085850 w 1400175"/>
                  <a:gd name="connsiteY12" fmla="*/ 2533650 h 2671762"/>
                  <a:gd name="connsiteX13" fmla="*/ 1176338 w 1400175"/>
                  <a:gd name="connsiteY13" fmla="*/ 2552700 h 2671762"/>
                  <a:gd name="connsiteX14" fmla="*/ 1223963 w 1400175"/>
                  <a:gd name="connsiteY14" fmla="*/ 2514600 h 2671762"/>
                  <a:gd name="connsiteX15" fmla="*/ 1281113 w 1400175"/>
                  <a:gd name="connsiteY15" fmla="*/ 2476500 h 2671762"/>
                  <a:gd name="connsiteX16" fmla="*/ 1323975 w 1400175"/>
                  <a:gd name="connsiteY16" fmla="*/ 2447925 h 2671762"/>
                  <a:gd name="connsiteX17" fmla="*/ 1366838 w 1400175"/>
                  <a:gd name="connsiteY17" fmla="*/ 2428875 h 2671762"/>
                  <a:gd name="connsiteX18" fmla="*/ 1400175 w 1400175"/>
                  <a:gd name="connsiteY18" fmla="*/ 2457450 h 2671762"/>
                  <a:gd name="connsiteX19" fmla="*/ 1400175 w 1400175"/>
                  <a:gd name="connsiteY19" fmla="*/ 9525 h 2671762"/>
                  <a:gd name="connsiteX20" fmla="*/ 0 w 1400175"/>
                  <a:gd name="connsiteY20" fmla="*/ 0 h 2671762"/>
                  <a:gd name="connsiteX0" fmla="*/ 0 w 1400175"/>
                  <a:gd name="connsiteY0" fmla="*/ 0 h 2671762"/>
                  <a:gd name="connsiteX1" fmla="*/ 0 w 1400175"/>
                  <a:gd name="connsiteY1" fmla="*/ 2400300 h 2671762"/>
                  <a:gd name="connsiteX2" fmla="*/ 157163 w 1400175"/>
                  <a:gd name="connsiteY2" fmla="*/ 2328862 h 2671762"/>
                  <a:gd name="connsiteX3" fmla="*/ 271463 w 1400175"/>
                  <a:gd name="connsiteY3" fmla="*/ 2509837 h 2671762"/>
                  <a:gd name="connsiteX4" fmla="*/ 338138 w 1400175"/>
                  <a:gd name="connsiteY4" fmla="*/ 2586037 h 2671762"/>
                  <a:gd name="connsiteX5" fmla="*/ 495300 w 1400175"/>
                  <a:gd name="connsiteY5" fmla="*/ 2671762 h 2671762"/>
                  <a:gd name="connsiteX6" fmla="*/ 547688 w 1400175"/>
                  <a:gd name="connsiteY6" fmla="*/ 2571750 h 2671762"/>
                  <a:gd name="connsiteX7" fmla="*/ 600075 w 1400175"/>
                  <a:gd name="connsiteY7" fmla="*/ 2524125 h 2671762"/>
                  <a:gd name="connsiteX8" fmla="*/ 695325 w 1400175"/>
                  <a:gd name="connsiteY8" fmla="*/ 2457450 h 2671762"/>
                  <a:gd name="connsiteX9" fmla="*/ 752475 w 1400175"/>
                  <a:gd name="connsiteY9" fmla="*/ 2400300 h 2671762"/>
                  <a:gd name="connsiteX10" fmla="*/ 866775 w 1400175"/>
                  <a:gd name="connsiteY10" fmla="*/ 2362200 h 2671762"/>
                  <a:gd name="connsiteX11" fmla="*/ 933450 w 1400175"/>
                  <a:gd name="connsiteY11" fmla="*/ 2481262 h 2671762"/>
                  <a:gd name="connsiteX12" fmla="*/ 1085850 w 1400175"/>
                  <a:gd name="connsiteY12" fmla="*/ 2533650 h 2671762"/>
                  <a:gd name="connsiteX13" fmla="*/ 1176338 w 1400175"/>
                  <a:gd name="connsiteY13" fmla="*/ 2552700 h 2671762"/>
                  <a:gd name="connsiteX14" fmla="*/ 1223963 w 1400175"/>
                  <a:gd name="connsiteY14" fmla="*/ 2514600 h 2671762"/>
                  <a:gd name="connsiteX15" fmla="*/ 1281113 w 1400175"/>
                  <a:gd name="connsiteY15" fmla="*/ 2476500 h 2671762"/>
                  <a:gd name="connsiteX16" fmla="*/ 1323975 w 1400175"/>
                  <a:gd name="connsiteY16" fmla="*/ 2447925 h 2671762"/>
                  <a:gd name="connsiteX17" fmla="*/ 1366838 w 1400175"/>
                  <a:gd name="connsiteY17" fmla="*/ 2428875 h 2671762"/>
                  <a:gd name="connsiteX18" fmla="*/ 1400175 w 1400175"/>
                  <a:gd name="connsiteY18" fmla="*/ 2457450 h 2671762"/>
                  <a:gd name="connsiteX19" fmla="*/ 1400175 w 1400175"/>
                  <a:gd name="connsiteY19" fmla="*/ 9525 h 2671762"/>
                  <a:gd name="connsiteX20" fmla="*/ 0 w 1400175"/>
                  <a:gd name="connsiteY20" fmla="*/ 0 h 2671762"/>
                  <a:gd name="connsiteX0" fmla="*/ 0 w 1400175"/>
                  <a:gd name="connsiteY0" fmla="*/ 0 h 2671762"/>
                  <a:gd name="connsiteX1" fmla="*/ 0 w 1400175"/>
                  <a:gd name="connsiteY1" fmla="*/ 2400300 h 2671762"/>
                  <a:gd name="connsiteX2" fmla="*/ 157163 w 1400175"/>
                  <a:gd name="connsiteY2" fmla="*/ 2328862 h 2671762"/>
                  <a:gd name="connsiteX3" fmla="*/ 271463 w 1400175"/>
                  <a:gd name="connsiteY3" fmla="*/ 2509837 h 2671762"/>
                  <a:gd name="connsiteX4" fmla="*/ 338138 w 1400175"/>
                  <a:gd name="connsiteY4" fmla="*/ 2586037 h 2671762"/>
                  <a:gd name="connsiteX5" fmla="*/ 495300 w 1400175"/>
                  <a:gd name="connsiteY5" fmla="*/ 2671762 h 2671762"/>
                  <a:gd name="connsiteX6" fmla="*/ 547688 w 1400175"/>
                  <a:gd name="connsiteY6" fmla="*/ 2571750 h 2671762"/>
                  <a:gd name="connsiteX7" fmla="*/ 600075 w 1400175"/>
                  <a:gd name="connsiteY7" fmla="*/ 2524125 h 2671762"/>
                  <a:gd name="connsiteX8" fmla="*/ 695325 w 1400175"/>
                  <a:gd name="connsiteY8" fmla="*/ 2457450 h 2671762"/>
                  <a:gd name="connsiteX9" fmla="*/ 752475 w 1400175"/>
                  <a:gd name="connsiteY9" fmla="*/ 2400300 h 2671762"/>
                  <a:gd name="connsiteX10" fmla="*/ 866775 w 1400175"/>
                  <a:gd name="connsiteY10" fmla="*/ 2362200 h 2671762"/>
                  <a:gd name="connsiteX11" fmla="*/ 933450 w 1400175"/>
                  <a:gd name="connsiteY11" fmla="*/ 2481262 h 2671762"/>
                  <a:gd name="connsiteX12" fmla="*/ 1085850 w 1400175"/>
                  <a:gd name="connsiteY12" fmla="*/ 2533650 h 2671762"/>
                  <a:gd name="connsiteX13" fmla="*/ 1176338 w 1400175"/>
                  <a:gd name="connsiteY13" fmla="*/ 2552700 h 2671762"/>
                  <a:gd name="connsiteX14" fmla="*/ 1223963 w 1400175"/>
                  <a:gd name="connsiteY14" fmla="*/ 2514600 h 2671762"/>
                  <a:gd name="connsiteX15" fmla="*/ 1281113 w 1400175"/>
                  <a:gd name="connsiteY15" fmla="*/ 2476500 h 2671762"/>
                  <a:gd name="connsiteX16" fmla="*/ 1323975 w 1400175"/>
                  <a:gd name="connsiteY16" fmla="*/ 2447925 h 2671762"/>
                  <a:gd name="connsiteX17" fmla="*/ 1366838 w 1400175"/>
                  <a:gd name="connsiteY17" fmla="*/ 2428875 h 2671762"/>
                  <a:gd name="connsiteX18" fmla="*/ 1400175 w 1400175"/>
                  <a:gd name="connsiteY18" fmla="*/ 2457450 h 2671762"/>
                  <a:gd name="connsiteX19" fmla="*/ 1400175 w 1400175"/>
                  <a:gd name="connsiteY19" fmla="*/ 9525 h 2671762"/>
                  <a:gd name="connsiteX20" fmla="*/ 0 w 1400175"/>
                  <a:gd name="connsiteY20" fmla="*/ 0 h 2671762"/>
                  <a:gd name="connsiteX0" fmla="*/ 0 w 1400175"/>
                  <a:gd name="connsiteY0" fmla="*/ 0 h 2671762"/>
                  <a:gd name="connsiteX1" fmla="*/ 0 w 1400175"/>
                  <a:gd name="connsiteY1" fmla="*/ 2400300 h 2671762"/>
                  <a:gd name="connsiteX2" fmla="*/ 157163 w 1400175"/>
                  <a:gd name="connsiteY2" fmla="*/ 2328862 h 2671762"/>
                  <a:gd name="connsiteX3" fmla="*/ 271463 w 1400175"/>
                  <a:gd name="connsiteY3" fmla="*/ 2509837 h 2671762"/>
                  <a:gd name="connsiteX4" fmla="*/ 338138 w 1400175"/>
                  <a:gd name="connsiteY4" fmla="*/ 2586037 h 2671762"/>
                  <a:gd name="connsiteX5" fmla="*/ 495300 w 1400175"/>
                  <a:gd name="connsiteY5" fmla="*/ 2671762 h 2671762"/>
                  <a:gd name="connsiteX6" fmla="*/ 547688 w 1400175"/>
                  <a:gd name="connsiteY6" fmla="*/ 2571750 h 2671762"/>
                  <a:gd name="connsiteX7" fmla="*/ 600075 w 1400175"/>
                  <a:gd name="connsiteY7" fmla="*/ 2524125 h 2671762"/>
                  <a:gd name="connsiteX8" fmla="*/ 695325 w 1400175"/>
                  <a:gd name="connsiteY8" fmla="*/ 2457450 h 2671762"/>
                  <a:gd name="connsiteX9" fmla="*/ 752475 w 1400175"/>
                  <a:gd name="connsiteY9" fmla="*/ 2400300 h 2671762"/>
                  <a:gd name="connsiteX10" fmla="*/ 866775 w 1400175"/>
                  <a:gd name="connsiteY10" fmla="*/ 2362200 h 2671762"/>
                  <a:gd name="connsiteX11" fmla="*/ 933450 w 1400175"/>
                  <a:gd name="connsiteY11" fmla="*/ 2481262 h 2671762"/>
                  <a:gd name="connsiteX12" fmla="*/ 1085850 w 1400175"/>
                  <a:gd name="connsiteY12" fmla="*/ 2533650 h 2671762"/>
                  <a:gd name="connsiteX13" fmla="*/ 1176338 w 1400175"/>
                  <a:gd name="connsiteY13" fmla="*/ 2552700 h 2671762"/>
                  <a:gd name="connsiteX14" fmla="*/ 1223963 w 1400175"/>
                  <a:gd name="connsiteY14" fmla="*/ 2514600 h 2671762"/>
                  <a:gd name="connsiteX15" fmla="*/ 1281113 w 1400175"/>
                  <a:gd name="connsiteY15" fmla="*/ 2476500 h 2671762"/>
                  <a:gd name="connsiteX16" fmla="*/ 1323975 w 1400175"/>
                  <a:gd name="connsiteY16" fmla="*/ 2447925 h 2671762"/>
                  <a:gd name="connsiteX17" fmla="*/ 1366838 w 1400175"/>
                  <a:gd name="connsiteY17" fmla="*/ 2428875 h 2671762"/>
                  <a:gd name="connsiteX18" fmla="*/ 1400175 w 1400175"/>
                  <a:gd name="connsiteY18" fmla="*/ 2457450 h 2671762"/>
                  <a:gd name="connsiteX19" fmla="*/ 1400175 w 1400175"/>
                  <a:gd name="connsiteY19" fmla="*/ 9525 h 2671762"/>
                  <a:gd name="connsiteX20" fmla="*/ 0 w 1400175"/>
                  <a:gd name="connsiteY20" fmla="*/ 0 h 2671762"/>
                  <a:gd name="connsiteX0" fmla="*/ 0 w 1400175"/>
                  <a:gd name="connsiteY0" fmla="*/ 0 h 2671762"/>
                  <a:gd name="connsiteX1" fmla="*/ 0 w 1400175"/>
                  <a:gd name="connsiteY1" fmla="*/ 2400300 h 2671762"/>
                  <a:gd name="connsiteX2" fmla="*/ 157163 w 1400175"/>
                  <a:gd name="connsiteY2" fmla="*/ 2328862 h 2671762"/>
                  <a:gd name="connsiteX3" fmla="*/ 271463 w 1400175"/>
                  <a:gd name="connsiteY3" fmla="*/ 2509837 h 2671762"/>
                  <a:gd name="connsiteX4" fmla="*/ 338138 w 1400175"/>
                  <a:gd name="connsiteY4" fmla="*/ 2586037 h 2671762"/>
                  <a:gd name="connsiteX5" fmla="*/ 495300 w 1400175"/>
                  <a:gd name="connsiteY5" fmla="*/ 2671762 h 2671762"/>
                  <a:gd name="connsiteX6" fmla="*/ 547688 w 1400175"/>
                  <a:gd name="connsiteY6" fmla="*/ 2571750 h 2671762"/>
                  <a:gd name="connsiteX7" fmla="*/ 600075 w 1400175"/>
                  <a:gd name="connsiteY7" fmla="*/ 2524125 h 2671762"/>
                  <a:gd name="connsiteX8" fmla="*/ 695325 w 1400175"/>
                  <a:gd name="connsiteY8" fmla="*/ 2457450 h 2671762"/>
                  <a:gd name="connsiteX9" fmla="*/ 752475 w 1400175"/>
                  <a:gd name="connsiteY9" fmla="*/ 2400300 h 2671762"/>
                  <a:gd name="connsiteX10" fmla="*/ 866775 w 1400175"/>
                  <a:gd name="connsiteY10" fmla="*/ 2362200 h 2671762"/>
                  <a:gd name="connsiteX11" fmla="*/ 933450 w 1400175"/>
                  <a:gd name="connsiteY11" fmla="*/ 2481262 h 2671762"/>
                  <a:gd name="connsiteX12" fmla="*/ 1085850 w 1400175"/>
                  <a:gd name="connsiteY12" fmla="*/ 2533650 h 2671762"/>
                  <a:gd name="connsiteX13" fmla="*/ 1176338 w 1400175"/>
                  <a:gd name="connsiteY13" fmla="*/ 2552700 h 2671762"/>
                  <a:gd name="connsiteX14" fmla="*/ 1223963 w 1400175"/>
                  <a:gd name="connsiteY14" fmla="*/ 2514600 h 2671762"/>
                  <a:gd name="connsiteX15" fmla="*/ 1281113 w 1400175"/>
                  <a:gd name="connsiteY15" fmla="*/ 2476500 h 2671762"/>
                  <a:gd name="connsiteX16" fmla="*/ 1323975 w 1400175"/>
                  <a:gd name="connsiteY16" fmla="*/ 2447925 h 2671762"/>
                  <a:gd name="connsiteX17" fmla="*/ 1366838 w 1400175"/>
                  <a:gd name="connsiteY17" fmla="*/ 2428875 h 2671762"/>
                  <a:gd name="connsiteX18" fmla="*/ 1400175 w 1400175"/>
                  <a:gd name="connsiteY18" fmla="*/ 2457450 h 2671762"/>
                  <a:gd name="connsiteX19" fmla="*/ 1400175 w 1400175"/>
                  <a:gd name="connsiteY19" fmla="*/ 9525 h 2671762"/>
                  <a:gd name="connsiteX20" fmla="*/ 0 w 1400175"/>
                  <a:gd name="connsiteY20" fmla="*/ 0 h 2671762"/>
                  <a:gd name="connsiteX0" fmla="*/ 0 w 1400175"/>
                  <a:gd name="connsiteY0" fmla="*/ 0 h 2671762"/>
                  <a:gd name="connsiteX1" fmla="*/ 0 w 1400175"/>
                  <a:gd name="connsiteY1" fmla="*/ 2400300 h 2671762"/>
                  <a:gd name="connsiteX2" fmla="*/ 157163 w 1400175"/>
                  <a:gd name="connsiteY2" fmla="*/ 2328862 h 2671762"/>
                  <a:gd name="connsiteX3" fmla="*/ 271463 w 1400175"/>
                  <a:gd name="connsiteY3" fmla="*/ 2509837 h 2671762"/>
                  <a:gd name="connsiteX4" fmla="*/ 338138 w 1400175"/>
                  <a:gd name="connsiteY4" fmla="*/ 2586037 h 2671762"/>
                  <a:gd name="connsiteX5" fmla="*/ 495300 w 1400175"/>
                  <a:gd name="connsiteY5" fmla="*/ 2671762 h 2671762"/>
                  <a:gd name="connsiteX6" fmla="*/ 547688 w 1400175"/>
                  <a:gd name="connsiteY6" fmla="*/ 2571750 h 2671762"/>
                  <a:gd name="connsiteX7" fmla="*/ 600075 w 1400175"/>
                  <a:gd name="connsiteY7" fmla="*/ 2524125 h 2671762"/>
                  <a:gd name="connsiteX8" fmla="*/ 695325 w 1400175"/>
                  <a:gd name="connsiteY8" fmla="*/ 2457450 h 2671762"/>
                  <a:gd name="connsiteX9" fmla="*/ 752475 w 1400175"/>
                  <a:gd name="connsiteY9" fmla="*/ 2400300 h 2671762"/>
                  <a:gd name="connsiteX10" fmla="*/ 866775 w 1400175"/>
                  <a:gd name="connsiteY10" fmla="*/ 2362200 h 2671762"/>
                  <a:gd name="connsiteX11" fmla="*/ 933450 w 1400175"/>
                  <a:gd name="connsiteY11" fmla="*/ 2481262 h 2671762"/>
                  <a:gd name="connsiteX12" fmla="*/ 1085850 w 1400175"/>
                  <a:gd name="connsiteY12" fmla="*/ 2533650 h 2671762"/>
                  <a:gd name="connsiteX13" fmla="*/ 1176338 w 1400175"/>
                  <a:gd name="connsiteY13" fmla="*/ 2552700 h 2671762"/>
                  <a:gd name="connsiteX14" fmla="*/ 1223963 w 1400175"/>
                  <a:gd name="connsiteY14" fmla="*/ 2514600 h 2671762"/>
                  <a:gd name="connsiteX15" fmla="*/ 1281113 w 1400175"/>
                  <a:gd name="connsiteY15" fmla="*/ 2476500 h 2671762"/>
                  <a:gd name="connsiteX16" fmla="*/ 1323975 w 1400175"/>
                  <a:gd name="connsiteY16" fmla="*/ 2447925 h 2671762"/>
                  <a:gd name="connsiteX17" fmla="*/ 1366838 w 1400175"/>
                  <a:gd name="connsiteY17" fmla="*/ 2428875 h 2671762"/>
                  <a:gd name="connsiteX18" fmla="*/ 1400175 w 1400175"/>
                  <a:gd name="connsiteY18" fmla="*/ 2457450 h 2671762"/>
                  <a:gd name="connsiteX19" fmla="*/ 1400175 w 1400175"/>
                  <a:gd name="connsiteY19" fmla="*/ 9525 h 2671762"/>
                  <a:gd name="connsiteX20" fmla="*/ 0 w 1400175"/>
                  <a:gd name="connsiteY20" fmla="*/ 0 h 2671762"/>
                  <a:gd name="connsiteX0" fmla="*/ 0 w 1400175"/>
                  <a:gd name="connsiteY0" fmla="*/ 0 h 2671762"/>
                  <a:gd name="connsiteX1" fmla="*/ 0 w 1400175"/>
                  <a:gd name="connsiteY1" fmla="*/ 2400300 h 2671762"/>
                  <a:gd name="connsiteX2" fmla="*/ 157163 w 1400175"/>
                  <a:gd name="connsiteY2" fmla="*/ 2328862 h 2671762"/>
                  <a:gd name="connsiteX3" fmla="*/ 271463 w 1400175"/>
                  <a:gd name="connsiteY3" fmla="*/ 2509837 h 2671762"/>
                  <a:gd name="connsiteX4" fmla="*/ 338138 w 1400175"/>
                  <a:gd name="connsiteY4" fmla="*/ 2586037 h 2671762"/>
                  <a:gd name="connsiteX5" fmla="*/ 495300 w 1400175"/>
                  <a:gd name="connsiteY5" fmla="*/ 2671762 h 2671762"/>
                  <a:gd name="connsiteX6" fmla="*/ 547688 w 1400175"/>
                  <a:gd name="connsiteY6" fmla="*/ 2571750 h 2671762"/>
                  <a:gd name="connsiteX7" fmla="*/ 600075 w 1400175"/>
                  <a:gd name="connsiteY7" fmla="*/ 2524125 h 2671762"/>
                  <a:gd name="connsiteX8" fmla="*/ 695325 w 1400175"/>
                  <a:gd name="connsiteY8" fmla="*/ 2457450 h 2671762"/>
                  <a:gd name="connsiteX9" fmla="*/ 752475 w 1400175"/>
                  <a:gd name="connsiteY9" fmla="*/ 2400300 h 2671762"/>
                  <a:gd name="connsiteX10" fmla="*/ 866775 w 1400175"/>
                  <a:gd name="connsiteY10" fmla="*/ 2362200 h 2671762"/>
                  <a:gd name="connsiteX11" fmla="*/ 933450 w 1400175"/>
                  <a:gd name="connsiteY11" fmla="*/ 2481262 h 2671762"/>
                  <a:gd name="connsiteX12" fmla="*/ 1085850 w 1400175"/>
                  <a:gd name="connsiteY12" fmla="*/ 2533650 h 2671762"/>
                  <a:gd name="connsiteX13" fmla="*/ 1176338 w 1400175"/>
                  <a:gd name="connsiteY13" fmla="*/ 2552700 h 2671762"/>
                  <a:gd name="connsiteX14" fmla="*/ 1223963 w 1400175"/>
                  <a:gd name="connsiteY14" fmla="*/ 2514600 h 2671762"/>
                  <a:gd name="connsiteX15" fmla="*/ 1281113 w 1400175"/>
                  <a:gd name="connsiteY15" fmla="*/ 2476500 h 2671762"/>
                  <a:gd name="connsiteX16" fmla="*/ 1323975 w 1400175"/>
                  <a:gd name="connsiteY16" fmla="*/ 2447925 h 2671762"/>
                  <a:gd name="connsiteX17" fmla="*/ 1366838 w 1400175"/>
                  <a:gd name="connsiteY17" fmla="*/ 2428875 h 2671762"/>
                  <a:gd name="connsiteX18" fmla="*/ 1385888 w 1400175"/>
                  <a:gd name="connsiteY18" fmla="*/ 2443163 h 2671762"/>
                  <a:gd name="connsiteX19" fmla="*/ 1400175 w 1400175"/>
                  <a:gd name="connsiteY19" fmla="*/ 9525 h 2671762"/>
                  <a:gd name="connsiteX20" fmla="*/ 0 w 1400175"/>
                  <a:gd name="connsiteY20" fmla="*/ 0 h 26717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1400175" h="2671762">
                    <a:moveTo>
                      <a:pt x="0" y="0"/>
                    </a:moveTo>
                    <a:lnTo>
                      <a:pt x="0" y="2400300"/>
                    </a:lnTo>
                    <a:lnTo>
                      <a:pt x="157163" y="2328862"/>
                    </a:lnTo>
                    <a:cubicBezTo>
                      <a:pt x="261938" y="2370137"/>
                      <a:pt x="228600" y="2449512"/>
                      <a:pt x="271463" y="2509837"/>
                    </a:cubicBezTo>
                    <a:lnTo>
                      <a:pt x="338138" y="2586037"/>
                    </a:lnTo>
                    <a:lnTo>
                      <a:pt x="495300" y="2671762"/>
                    </a:lnTo>
                    <a:cubicBezTo>
                      <a:pt x="530225" y="2669381"/>
                      <a:pt x="530226" y="2596356"/>
                      <a:pt x="547688" y="2571750"/>
                    </a:cubicBezTo>
                    <a:cubicBezTo>
                      <a:pt x="565150" y="2547144"/>
                      <a:pt x="575469" y="2543175"/>
                      <a:pt x="600075" y="2524125"/>
                    </a:cubicBezTo>
                    <a:lnTo>
                      <a:pt x="695325" y="2457450"/>
                    </a:lnTo>
                    <a:lnTo>
                      <a:pt x="752475" y="2400300"/>
                    </a:lnTo>
                    <a:lnTo>
                      <a:pt x="866775" y="2362200"/>
                    </a:lnTo>
                    <a:cubicBezTo>
                      <a:pt x="896937" y="2375694"/>
                      <a:pt x="896938" y="2452687"/>
                      <a:pt x="933450" y="2481262"/>
                    </a:cubicBezTo>
                    <a:cubicBezTo>
                      <a:pt x="969962" y="2509837"/>
                      <a:pt x="1055687" y="2527300"/>
                      <a:pt x="1085850" y="2533650"/>
                    </a:cubicBezTo>
                    <a:lnTo>
                      <a:pt x="1176338" y="2552700"/>
                    </a:lnTo>
                    <a:cubicBezTo>
                      <a:pt x="1199357" y="2549525"/>
                      <a:pt x="1206501" y="2527300"/>
                      <a:pt x="1223963" y="2514600"/>
                    </a:cubicBezTo>
                    <a:cubicBezTo>
                      <a:pt x="1241426" y="2501900"/>
                      <a:pt x="1264444" y="2487612"/>
                      <a:pt x="1281113" y="2476500"/>
                    </a:cubicBezTo>
                    <a:lnTo>
                      <a:pt x="1323975" y="2447925"/>
                    </a:lnTo>
                    <a:cubicBezTo>
                      <a:pt x="1338262" y="2438400"/>
                      <a:pt x="1354138" y="2427288"/>
                      <a:pt x="1366838" y="2428875"/>
                    </a:cubicBezTo>
                    <a:lnTo>
                      <a:pt x="1385888" y="2443163"/>
                    </a:lnTo>
                    <a:cubicBezTo>
                      <a:pt x="1390650" y="1631950"/>
                      <a:pt x="1395413" y="820738"/>
                      <a:pt x="1400175" y="9525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A9AA1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72000" tIns="46800" rIns="72000" bIns="108000" anchor="ctr">
                <a:normAutofit/>
              </a:bodyPr>
              <a:lstStyle/>
              <a:p>
                <a:pPr algn="ctr">
                  <a:lnSpc>
                    <a:spcPct val="110000"/>
                  </a:lnSpc>
                  <a:defRPr/>
                </a:pPr>
                <a:endParaRPr lang="zh-CN" alt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6" name="MH_Other_2">
                <a:extLst>
                  <a:ext uri="{FF2B5EF4-FFF2-40B4-BE49-F238E27FC236}">
                    <a16:creationId xmlns:a16="http://schemas.microsoft.com/office/drawing/2014/main" id="{3C1BE964-44C1-4FDB-804E-67C8AED1F879}"/>
                  </a:ext>
                </a:extLst>
              </p:cNvPr>
              <p:cNvSpPr/>
              <p:nvPr>
                <p:custDataLst>
                  <p:tags r:id="rId7"/>
                </p:custDataLst>
              </p:nvPr>
            </p:nvSpPr>
            <p:spPr>
              <a:xfrm rot="6706241" flipH="1">
                <a:off x="3060050" y="1769613"/>
                <a:ext cx="589778" cy="717713"/>
              </a:xfrm>
              <a:custGeom>
                <a:avLst/>
                <a:gdLst/>
                <a:ahLst/>
                <a:cxnLst/>
                <a:rect l="l" t="t" r="r" b="b"/>
                <a:pathLst>
                  <a:path w="1059063" h="1007997">
                    <a:moveTo>
                      <a:pt x="703357" y="0"/>
                    </a:moveTo>
                    <a:lnTo>
                      <a:pt x="1059063" y="345377"/>
                    </a:lnTo>
                    <a:cubicBezTo>
                      <a:pt x="1011759" y="390684"/>
                      <a:pt x="950318" y="412745"/>
                      <a:pt x="888735" y="411717"/>
                    </a:cubicBezTo>
                    <a:lnTo>
                      <a:pt x="615617" y="668531"/>
                    </a:lnTo>
                    <a:cubicBezTo>
                      <a:pt x="643882" y="763675"/>
                      <a:pt x="628025" y="864389"/>
                      <a:pt x="564718" y="936620"/>
                    </a:cubicBezTo>
                    <a:lnTo>
                      <a:pt x="370217" y="747767"/>
                    </a:lnTo>
                    <a:cubicBezTo>
                      <a:pt x="247618" y="834750"/>
                      <a:pt x="146199" y="930329"/>
                      <a:pt x="0" y="1007997"/>
                    </a:cubicBezTo>
                    <a:cubicBezTo>
                      <a:pt x="95002" y="875886"/>
                      <a:pt x="190003" y="777809"/>
                      <a:pt x="284746" y="664777"/>
                    </a:cubicBezTo>
                    <a:lnTo>
                      <a:pt x="96361" y="481861"/>
                    </a:lnTo>
                    <a:cubicBezTo>
                      <a:pt x="152055" y="429106"/>
                      <a:pt x="226831" y="406169"/>
                      <a:pt x="303394" y="411783"/>
                    </a:cubicBezTo>
                    <a:cubicBezTo>
                      <a:pt x="325459" y="413401"/>
                      <a:pt x="347673" y="417390"/>
                      <a:pt x="369433" y="424372"/>
                    </a:cubicBezTo>
                    <a:lnTo>
                      <a:pt x="642990" y="154959"/>
                    </a:lnTo>
                    <a:cubicBezTo>
                      <a:pt x="643358" y="99193"/>
                      <a:pt x="663662" y="44083"/>
                      <a:pt x="703357" y="0"/>
                    </a:cubicBezTo>
                    <a:close/>
                  </a:path>
                </a:pathLst>
              </a:custGeom>
              <a:gradFill flip="none" rotWithShape="1">
                <a:gsLst>
                  <a:gs pos="83000">
                    <a:srgbClr val="BDBDBD"/>
                  </a:gs>
                  <a:gs pos="64000">
                    <a:srgbClr val="C7CACA"/>
                  </a:gs>
                  <a:gs pos="0">
                    <a:srgbClr val="8A8F8F"/>
                  </a:gs>
                  <a:gs pos="35000">
                    <a:srgbClr val="8A8F8F"/>
                  </a:gs>
                </a:gsLst>
                <a:lin ang="2700000" scaled="1"/>
                <a:tileRect/>
              </a:gradFill>
              <a:ln w="12700">
                <a:noFill/>
              </a:ln>
              <a:effectLst>
                <a:outerShdw blurRad="25400" dist="127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>
                  <a:solidFill>
                    <a:srgbClr val="FFFFFF"/>
                  </a:solidFill>
                </a:endParaRPr>
              </a:p>
            </p:txBody>
          </p:sp>
        </p:grpSp>
        <p:sp>
          <p:nvSpPr>
            <p:cNvPr id="34" name="文本框 33">
              <a:extLst>
                <a:ext uri="{FF2B5EF4-FFF2-40B4-BE49-F238E27FC236}">
                  <a16:creationId xmlns:a16="http://schemas.microsoft.com/office/drawing/2014/main" id="{2E1428E5-0F30-4CC8-99E4-1E23533F93B0}"/>
                </a:ext>
              </a:extLst>
            </p:cNvPr>
            <p:cNvSpPr txBox="1"/>
            <p:nvPr/>
          </p:nvSpPr>
          <p:spPr>
            <a:xfrm>
              <a:off x="2404990" y="2471258"/>
              <a:ext cx="1154594" cy="1503845"/>
            </a:xfrm>
            <a:prstGeom prst="rect">
              <a:avLst/>
            </a:prstGeom>
            <a:noFill/>
          </p:spPr>
          <p:txBody>
            <a:bodyPr vert="eaVert" wrap="square" rtlCol="0">
              <a:spAutoFit/>
            </a:bodyPr>
            <a:lstStyle>
              <a:defPPr>
                <a:defRPr lang="zh-CN"/>
              </a:defPPr>
              <a:lvl1pPr>
                <a:lnSpc>
                  <a:spcPct val="120000"/>
                </a:lnSpc>
                <a:defRPr sz="2400">
                  <a:latin typeface="汉仪小麦体简" panose="00020600040101010101" pitchFamily="18" charset="-122"/>
                  <a:ea typeface="汉仪小麦体简" panose="00020600040101010101" pitchFamily="18" charset="-122"/>
                </a:defRPr>
              </a:lvl1pPr>
            </a:lstStyle>
            <a:p>
              <a:pPr marL="0" marR="0" lvl="0" indent="0" algn="l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4000" b="0" i="0" u="none" strike="noStrike" kern="1200" cap="none" spc="0" normalizeH="0" baseline="0" noProof="0" dirty="0" err="1" smtClean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UTM Flamenco" panose="02040603050506020204" pitchFamily="18" charset="0"/>
                </a:rPr>
                <a:t>Bài</a:t>
              </a:r>
              <a:r>
                <a:rPr kumimoji="0" lang="en-US" altLang="zh-CN" sz="4000" b="0" i="0" u="none" strike="noStrike" kern="1200" cap="none" spc="0" normalizeH="0" noProof="0" dirty="0" smtClean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UTM Flamenco" panose="02040603050506020204" pitchFamily="18" charset="0"/>
                </a:rPr>
                <a:t> 1</a:t>
              </a:r>
              <a:endParaRPr kumimoji="0" lang="zh-CN" altLang="en-US" sz="40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UTM Flamenco" panose="02040603050506020204" pitchFamily="18" charset="0"/>
              </a:endParaRPr>
            </a:p>
          </p:txBody>
        </p:sp>
      </p:grpSp>
      <p:grpSp>
        <p:nvGrpSpPr>
          <p:cNvPr id="40" name="组合 39">
            <a:extLst>
              <a:ext uri="{FF2B5EF4-FFF2-40B4-BE49-F238E27FC236}">
                <a16:creationId xmlns:a16="http://schemas.microsoft.com/office/drawing/2014/main" id="{EA675A39-8F9E-46AD-8D0E-1D168987D9D1}"/>
              </a:ext>
            </a:extLst>
          </p:cNvPr>
          <p:cNvGrpSpPr/>
          <p:nvPr/>
        </p:nvGrpSpPr>
        <p:grpSpPr>
          <a:xfrm rot="16200000">
            <a:off x="2886715" y="-58748"/>
            <a:ext cx="712289" cy="3907907"/>
            <a:chOff x="5957532" y="2025559"/>
            <a:chExt cx="1255614" cy="2274888"/>
          </a:xfrm>
        </p:grpSpPr>
        <p:grpSp>
          <p:nvGrpSpPr>
            <p:cNvPr id="31" name="组合 30">
              <a:extLst>
                <a:ext uri="{FF2B5EF4-FFF2-40B4-BE49-F238E27FC236}">
                  <a16:creationId xmlns:a16="http://schemas.microsoft.com/office/drawing/2014/main" id="{B7FDD4BE-7709-4E72-A402-37FED70C1E19}"/>
                </a:ext>
              </a:extLst>
            </p:cNvPr>
            <p:cNvGrpSpPr/>
            <p:nvPr/>
          </p:nvGrpSpPr>
          <p:grpSpPr>
            <a:xfrm>
              <a:off x="5957532" y="2025559"/>
              <a:ext cx="1150940" cy="2274888"/>
              <a:chOff x="5957532" y="2025559"/>
              <a:chExt cx="1150940" cy="2274888"/>
            </a:xfrm>
          </p:grpSpPr>
          <p:sp>
            <p:nvSpPr>
              <p:cNvPr id="20" name="MH_Other_5">
                <a:extLst>
                  <a:ext uri="{FF2B5EF4-FFF2-40B4-BE49-F238E27FC236}">
                    <a16:creationId xmlns:a16="http://schemas.microsoft.com/office/drawing/2014/main" id="{BB797BF7-BCF3-42E4-9F22-BD6C914766AA}"/>
                  </a:ext>
                </a:extLst>
              </p:cNvPr>
              <p:cNvSpPr/>
              <p:nvPr>
                <p:custDataLst>
                  <p:tags r:id="rId3"/>
                </p:custDataLst>
              </p:nvPr>
            </p:nvSpPr>
            <p:spPr>
              <a:xfrm>
                <a:off x="5957532" y="2025559"/>
                <a:ext cx="1150938" cy="2274888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25400" dir="2700000" algn="tl" rotWithShape="0">
                  <a:prstClr val="black">
                    <a:alpha val="5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>
                  <a:solidFill>
                    <a:srgbClr val="FFFFFF"/>
                  </a:solidFill>
                </a:endParaRPr>
              </a:p>
            </p:txBody>
          </p:sp>
          <p:sp>
            <p:nvSpPr>
              <p:cNvPr id="21" name="MH_SubTitle_3">
                <a:extLst>
                  <a:ext uri="{FF2B5EF4-FFF2-40B4-BE49-F238E27FC236}">
                    <a16:creationId xmlns:a16="http://schemas.microsoft.com/office/drawing/2014/main" id="{8610F0B3-A1FC-48F2-ACB1-6C39407E9D45}"/>
                  </a:ext>
                </a:extLst>
              </p:cNvPr>
              <p:cNvSpPr/>
              <p:nvPr>
                <p:custDataLst>
                  <p:tags r:id="rId4"/>
                </p:custDataLst>
              </p:nvPr>
            </p:nvSpPr>
            <p:spPr>
              <a:xfrm>
                <a:off x="5957534" y="2069062"/>
                <a:ext cx="1150938" cy="2195513"/>
              </a:xfrm>
              <a:prstGeom prst="roundRect">
                <a:avLst/>
              </a:prstGeom>
              <a:solidFill>
                <a:srgbClr val="66B2B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72000" tIns="46800" rIns="72000" bIns="108000" anchor="ctr">
                <a:normAutofit/>
              </a:bodyPr>
              <a:lstStyle/>
              <a:p>
                <a:pPr algn="ctr">
                  <a:lnSpc>
                    <a:spcPct val="110000"/>
                  </a:lnSpc>
                  <a:defRPr/>
                </a:pPr>
                <a:endParaRPr lang="zh-CN" altLang="en-US" dirty="0">
                  <a:solidFill>
                    <a:srgbClr val="FFFFFF"/>
                  </a:solidFill>
                </a:endParaRPr>
              </a:p>
            </p:txBody>
          </p:sp>
        </p:grpSp>
        <p:sp>
          <p:nvSpPr>
            <p:cNvPr id="36" name="文本框 35">
              <a:extLst>
                <a:ext uri="{FF2B5EF4-FFF2-40B4-BE49-F238E27FC236}">
                  <a16:creationId xmlns:a16="http://schemas.microsoft.com/office/drawing/2014/main" id="{CB511FB8-7B20-4595-BA1B-6ECDF4471E4B}"/>
                </a:ext>
              </a:extLst>
            </p:cNvPr>
            <p:cNvSpPr txBox="1"/>
            <p:nvPr/>
          </p:nvSpPr>
          <p:spPr>
            <a:xfrm>
              <a:off x="6466799" y="2360830"/>
              <a:ext cx="746347" cy="1841530"/>
            </a:xfrm>
            <a:prstGeom prst="roundRect">
              <a:avLst/>
            </a:prstGeom>
            <a:noFill/>
          </p:spPr>
          <p:txBody>
            <a:bodyPr vert="eaVert" wrap="square" rtlCol="0">
              <a:spAutoFit/>
            </a:bodyPr>
            <a:lstStyle>
              <a:defPPr>
                <a:defRPr lang="zh-CN"/>
              </a:defPPr>
              <a:lvl1pPr>
                <a:lnSpc>
                  <a:spcPct val="120000"/>
                </a:lnSpc>
                <a:defRPr sz="2400">
                  <a:latin typeface="汉仪小麦体简" panose="00020600040101010101" pitchFamily="18" charset="-122"/>
                  <a:ea typeface="汉仪小麦体简" panose="00020600040101010101" pitchFamily="18" charset="-122"/>
                </a:defRPr>
              </a:lvl1pPr>
            </a:lstStyle>
            <a:p>
              <a:pPr marL="457200" marR="0" lvl="0" indent="-457200" algn="l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AutoNum type="alphaLcPeriod"/>
                <a:tabLst/>
                <a:defRPr/>
              </a:pPr>
              <a:r>
                <a:rPr kumimoji="0" lang="en-US" altLang="zh-CN" sz="3200" b="1" i="0" u="none" strike="noStrike" kern="1200" cap="none" spc="0" normalizeH="0" baseline="0" noProof="0" dirty="0" smtClean="0">
                  <a:ln>
                    <a:noFill/>
                  </a:ln>
                  <a:solidFill>
                    <a:schemeClr val="accent4">
                      <a:lumMod val="20000"/>
                      <a:lumOff val="80000"/>
                    </a:schemeClr>
                  </a:solidFill>
                  <a:effectLst/>
                  <a:uLnTx/>
                  <a:uFillTx/>
                  <a:latin typeface="UTM Isadora" panose="02040603050506020204" pitchFamily="18" charset="0"/>
                </a:rPr>
                <a:t>4674</a:t>
              </a:r>
              <a:r>
                <a:rPr kumimoji="0" lang="en-US" altLang="zh-CN" sz="3200" b="1" i="0" u="none" strike="noStrike" kern="1200" cap="none" spc="0" normalizeH="0" noProof="0" dirty="0" smtClean="0">
                  <a:ln>
                    <a:noFill/>
                  </a:ln>
                  <a:solidFill>
                    <a:schemeClr val="accent4">
                      <a:lumMod val="20000"/>
                      <a:lumOff val="80000"/>
                    </a:schemeClr>
                  </a:solidFill>
                  <a:effectLst/>
                  <a:uLnTx/>
                  <a:uFillTx/>
                  <a:latin typeface="UTM Isadora" panose="02040603050506020204" pitchFamily="18" charset="0"/>
                </a:rPr>
                <a:t> : 82</a:t>
              </a:r>
            </a:p>
          </p:txBody>
        </p:sp>
      </p:grpSp>
      <p:grpSp>
        <p:nvGrpSpPr>
          <p:cNvPr id="41" name="组合 40">
            <a:extLst>
              <a:ext uri="{FF2B5EF4-FFF2-40B4-BE49-F238E27FC236}">
                <a16:creationId xmlns:a16="http://schemas.microsoft.com/office/drawing/2014/main" id="{6ED61FB7-AC0B-48B8-BA3B-59945B2412C9}"/>
              </a:ext>
            </a:extLst>
          </p:cNvPr>
          <p:cNvGrpSpPr/>
          <p:nvPr/>
        </p:nvGrpSpPr>
        <p:grpSpPr>
          <a:xfrm rot="16200000">
            <a:off x="8613490" y="-372808"/>
            <a:ext cx="723886" cy="4524429"/>
            <a:chOff x="7107239" y="3286237"/>
            <a:chExt cx="1343487" cy="2527042"/>
          </a:xfrm>
        </p:grpSpPr>
        <p:grpSp>
          <p:nvGrpSpPr>
            <p:cNvPr id="32" name="组合 31">
              <a:extLst>
                <a:ext uri="{FF2B5EF4-FFF2-40B4-BE49-F238E27FC236}">
                  <a16:creationId xmlns:a16="http://schemas.microsoft.com/office/drawing/2014/main" id="{41B82743-71F5-4ABB-B482-6F3E78A74273}"/>
                </a:ext>
              </a:extLst>
            </p:cNvPr>
            <p:cNvGrpSpPr/>
            <p:nvPr/>
          </p:nvGrpSpPr>
          <p:grpSpPr>
            <a:xfrm>
              <a:off x="7107239" y="3286237"/>
              <a:ext cx="1150937" cy="2274888"/>
              <a:chOff x="7107239" y="3286237"/>
              <a:chExt cx="1150937" cy="2274888"/>
            </a:xfrm>
          </p:grpSpPr>
          <p:sp>
            <p:nvSpPr>
              <p:cNvPr id="23" name="MH_Other_7">
                <a:extLst>
                  <a:ext uri="{FF2B5EF4-FFF2-40B4-BE49-F238E27FC236}">
                    <a16:creationId xmlns:a16="http://schemas.microsoft.com/office/drawing/2014/main" id="{E0C5084D-94C7-4D9F-885B-60BE7D8CFDBF}"/>
                  </a:ext>
                </a:extLst>
              </p:cNvPr>
              <p:cNvSpPr/>
              <p:nvPr>
                <p:custDataLst>
                  <p:tags r:id="rId1"/>
                </p:custDataLst>
              </p:nvPr>
            </p:nvSpPr>
            <p:spPr>
              <a:xfrm>
                <a:off x="7107239" y="3286237"/>
                <a:ext cx="1150937" cy="2274888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25400" dir="2700000" algn="tl" rotWithShape="0">
                  <a:prstClr val="black">
                    <a:alpha val="5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>
                  <a:solidFill>
                    <a:srgbClr val="FFFFFF"/>
                  </a:solidFill>
                </a:endParaRPr>
              </a:p>
            </p:txBody>
          </p:sp>
          <p:sp>
            <p:nvSpPr>
              <p:cNvPr id="24" name="MH_SubTitle_4">
                <a:extLst>
                  <a:ext uri="{FF2B5EF4-FFF2-40B4-BE49-F238E27FC236}">
                    <a16:creationId xmlns:a16="http://schemas.microsoft.com/office/drawing/2014/main" id="{835C88F7-A8CA-4F32-9803-06F6C66192A9}"/>
                  </a:ext>
                </a:extLst>
              </p:cNvPr>
              <p:cNvSpPr/>
              <p:nvPr>
                <p:custDataLst>
                  <p:tags r:id="rId2"/>
                </p:custDataLst>
              </p:nvPr>
            </p:nvSpPr>
            <p:spPr>
              <a:xfrm>
                <a:off x="7107239" y="3286238"/>
                <a:ext cx="1150937" cy="2195513"/>
              </a:xfrm>
              <a:prstGeom prst="roundRect">
                <a:avLst/>
              </a:prstGeom>
              <a:solidFill>
                <a:srgbClr val="66B2B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72000" tIns="46800" rIns="72000" bIns="108000" anchor="ctr">
                <a:normAutofit/>
              </a:bodyPr>
              <a:lstStyle/>
              <a:p>
                <a:pPr algn="ctr">
                  <a:lnSpc>
                    <a:spcPct val="110000"/>
                  </a:lnSpc>
                  <a:defRPr/>
                </a:pPr>
                <a:endParaRPr lang="zh-CN" altLang="en-US" dirty="0">
                  <a:solidFill>
                    <a:srgbClr val="FFFFFF"/>
                  </a:solidFill>
                </a:endParaRPr>
              </a:p>
            </p:txBody>
          </p:sp>
        </p:grpSp>
        <p:sp>
          <p:nvSpPr>
            <p:cNvPr id="37" name="文本框 36">
              <a:extLst>
                <a:ext uri="{FF2B5EF4-FFF2-40B4-BE49-F238E27FC236}">
                  <a16:creationId xmlns:a16="http://schemas.microsoft.com/office/drawing/2014/main" id="{8451218D-E767-47AC-AE7E-00BABC713628}"/>
                </a:ext>
              </a:extLst>
            </p:cNvPr>
            <p:cNvSpPr txBox="1"/>
            <p:nvPr/>
          </p:nvSpPr>
          <p:spPr>
            <a:xfrm>
              <a:off x="7643414" y="3755087"/>
              <a:ext cx="807312" cy="2058192"/>
            </a:xfrm>
            <a:prstGeom prst="roundRect">
              <a:avLst/>
            </a:prstGeom>
            <a:noFill/>
          </p:spPr>
          <p:txBody>
            <a:bodyPr vert="eaVert" wrap="square" rtlCol="0">
              <a:spAutoFit/>
            </a:bodyPr>
            <a:lstStyle>
              <a:defPPr>
                <a:defRPr lang="zh-CN"/>
              </a:defPPr>
              <a:lvl1pPr>
                <a:lnSpc>
                  <a:spcPct val="120000"/>
                </a:lnSpc>
                <a:defRPr sz="2400">
                  <a:latin typeface="汉仪小麦体简" panose="00020600040101010101" pitchFamily="18" charset="-122"/>
                  <a:ea typeface="汉仪小麦体简" panose="00020600040101010101" pitchFamily="18" charset="-122"/>
                </a:defRPr>
              </a:lvl1pPr>
            </a:lstStyle>
            <a:p>
              <a:pPr lvl="0" defTabSz="914400">
                <a:defRPr/>
              </a:pPr>
              <a:r>
                <a:rPr lang="en-US" altLang="zh-CN" sz="3200" b="1" dirty="0">
                  <a:solidFill>
                    <a:schemeClr val="accent4">
                      <a:lumMod val="20000"/>
                      <a:lumOff val="80000"/>
                    </a:schemeClr>
                  </a:solidFill>
                  <a:latin typeface="UTM Isadora" panose="02040603050506020204" pitchFamily="18" charset="0"/>
                </a:rPr>
                <a:t> 2488 : 35</a:t>
              </a:r>
              <a:endPara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UTM Isadora" panose="02040603050506020204" pitchFamily="18" charset="0"/>
              </a:endParaRPr>
            </a:p>
          </p:txBody>
        </p:sp>
      </p:grpSp>
      <p:grpSp>
        <p:nvGrpSpPr>
          <p:cNvPr id="3" name="Group 2"/>
          <p:cNvGrpSpPr/>
          <p:nvPr/>
        </p:nvGrpSpPr>
        <p:grpSpPr>
          <a:xfrm>
            <a:off x="2952847" y="369938"/>
            <a:ext cx="4082436" cy="851188"/>
            <a:chOff x="2952846" y="369938"/>
            <a:chExt cx="6177887" cy="851188"/>
          </a:xfrm>
        </p:grpSpPr>
        <p:sp>
          <p:nvSpPr>
            <p:cNvPr id="2" name="Rounded Rectangle 1"/>
            <p:cNvSpPr/>
            <p:nvPr/>
          </p:nvSpPr>
          <p:spPr>
            <a:xfrm>
              <a:off x="3056505" y="379593"/>
              <a:ext cx="6074228" cy="841533"/>
            </a:xfrm>
            <a:prstGeom prst="roundRect">
              <a:avLst/>
            </a:pr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2">
                    <a:lumMod val="20000"/>
                    <a:lumOff val="80000"/>
                  </a:schemeClr>
                </a:solidFill>
              </a:endParaRPr>
            </a:p>
          </p:txBody>
        </p:sp>
        <p:sp>
          <p:nvSpPr>
            <p:cNvPr id="44" name="Rounded Rectangle 43"/>
            <p:cNvSpPr/>
            <p:nvPr/>
          </p:nvSpPr>
          <p:spPr>
            <a:xfrm>
              <a:off x="2952846" y="369938"/>
              <a:ext cx="6074228" cy="841533"/>
            </a:xfrm>
            <a:prstGeom prst="roundRect">
              <a:avLst/>
            </a:prstGeom>
            <a:solidFill>
              <a:srgbClr val="A9AA1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4000" dirty="0" err="1" smtClean="0">
                  <a:solidFill>
                    <a:schemeClr val="bg2">
                      <a:lumMod val="25000"/>
                    </a:schemeClr>
                  </a:solidFill>
                  <a:latin typeface="UTM Flamenco" panose="02040603050506020204" pitchFamily="18" charset="0"/>
                </a:rPr>
                <a:t>Đặt</a:t>
              </a:r>
              <a:r>
                <a:rPr lang="en-US" sz="4000" dirty="0" smtClean="0">
                  <a:solidFill>
                    <a:schemeClr val="bg2">
                      <a:lumMod val="25000"/>
                    </a:schemeClr>
                  </a:solidFill>
                  <a:latin typeface="UTM Flamenco" panose="02040603050506020204" pitchFamily="18" charset="0"/>
                </a:rPr>
                <a:t> </a:t>
              </a:r>
              <a:r>
                <a:rPr lang="en-US" sz="4000" dirty="0" err="1" smtClean="0">
                  <a:solidFill>
                    <a:schemeClr val="bg2">
                      <a:lumMod val="25000"/>
                    </a:schemeClr>
                  </a:solidFill>
                  <a:latin typeface="UTM Flamenco" panose="02040603050506020204" pitchFamily="18" charset="0"/>
                </a:rPr>
                <a:t>tính</a:t>
              </a:r>
              <a:r>
                <a:rPr lang="en-US" sz="4000" dirty="0" smtClean="0">
                  <a:solidFill>
                    <a:schemeClr val="bg2">
                      <a:lumMod val="25000"/>
                    </a:schemeClr>
                  </a:solidFill>
                  <a:latin typeface="UTM Flamenco" panose="02040603050506020204" pitchFamily="18" charset="0"/>
                </a:rPr>
                <a:t> </a:t>
              </a:r>
              <a:r>
                <a:rPr lang="en-US" sz="4000" dirty="0" err="1" smtClean="0">
                  <a:solidFill>
                    <a:schemeClr val="bg2">
                      <a:lumMod val="25000"/>
                    </a:schemeClr>
                  </a:solidFill>
                  <a:latin typeface="UTM Flamenco" panose="02040603050506020204" pitchFamily="18" charset="0"/>
                </a:rPr>
                <a:t>rồi</a:t>
              </a:r>
              <a:r>
                <a:rPr lang="en-US" sz="4000" dirty="0" smtClean="0">
                  <a:solidFill>
                    <a:schemeClr val="bg2">
                      <a:lumMod val="25000"/>
                    </a:schemeClr>
                  </a:solidFill>
                  <a:latin typeface="UTM Flamenco" panose="02040603050506020204" pitchFamily="18" charset="0"/>
                </a:rPr>
                <a:t> </a:t>
              </a:r>
              <a:r>
                <a:rPr lang="en-US" sz="4000" dirty="0" err="1" smtClean="0">
                  <a:solidFill>
                    <a:schemeClr val="bg2">
                      <a:lumMod val="25000"/>
                    </a:schemeClr>
                  </a:solidFill>
                  <a:latin typeface="UTM Flamenco" panose="02040603050506020204" pitchFamily="18" charset="0"/>
                </a:rPr>
                <a:t>tính</a:t>
              </a:r>
              <a:endParaRPr lang="en-US" sz="4000" dirty="0">
                <a:solidFill>
                  <a:schemeClr val="bg2">
                    <a:lumMod val="25000"/>
                  </a:schemeClr>
                </a:solidFill>
                <a:latin typeface="UTM Flamenco" panose="02040603050506020204" pitchFamily="18" charset="0"/>
              </a:endParaRPr>
            </a:p>
          </p:txBody>
        </p:sp>
      </p:grpSp>
      <p:grpSp>
        <p:nvGrpSpPr>
          <p:cNvPr id="8" name="Group 7"/>
          <p:cNvGrpSpPr/>
          <p:nvPr/>
        </p:nvGrpSpPr>
        <p:grpSpPr>
          <a:xfrm>
            <a:off x="1782384" y="2339766"/>
            <a:ext cx="2340925" cy="1296063"/>
            <a:chOff x="1982560" y="2327172"/>
            <a:chExt cx="2340925" cy="1296063"/>
          </a:xfrm>
        </p:grpSpPr>
        <p:sp>
          <p:nvSpPr>
            <p:cNvPr id="4" name="Rectangle 3"/>
            <p:cNvSpPr/>
            <p:nvPr/>
          </p:nvSpPr>
          <p:spPr>
            <a:xfrm>
              <a:off x="1982560" y="2327172"/>
              <a:ext cx="2238113" cy="75713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 defTabSz="914400">
                <a:lnSpc>
                  <a:spcPct val="120000"/>
                </a:lnSpc>
                <a:defRPr/>
              </a:pPr>
              <a:r>
                <a:rPr lang="en-US" altLang="zh-CN" sz="3600" b="1" dirty="0" smtClean="0">
                  <a:solidFill>
                    <a:schemeClr val="bg1"/>
                  </a:solidFill>
                  <a:latin typeface="UTM Isadora" panose="02040603050506020204" pitchFamily="18" charset="0"/>
                </a:rPr>
                <a:t>4674   82</a:t>
              </a:r>
              <a:endParaRPr lang="en-US" altLang="zh-CN" sz="3600" b="1" dirty="0">
                <a:solidFill>
                  <a:schemeClr val="bg1"/>
                </a:solidFill>
                <a:latin typeface="UTM Isadora" panose="02040603050506020204" pitchFamily="18" charset="0"/>
              </a:endParaRPr>
            </a:p>
          </p:txBody>
        </p:sp>
        <p:grpSp>
          <p:nvGrpSpPr>
            <p:cNvPr id="7" name="Group 6"/>
            <p:cNvGrpSpPr/>
            <p:nvPr/>
          </p:nvGrpSpPr>
          <p:grpSpPr>
            <a:xfrm>
              <a:off x="3321999" y="2453950"/>
              <a:ext cx="1001486" cy="1169285"/>
              <a:chOff x="3321999" y="2453950"/>
              <a:chExt cx="1001486" cy="1169285"/>
            </a:xfrm>
          </p:grpSpPr>
          <p:cxnSp>
            <p:nvCxnSpPr>
              <p:cNvPr id="6" name="Straight Connector 5"/>
              <p:cNvCxnSpPr/>
              <p:nvPr/>
            </p:nvCxnSpPr>
            <p:spPr>
              <a:xfrm>
                <a:off x="3321999" y="2453950"/>
                <a:ext cx="14532" cy="1169285"/>
              </a:xfrm>
              <a:prstGeom prst="line">
                <a:avLst/>
              </a:prstGeom>
              <a:ln w="28575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" name="Straight Connector 24"/>
              <p:cNvCxnSpPr/>
              <p:nvPr/>
            </p:nvCxnSpPr>
            <p:spPr>
              <a:xfrm rot="16200000">
                <a:off x="3833628" y="2453951"/>
                <a:ext cx="0" cy="979714"/>
              </a:xfrm>
              <a:prstGeom prst="line">
                <a:avLst/>
              </a:prstGeom>
              <a:ln w="28575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27" name="Rectangle 26"/>
          <p:cNvSpPr/>
          <p:nvPr/>
        </p:nvSpPr>
        <p:spPr>
          <a:xfrm>
            <a:off x="1782384" y="2331045"/>
            <a:ext cx="1007007" cy="70551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defTabSz="914400">
              <a:lnSpc>
                <a:spcPct val="120000"/>
              </a:lnSpc>
              <a:defRPr/>
            </a:pPr>
            <a:r>
              <a:rPr lang="en-US" altLang="zh-CN" sz="3600" b="1" dirty="0" smtClean="0">
                <a:solidFill>
                  <a:srgbClr val="C00000"/>
                </a:solidFill>
                <a:latin typeface="UTM Isadora" panose="02040603050506020204" pitchFamily="18" charset="0"/>
              </a:rPr>
              <a:t>467</a:t>
            </a:r>
            <a:endParaRPr lang="en-US" altLang="zh-CN" sz="3600" b="1" dirty="0">
              <a:solidFill>
                <a:srgbClr val="C00000"/>
              </a:solidFill>
              <a:latin typeface="UTM Isadora" panose="02040603050506020204" pitchFamily="18" charset="0"/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3291918" y="2332547"/>
            <a:ext cx="732893" cy="70551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defTabSz="914400">
              <a:lnSpc>
                <a:spcPct val="120000"/>
              </a:lnSpc>
              <a:defRPr/>
            </a:pPr>
            <a:r>
              <a:rPr lang="en-US" altLang="zh-CN" sz="3600" b="1">
                <a:solidFill>
                  <a:srgbClr val="C00000"/>
                </a:solidFill>
                <a:latin typeface="UTM Isadora" panose="02040603050506020204" pitchFamily="18" charset="0"/>
              </a:rPr>
              <a:t>82</a:t>
            </a:r>
            <a:endParaRPr lang="en-US" altLang="zh-CN" sz="3600" b="1" dirty="0">
              <a:solidFill>
                <a:srgbClr val="C00000"/>
              </a:solidFill>
              <a:latin typeface="UTM Isadora" panose="02040603050506020204" pitchFamily="18" charset="0"/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3129089" y="2855096"/>
            <a:ext cx="519694" cy="9048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defTabSz="914400">
              <a:lnSpc>
                <a:spcPct val="120000"/>
              </a:lnSpc>
              <a:defRPr/>
            </a:pPr>
            <a:r>
              <a:rPr lang="en-US" altLang="zh-CN" sz="4400" b="1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UTM Isadora" panose="02040603050506020204" pitchFamily="18" charset="0"/>
              </a:rPr>
              <a:t>5</a:t>
            </a:r>
            <a:endParaRPr lang="en-US" altLang="zh-CN" sz="4400" b="1" dirty="0">
              <a:solidFill>
                <a:schemeClr val="accent2">
                  <a:lumMod val="40000"/>
                  <a:lumOff val="60000"/>
                </a:schemeClr>
              </a:solidFill>
              <a:latin typeface="UTM Isadora" panose="02040603050506020204" pitchFamily="18" charset="0"/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1683886" y="2772217"/>
            <a:ext cx="1007007" cy="70551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defTabSz="914400">
              <a:lnSpc>
                <a:spcPct val="120000"/>
              </a:lnSpc>
              <a:defRPr/>
            </a:pPr>
            <a:r>
              <a:rPr lang="en-US" altLang="zh-CN" sz="3600" b="1" dirty="0" smtClean="0">
                <a:solidFill>
                  <a:schemeClr val="bg1"/>
                </a:solidFill>
                <a:latin typeface="UTM Isadora" panose="02040603050506020204" pitchFamily="18" charset="0"/>
              </a:rPr>
              <a:t>410</a:t>
            </a:r>
            <a:endParaRPr lang="en-US" altLang="zh-CN" sz="3600" b="1" dirty="0">
              <a:solidFill>
                <a:schemeClr val="bg1"/>
              </a:solidFill>
              <a:latin typeface="UTM Isadora" panose="02040603050506020204" pitchFamily="18" charset="0"/>
            </a:endParaRPr>
          </a:p>
        </p:txBody>
      </p:sp>
      <p:cxnSp>
        <p:nvCxnSpPr>
          <p:cNvPr id="35" name="Straight Connector 34"/>
          <p:cNvCxnSpPr/>
          <p:nvPr/>
        </p:nvCxnSpPr>
        <p:spPr>
          <a:xfrm>
            <a:off x="1782384" y="3426148"/>
            <a:ext cx="1221786" cy="4559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Rectangle 37"/>
          <p:cNvSpPr/>
          <p:nvPr/>
        </p:nvSpPr>
        <p:spPr>
          <a:xfrm>
            <a:off x="1908451" y="3307527"/>
            <a:ext cx="732893" cy="70551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defTabSz="914400">
              <a:lnSpc>
                <a:spcPct val="120000"/>
              </a:lnSpc>
              <a:defRPr/>
            </a:pPr>
            <a:r>
              <a:rPr lang="en-US" altLang="zh-CN" sz="3600" b="1" dirty="0" smtClean="0">
                <a:solidFill>
                  <a:schemeClr val="bg1"/>
                </a:solidFill>
                <a:latin typeface="UTM Isadora" panose="02040603050506020204" pitchFamily="18" charset="0"/>
              </a:rPr>
              <a:t>57</a:t>
            </a:r>
            <a:endParaRPr lang="en-US" altLang="zh-CN" sz="3600" b="1" dirty="0">
              <a:solidFill>
                <a:schemeClr val="bg1"/>
              </a:solidFill>
              <a:latin typeface="UTM Isadora" panose="02040603050506020204" pitchFamily="18" charset="0"/>
            </a:endParaRPr>
          </a:p>
        </p:txBody>
      </p:sp>
      <p:sp>
        <p:nvSpPr>
          <p:cNvPr id="39" name="Rectangle 38"/>
          <p:cNvSpPr/>
          <p:nvPr/>
        </p:nvSpPr>
        <p:spPr>
          <a:xfrm>
            <a:off x="2484607" y="3311322"/>
            <a:ext cx="458780" cy="70551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defTabSz="914400">
              <a:lnSpc>
                <a:spcPct val="120000"/>
              </a:lnSpc>
              <a:defRPr/>
            </a:pPr>
            <a:r>
              <a:rPr lang="en-US" altLang="zh-CN" sz="3600" b="1" dirty="0" smtClean="0">
                <a:solidFill>
                  <a:schemeClr val="bg1"/>
                </a:solidFill>
                <a:latin typeface="UTM Isadora" panose="02040603050506020204" pitchFamily="18" charset="0"/>
              </a:rPr>
              <a:t>4</a:t>
            </a:r>
            <a:endParaRPr lang="en-US" altLang="zh-CN" sz="3600" b="1" dirty="0">
              <a:solidFill>
                <a:schemeClr val="bg1"/>
              </a:solidFill>
              <a:latin typeface="UTM Isadora" panose="02040603050506020204" pitchFamily="18" charset="0"/>
            </a:endParaRPr>
          </a:p>
        </p:txBody>
      </p:sp>
      <p:sp>
        <p:nvSpPr>
          <p:cNvPr id="42" name="Rectangle 41"/>
          <p:cNvSpPr/>
          <p:nvPr/>
        </p:nvSpPr>
        <p:spPr>
          <a:xfrm>
            <a:off x="3442311" y="2847037"/>
            <a:ext cx="519694" cy="84170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defTabSz="914400">
              <a:lnSpc>
                <a:spcPct val="120000"/>
              </a:lnSpc>
              <a:defRPr/>
            </a:pPr>
            <a:r>
              <a:rPr lang="en-US" altLang="zh-CN" sz="4400" b="1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UTM Isadora" panose="02040603050506020204" pitchFamily="18" charset="0"/>
              </a:rPr>
              <a:t>7</a:t>
            </a:r>
            <a:endParaRPr lang="en-US" altLang="zh-CN" sz="4400" b="1" dirty="0">
              <a:solidFill>
                <a:schemeClr val="accent2">
                  <a:lumMod val="40000"/>
                  <a:lumOff val="60000"/>
                </a:schemeClr>
              </a:solidFill>
              <a:latin typeface="UTM Isadora" panose="02040603050506020204" pitchFamily="18" charset="0"/>
            </a:endParaRPr>
          </a:p>
        </p:txBody>
      </p:sp>
      <p:sp>
        <p:nvSpPr>
          <p:cNvPr id="45" name="Rectangle 44"/>
          <p:cNvSpPr/>
          <p:nvPr/>
        </p:nvSpPr>
        <p:spPr>
          <a:xfrm>
            <a:off x="1898576" y="3756849"/>
            <a:ext cx="1007007" cy="70551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defTabSz="914400">
              <a:lnSpc>
                <a:spcPct val="120000"/>
              </a:lnSpc>
              <a:defRPr/>
            </a:pPr>
            <a:r>
              <a:rPr lang="en-US" altLang="zh-CN" sz="3600" b="1" dirty="0" smtClean="0">
                <a:solidFill>
                  <a:schemeClr val="bg1"/>
                </a:solidFill>
                <a:latin typeface="UTM Isadora" panose="02040603050506020204" pitchFamily="18" charset="0"/>
              </a:rPr>
              <a:t>574</a:t>
            </a:r>
            <a:endParaRPr lang="en-US" altLang="zh-CN" sz="3600" b="1" dirty="0">
              <a:solidFill>
                <a:schemeClr val="bg1"/>
              </a:solidFill>
              <a:latin typeface="UTM Isadora" panose="02040603050506020204" pitchFamily="18" charset="0"/>
            </a:endParaRPr>
          </a:p>
        </p:txBody>
      </p:sp>
      <p:cxnSp>
        <p:nvCxnSpPr>
          <p:cNvPr id="46" name="Straight Connector 45"/>
          <p:cNvCxnSpPr/>
          <p:nvPr/>
        </p:nvCxnSpPr>
        <p:spPr>
          <a:xfrm>
            <a:off x="1745743" y="4343631"/>
            <a:ext cx="1221786" cy="4559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Rectangle 46"/>
          <p:cNvSpPr/>
          <p:nvPr/>
        </p:nvSpPr>
        <p:spPr>
          <a:xfrm>
            <a:off x="2393277" y="4234450"/>
            <a:ext cx="458780" cy="70551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defTabSz="914400">
              <a:lnSpc>
                <a:spcPct val="120000"/>
              </a:lnSpc>
              <a:defRPr/>
            </a:pPr>
            <a:r>
              <a:rPr lang="en-US" altLang="zh-CN" sz="3600" b="1" dirty="0" smtClean="0">
                <a:solidFill>
                  <a:schemeClr val="bg1"/>
                </a:solidFill>
                <a:latin typeface="UTM Isadora" panose="02040603050506020204" pitchFamily="18" charset="0"/>
              </a:rPr>
              <a:t>0</a:t>
            </a:r>
            <a:endParaRPr lang="en-US" altLang="zh-CN" sz="3600" b="1" dirty="0">
              <a:solidFill>
                <a:schemeClr val="bg1"/>
              </a:solidFill>
              <a:latin typeface="UTM Isadora" panose="02040603050506020204" pitchFamily="18" charset="0"/>
            </a:endParaRPr>
          </a:p>
        </p:txBody>
      </p:sp>
      <p:grpSp>
        <p:nvGrpSpPr>
          <p:cNvPr id="48" name="Group 47"/>
          <p:cNvGrpSpPr/>
          <p:nvPr/>
        </p:nvGrpSpPr>
        <p:grpSpPr>
          <a:xfrm>
            <a:off x="7644456" y="2308369"/>
            <a:ext cx="2340925" cy="1296063"/>
            <a:chOff x="1982560" y="2327172"/>
            <a:chExt cx="2340925" cy="1296063"/>
          </a:xfrm>
        </p:grpSpPr>
        <p:sp>
          <p:nvSpPr>
            <p:cNvPr id="49" name="Rectangle 48"/>
            <p:cNvSpPr/>
            <p:nvPr/>
          </p:nvSpPr>
          <p:spPr>
            <a:xfrm>
              <a:off x="1982560" y="2327172"/>
              <a:ext cx="2238113" cy="75713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 defTabSz="914400">
                <a:lnSpc>
                  <a:spcPct val="120000"/>
                </a:lnSpc>
                <a:defRPr/>
              </a:pPr>
              <a:r>
                <a:rPr lang="en-US" altLang="zh-CN" sz="3600" b="1" dirty="0" smtClean="0">
                  <a:solidFill>
                    <a:schemeClr val="bg1"/>
                  </a:solidFill>
                  <a:latin typeface="UTM Isadora" panose="02040603050506020204" pitchFamily="18" charset="0"/>
                </a:rPr>
                <a:t>2488   35</a:t>
              </a:r>
              <a:endParaRPr lang="en-US" altLang="zh-CN" sz="3600" b="1" dirty="0">
                <a:solidFill>
                  <a:schemeClr val="bg1"/>
                </a:solidFill>
                <a:latin typeface="UTM Isadora" panose="02040603050506020204" pitchFamily="18" charset="0"/>
              </a:endParaRPr>
            </a:p>
          </p:txBody>
        </p:sp>
        <p:grpSp>
          <p:nvGrpSpPr>
            <p:cNvPr id="50" name="Group 49"/>
            <p:cNvGrpSpPr/>
            <p:nvPr/>
          </p:nvGrpSpPr>
          <p:grpSpPr>
            <a:xfrm>
              <a:off x="3321999" y="2453950"/>
              <a:ext cx="1001486" cy="1169285"/>
              <a:chOff x="3321999" y="2453950"/>
              <a:chExt cx="1001486" cy="1169285"/>
            </a:xfrm>
          </p:grpSpPr>
          <p:cxnSp>
            <p:nvCxnSpPr>
              <p:cNvPr id="51" name="Straight Connector 50"/>
              <p:cNvCxnSpPr/>
              <p:nvPr/>
            </p:nvCxnSpPr>
            <p:spPr>
              <a:xfrm>
                <a:off x="3321999" y="2453950"/>
                <a:ext cx="14532" cy="1169285"/>
              </a:xfrm>
              <a:prstGeom prst="line">
                <a:avLst/>
              </a:prstGeom>
              <a:ln w="28575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" name="Straight Connector 51"/>
              <p:cNvCxnSpPr/>
              <p:nvPr/>
            </p:nvCxnSpPr>
            <p:spPr>
              <a:xfrm rot="16200000">
                <a:off x="3833628" y="2453951"/>
                <a:ext cx="0" cy="979714"/>
              </a:xfrm>
              <a:prstGeom prst="line">
                <a:avLst/>
              </a:prstGeom>
              <a:ln w="28575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53" name="Rectangle 52"/>
          <p:cNvSpPr/>
          <p:nvPr/>
        </p:nvSpPr>
        <p:spPr>
          <a:xfrm>
            <a:off x="7644456" y="2298081"/>
            <a:ext cx="1007007" cy="70551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defTabSz="914400">
              <a:lnSpc>
                <a:spcPct val="120000"/>
              </a:lnSpc>
              <a:defRPr/>
            </a:pPr>
            <a:r>
              <a:rPr lang="en-US" altLang="zh-CN" sz="3600" b="1" dirty="0" smtClean="0">
                <a:solidFill>
                  <a:srgbClr val="C00000"/>
                </a:solidFill>
                <a:latin typeface="UTM Isadora" panose="02040603050506020204" pitchFamily="18" charset="0"/>
              </a:rPr>
              <a:t>248</a:t>
            </a:r>
            <a:endParaRPr lang="en-US" altLang="zh-CN" sz="3600" b="1" dirty="0">
              <a:solidFill>
                <a:srgbClr val="C00000"/>
              </a:solidFill>
              <a:latin typeface="UTM Isadora" panose="02040603050506020204" pitchFamily="18" charset="0"/>
            </a:endParaRPr>
          </a:p>
        </p:txBody>
      </p:sp>
      <p:sp>
        <p:nvSpPr>
          <p:cNvPr id="54" name="Rectangle 53"/>
          <p:cNvSpPr/>
          <p:nvPr/>
        </p:nvSpPr>
        <p:spPr>
          <a:xfrm>
            <a:off x="9144408" y="2298081"/>
            <a:ext cx="732893" cy="70551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defTabSz="914400">
              <a:lnSpc>
                <a:spcPct val="120000"/>
              </a:lnSpc>
              <a:defRPr/>
            </a:pPr>
            <a:r>
              <a:rPr lang="en-US" altLang="zh-CN" sz="3600" b="1" dirty="0" smtClean="0">
                <a:solidFill>
                  <a:srgbClr val="C00000"/>
                </a:solidFill>
                <a:latin typeface="UTM Isadora" panose="02040603050506020204" pitchFamily="18" charset="0"/>
              </a:rPr>
              <a:t>35</a:t>
            </a:r>
            <a:endParaRPr lang="en-US" altLang="zh-CN" sz="3600" b="1" dirty="0">
              <a:solidFill>
                <a:srgbClr val="C00000"/>
              </a:solidFill>
              <a:latin typeface="UTM Isadora" panose="02040603050506020204" pitchFamily="18" charset="0"/>
            </a:endParaRPr>
          </a:p>
        </p:txBody>
      </p:sp>
      <p:sp>
        <p:nvSpPr>
          <p:cNvPr id="55" name="Rectangle 54"/>
          <p:cNvSpPr/>
          <p:nvPr/>
        </p:nvSpPr>
        <p:spPr>
          <a:xfrm>
            <a:off x="8991161" y="2823699"/>
            <a:ext cx="519694" cy="84170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defTabSz="914400">
              <a:lnSpc>
                <a:spcPct val="120000"/>
              </a:lnSpc>
              <a:defRPr/>
            </a:pPr>
            <a:r>
              <a:rPr lang="en-US" altLang="zh-CN" sz="4400" b="1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UTM Isadora" panose="02040603050506020204" pitchFamily="18" charset="0"/>
              </a:rPr>
              <a:t>7</a:t>
            </a:r>
            <a:endParaRPr lang="en-US" altLang="zh-CN" sz="4400" b="1" dirty="0">
              <a:solidFill>
                <a:schemeClr val="accent2">
                  <a:lumMod val="40000"/>
                  <a:lumOff val="60000"/>
                </a:schemeClr>
              </a:solidFill>
              <a:latin typeface="UTM Isadora" panose="02040603050506020204" pitchFamily="18" charset="0"/>
            </a:endParaRPr>
          </a:p>
        </p:txBody>
      </p:sp>
      <p:sp>
        <p:nvSpPr>
          <p:cNvPr id="56" name="Rectangle 55"/>
          <p:cNvSpPr/>
          <p:nvPr/>
        </p:nvSpPr>
        <p:spPr>
          <a:xfrm>
            <a:off x="7545958" y="2740820"/>
            <a:ext cx="1007007" cy="70551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defTabSz="914400">
              <a:lnSpc>
                <a:spcPct val="120000"/>
              </a:lnSpc>
              <a:defRPr/>
            </a:pPr>
            <a:r>
              <a:rPr lang="en-US" altLang="zh-CN" sz="3600" b="1" dirty="0" smtClean="0">
                <a:solidFill>
                  <a:schemeClr val="bg1"/>
                </a:solidFill>
                <a:latin typeface="UTM Isadora" panose="02040603050506020204" pitchFamily="18" charset="0"/>
              </a:rPr>
              <a:t>245</a:t>
            </a:r>
            <a:endParaRPr lang="en-US" altLang="zh-CN" sz="3600" b="1" dirty="0">
              <a:solidFill>
                <a:schemeClr val="bg1"/>
              </a:solidFill>
              <a:latin typeface="UTM Isadora" panose="02040603050506020204" pitchFamily="18" charset="0"/>
            </a:endParaRPr>
          </a:p>
        </p:txBody>
      </p:sp>
      <p:cxnSp>
        <p:nvCxnSpPr>
          <p:cNvPr id="57" name="Straight Connector 56"/>
          <p:cNvCxnSpPr/>
          <p:nvPr/>
        </p:nvCxnSpPr>
        <p:spPr>
          <a:xfrm>
            <a:off x="7644456" y="3394751"/>
            <a:ext cx="1221786" cy="4559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Rectangle 57"/>
          <p:cNvSpPr/>
          <p:nvPr/>
        </p:nvSpPr>
        <p:spPr>
          <a:xfrm>
            <a:off x="8054024" y="3267889"/>
            <a:ext cx="458780" cy="70551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defTabSz="914400">
              <a:lnSpc>
                <a:spcPct val="120000"/>
              </a:lnSpc>
              <a:defRPr/>
            </a:pPr>
            <a:r>
              <a:rPr lang="en-US" altLang="zh-CN" sz="3600" b="1" dirty="0" smtClean="0">
                <a:solidFill>
                  <a:schemeClr val="bg1"/>
                </a:solidFill>
                <a:latin typeface="UTM Isadora" panose="02040603050506020204" pitchFamily="18" charset="0"/>
              </a:rPr>
              <a:t>3</a:t>
            </a:r>
            <a:endParaRPr lang="en-US" altLang="zh-CN" sz="3600" b="1" dirty="0">
              <a:solidFill>
                <a:schemeClr val="bg1"/>
              </a:solidFill>
              <a:latin typeface="UTM Isadora" panose="02040603050506020204" pitchFamily="18" charset="0"/>
            </a:endParaRPr>
          </a:p>
        </p:txBody>
      </p:sp>
      <p:sp>
        <p:nvSpPr>
          <p:cNvPr id="59" name="Rectangle 58"/>
          <p:cNvSpPr/>
          <p:nvPr/>
        </p:nvSpPr>
        <p:spPr>
          <a:xfrm>
            <a:off x="8346679" y="3279925"/>
            <a:ext cx="458780" cy="70551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defTabSz="914400">
              <a:lnSpc>
                <a:spcPct val="120000"/>
              </a:lnSpc>
              <a:defRPr/>
            </a:pPr>
            <a:r>
              <a:rPr lang="en-US" altLang="zh-CN" sz="3600" b="1" dirty="0" smtClean="0">
                <a:solidFill>
                  <a:schemeClr val="bg1"/>
                </a:solidFill>
                <a:latin typeface="UTM Isadora" panose="02040603050506020204" pitchFamily="18" charset="0"/>
              </a:rPr>
              <a:t>8</a:t>
            </a:r>
            <a:endParaRPr lang="en-US" altLang="zh-CN" sz="3600" b="1" dirty="0">
              <a:solidFill>
                <a:schemeClr val="bg1"/>
              </a:solidFill>
              <a:latin typeface="UTM Isadora" panose="02040603050506020204" pitchFamily="18" charset="0"/>
            </a:endParaRPr>
          </a:p>
        </p:txBody>
      </p:sp>
      <p:sp>
        <p:nvSpPr>
          <p:cNvPr id="60" name="Rectangle 59"/>
          <p:cNvSpPr/>
          <p:nvPr/>
        </p:nvSpPr>
        <p:spPr>
          <a:xfrm>
            <a:off x="9304383" y="2815640"/>
            <a:ext cx="519694" cy="84170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defTabSz="914400">
              <a:lnSpc>
                <a:spcPct val="120000"/>
              </a:lnSpc>
              <a:defRPr/>
            </a:pPr>
            <a:r>
              <a:rPr lang="en-US" altLang="zh-CN" sz="4400" b="1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UTM Isadora" panose="02040603050506020204" pitchFamily="18" charset="0"/>
              </a:rPr>
              <a:t>1</a:t>
            </a:r>
            <a:endParaRPr lang="en-US" altLang="zh-CN" sz="4400" b="1" dirty="0">
              <a:solidFill>
                <a:schemeClr val="accent2">
                  <a:lumMod val="40000"/>
                  <a:lumOff val="60000"/>
                </a:schemeClr>
              </a:solidFill>
              <a:latin typeface="UTM Isadora" panose="02040603050506020204" pitchFamily="18" charset="0"/>
            </a:endParaRPr>
          </a:p>
        </p:txBody>
      </p:sp>
      <p:sp>
        <p:nvSpPr>
          <p:cNvPr id="61" name="Rectangle 60"/>
          <p:cNvSpPr/>
          <p:nvPr/>
        </p:nvSpPr>
        <p:spPr>
          <a:xfrm>
            <a:off x="8030619" y="3688742"/>
            <a:ext cx="732893" cy="70551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defTabSz="914400">
              <a:lnSpc>
                <a:spcPct val="120000"/>
              </a:lnSpc>
              <a:defRPr/>
            </a:pPr>
            <a:r>
              <a:rPr lang="en-US" altLang="zh-CN" sz="3600" b="1" dirty="0" smtClean="0">
                <a:solidFill>
                  <a:schemeClr val="bg1"/>
                </a:solidFill>
                <a:latin typeface="UTM Isadora" panose="02040603050506020204" pitchFamily="18" charset="0"/>
              </a:rPr>
              <a:t>35</a:t>
            </a:r>
            <a:endParaRPr lang="en-US" altLang="zh-CN" sz="3600" b="1" dirty="0">
              <a:solidFill>
                <a:schemeClr val="bg1"/>
              </a:solidFill>
              <a:latin typeface="UTM Isadora" panose="02040603050506020204" pitchFamily="18" charset="0"/>
            </a:endParaRPr>
          </a:p>
        </p:txBody>
      </p:sp>
      <p:cxnSp>
        <p:nvCxnSpPr>
          <p:cNvPr id="62" name="Straight Connector 61"/>
          <p:cNvCxnSpPr/>
          <p:nvPr/>
        </p:nvCxnSpPr>
        <p:spPr>
          <a:xfrm>
            <a:off x="7607815" y="4312234"/>
            <a:ext cx="1221786" cy="4559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Rectangle 62"/>
          <p:cNvSpPr/>
          <p:nvPr/>
        </p:nvSpPr>
        <p:spPr>
          <a:xfrm>
            <a:off x="8255349" y="4203053"/>
            <a:ext cx="458780" cy="70551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defTabSz="914400">
              <a:lnSpc>
                <a:spcPct val="120000"/>
              </a:lnSpc>
              <a:defRPr/>
            </a:pPr>
            <a:r>
              <a:rPr lang="en-US" altLang="zh-CN" sz="3600" b="1" dirty="0" smtClean="0">
                <a:solidFill>
                  <a:srgbClr val="F3B342"/>
                </a:solidFill>
                <a:latin typeface="UTM Isadora" panose="02040603050506020204" pitchFamily="18" charset="0"/>
              </a:rPr>
              <a:t>3</a:t>
            </a:r>
            <a:endParaRPr lang="en-US" altLang="zh-CN" sz="3600" b="1" dirty="0">
              <a:solidFill>
                <a:srgbClr val="F3B342"/>
              </a:solidFill>
              <a:latin typeface="UTM Isadora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78848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7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900" decel="100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37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900" decel="100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47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9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8" dur="500" tmFilter="0, 0; .2, .5; .8, .5; 1, 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9" dur="250" autoRev="1" fill="hold"/>
                                        <p:tgtEl>
                                          <p:spTgt spid="3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10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1" dur="500" tmFilter="0, 0; .2, .5; .8, .5; 1, 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2" dur="250" autoRev="1" fill="hold"/>
                                        <p:tgtEl>
                                          <p:spTgt spid="4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2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4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7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9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4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6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7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8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9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4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>
                      <p:stCondLst>
                        <p:cond delay="indefinite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9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0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1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2" fill="hold">
                      <p:stCondLst>
                        <p:cond delay="indefinite"/>
                      </p:stCondLst>
                      <p:childTnLst>
                        <p:par>
                          <p:cTn id="163" fill="hold">
                            <p:stCondLst>
                              <p:cond delay="0"/>
                            </p:stCondLst>
                            <p:childTnLst>
                              <p:par>
                                <p:cTn id="164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6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7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8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9" fill="hold">
                      <p:stCondLst>
                        <p:cond delay="indefinite"/>
                      </p:stCondLst>
                      <p:childTnLst>
                        <p:par>
                          <p:cTn id="170" fill="hold">
                            <p:stCondLst>
                              <p:cond delay="0"/>
                            </p:stCondLst>
                            <p:childTnLst>
                              <p:par>
                                <p:cTn id="171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3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4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5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6" fill="hold">
                      <p:stCondLst>
                        <p:cond delay="indefinite"/>
                      </p:stCondLst>
                      <p:childTnLst>
                        <p:par>
                          <p:cTn id="177" fill="hold">
                            <p:stCondLst>
                              <p:cond delay="0"/>
                            </p:stCondLst>
                            <p:childTnLst>
                              <p:par>
                                <p:cTn id="178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0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1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2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3" fill="hold">
                      <p:stCondLst>
                        <p:cond delay="indefinite"/>
                      </p:stCondLst>
                      <p:childTnLst>
                        <p:par>
                          <p:cTn id="184" fill="hold">
                            <p:stCondLst>
                              <p:cond delay="0"/>
                            </p:stCondLst>
                            <p:childTnLst>
                              <p:par>
                                <p:cTn id="18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7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8" fill="hold">
                      <p:stCondLst>
                        <p:cond delay="indefinite"/>
                      </p:stCondLst>
                      <p:childTnLst>
                        <p:par>
                          <p:cTn id="189" fill="hold">
                            <p:stCondLst>
                              <p:cond delay="0"/>
                            </p:stCondLst>
                            <p:childTnLst>
                              <p:par>
                                <p:cTn id="19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2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3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4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5" fill="hold">
                      <p:stCondLst>
                        <p:cond delay="indefinite"/>
                      </p:stCondLst>
                      <p:childTnLst>
                        <p:par>
                          <p:cTn id="196" fill="hold">
                            <p:stCondLst>
                              <p:cond delay="0"/>
                            </p:stCondLst>
                            <p:childTnLst>
                              <p:par>
                                <p:cTn id="197" presetID="2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8" dur="500" tmFilter="0, 0; .2, .5; .8, .5; 1, 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9" dur="250" autoRev="1" fill="hold"/>
                                        <p:tgtEl>
                                          <p:spTgt spid="5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00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1" dur="500" tmFilter="0, 0; .2, .5; .8, .5; 1, 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02" dur="250" autoRev="1" fill="hold"/>
                                        <p:tgtEl>
                                          <p:spTgt spid="6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27" grpId="1"/>
      <p:bldP spid="28" grpId="0"/>
      <p:bldP spid="28" grpId="1"/>
      <p:bldP spid="30" grpId="0"/>
      <p:bldP spid="30" grpId="1"/>
      <p:bldP spid="33" grpId="0"/>
      <p:bldP spid="38" grpId="0"/>
      <p:bldP spid="39" grpId="1"/>
      <p:bldP spid="42" grpId="0"/>
      <p:bldP spid="42" grpId="1"/>
      <p:bldP spid="45" grpId="0"/>
      <p:bldP spid="47" grpId="0"/>
      <p:bldP spid="53" grpId="0"/>
      <p:bldP spid="53" grpId="1"/>
      <p:bldP spid="54" grpId="0"/>
      <p:bldP spid="54" grpId="1"/>
      <p:bldP spid="55" grpId="0"/>
      <p:bldP spid="55" grpId="1"/>
      <p:bldP spid="56" grpId="0"/>
      <p:bldP spid="58" grpId="0"/>
      <p:bldP spid="59" grpId="0"/>
      <p:bldP spid="60" grpId="0"/>
      <p:bldP spid="60" grpId="1"/>
      <p:bldP spid="61" grpId="0"/>
      <p:bldP spid="6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组合 42">
            <a:extLst>
              <a:ext uri="{FF2B5EF4-FFF2-40B4-BE49-F238E27FC236}">
                <a16:creationId xmlns:a16="http://schemas.microsoft.com/office/drawing/2014/main" id="{059CA9D8-B9F9-4F47-844D-935EA23DBF9D}"/>
              </a:ext>
            </a:extLst>
          </p:cNvPr>
          <p:cNvGrpSpPr/>
          <p:nvPr/>
        </p:nvGrpSpPr>
        <p:grpSpPr>
          <a:xfrm rot="16200000">
            <a:off x="1097114" y="-514657"/>
            <a:ext cx="1004497" cy="2467069"/>
            <a:chOff x="2339975" y="1833581"/>
            <a:chExt cx="1373820" cy="2467069"/>
          </a:xfrm>
        </p:grpSpPr>
        <p:grpSp>
          <p:nvGrpSpPr>
            <p:cNvPr id="29" name="组合 28">
              <a:extLst>
                <a:ext uri="{FF2B5EF4-FFF2-40B4-BE49-F238E27FC236}">
                  <a16:creationId xmlns:a16="http://schemas.microsoft.com/office/drawing/2014/main" id="{2C504291-9C23-4D21-BBDB-BEE70B71F93D}"/>
                </a:ext>
              </a:extLst>
            </p:cNvPr>
            <p:cNvGrpSpPr/>
            <p:nvPr/>
          </p:nvGrpSpPr>
          <p:grpSpPr>
            <a:xfrm>
              <a:off x="2339975" y="1833581"/>
              <a:ext cx="1373820" cy="2467069"/>
              <a:chOff x="2339975" y="1833581"/>
              <a:chExt cx="1373820" cy="2467069"/>
            </a:xfrm>
          </p:grpSpPr>
          <p:sp>
            <p:nvSpPr>
              <p:cNvPr id="14" name="MH_Other_1">
                <a:extLst>
                  <a:ext uri="{FF2B5EF4-FFF2-40B4-BE49-F238E27FC236}">
                    <a16:creationId xmlns:a16="http://schemas.microsoft.com/office/drawing/2014/main" id="{BB3A5070-9812-4829-BD93-93FEDF1A3525}"/>
                  </a:ext>
                </a:extLst>
              </p:cNvPr>
              <p:cNvSpPr/>
              <p:nvPr>
                <p:custDataLst>
                  <p:tags r:id="rId5"/>
                </p:custDataLst>
              </p:nvPr>
            </p:nvSpPr>
            <p:spPr>
              <a:xfrm>
                <a:off x="2339975" y="2025762"/>
                <a:ext cx="1150938" cy="2274888"/>
              </a:xfrm>
              <a:custGeom>
                <a:avLst/>
                <a:gdLst>
                  <a:gd name="connsiteX0" fmla="*/ 0 w 1400175"/>
                  <a:gd name="connsiteY0" fmla="*/ 0 h 2671762"/>
                  <a:gd name="connsiteX1" fmla="*/ 0 w 1400175"/>
                  <a:gd name="connsiteY1" fmla="*/ 2400300 h 2671762"/>
                  <a:gd name="connsiteX2" fmla="*/ 142875 w 1400175"/>
                  <a:gd name="connsiteY2" fmla="*/ 2328862 h 2671762"/>
                  <a:gd name="connsiteX3" fmla="*/ 209550 w 1400175"/>
                  <a:gd name="connsiteY3" fmla="*/ 2366962 h 2671762"/>
                  <a:gd name="connsiteX4" fmla="*/ 271463 w 1400175"/>
                  <a:gd name="connsiteY4" fmla="*/ 2509837 h 2671762"/>
                  <a:gd name="connsiteX5" fmla="*/ 338138 w 1400175"/>
                  <a:gd name="connsiteY5" fmla="*/ 2586037 h 2671762"/>
                  <a:gd name="connsiteX6" fmla="*/ 495300 w 1400175"/>
                  <a:gd name="connsiteY6" fmla="*/ 2671762 h 2671762"/>
                  <a:gd name="connsiteX7" fmla="*/ 547688 w 1400175"/>
                  <a:gd name="connsiteY7" fmla="*/ 2571750 h 2671762"/>
                  <a:gd name="connsiteX8" fmla="*/ 600075 w 1400175"/>
                  <a:gd name="connsiteY8" fmla="*/ 2524125 h 2671762"/>
                  <a:gd name="connsiteX9" fmla="*/ 695325 w 1400175"/>
                  <a:gd name="connsiteY9" fmla="*/ 2457450 h 2671762"/>
                  <a:gd name="connsiteX10" fmla="*/ 752475 w 1400175"/>
                  <a:gd name="connsiteY10" fmla="*/ 2400300 h 2671762"/>
                  <a:gd name="connsiteX11" fmla="*/ 866775 w 1400175"/>
                  <a:gd name="connsiteY11" fmla="*/ 2362200 h 2671762"/>
                  <a:gd name="connsiteX12" fmla="*/ 933450 w 1400175"/>
                  <a:gd name="connsiteY12" fmla="*/ 2481262 h 2671762"/>
                  <a:gd name="connsiteX13" fmla="*/ 1085850 w 1400175"/>
                  <a:gd name="connsiteY13" fmla="*/ 2533650 h 2671762"/>
                  <a:gd name="connsiteX14" fmla="*/ 1176338 w 1400175"/>
                  <a:gd name="connsiteY14" fmla="*/ 2552700 h 2671762"/>
                  <a:gd name="connsiteX15" fmla="*/ 1223963 w 1400175"/>
                  <a:gd name="connsiteY15" fmla="*/ 2514600 h 2671762"/>
                  <a:gd name="connsiteX16" fmla="*/ 1281113 w 1400175"/>
                  <a:gd name="connsiteY16" fmla="*/ 2476500 h 2671762"/>
                  <a:gd name="connsiteX17" fmla="*/ 1323975 w 1400175"/>
                  <a:gd name="connsiteY17" fmla="*/ 2447925 h 2671762"/>
                  <a:gd name="connsiteX18" fmla="*/ 1366838 w 1400175"/>
                  <a:gd name="connsiteY18" fmla="*/ 2428875 h 2671762"/>
                  <a:gd name="connsiteX19" fmla="*/ 1400175 w 1400175"/>
                  <a:gd name="connsiteY19" fmla="*/ 2457450 h 2671762"/>
                  <a:gd name="connsiteX20" fmla="*/ 1400175 w 1400175"/>
                  <a:gd name="connsiteY20" fmla="*/ 9525 h 2671762"/>
                  <a:gd name="connsiteX21" fmla="*/ 0 w 1400175"/>
                  <a:gd name="connsiteY21" fmla="*/ 0 h 2671762"/>
                  <a:gd name="connsiteX0" fmla="*/ 0 w 1400175"/>
                  <a:gd name="connsiteY0" fmla="*/ 0 h 2671762"/>
                  <a:gd name="connsiteX1" fmla="*/ 0 w 1400175"/>
                  <a:gd name="connsiteY1" fmla="*/ 2400300 h 2671762"/>
                  <a:gd name="connsiteX2" fmla="*/ 142875 w 1400175"/>
                  <a:gd name="connsiteY2" fmla="*/ 2328862 h 2671762"/>
                  <a:gd name="connsiteX3" fmla="*/ 271463 w 1400175"/>
                  <a:gd name="connsiteY3" fmla="*/ 2509837 h 2671762"/>
                  <a:gd name="connsiteX4" fmla="*/ 338138 w 1400175"/>
                  <a:gd name="connsiteY4" fmla="*/ 2586037 h 2671762"/>
                  <a:gd name="connsiteX5" fmla="*/ 495300 w 1400175"/>
                  <a:gd name="connsiteY5" fmla="*/ 2671762 h 2671762"/>
                  <a:gd name="connsiteX6" fmla="*/ 547688 w 1400175"/>
                  <a:gd name="connsiteY6" fmla="*/ 2571750 h 2671762"/>
                  <a:gd name="connsiteX7" fmla="*/ 600075 w 1400175"/>
                  <a:gd name="connsiteY7" fmla="*/ 2524125 h 2671762"/>
                  <a:gd name="connsiteX8" fmla="*/ 695325 w 1400175"/>
                  <a:gd name="connsiteY8" fmla="*/ 2457450 h 2671762"/>
                  <a:gd name="connsiteX9" fmla="*/ 752475 w 1400175"/>
                  <a:gd name="connsiteY9" fmla="*/ 2400300 h 2671762"/>
                  <a:gd name="connsiteX10" fmla="*/ 866775 w 1400175"/>
                  <a:gd name="connsiteY10" fmla="*/ 2362200 h 2671762"/>
                  <a:gd name="connsiteX11" fmla="*/ 933450 w 1400175"/>
                  <a:gd name="connsiteY11" fmla="*/ 2481262 h 2671762"/>
                  <a:gd name="connsiteX12" fmla="*/ 1085850 w 1400175"/>
                  <a:gd name="connsiteY12" fmla="*/ 2533650 h 2671762"/>
                  <a:gd name="connsiteX13" fmla="*/ 1176338 w 1400175"/>
                  <a:gd name="connsiteY13" fmla="*/ 2552700 h 2671762"/>
                  <a:gd name="connsiteX14" fmla="*/ 1223963 w 1400175"/>
                  <a:gd name="connsiteY14" fmla="*/ 2514600 h 2671762"/>
                  <a:gd name="connsiteX15" fmla="*/ 1281113 w 1400175"/>
                  <a:gd name="connsiteY15" fmla="*/ 2476500 h 2671762"/>
                  <a:gd name="connsiteX16" fmla="*/ 1323975 w 1400175"/>
                  <a:gd name="connsiteY16" fmla="*/ 2447925 h 2671762"/>
                  <a:gd name="connsiteX17" fmla="*/ 1366838 w 1400175"/>
                  <a:gd name="connsiteY17" fmla="*/ 2428875 h 2671762"/>
                  <a:gd name="connsiteX18" fmla="*/ 1400175 w 1400175"/>
                  <a:gd name="connsiteY18" fmla="*/ 2457450 h 2671762"/>
                  <a:gd name="connsiteX19" fmla="*/ 1400175 w 1400175"/>
                  <a:gd name="connsiteY19" fmla="*/ 9525 h 2671762"/>
                  <a:gd name="connsiteX20" fmla="*/ 0 w 1400175"/>
                  <a:gd name="connsiteY20" fmla="*/ 0 h 2671762"/>
                  <a:gd name="connsiteX0" fmla="*/ 0 w 1400175"/>
                  <a:gd name="connsiteY0" fmla="*/ 0 h 2671762"/>
                  <a:gd name="connsiteX1" fmla="*/ 0 w 1400175"/>
                  <a:gd name="connsiteY1" fmla="*/ 2400300 h 2671762"/>
                  <a:gd name="connsiteX2" fmla="*/ 142875 w 1400175"/>
                  <a:gd name="connsiteY2" fmla="*/ 2328862 h 2671762"/>
                  <a:gd name="connsiteX3" fmla="*/ 271463 w 1400175"/>
                  <a:gd name="connsiteY3" fmla="*/ 2509837 h 2671762"/>
                  <a:gd name="connsiteX4" fmla="*/ 338138 w 1400175"/>
                  <a:gd name="connsiteY4" fmla="*/ 2586037 h 2671762"/>
                  <a:gd name="connsiteX5" fmla="*/ 495300 w 1400175"/>
                  <a:gd name="connsiteY5" fmla="*/ 2671762 h 2671762"/>
                  <a:gd name="connsiteX6" fmla="*/ 547688 w 1400175"/>
                  <a:gd name="connsiteY6" fmla="*/ 2571750 h 2671762"/>
                  <a:gd name="connsiteX7" fmla="*/ 600075 w 1400175"/>
                  <a:gd name="connsiteY7" fmla="*/ 2524125 h 2671762"/>
                  <a:gd name="connsiteX8" fmla="*/ 695325 w 1400175"/>
                  <a:gd name="connsiteY8" fmla="*/ 2457450 h 2671762"/>
                  <a:gd name="connsiteX9" fmla="*/ 752475 w 1400175"/>
                  <a:gd name="connsiteY9" fmla="*/ 2400300 h 2671762"/>
                  <a:gd name="connsiteX10" fmla="*/ 866775 w 1400175"/>
                  <a:gd name="connsiteY10" fmla="*/ 2362200 h 2671762"/>
                  <a:gd name="connsiteX11" fmla="*/ 933450 w 1400175"/>
                  <a:gd name="connsiteY11" fmla="*/ 2481262 h 2671762"/>
                  <a:gd name="connsiteX12" fmla="*/ 1085850 w 1400175"/>
                  <a:gd name="connsiteY12" fmla="*/ 2533650 h 2671762"/>
                  <a:gd name="connsiteX13" fmla="*/ 1176338 w 1400175"/>
                  <a:gd name="connsiteY13" fmla="*/ 2552700 h 2671762"/>
                  <a:gd name="connsiteX14" fmla="*/ 1223963 w 1400175"/>
                  <a:gd name="connsiteY14" fmla="*/ 2514600 h 2671762"/>
                  <a:gd name="connsiteX15" fmla="*/ 1281113 w 1400175"/>
                  <a:gd name="connsiteY15" fmla="*/ 2476500 h 2671762"/>
                  <a:gd name="connsiteX16" fmla="*/ 1323975 w 1400175"/>
                  <a:gd name="connsiteY16" fmla="*/ 2447925 h 2671762"/>
                  <a:gd name="connsiteX17" fmla="*/ 1366838 w 1400175"/>
                  <a:gd name="connsiteY17" fmla="*/ 2428875 h 2671762"/>
                  <a:gd name="connsiteX18" fmla="*/ 1400175 w 1400175"/>
                  <a:gd name="connsiteY18" fmla="*/ 2457450 h 2671762"/>
                  <a:gd name="connsiteX19" fmla="*/ 1400175 w 1400175"/>
                  <a:gd name="connsiteY19" fmla="*/ 9525 h 2671762"/>
                  <a:gd name="connsiteX20" fmla="*/ 0 w 1400175"/>
                  <a:gd name="connsiteY20" fmla="*/ 0 h 2671762"/>
                  <a:gd name="connsiteX0" fmla="*/ 0 w 1400175"/>
                  <a:gd name="connsiteY0" fmla="*/ 0 h 2671762"/>
                  <a:gd name="connsiteX1" fmla="*/ 0 w 1400175"/>
                  <a:gd name="connsiteY1" fmla="*/ 2400300 h 2671762"/>
                  <a:gd name="connsiteX2" fmla="*/ 157163 w 1400175"/>
                  <a:gd name="connsiteY2" fmla="*/ 2328862 h 2671762"/>
                  <a:gd name="connsiteX3" fmla="*/ 271463 w 1400175"/>
                  <a:gd name="connsiteY3" fmla="*/ 2509837 h 2671762"/>
                  <a:gd name="connsiteX4" fmla="*/ 338138 w 1400175"/>
                  <a:gd name="connsiteY4" fmla="*/ 2586037 h 2671762"/>
                  <a:gd name="connsiteX5" fmla="*/ 495300 w 1400175"/>
                  <a:gd name="connsiteY5" fmla="*/ 2671762 h 2671762"/>
                  <a:gd name="connsiteX6" fmla="*/ 547688 w 1400175"/>
                  <a:gd name="connsiteY6" fmla="*/ 2571750 h 2671762"/>
                  <a:gd name="connsiteX7" fmla="*/ 600075 w 1400175"/>
                  <a:gd name="connsiteY7" fmla="*/ 2524125 h 2671762"/>
                  <a:gd name="connsiteX8" fmla="*/ 695325 w 1400175"/>
                  <a:gd name="connsiteY8" fmla="*/ 2457450 h 2671762"/>
                  <a:gd name="connsiteX9" fmla="*/ 752475 w 1400175"/>
                  <a:gd name="connsiteY9" fmla="*/ 2400300 h 2671762"/>
                  <a:gd name="connsiteX10" fmla="*/ 866775 w 1400175"/>
                  <a:gd name="connsiteY10" fmla="*/ 2362200 h 2671762"/>
                  <a:gd name="connsiteX11" fmla="*/ 933450 w 1400175"/>
                  <a:gd name="connsiteY11" fmla="*/ 2481262 h 2671762"/>
                  <a:gd name="connsiteX12" fmla="*/ 1085850 w 1400175"/>
                  <a:gd name="connsiteY12" fmla="*/ 2533650 h 2671762"/>
                  <a:gd name="connsiteX13" fmla="*/ 1176338 w 1400175"/>
                  <a:gd name="connsiteY13" fmla="*/ 2552700 h 2671762"/>
                  <a:gd name="connsiteX14" fmla="*/ 1223963 w 1400175"/>
                  <a:gd name="connsiteY14" fmla="*/ 2514600 h 2671762"/>
                  <a:gd name="connsiteX15" fmla="*/ 1281113 w 1400175"/>
                  <a:gd name="connsiteY15" fmla="*/ 2476500 h 2671762"/>
                  <a:gd name="connsiteX16" fmla="*/ 1323975 w 1400175"/>
                  <a:gd name="connsiteY16" fmla="*/ 2447925 h 2671762"/>
                  <a:gd name="connsiteX17" fmla="*/ 1366838 w 1400175"/>
                  <a:gd name="connsiteY17" fmla="*/ 2428875 h 2671762"/>
                  <a:gd name="connsiteX18" fmla="*/ 1400175 w 1400175"/>
                  <a:gd name="connsiteY18" fmla="*/ 2457450 h 2671762"/>
                  <a:gd name="connsiteX19" fmla="*/ 1400175 w 1400175"/>
                  <a:gd name="connsiteY19" fmla="*/ 9525 h 2671762"/>
                  <a:gd name="connsiteX20" fmla="*/ 0 w 1400175"/>
                  <a:gd name="connsiteY20" fmla="*/ 0 h 2671762"/>
                  <a:gd name="connsiteX0" fmla="*/ 0 w 1400175"/>
                  <a:gd name="connsiteY0" fmla="*/ 0 h 2671762"/>
                  <a:gd name="connsiteX1" fmla="*/ 0 w 1400175"/>
                  <a:gd name="connsiteY1" fmla="*/ 2400300 h 2671762"/>
                  <a:gd name="connsiteX2" fmla="*/ 157163 w 1400175"/>
                  <a:gd name="connsiteY2" fmla="*/ 2328862 h 2671762"/>
                  <a:gd name="connsiteX3" fmla="*/ 271463 w 1400175"/>
                  <a:gd name="connsiteY3" fmla="*/ 2509837 h 2671762"/>
                  <a:gd name="connsiteX4" fmla="*/ 338138 w 1400175"/>
                  <a:gd name="connsiteY4" fmla="*/ 2586037 h 2671762"/>
                  <a:gd name="connsiteX5" fmla="*/ 495300 w 1400175"/>
                  <a:gd name="connsiteY5" fmla="*/ 2671762 h 2671762"/>
                  <a:gd name="connsiteX6" fmla="*/ 547688 w 1400175"/>
                  <a:gd name="connsiteY6" fmla="*/ 2571750 h 2671762"/>
                  <a:gd name="connsiteX7" fmla="*/ 600075 w 1400175"/>
                  <a:gd name="connsiteY7" fmla="*/ 2524125 h 2671762"/>
                  <a:gd name="connsiteX8" fmla="*/ 695325 w 1400175"/>
                  <a:gd name="connsiteY8" fmla="*/ 2457450 h 2671762"/>
                  <a:gd name="connsiteX9" fmla="*/ 752475 w 1400175"/>
                  <a:gd name="connsiteY9" fmla="*/ 2400300 h 2671762"/>
                  <a:gd name="connsiteX10" fmla="*/ 866775 w 1400175"/>
                  <a:gd name="connsiteY10" fmla="*/ 2362200 h 2671762"/>
                  <a:gd name="connsiteX11" fmla="*/ 933450 w 1400175"/>
                  <a:gd name="connsiteY11" fmla="*/ 2481262 h 2671762"/>
                  <a:gd name="connsiteX12" fmla="*/ 1085850 w 1400175"/>
                  <a:gd name="connsiteY12" fmla="*/ 2533650 h 2671762"/>
                  <a:gd name="connsiteX13" fmla="*/ 1176338 w 1400175"/>
                  <a:gd name="connsiteY13" fmla="*/ 2552700 h 2671762"/>
                  <a:gd name="connsiteX14" fmla="*/ 1223963 w 1400175"/>
                  <a:gd name="connsiteY14" fmla="*/ 2514600 h 2671762"/>
                  <a:gd name="connsiteX15" fmla="*/ 1281113 w 1400175"/>
                  <a:gd name="connsiteY15" fmla="*/ 2476500 h 2671762"/>
                  <a:gd name="connsiteX16" fmla="*/ 1323975 w 1400175"/>
                  <a:gd name="connsiteY16" fmla="*/ 2447925 h 2671762"/>
                  <a:gd name="connsiteX17" fmla="*/ 1366838 w 1400175"/>
                  <a:gd name="connsiteY17" fmla="*/ 2428875 h 2671762"/>
                  <a:gd name="connsiteX18" fmla="*/ 1400175 w 1400175"/>
                  <a:gd name="connsiteY18" fmla="*/ 2457450 h 2671762"/>
                  <a:gd name="connsiteX19" fmla="*/ 1400175 w 1400175"/>
                  <a:gd name="connsiteY19" fmla="*/ 9525 h 2671762"/>
                  <a:gd name="connsiteX20" fmla="*/ 0 w 1400175"/>
                  <a:gd name="connsiteY20" fmla="*/ 0 h 2671762"/>
                  <a:gd name="connsiteX0" fmla="*/ 0 w 1400175"/>
                  <a:gd name="connsiteY0" fmla="*/ 0 h 2671762"/>
                  <a:gd name="connsiteX1" fmla="*/ 0 w 1400175"/>
                  <a:gd name="connsiteY1" fmla="*/ 2400300 h 2671762"/>
                  <a:gd name="connsiteX2" fmla="*/ 157163 w 1400175"/>
                  <a:gd name="connsiteY2" fmla="*/ 2328862 h 2671762"/>
                  <a:gd name="connsiteX3" fmla="*/ 271463 w 1400175"/>
                  <a:gd name="connsiteY3" fmla="*/ 2509837 h 2671762"/>
                  <a:gd name="connsiteX4" fmla="*/ 338138 w 1400175"/>
                  <a:gd name="connsiteY4" fmla="*/ 2586037 h 2671762"/>
                  <a:gd name="connsiteX5" fmla="*/ 495300 w 1400175"/>
                  <a:gd name="connsiteY5" fmla="*/ 2671762 h 2671762"/>
                  <a:gd name="connsiteX6" fmla="*/ 547688 w 1400175"/>
                  <a:gd name="connsiteY6" fmla="*/ 2571750 h 2671762"/>
                  <a:gd name="connsiteX7" fmla="*/ 600075 w 1400175"/>
                  <a:gd name="connsiteY7" fmla="*/ 2524125 h 2671762"/>
                  <a:gd name="connsiteX8" fmla="*/ 695325 w 1400175"/>
                  <a:gd name="connsiteY8" fmla="*/ 2457450 h 2671762"/>
                  <a:gd name="connsiteX9" fmla="*/ 752475 w 1400175"/>
                  <a:gd name="connsiteY9" fmla="*/ 2400300 h 2671762"/>
                  <a:gd name="connsiteX10" fmla="*/ 866775 w 1400175"/>
                  <a:gd name="connsiteY10" fmla="*/ 2362200 h 2671762"/>
                  <a:gd name="connsiteX11" fmla="*/ 933450 w 1400175"/>
                  <a:gd name="connsiteY11" fmla="*/ 2481262 h 2671762"/>
                  <a:gd name="connsiteX12" fmla="*/ 1085850 w 1400175"/>
                  <a:gd name="connsiteY12" fmla="*/ 2533650 h 2671762"/>
                  <a:gd name="connsiteX13" fmla="*/ 1176338 w 1400175"/>
                  <a:gd name="connsiteY13" fmla="*/ 2552700 h 2671762"/>
                  <a:gd name="connsiteX14" fmla="*/ 1223963 w 1400175"/>
                  <a:gd name="connsiteY14" fmla="*/ 2514600 h 2671762"/>
                  <a:gd name="connsiteX15" fmla="*/ 1281113 w 1400175"/>
                  <a:gd name="connsiteY15" fmla="*/ 2476500 h 2671762"/>
                  <a:gd name="connsiteX16" fmla="*/ 1323975 w 1400175"/>
                  <a:gd name="connsiteY16" fmla="*/ 2447925 h 2671762"/>
                  <a:gd name="connsiteX17" fmla="*/ 1366838 w 1400175"/>
                  <a:gd name="connsiteY17" fmla="*/ 2428875 h 2671762"/>
                  <a:gd name="connsiteX18" fmla="*/ 1400175 w 1400175"/>
                  <a:gd name="connsiteY18" fmla="*/ 2457450 h 2671762"/>
                  <a:gd name="connsiteX19" fmla="*/ 1400175 w 1400175"/>
                  <a:gd name="connsiteY19" fmla="*/ 9525 h 2671762"/>
                  <a:gd name="connsiteX20" fmla="*/ 0 w 1400175"/>
                  <a:gd name="connsiteY20" fmla="*/ 0 h 2671762"/>
                  <a:gd name="connsiteX0" fmla="*/ 0 w 1400175"/>
                  <a:gd name="connsiteY0" fmla="*/ 0 h 2671762"/>
                  <a:gd name="connsiteX1" fmla="*/ 0 w 1400175"/>
                  <a:gd name="connsiteY1" fmla="*/ 2400300 h 2671762"/>
                  <a:gd name="connsiteX2" fmla="*/ 157163 w 1400175"/>
                  <a:gd name="connsiteY2" fmla="*/ 2328862 h 2671762"/>
                  <a:gd name="connsiteX3" fmla="*/ 271463 w 1400175"/>
                  <a:gd name="connsiteY3" fmla="*/ 2509837 h 2671762"/>
                  <a:gd name="connsiteX4" fmla="*/ 338138 w 1400175"/>
                  <a:gd name="connsiteY4" fmla="*/ 2586037 h 2671762"/>
                  <a:gd name="connsiteX5" fmla="*/ 495300 w 1400175"/>
                  <a:gd name="connsiteY5" fmla="*/ 2671762 h 2671762"/>
                  <a:gd name="connsiteX6" fmla="*/ 547688 w 1400175"/>
                  <a:gd name="connsiteY6" fmla="*/ 2571750 h 2671762"/>
                  <a:gd name="connsiteX7" fmla="*/ 600075 w 1400175"/>
                  <a:gd name="connsiteY7" fmla="*/ 2524125 h 2671762"/>
                  <a:gd name="connsiteX8" fmla="*/ 695325 w 1400175"/>
                  <a:gd name="connsiteY8" fmla="*/ 2457450 h 2671762"/>
                  <a:gd name="connsiteX9" fmla="*/ 752475 w 1400175"/>
                  <a:gd name="connsiteY9" fmla="*/ 2400300 h 2671762"/>
                  <a:gd name="connsiteX10" fmla="*/ 866775 w 1400175"/>
                  <a:gd name="connsiteY10" fmla="*/ 2362200 h 2671762"/>
                  <a:gd name="connsiteX11" fmla="*/ 933450 w 1400175"/>
                  <a:gd name="connsiteY11" fmla="*/ 2481262 h 2671762"/>
                  <a:gd name="connsiteX12" fmla="*/ 1085850 w 1400175"/>
                  <a:gd name="connsiteY12" fmla="*/ 2533650 h 2671762"/>
                  <a:gd name="connsiteX13" fmla="*/ 1176338 w 1400175"/>
                  <a:gd name="connsiteY13" fmla="*/ 2552700 h 2671762"/>
                  <a:gd name="connsiteX14" fmla="*/ 1223963 w 1400175"/>
                  <a:gd name="connsiteY14" fmla="*/ 2514600 h 2671762"/>
                  <a:gd name="connsiteX15" fmla="*/ 1281113 w 1400175"/>
                  <a:gd name="connsiteY15" fmla="*/ 2476500 h 2671762"/>
                  <a:gd name="connsiteX16" fmla="*/ 1323975 w 1400175"/>
                  <a:gd name="connsiteY16" fmla="*/ 2447925 h 2671762"/>
                  <a:gd name="connsiteX17" fmla="*/ 1366838 w 1400175"/>
                  <a:gd name="connsiteY17" fmla="*/ 2428875 h 2671762"/>
                  <a:gd name="connsiteX18" fmla="*/ 1400175 w 1400175"/>
                  <a:gd name="connsiteY18" fmla="*/ 2457450 h 2671762"/>
                  <a:gd name="connsiteX19" fmla="*/ 1400175 w 1400175"/>
                  <a:gd name="connsiteY19" fmla="*/ 9525 h 2671762"/>
                  <a:gd name="connsiteX20" fmla="*/ 0 w 1400175"/>
                  <a:gd name="connsiteY20" fmla="*/ 0 h 2671762"/>
                  <a:gd name="connsiteX0" fmla="*/ 0 w 1400175"/>
                  <a:gd name="connsiteY0" fmla="*/ 0 h 2671762"/>
                  <a:gd name="connsiteX1" fmla="*/ 0 w 1400175"/>
                  <a:gd name="connsiteY1" fmla="*/ 2400300 h 2671762"/>
                  <a:gd name="connsiteX2" fmla="*/ 157163 w 1400175"/>
                  <a:gd name="connsiteY2" fmla="*/ 2328862 h 2671762"/>
                  <a:gd name="connsiteX3" fmla="*/ 271463 w 1400175"/>
                  <a:gd name="connsiteY3" fmla="*/ 2509837 h 2671762"/>
                  <a:gd name="connsiteX4" fmla="*/ 338138 w 1400175"/>
                  <a:gd name="connsiteY4" fmla="*/ 2586037 h 2671762"/>
                  <a:gd name="connsiteX5" fmla="*/ 495300 w 1400175"/>
                  <a:gd name="connsiteY5" fmla="*/ 2671762 h 2671762"/>
                  <a:gd name="connsiteX6" fmla="*/ 547688 w 1400175"/>
                  <a:gd name="connsiteY6" fmla="*/ 2571750 h 2671762"/>
                  <a:gd name="connsiteX7" fmla="*/ 600075 w 1400175"/>
                  <a:gd name="connsiteY7" fmla="*/ 2524125 h 2671762"/>
                  <a:gd name="connsiteX8" fmla="*/ 695325 w 1400175"/>
                  <a:gd name="connsiteY8" fmla="*/ 2457450 h 2671762"/>
                  <a:gd name="connsiteX9" fmla="*/ 752475 w 1400175"/>
                  <a:gd name="connsiteY9" fmla="*/ 2400300 h 2671762"/>
                  <a:gd name="connsiteX10" fmla="*/ 866775 w 1400175"/>
                  <a:gd name="connsiteY10" fmla="*/ 2362200 h 2671762"/>
                  <a:gd name="connsiteX11" fmla="*/ 933450 w 1400175"/>
                  <a:gd name="connsiteY11" fmla="*/ 2481262 h 2671762"/>
                  <a:gd name="connsiteX12" fmla="*/ 1085850 w 1400175"/>
                  <a:gd name="connsiteY12" fmla="*/ 2533650 h 2671762"/>
                  <a:gd name="connsiteX13" fmla="*/ 1176338 w 1400175"/>
                  <a:gd name="connsiteY13" fmla="*/ 2552700 h 2671762"/>
                  <a:gd name="connsiteX14" fmla="*/ 1223963 w 1400175"/>
                  <a:gd name="connsiteY14" fmla="*/ 2514600 h 2671762"/>
                  <a:gd name="connsiteX15" fmla="*/ 1281113 w 1400175"/>
                  <a:gd name="connsiteY15" fmla="*/ 2476500 h 2671762"/>
                  <a:gd name="connsiteX16" fmla="*/ 1323975 w 1400175"/>
                  <a:gd name="connsiteY16" fmla="*/ 2447925 h 2671762"/>
                  <a:gd name="connsiteX17" fmla="*/ 1366838 w 1400175"/>
                  <a:gd name="connsiteY17" fmla="*/ 2428875 h 2671762"/>
                  <a:gd name="connsiteX18" fmla="*/ 1400175 w 1400175"/>
                  <a:gd name="connsiteY18" fmla="*/ 2457450 h 2671762"/>
                  <a:gd name="connsiteX19" fmla="*/ 1400175 w 1400175"/>
                  <a:gd name="connsiteY19" fmla="*/ 9525 h 2671762"/>
                  <a:gd name="connsiteX20" fmla="*/ 0 w 1400175"/>
                  <a:gd name="connsiteY20" fmla="*/ 0 h 2671762"/>
                  <a:gd name="connsiteX0" fmla="*/ 0 w 1400175"/>
                  <a:gd name="connsiteY0" fmla="*/ 0 h 2671762"/>
                  <a:gd name="connsiteX1" fmla="*/ 0 w 1400175"/>
                  <a:gd name="connsiteY1" fmla="*/ 2400300 h 2671762"/>
                  <a:gd name="connsiteX2" fmla="*/ 157163 w 1400175"/>
                  <a:gd name="connsiteY2" fmla="*/ 2328862 h 2671762"/>
                  <a:gd name="connsiteX3" fmla="*/ 271463 w 1400175"/>
                  <a:gd name="connsiteY3" fmla="*/ 2509837 h 2671762"/>
                  <a:gd name="connsiteX4" fmla="*/ 338138 w 1400175"/>
                  <a:gd name="connsiteY4" fmla="*/ 2586037 h 2671762"/>
                  <a:gd name="connsiteX5" fmla="*/ 495300 w 1400175"/>
                  <a:gd name="connsiteY5" fmla="*/ 2671762 h 2671762"/>
                  <a:gd name="connsiteX6" fmla="*/ 547688 w 1400175"/>
                  <a:gd name="connsiteY6" fmla="*/ 2571750 h 2671762"/>
                  <a:gd name="connsiteX7" fmla="*/ 600075 w 1400175"/>
                  <a:gd name="connsiteY7" fmla="*/ 2524125 h 2671762"/>
                  <a:gd name="connsiteX8" fmla="*/ 695325 w 1400175"/>
                  <a:gd name="connsiteY8" fmla="*/ 2457450 h 2671762"/>
                  <a:gd name="connsiteX9" fmla="*/ 752475 w 1400175"/>
                  <a:gd name="connsiteY9" fmla="*/ 2400300 h 2671762"/>
                  <a:gd name="connsiteX10" fmla="*/ 866775 w 1400175"/>
                  <a:gd name="connsiteY10" fmla="*/ 2362200 h 2671762"/>
                  <a:gd name="connsiteX11" fmla="*/ 933450 w 1400175"/>
                  <a:gd name="connsiteY11" fmla="*/ 2481262 h 2671762"/>
                  <a:gd name="connsiteX12" fmla="*/ 1085850 w 1400175"/>
                  <a:gd name="connsiteY12" fmla="*/ 2533650 h 2671762"/>
                  <a:gd name="connsiteX13" fmla="*/ 1176338 w 1400175"/>
                  <a:gd name="connsiteY13" fmla="*/ 2552700 h 2671762"/>
                  <a:gd name="connsiteX14" fmla="*/ 1223963 w 1400175"/>
                  <a:gd name="connsiteY14" fmla="*/ 2514600 h 2671762"/>
                  <a:gd name="connsiteX15" fmla="*/ 1281113 w 1400175"/>
                  <a:gd name="connsiteY15" fmla="*/ 2476500 h 2671762"/>
                  <a:gd name="connsiteX16" fmla="*/ 1323975 w 1400175"/>
                  <a:gd name="connsiteY16" fmla="*/ 2447925 h 2671762"/>
                  <a:gd name="connsiteX17" fmla="*/ 1366838 w 1400175"/>
                  <a:gd name="connsiteY17" fmla="*/ 2428875 h 2671762"/>
                  <a:gd name="connsiteX18" fmla="*/ 1400175 w 1400175"/>
                  <a:gd name="connsiteY18" fmla="*/ 2457450 h 2671762"/>
                  <a:gd name="connsiteX19" fmla="*/ 1400175 w 1400175"/>
                  <a:gd name="connsiteY19" fmla="*/ 9525 h 2671762"/>
                  <a:gd name="connsiteX20" fmla="*/ 0 w 1400175"/>
                  <a:gd name="connsiteY20" fmla="*/ 0 h 2671762"/>
                  <a:gd name="connsiteX0" fmla="*/ 0 w 1400175"/>
                  <a:gd name="connsiteY0" fmla="*/ 0 h 2671762"/>
                  <a:gd name="connsiteX1" fmla="*/ 0 w 1400175"/>
                  <a:gd name="connsiteY1" fmla="*/ 2400300 h 2671762"/>
                  <a:gd name="connsiteX2" fmla="*/ 157163 w 1400175"/>
                  <a:gd name="connsiteY2" fmla="*/ 2328862 h 2671762"/>
                  <a:gd name="connsiteX3" fmla="*/ 271463 w 1400175"/>
                  <a:gd name="connsiteY3" fmla="*/ 2509837 h 2671762"/>
                  <a:gd name="connsiteX4" fmla="*/ 338138 w 1400175"/>
                  <a:gd name="connsiteY4" fmla="*/ 2586037 h 2671762"/>
                  <a:gd name="connsiteX5" fmla="*/ 495300 w 1400175"/>
                  <a:gd name="connsiteY5" fmla="*/ 2671762 h 2671762"/>
                  <a:gd name="connsiteX6" fmla="*/ 547688 w 1400175"/>
                  <a:gd name="connsiteY6" fmla="*/ 2571750 h 2671762"/>
                  <a:gd name="connsiteX7" fmla="*/ 600075 w 1400175"/>
                  <a:gd name="connsiteY7" fmla="*/ 2524125 h 2671762"/>
                  <a:gd name="connsiteX8" fmla="*/ 695325 w 1400175"/>
                  <a:gd name="connsiteY8" fmla="*/ 2457450 h 2671762"/>
                  <a:gd name="connsiteX9" fmla="*/ 752475 w 1400175"/>
                  <a:gd name="connsiteY9" fmla="*/ 2400300 h 2671762"/>
                  <a:gd name="connsiteX10" fmla="*/ 866775 w 1400175"/>
                  <a:gd name="connsiteY10" fmla="*/ 2362200 h 2671762"/>
                  <a:gd name="connsiteX11" fmla="*/ 933450 w 1400175"/>
                  <a:gd name="connsiteY11" fmla="*/ 2481262 h 2671762"/>
                  <a:gd name="connsiteX12" fmla="*/ 1085850 w 1400175"/>
                  <a:gd name="connsiteY12" fmla="*/ 2533650 h 2671762"/>
                  <a:gd name="connsiteX13" fmla="*/ 1176338 w 1400175"/>
                  <a:gd name="connsiteY13" fmla="*/ 2552700 h 2671762"/>
                  <a:gd name="connsiteX14" fmla="*/ 1223963 w 1400175"/>
                  <a:gd name="connsiteY14" fmla="*/ 2514600 h 2671762"/>
                  <a:gd name="connsiteX15" fmla="*/ 1281113 w 1400175"/>
                  <a:gd name="connsiteY15" fmla="*/ 2476500 h 2671762"/>
                  <a:gd name="connsiteX16" fmla="*/ 1323975 w 1400175"/>
                  <a:gd name="connsiteY16" fmla="*/ 2447925 h 2671762"/>
                  <a:gd name="connsiteX17" fmla="*/ 1366838 w 1400175"/>
                  <a:gd name="connsiteY17" fmla="*/ 2428875 h 2671762"/>
                  <a:gd name="connsiteX18" fmla="*/ 1385888 w 1400175"/>
                  <a:gd name="connsiteY18" fmla="*/ 2443163 h 2671762"/>
                  <a:gd name="connsiteX19" fmla="*/ 1400175 w 1400175"/>
                  <a:gd name="connsiteY19" fmla="*/ 9525 h 2671762"/>
                  <a:gd name="connsiteX20" fmla="*/ 0 w 1400175"/>
                  <a:gd name="connsiteY20" fmla="*/ 0 h 26717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1400175" h="2671762">
                    <a:moveTo>
                      <a:pt x="0" y="0"/>
                    </a:moveTo>
                    <a:lnTo>
                      <a:pt x="0" y="2400300"/>
                    </a:lnTo>
                    <a:lnTo>
                      <a:pt x="157163" y="2328862"/>
                    </a:lnTo>
                    <a:cubicBezTo>
                      <a:pt x="261938" y="2370137"/>
                      <a:pt x="228600" y="2449512"/>
                      <a:pt x="271463" y="2509837"/>
                    </a:cubicBezTo>
                    <a:lnTo>
                      <a:pt x="338138" y="2586037"/>
                    </a:lnTo>
                    <a:lnTo>
                      <a:pt x="495300" y="2671762"/>
                    </a:lnTo>
                    <a:cubicBezTo>
                      <a:pt x="530225" y="2669381"/>
                      <a:pt x="530226" y="2596356"/>
                      <a:pt x="547688" y="2571750"/>
                    </a:cubicBezTo>
                    <a:cubicBezTo>
                      <a:pt x="565150" y="2547144"/>
                      <a:pt x="575469" y="2543175"/>
                      <a:pt x="600075" y="2524125"/>
                    </a:cubicBezTo>
                    <a:lnTo>
                      <a:pt x="695325" y="2457450"/>
                    </a:lnTo>
                    <a:lnTo>
                      <a:pt x="752475" y="2400300"/>
                    </a:lnTo>
                    <a:lnTo>
                      <a:pt x="866775" y="2362200"/>
                    </a:lnTo>
                    <a:cubicBezTo>
                      <a:pt x="896937" y="2375694"/>
                      <a:pt x="896938" y="2452687"/>
                      <a:pt x="933450" y="2481262"/>
                    </a:cubicBezTo>
                    <a:cubicBezTo>
                      <a:pt x="969962" y="2509837"/>
                      <a:pt x="1055687" y="2527300"/>
                      <a:pt x="1085850" y="2533650"/>
                    </a:cubicBezTo>
                    <a:lnTo>
                      <a:pt x="1176338" y="2552700"/>
                    </a:lnTo>
                    <a:cubicBezTo>
                      <a:pt x="1199357" y="2549525"/>
                      <a:pt x="1206501" y="2527300"/>
                      <a:pt x="1223963" y="2514600"/>
                    </a:cubicBezTo>
                    <a:cubicBezTo>
                      <a:pt x="1241426" y="2501900"/>
                      <a:pt x="1264444" y="2487612"/>
                      <a:pt x="1281113" y="2476500"/>
                    </a:cubicBezTo>
                    <a:lnTo>
                      <a:pt x="1323975" y="2447925"/>
                    </a:lnTo>
                    <a:cubicBezTo>
                      <a:pt x="1338262" y="2438400"/>
                      <a:pt x="1354138" y="2427288"/>
                      <a:pt x="1366838" y="2428875"/>
                    </a:cubicBezTo>
                    <a:lnTo>
                      <a:pt x="1385888" y="2443163"/>
                    </a:lnTo>
                    <a:cubicBezTo>
                      <a:pt x="1390650" y="1631950"/>
                      <a:pt x="1395413" y="820738"/>
                      <a:pt x="1400175" y="9525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ffectLst>
                <a:outerShdw blurRad="50800" dist="25400" dir="2700000" algn="tl" rotWithShape="0">
                  <a:prstClr val="black">
                    <a:alpha val="5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>
                  <a:solidFill>
                    <a:srgbClr val="FFFFFF"/>
                  </a:solidFill>
                </a:endParaRPr>
              </a:p>
            </p:txBody>
          </p:sp>
          <p:sp>
            <p:nvSpPr>
              <p:cNvPr id="15" name="MH_SubTitle_1">
                <a:extLst>
                  <a:ext uri="{FF2B5EF4-FFF2-40B4-BE49-F238E27FC236}">
                    <a16:creationId xmlns:a16="http://schemas.microsoft.com/office/drawing/2014/main" id="{B05DCA97-470A-47D7-B62B-0CF044BCF574}"/>
                  </a:ext>
                </a:extLst>
              </p:cNvPr>
              <p:cNvSpPr/>
              <p:nvPr>
                <p:custDataLst>
                  <p:tags r:id="rId6"/>
                </p:custDataLst>
              </p:nvPr>
            </p:nvSpPr>
            <p:spPr>
              <a:xfrm>
                <a:off x="2339975" y="2025763"/>
                <a:ext cx="1150938" cy="2195513"/>
              </a:xfrm>
              <a:custGeom>
                <a:avLst/>
                <a:gdLst>
                  <a:gd name="connsiteX0" fmla="*/ 0 w 1400175"/>
                  <a:gd name="connsiteY0" fmla="*/ 0 h 2671762"/>
                  <a:gd name="connsiteX1" fmla="*/ 0 w 1400175"/>
                  <a:gd name="connsiteY1" fmla="*/ 2400300 h 2671762"/>
                  <a:gd name="connsiteX2" fmla="*/ 142875 w 1400175"/>
                  <a:gd name="connsiteY2" fmla="*/ 2328862 h 2671762"/>
                  <a:gd name="connsiteX3" fmla="*/ 209550 w 1400175"/>
                  <a:gd name="connsiteY3" fmla="*/ 2366962 h 2671762"/>
                  <a:gd name="connsiteX4" fmla="*/ 271463 w 1400175"/>
                  <a:gd name="connsiteY4" fmla="*/ 2509837 h 2671762"/>
                  <a:gd name="connsiteX5" fmla="*/ 338138 w 1400175"/>
                  <a:gd name="connsiteY5" fmla="*/ 2586037 h 2671762"/>
                  <a:gd name="connsiteX6" fmla="*/ 495300 w 1400175"/>
                  <a:gd name="connsiteY6" fmla="*/ 2671762 h 2671762"/>
                  <a:gd name="connsiteX7" fmla="*/ 547688 w 1400175"/>
                  <a:gd name="connsiteY7" fmla="*/ 2571750 h 2671762"/>
                  <a:gd name="connsiteX8" fmla="*/ 600075 w 1400175"/>
                  <a:gd name="connsiteY8" fmla="*/ 2524125 h 2671762"/>
                  <a:gd name="connsiteX9" fmla="*/ 695325 w 1400175"/>
                  <a:gd name="connsiteY9" fmla="*/ 2457450 h 2671762"/>
                  <a:gd name="connsiteX10" fmla="*/ 752475 w 1400175"/>
                  <a:gd name="connsiteY10" fmla="*/ 2400300 h 2671762"/>
                  <a:gd name="connsiteX11" fmla="*/ 866775 w 1400175"/>
                  <a:gd name="connsiteY11" fmla="*/ 2362200 h 2671762"/>
                  <a:gd name="connsiteX12" fmla="*/ 933450 w 1400175"/>
                  <a:gd name="connsiteY12" fmla="*/ 2481262 h 2671762"/>
                  <a:gd name="connsiteX13" fmla="*/ 1085850 w 1400175"/>
                  <a:gd name="connsiteY13" fmla="*/ 2533650 h 2671762"/>
                  <a:gd name="connsiteX14" fmla="*/ 1176338 w 1400175"/>
                  <a:gd name="connsiteY14" fmla="*/ 2552700 h 2671762"/>
                  <a:gd name="connsiteX15" fmla="*/ 1223963 w 1400175"/>
                  <a:gd name="connsiteY15" fmla="*/ 2514600 h 2671762"/>
                  <a:gd name="connsiteX16" fmla="*/ 1281113 w 1400175"/>
                  <a:gd name="connsiteY16" fmla="*/ 2476500 h 2671762"/>
                  <a:gd name="connsiteX17" fmla="*/ 1323975 w 1400175"/>
                  <a:gd name="connsiteY17" fmla="*/ 2447925 h 2671762"/>
                  <a:gd name="connsiteX18" fmla="*/ 1366838 w 1400175"/>
                  <a:gd name="connsiteY18" fmla="*/ 2428875 h 2671762"/>
                  <a:gd name="connsiteX19" fmla="*/ 1400175 w 1400175"/>
                  <a:gd name="connsiteY19" fmla="*/ 2457450 h 2671762"/>
                  <a:gd name="connsiteX20" fmla="*/ 1400175 w 1400175"/>
                  <a:gd name="connsiteY20" fmla="*/ 9525 h 2671762"/>
                  <a:gd name="connsiteX21" fmla="*/ 0 w 1400175"/>
                  <a:gd name="connsiteY21" fmla="*/ 0 h 2671762"/>
                  <a:gd name="connsiteX0" fmla="*/ 0 w 1400175"/>
                  <a:gd name="connsiteY0" fmla="*/ 0 h 2671762"/>
                  <a:gd name="connsiteX1" fmla="*/ 0 w 1400175"/>
                  <a:gd name="connsiteY1" fmla="*/ 2400300 h 2671762"/>
                  <a:gd name="connsiteX2" fmla="*/ 142875 w 1400175"/>
                  <a:gd name="connsiteY2" fmla="*/ 2328862 h 2671762"/>
                  <a:gd name="connsiteX3" fmla="*/ 271463 w 1400175"/>
                  <a:gd name="connsiteY3" fmla="*/ 2509837 h 2671762"/>
                  <a:gd name="connsiteX4" fmla="*/ 338138 w 1400175"/>
                  <a:gd name="connsiteY4" fmla="*/ 2586037 h 2671762"/>
                  <a:gd name="connsiteX5" fmla="*/ 495300 w 1400175"/>
                  <a:gd name="connsiteY5" fmla="*/ 2671762 h 2671762"/>
                  <a:gd name="connsiteX6" fmla="*/ 547688 w 1400175"/>
                  <a:gd name="connsiteY6" fmla="*/ 2571750 h 2671762"/>
                  <a:gd name="connsiteX7" fmla="*/ 600075 w 1400175"/>
                  <a:gd name="connsiteY7" fmla="*/ 2524125 h 2671762"/>
                  <a:gd name="connsiteX8" fmla="*/ 695325 w 1400175"/>
                  <a:gd name="connsiteY8" fmla="*/ 2457450 h 2671762"/>
                  <a:gd name="connsiteX9" fmla="*/ 752475 w 1400175"/>
                  <a:gd name="connsiteY9" fmla="*/ 2400300 h 2671762"/>
                  <a:gd name="connsiteX10" fmla="*/ 866775 w 1400175"/>
                  <a:gd name="connsiteY10" fmla="*/ 2362200 h 2671762"/>
                  <a:gd name="connsiteX11" fmla="*/ 933450 w 1400175"/>
                  <a:gd name="connsiteY11" fmla="*/ 2481262 h 2671762"/>
                  <a:gd name="connsiteX12" fmla="*/ 1085850 w 1400175"/>
                  <a:gd name="connsiteY12" fmla="*/ 2533650 h 2671762"/>
                  <a:gd name="connsiteX13" fmla="*/ 1176338 w 1400175"/>
                  <a:gd name="connsiteY13" fmla="*/ 2552700 h 2671762"/>
                  <a:gd name="connsiteX14" fmla="*/ 1223963 w 1400175"/>
                  <a:gd name="connsiteY14" fmla="*/ 2514600 h 2671762"/>
                  <a:gd name="connsiteX15" fmla="*/ 1281113 w 1400175"/>
                  <a:gd name="connsiteY15" fmla="*/ 2476500 h 2671762"/>
                  <a:gd name="connsiteX16" fmla="*/ 1323975 w 1400175"/>
                  <a:gd name="connsiteY16" fmla="*/ 2447925 h 2671762"/>
                  <a:gd name="connsiteX17" fmla="*/ 1366838 w 1400175"/>
                  <a:gd name="connsiteY17" fmla="*/ 2428875 h 2671762"/>
                  <a:gd name="connsiteX18" fmla="*/ 1400175 w 1400175"/>
                  <a:gd name="connsiteY18" fmla="*/ 2457450 h 2671762"/>
                  <a:gd name="connsiteX19" fmla="*/ 1400175 w 1400175"/>
                  <a:gd name="connsiteY19" fmla="*/ 9525 h 2671762"/>
                  <a:gd name="connsiteX20" fmla="*/ 0 w 1400175"/>
                  <a:gd name="connsiteY20" fmla="*/ 0 h 2671762"/>
                  <a:gd name="connsiteX0" fmla="*/ 0 w 1400175"/>
                  <a:gd name="connsiteY0" fmla="*/ 0 h 2671762"/>
                  <a:gd name="connsiteX1" fmla="*/ 0 w 1400175"/>
                  <a:gd name="connsiteY1" fmla="*/ 2400300 h 2671762"/>
                  <a:gd name="connsiteX2" fmla="*/ 142875 w 1400175"/>
                  <a:gd name="connsiteY2" fmla="*/ 2328862 h 2671762"/>
                  <a:gd name="connsiteX3" fmla="*/ 271463 w 1400175"/>
                  <a:gd name="connsiteY3" fmla="*/ 2509837 h 2671762"/>
                  <a:gd name="connsiteX4" fmla="*/ 338138 w 1400175"/>
                  <a:gd name="connsiteY4" fmla="*/ 2586037 h 2671762"/>
                  <a:gd name="connsiteX5" fmla="*/ 495300 w 1400175"/>
                  <a:gd name="connsiteY5" fmla="*/ 2671762 h 2671762"/>
                  <a:gd name="connsiteX6" fmla="*/ 547688 w 1400175"/>
                  <a:gd name="connsiteY6" fmla="*/ 2571750 h 2671762"/>
                  <a:gd name="connsiteX7" fmla="*/ 600075 w 1400175"/>
                  <a:gd name="connsiteY7" fmla="*/ 2524125 h 2671762"/>
                  <a:gd name="connsiteX8" fmla="*/ 695325 w 1400175"/>
                  <a:gd name="connsiteY8" fmla="*/ 2457450 h 2671762"/>
                  <a:gd name="connsiteX9" fmla="*/ 752475 w 1400175"/>
                  <a:gd name="connsiteY9" fmla="*/ 2400300 h 2671762"/>
                  <a:gd name="connsiteX10" fmla="*/ 866775 w 1400175"/>
                  <a:gd name="connsiteY10" fmla="*/ 2362200 h 2671762"/>
                  <a:gd name="connsiteX11" fmla="*/ 933450 w 1400175"/>
                  <a:gd name="connsiteY11" fmla="*/ 2481262 h 2671762"/>
                  <a:gd name="connsiteX12" fmla="*/ 1085850 w 1400175"/>
                  <a:gd name="connsiteY12" fmla="*/ 2533650 h 2671762"/>
                  <a:gd name="connsiteX13" fmla="*/ 1176338 w 1400175"/>
                  <a:gd name="connsiteY13" fmla="*/ 2552700 h 2671762"/>
                  <a:gd name="connsiteX14" fmla="*/ 1223963 w 1400175"/>
                  <a:gd name="connsiteY14" fmla="*/ 2514600 h 2671762"/>
                  <a:gd name="connsiteX15" fmla="*/ 1281113 w 1400175"/>
                  <a:gd name="connsiteY15" fmla="*/ 2476500 h 2671762"/>
                  <a:gd name="connsiteX16" fmla="*/ 1323975 w 1400175"/>
                  <a:gd name="connsiteY16" fmla="*/ 2447925 h 2671762"/>
                  <a:gd name="connsiteX17" fmla="*/ 1366838 w 1400175"/>
                  <a:gd name="connsiteY17" fmla="*/ 2428875 h 2671762"/>
                  <a:gd name="connsiteX18" fmla="*/ 1400175 w 1400175"/>
                  <a:gd name="connsiteY18" fmla="*/ 2457450 h 2671762"/>
                  <a:gd name="connsiteX19" fmla="*/ 1400175 w 1400175"/>
                  <a:gd name="connsiteY19" fmla="*/ 9525 h 2671762"/>
                  <a:gd name="connsiteX20" fmla="*/ 0 w 1400175"/>
                  <a:gd name="connsiteY20" fmla="*/ 0 h 2671762"/>
                  <a:gd name="connsiteX0" fmla="*/ 0 w 1400175"/>
                  <a:gd name="connsiteY0" fmla="*/ 0 h 2671762"/>
                  <a:gd name="connsiteX1" fmla="*/ 0 w 1400175"/>
                  <a:gd name="connsiteY1" fmla="*/ 2400300 h 2671762"/>
                  <a:gd name="connsiteX2" fmla="*/ 157163 w 1400175"/>
                  <a:gd name="connsiteY2" fmla="*/ 2328862 h 2671762"/>
                  <a:gd name="connsiteX3" fmla="*/ 271463 w 1400175"/>
                  <a:gd name="connsiteY3" fmla="*/ 2509837 h 2671762"/>
                  <a:gd name="connsiteX4" fmla="*/ 338138 w 1400175"/>
                  <a:gd name="connsiteY4" fmla="*/ 2586037 h 2671762"/>
                  <a:gd name="connsiteX5" fmla="*/ 495300 w 1400175"/>
                  <a:gd name="connsiteY5" fmla="*/ 2671762 h 2671762"/>
                  <a:gd name="connsiteX6" fmla="*/ 547688 w 1400175"/>
                  <a:gd name="connsiteY6" fmla="*/ 2571750 h 2671762"/>
                  <a:gd name="connsiteX7" fmla="*/ 600075 w 1400175"/>
                  <a:gd name="connsiteY7" fmla="*/ 2524125 h 2671762"/>
                  <a:gd name="connsiteX8" fmla="*/ 695325 w 1400175"/>
                  <a:gd name="connsiteY8" fmla="*/ 2457450 h 2671762"/>
                  <a:gd name="connsiteX9" fmla="*/ 752475 w 1400175"/>
                  <a:gd name="connsiteY9" fmla="*/ 2400300 h 2671762"/>
                  <a:gd name="connsiteX10" fmla="*/ 866775 w 1400175"/>
                  <a:gd name="connsiteY10" fmla="*/ 2362200 h 2671762"/>
                  <a:gd name="connsiteX11" fmla="*/ 933450 w 1400175"/>
                  <a:gd name="connsiteY11" fmla="*/ 2481262 h 2671762"/>
                  <a:gd name="connsiteX12" fmla="*/ 1085850 w 1400175"/>
                  <a:gd name="connsiteY12" fmla="*/ 2533650 h 2671762"/>
                  <a:gd name="connsiteX13" fmla="*/ 1176338 w 1400175"/>
                  <a:gd name="connsiteY13" fmla="*/ 2552700 h 2671762"/>
                  <a:gd name="connsiteX14" fmla="*/ 1223963 w 1400175"/>
                  <a:gd name="connsiteY14" fmla="*/ 2514600 h 2671762"/>
                  <a:gd name="connsiteX15" fmla="*/ 1281113 w 1400175"/>
                  <a:gd name="connsiteY15" fmla="*/ 2476500 h 2671762"/>
                  <a:gd name="connsiteX16" fmla="*/ 1323975 w 1400175"/>
                  <a:gd name="connsiteY16" fmla="*/ 2447925 h 2671762"/>
                  <a:gd name="connsiteX17" fmla="*/ 1366838 w 1400175"/>
                  <a:gd name="connsiteY17" fmla="*/ 2428875 h 2671762"/>
                  <a:gd name="connsiteX18" fmla="*/ 1400175 w 1400175"/>
                  <a:gd name="connsiteY18" fmla="*/ 2457450 h 2671762"/>
                  <a:gd name="connsiteX19" fmla="*/ 1400175 w 1400175"/>
                  <a:gd name="connsiteY19" fmla="*/ 9525 h 2671762"/>
                  <a:gd name="connsiteX20" fmla="*/ 0 w 1400175"/>
                  <a:gd name="connsiteY20" fmla="*/ 0 h 2671762"/>
                  <a:gd name="connsiteX0" fmla="*/ 0 w 1400175"/>
                  <a:gd name="connsiteY0" fmla="*/ 0 h 2671762"/>
                  <a:gd name="connsiteX1" fmla="*/ 0 w 1400175"/>
                  <a:gd name="connsiteY1" fmla="*/ 2400300 h 2671762"/>
                  <a:gd name="connsiteX2" fmla="*/ 157163 w 1400175"/>
                  <a:gd name="connsiteY2" fmla="*/ 2328862 h 2671762"/>
                  <a:gd name="connsiteX3" fmla="*/ 271463 w 1400175"/>
                  <a:gd name="connsiteY3" fmla="*/ 2509837 h 2671762"/>
                  <a:gd name="connsiteX4" fmla="*/ 338138 w 1400175"/>
                  <a:gd name="connsiteY4" fmla="*/ 2586037 h 2671762"/>
                  <a:gd name="connsiteX5" fmla="*/ 495300 w 1400175"/>
                  <a:gd name="connsiteY5" fmla="*/ 2671762 h 2671762"/>
                  <a:gd name="connsiteX6" fmla="*/ 547688 w 1400175"/>
                  <a:gd name="connsiteY6" fmla="*/ 2571750 h 2671762"/>
                  <a:gd name="connsiteX7" fmla="*/ 600075 w 1400175"/>
                  <a:gd name="connsiteY7" fmla="*/ 2524125 h 2671762"/>
                  <a:gd name="connsiteX8" fmla="*/ 695325 w 1400175"/>
                  <a:gd name="connsiteY8" fmla="*/ 2457450 h 2671762"/>
                  <a:gd name="connsiteX9" fmla="*/ 752475 w 1400175"/>
                  <a:gd name="connsiteY9" fmla="*/ 2400300 h 2671762"/>
                  <a:gd name="connsiteX10" fmla="*/ 866775 w 1400175"/>
                  <a:gd name="connsiteY10" fmla="*/ 2362200 h 2671762"/>
                  <a:gd name="connsiteX11" fmla="*/ 933450 w 1400175"/>
                  <a:gd name="connsiteY11" fmla="*/ 2481262 h 2671762"/>
                  <a:gd name="connsiteX12" fmla="*/ 1085850 w 1400175"/>
                  <a:gd name="connsiteY12" fmla="*/ 2533650 h 2671762"/>
                  <a:gd name="connsiteX13" fmla="*/ 1176338 w 1400175"/>
                  <a:gd name="connsiteY13" fmla="*/ 2552700 h 2671762"/>
                  <a:gd name="connsiteX14" fmla="*/ 1223963 w 1400175"/>
                  <a:gd name="connsiteY14" fmla="*/ 2514600 h 2671762"/>
                  <a:gd name="connsiteX15" fmla="*/ 1281113 w 1400175"/>
                  <a:gd name="connsiteY15" fmla="*/ 2476500 h 2671762"/>
                  <a:gd name="connsiteX16" fmla="*/ 1323975 w 1400175"/>
                  <a:gd name="connsiteY16" fmla="*/ 2447925 h 2671762"/>
                  <a:gd name="connsiteX17" fmla="*/ 1366838 w 1400175"/>
                  <a:gd name="connsiteY17" fmla="*/ 2428875 h 2671762"/>
                  <a:gd name="connsiteX18" fmla="*/ 1400175 w 1400175"/>
                  <a:gd name="connsiteY18" fmla="*/ 2457450 h 2671762"/>
                  <a:gd name="connsiteX19" fmla="*/ 1400175 w 1400175"/>
                  <a:gd name="connsiteY19" fmla="*/ 9525 h 2671762"/>
                  <a:gd name="connsiteX20" fmla="*/ 0 w 1400175"/>
                  <a:gd name="connsiteY20" fmla="*/ 0 h 2671762"/>
                  <a:gd name="connsiteX0" fmla="*/ 0 w 1400175"/>
                  <a:gd name="connsiteY0" fmla="*/ 0 h 2671762"/>
                  <a:gd name="connsiteX1" fmla="*/ 0 w 1400175"/>
                  <a:gd name="connsiteY1" fmla="*/ 2400300 h 2671762"/>
                  <a:gd name="connsiteX2" fmla="*/ 157163 w 1400175"/>
                  <a:gd name="connsiteY2" fmla="*/ 2328862 h 2671762"/>
                  <a:gd name="connsiteX3" fmla="*/ 271463 w 1400175"/>
                  <a:gd name="connsiteY3" fmla="*/ 2509837 h 2671762"/>
                  <a:gd name="connsiteX4" fmla="*/ 338138 w 1400175"/>
                  <a:gd name="connsiteY4" fmla="*/ 2586037 h 2671762"/>
                  <a:gd name="connsiteX5" fmla="*/ 495300 w 1400175"/>
                  <a:gd name="connsiteY5" fmla="*/ 2671762 h 2671762"/>
                  <a:gd name="connsiteX6" fmla="*/ 547688 w 1400175"/>
                  <a:gd name="connsiteY6" fmla="*/ 2571750 h 2671762"/>
                  <a:gd name="connsiteX7" fmla="*/ 600075 w 1400175"/>
                  <a:gd name="connsiteY7" fmla="*/ 2524125 h 2671762"/>
                  <a:gd name="connsiteX8" fmla="*/ 695325 w 1400175"/>
                  <a:gd name="connsiteY8" fmla="*/ 2457450 h 2671762"/>
                  <a:gd name="connsiteX9" fmla="*/ 752475 w 1400175"/>
                  <a:gd name="connsiteY9" fmla="*/ 2400300 h 2671762"/>
                  <a:gd name="connsiteX10" fmla="*/ 866775 w 1400175"/>
                  <a:gd name="connsiteY10" fmla="*/ 2362200 h 2671762"/>
                  <a:gd name="connsiteX11" fmla="*/ 933450 w 1400175"/>
                  <a:gd name="connsiteY11" fmla="*/ 2481262 h 2671762"/>
                  <a:gd name="connsiteX12" fmla="*/ 1085850 w 1400175"/>
                  <a:gd name="connsiteY12" fmla="*/ 2533650 h 2671762"/>
                  <a:gd name="connsiteX13" fmla="*/ 1176338 w 1400175"/>
                  <a:gd name="connsiteY13" fmla="*/ 2552700 h 2671762"/>
                  <a:gd name="connsiteX14" fmla="*/ 1223963 w 1400175"/>
                  <a:gd name="connsiteY14" fmla="*/ 2514600 h 2671762"/>
                  <a:gd name="connsiteX15" fmla="*/ 1281113 w 1400175"/>
                  <a:gd name="connsiteY15" fmla="*/ 2476500 h 2671762"/>
                  <a:gd name="connsiteX16" fmla="*/ 1323975 w 1400175"/>
                  <a:gd name="connsiteY16" fmla="*/ 2447925 h 2671762"/>
                  <a:gd name="connsiteX17" fmla="*/ 1366838 w 1400175"/>
                  <a:gd name="connsiteY17" fmla="*/ 2428875 h 2671762"/>
                  <a:gd name="connsiteX18" fmla="*/ 1400175 w 1400175"/>
                  <a:gd name="connsiteY18" fmla="*/ 2457450 h 2671762"/>
                  <a:gd name="connsiteX19" fmla="*/ 1400175 w 1400175"/>
                  <a:gd name="connsiteY19" fmla="*/ 9525 h 2671762"/>
                  <a:gd name="connsiteX20" fmla="*/ 0 w 1400175"/>
                  <a:gd name="connsiteY20" fmla="*/ 0 h 2671762"/>
                  <a:gd name="connsiteX0" fmla="*/ 0 w 1400175"/>
                  <a:gd name="connsiteY0" fmla="*/ 0 h 2671762"/>
                  <a:gd name="connsiteX1" fmla="*/ 0 w 1400175"/>
                  <a:gd name="connsiteY1" fmla="*/ 2400300 h 2671762"/>
                  <a:gd name="connsiteX2" fmla="*/ 157163 w 1400175"/>
                  <a:gd name="connsiteY2" fmla="*/ 2328862 h 2671762"/>
                  <a:gd name="connsiteX3" fmla="*/ 271463 w 1400175"/>
                  <a:gd name="connsiteY3" fmla="*/ 2509837 h 2671762"/>
                  <a:gd name="connsiteX4" fmla="*/ 338138 w 1400175"/>
                  <a:gd name="connsiteY4" fmla="*/ 2586037 h 2671762"/>
                  <a:gd name="connsiteX5" fmla="*/ 495300 w 1400175"/>
                  <a:gd name="connsiteY5" fmla="*/ 2671762 h 2671762"/>
                  <a:gd name="connsiteX6" fmla="*/ 547688 w 1400175"/>
                  <a:gd name="connsiteY6" fmla="*/ 2571750 h 2671762"/>
                  <a:gd name="connsiteX7" fmla="*/ 600075 w 1400175"/>
                  <a:gd name="connsiteY7" fmla="*/ 2524125 h 2671762"/>
                  <a:gd name="connsiteX8" fmla="*/ 695325 w 1400175"/>
                  <a:gd name="connsiteY8" fmla="*/ 2457450 h 2671762"/>
                  <a:gd name="connsiteX9" fmla="*/ 752475 w 1400175"/>
                  <a:gd name="connsiteY9" fmla="*/ 2400300 h 2671762"/>
                  <a:gd name="connsiteX10" fmla="*/ 866775 w 1400175"/>
                  <a:gd name="connsiteY10" fmla="*/ 2362200 h 2671762"/>
                  <a:gd name="connsiteX11" fmla="*/ 933450 w 1400175"/>
                  <a:gd name="connsiteY11" fmla="*/ 2481262 h 2671762"/>
                  <a:gd name="connsiteX12" fmla="*/ 1085850 w 1400175"/>
                  <a:gd name="connsiteY12" fmla="*/ 2533650 h 2671762"/>
                  <a:gd name="connsiteX13" fmla="*/ 1176338 w 1400175"/>
                  <a:gd name="connsiteY13" fmla="*/ 2552700 h 2671762"/>
                  <a:gd name="connsiteX14" fmla="*/ 1223963 w 1400175"/>
                  <a:gd name="connsiteY14" fmla="*/ 2514600 h 2671762"/>
                  <a:gd name="connsiteX15" fmla="*/ 1281113 w 1400175"/>
                  <a:gd name="connsiteY15" fmla="*/ 2476500 h 2671762"/>
                  <a:gd name="connsiteX16" fmla="*/ 1323975 w 1400175"/>
                  <a:gd name="connsiteY16" fmla="*/ 2447925 h 2671762"/>
                  <a:gd name="connsiteX17" fmla="*/ 1366838 w 1400175"/>
                  <a:gd name="connsiteY17" fmla="*/ 2428875 h 2671762"/>
                  <a:gd name="connsiteX18" fmla="*/ 1400175 w 1400175"/>
                  <a:gd name="connsiteY18" fmla="*/ 2457450 h 2671762"/>
                  <a:gd name="connsiteX19" fmla="*/ 1400175 w 1400175"/>
                  <a:gd name="connsiteY19" fmla="*/ 9525 h 2671762"/>
                  <a:gd name="connsiteX20" fmla="*/ 0 w 1400175"/>
                  <a:gd name="connsiteY20" fmla="*/ 0 h 2671762"/>
                  <a:gd name="connsiteX0" fmla="*/ 0 w 1400175"/>
                  <a:gd name="connsiteY0" fmla="*/ 0 h 2671762"/>
                  <a:gd name="connsiteX1" fmla="*/ 0 w 1400175"/>
                  <a:gd name="connsiteY1" fmla="*/ 2400300 h 2671762"/>
                  <a:gd name="connsiteX2" fmla="*/ 157163 w 1400175"/>
                  <a:gd name="connsiteY2" fmla="*/ 2328862 h 2671762"/>
                  <a:gd name="connsiteX3" fmla="*/ 271463 w 1400175"/>
                  <a:gd name="connsiteY3" fmla="*/ 2509837 h 2671762"/>
                  <a:gd name="connsiteX4" fmla="*/ 338138 w 1400175"/>
                  <a:gd name="connsiteY4" fmla="*/ 2586037 h 2671762"/>
                  <a:gd name="connsiteX5" fmla="*/ 495300 w 1400175"/>
                  <a:gd name="connsiteY5" fmla="*/ 2671762 h 2671762"/>
                  <a:gd name="connsiteX6" fmla="*/ 547688 w 1400175"/>
                  <a:gd name="connsiteY6" fmla="*/ 2571750 h 2671762"/>
                  <a:gd name="connsiteX7" fmla="*/ 600075 w 1400175"/>
                  <a:gd name="connsiteY7" fmla="*/ 2524125 h 2671762"/>
                  <a:gd name="connsiteX8" fmla="*/ 695325 w 1400175"/>
                  <a:gd name="connsiteY8" fmla="*/ 2457450 h 2671762"/>
                  <a:gd name="connsiteX9" fmla="*/ 752475 w 1400175"/>
                  <a:gd name="connsiteY9" fmla="*/ 2400300 h 2671762"/>
                  <a:gd name="connsiteX10" fmla="*/ 866775 w 1400175"/>
                  <a:gd name="connsiteY10" fmla="*/ 2362200 h 2671762"/>
                  <a:gd name="connsiteX11" fmla="*/ 933450 w 1400175"/>
                  <a:gd name="connsiteY11" fmla="*/ 2481262 h 2671762"/>
                  <a:gd name="connsiteX12" fmla="*/ 1085850 w 1400175"/>
                  <a:gd name="connsiteY12" fmla="*/ 2533650 h 2671762"/>
                  <a:gd name="connsiteX13" fmla="*/ 1176338 w 1400175"/>
                  <a:gd name="connsiteY13" fmla="*/ 2552700 h 2671762"/>
                  <a:gd name="connsiteX14" fmla="*/ 1223963 w 1400175"/>
                  <a:gd name="connsiteY14" fmla="*/ 2514600 h 2671762"/>
                  <a:gd name="connsiteX15" fmla="*/ 1281113 w 1400175"/>
                  <a:gd name="connsiteY15" fmla="*/ 2476500 h 2671762"/>
                  <a:gd name="connsiteX16" fmla="*/ 1323975 w 1400175"/>
                  <a:gd name="connsiteY16" fmla="*/ 2447925 h 2671762"/>
                  <a:gd name="connsiteX17" fmla="*/ 1366838 w 1400175"/>
                  <a:gd name="connsiteY17" fmla="*/ 2428875 h 2671762"/>
                  <a:gd name="connsiteX18" fmla="*/ 1400175 w 1400175"/>
                  <a:gd name="connsiteY18" fmla="*/ 2457450 h 2671762"/>
                  <a:gd name="connsiteX19" fmla="*/ 1400175 w 1400175"/>
                  <a:gd name="connsiteY19" fmla="*/ 9525 h 2671762"/>
                  <a:gd name="connsiteX20" fmla="*/ 0 w 1400175"/>
                  <a:gd name="connsiteY20" fmla="*/ 0 h 2671762"/>
                  <a:gd name="connsiteX0" fmla="*/ 0 w 1400175"/>
                  <a:gd name="connsiteY0" fmla="*/ 0 h 2671762"/>
                  <a:gd name="connsiteX1" fmla="*/ 0 w 1400175"/>
                  <a:gd name="connsiteY1" fmla="*/ 2400300 h 2671762"/>
                  <a:gd name="connsiteX2" fmla="*/ 157163 w 1400175"/>
                  <a:gd name="connsiteY2" fmla="*/ 2328862 h 2671762"/>
                  <a:gd name="connsiteX3" fmla="*/ 271463 w 1400175"/>
                  <a:gd name="connsiteY3" fmla="*/ 2509837 h 2671762"/>
                  <a:gd name="connsiteX4" fmla="*/ 338138 w 1400175"/>
                  <a:gd name="connsiteY4" fmla="*/ 2586037 h 2671762"/>
                  <a:gd name="connsiteX5" fmla="*/ 495300 w 1400175"/>
                  <a:gd name="connsiteY5" fmla="*/ 2671762 h 2671762"/>
                  <a:gd name="connsiteX6" fmla="*/ 547688 w 1400175"/>
                  <a:gd name="connsiteY6" fmla="*/ 2571750 h 2671762"/>
                  <a:gd name="connsiteX7" fmla="*/ 600075 w 1400175"/>
                  <a:gd name="connsiteY7" fmla="*/ 2524125 h 2671762"/>
                  <a:gd name="connsiteX8" fmla="*/ 695325 w 1400175"/>
                  <a:gd name="connsiteY8" fmla="*/ 2457450 h 2671762"/>
                  <a:gd name="connsiteX9" fmla="*/ 752475 w 1400175"/>
                  <a:gd name="connsiteY9" fmla="*/ 2400300 h 2671762"/>
                  <a:gd name="connsiteX10" fmla="*/ 866775 w 1400175"/>
                  <a:gd name="connsiteY10" fmla="*/ 2362200 h 2671762"/>
                  <a:gd name="connsiteX11" fmla="*/ 933450 w 1400175"/>
                  <a:gd name="connsiteY11" fmla="*/ 2481262 h 2671762"/>
                  <a:gd name="connsiteX12" fmla="*/ 1085850 w 1400175"/>
                  <a:gd name="connsiteY12" fmla="*/ 2533650 h 2671762"/>
                  <a:gd name="connsiteX13" fmla="*/ 1176338 w 1400175"/>
                  <a:gd name="connsiteY13" fmla="*/ 2552700 h 2671762"/>
                  <a:gd name="connsiteX14" fmla="*/ 1223963 w 1400175"/>
                  <a:gd name="connsiteY14" fmla="*/ 2514600 h 2671762"/>
                  <a:gd name="connsiteX15" fmla="*/ 1281113 w 1400175"/>
                  <a:gd name="connsiteY15" fmla="*/ 2476500 h 2671762"/>
                  <a:gd name="connsiteX16" fmla="*/ 1323975 w 1400175"/>
                  <a:gd name="connsiteY16" fmla="*/ 2447925 h 2671762"/>
                  <a:gd name="connsiteX17" fmla="*/ 1366838 w 1400175"/>
                  <a:gd name="connsiteY17" fmla="*/ 2428875 h 2671762"/>
                  <a:gd name="connsiteX18" fmla="*/ 1400175 w 1400175"/>
                  <a:gd name="connsiteY18" fmla="*/ 2457450 h 2671762"/>
                  <a:gd name="connsiteX19" fmla="*/ 1400175 w 1400175"/>
                  <a:gd name="connsiteY19" fmla="*/ 9525 h 2671762"/>
                  <a:gd name="connsiteX20" fmla="*/ 0 w 1400175"/>
                  <a:gd name="connsiteY20" fmla="*/ 0 h 2671762"/>
                  <a:gd name="connsiteX0" fmla="*/ 0 w 1400175"/>
                  <a:gd name="connsiteY0" fmla="*/ 0 h 2671762"/>
                  <a:gd name="connsiteX1" fmla="*/ 0 w 1400175"/>
                  <a:gd name="connsiteY1" fmla="*/ 2400300 h 2671762"/>
                  <a:gd name="connsiteX2" fmla="*/ 157163 w 1400175"/>
                  <a:gd name="connsiteY2" fmla="*/ 2328862 h 2671762"/>
                  <a:gd name="connsiteX3" fmla="*/ 271463 w 1400175"/>
                  <a:gd name="connsiteY3" fmla="*/ 2509837 h 2671762"/>
                  <a:gd name="connsiteX4" fmla="*/ 338138 w 1400175"/>
                  <a:gd name="connsiteY4" fmla="*/ 2586037 h 2671762"/>
                  <a:gd name="connsiteX5" fmla="*/ 495300 w 1400175"/>
                  <a:gd name="connsiteY5" fmla="*/ 2671762 h 2671762"/>
                  <a:gd name="connsiteX6" fmla="*/ 547688 w 1400175"/>
                  <a:gd name="connsiteY6" fmla="*/ 2571750 h 2671762"/>
                  <a:gd name="connsiteX7" fmla="*/ 600075 w 1400175"/>
                  <a:gd name="connsiteY7" fmla="*/ 2524125 h 2671762"/>
                  <a:gd name="connsiteX8" fmla="*/ 695325 w 1400175"/>
                  <a:gd name="connsiteY8" fmla="*/ 2457450 h 2671762"/>
                  <a:gd name="connsiteX9" fmla="*/ 752475 w 1400175"/>
                  <a:gd name="connsiteY9" fmla="*/ 2400300 h 2671762"/>
                  <a:gd name="connsiteX10" fmla="*/ 866775 w 1400175"/>
                  <a:gd name="connsiteY10" fmla="*/ 2362200 h 2671762"/>
                  <a:gd name="connsiteX11" fmla="*/ 933450 w 1400175"/>
                  <a:gd name="connsiteY11" fmla="*/ 2481262 h 2671762"/>
                  <a:gd name="connsiteX12" fmla="*/ 1085850 w 1400175"/>
                  <a:gd name="connsiteY12" fmla="*/ 2533650 h 2671762"/>
                  <a:gd name="connsiteX13" fmla="*/ 1176338 w 1400175"/>
                  <a:gd name="connsiteY13" fmla="*/ 2552700 h 2671762"/>
                  <a:gd name="connsiteX14" fmla="*/ 1223963 w 1400175"/>
                  <a:gd name="connsiteY14" fmla="*/ 2514600 h 2671762"/>
                  <a:gd name="connsiteX15" fmla="*/ 1281113 w 1400175"/>
                  <a:gd name="connsiteY15" fmla="*/ 2476500 h 2671762"/>
                  <a:gd name="connsiteX16" fmla="*/ 1323975 w 1400175"/>
                  <a:gd name="connsiteY16" fmla="*/ 2447925 h 2671762"/>
                  <a:gd name="connsiteX17" fmla="*/ 1366838 w 1400175"/>
                  <a:gd name="connsiteY17" fmla="*/ 2428875 h 2671762"/>
                  <a:gd name="connsiteX18" fmla="*/ 1385888 w 1400175"/>
                  <a:gd name="connsiteY18" fmla="*/ 2443163 h 2671762"/>
                  <a:gd name="connsiteX19" fmla="*/ 1400175 w 1400175"/>
                  <a:gd name="connsiteY19" fmla="*/ 9525 h 2671762"/>
                  <a:gd name="connsiteX20" fmla="*/ 0 w 1400175"/>
                  <a:gd name="connsiteY20" fmla="*/ 0 h 26717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1400175" h="2671762">
                    <a:moveTo>
                      <a:pt x="0" y="0"/>
                    </a:moveTo>
                    <a:lnTo>
                      <a:pt x="0" y="2400300"/>
                    </a:lnTo>
                    <a:lnTo>
                      <a:pt x="157163" y="2328862"/>
                    </a:lnTo>
                    <a:cubicBezTo>
                      <a:pt x="261938" y="2370137"/>
                      <a:pt x="228600" y="2449512"/>
                      <a:pt x="271463" y="2509837"/>
                    </a:cubicBezTo>
                    <a:lnTo>
                      <a:pt x="338138" y="2586037"/>
                    </a:lnTo>
                    <a:lnTo>
                      <a:pt x="495300" y="2671762"/>
                    </a:lnTo>
                    <a:cubicBezTo>
                      <a:pt x="530225" y="2669381"/>
                      <a:pt x="530226" y="2596356"/>
                      <a:pt x="547688" y="2571750"/>
                    </a:cubicBezTo>
                    <a:cubicBezTo>
                      <a:pt x="565150" y="2547144"/>
                      <a:pt x="575469" y="2543175"/>
                      <a:pt x="600075" y="2524125"/>
                    </a:cubicBezTo>
                    <a:lnTo>
                      <a:pt x="695325" y="2457450"/>
                    </a:lnTo>
                    <a:lnTo>
                      <a:pt x="752475" y="2400300"/>
                    </a:lnTo>
                    <a:lnTo>
                      <a:pt x="866775" y="2362200"/>
                    </a:lnTo>
                    <a:cubicBezTo>
                      <a:pt x="896937" y="2375694"/>
                      <a:pt x="896938" y="2452687"/>
                      <a:pt x="933450" y="2481262"/>
                    </a:cubicBezTo>
                    <a:cubicBezTo>
                      <a:pt x="969962" y="2509837"/>
                      <a:pt x="1055687" y="2527300"/>
                      <a:pt x="1085850" y="2533650"/>
                    </a:cubicBezTo>
                    <a:lnTo>
                      <a:pt x="1176338" y="2552700"/>
                    </a:lnTo>
                    <a:cubicBezTo>
                      <a:pt x="1199357" y="2549525"/>
                      <a:pt x="1206501" y="2527300"/>
                      <a:pt x="1223963" y="2514600"/>
                    </a:cubicBezTo>
                    <a:cubicBezTo>
                      <a:pt x="1241426" y="2501900"/>
                      <a:pt x="1264444" y="2487612"/>
                      <a:pt x="1281113" y="2476500"/>
                    </a:cubicBezTo>
                    <a:lnTo>
                      <a:pt x="1323975" y="2447925"/>
                    </a:lnTo>
                    <a:cubicBezTo>
                      <a:pt x="1338262" y="2438400"/>
                      <a:pt x="1354138" y="2427288"/>
                      <a:pt x="1366838" y="2428875"/>
                    </a:cubicBezTo>
                    <a:lnTo>
                      <a:pt x="1385888" y="2443163"/>
                    </a:lnTo>
                    <a:cubicBezTo>
                      <a:pt x="1390650" y="1631950"/>
                      <a:pt x="1395413" y="820738"/>
                      <a:pt x="1400175" y="9525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A9AA1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72000" tIns="46800" rIns="72000" bIns="108000" anchor="ctr">
                <a:normAutofit/>
              </a:bodyPr>
              <a:lstStyle/>
              <a:p>
                <a:pPr algn="ctr">
                  <a:lnSpc>
                    <a:spcPct val="110000"/>
                  </a:lnSpc>
                  <a:defRPr/>
                </a:pPr>
                <a:endParaRPr lang="zh-CN" alt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6" name="MH_Other_2">
                <a:extLst>
                  <a:ext uri="{FF2B5EF4-FFF2-40B4-BE49-F238E27FC236}">
                    <a16:creationId xmlns:a16="http://schemas.microsoft.com/office/drawing/2014/main" id="{3C1BE964-44C1-4FDB-804E-67C8AED1F879}"/>
                  </a:ext>
                </a:extLst>
              </p:cNvPr>
              <p:cNvSpPr/>
              <p:nvPr>
                <p:custDataLst>
                  <p:tags r:id="rId7"/>
                </p:custDataLst>
              </p:nvPr>
            </p:nvSpPr>
            <p:spPr>
              <a:xfrm rot="6706241" flipH="1">
                <a:off x="3060050" y="1769613"/>
                <a:ext cx="589778" cy="717713"/>
              </a:xfrm>
              <a:custGeom>
                <a:avLst/>
                <a:gdLst/>
                <a:ahLst/>
                <a:cxnLst/>
                <a:rect l="l" t="t" r="r" b="b"/>
                <a:pathLst>
                  <a:path w="1059063" h="1007997">
                    <a:moveTo>
                      <a:pt x="703357" y="0"/>
                    </a:moveTo>
                    <a:lnTo>
                      <a:pt x="1059063" y="345377"/>
                    </a:lnTo>
                    <a:cubicBezTo>
                      <a:pt x="1011759" y="390684"/>
                      <a:pt x="950318" y="412745"/>
                      <a:pt x="888735" y="411717"/>
                    </a:cubicBezTo>
                    <a:lnTo>
                      <a:pt x="615617" y="668531"/>
                    </a:lnTo>
                    <a:cubicBezTo>
                      <a:pt x="643882" y="763675"/>
                      <a:pt x="628025" y="864389"/>
                      <a:pt x="564718" y="936620"/>
                    </a:cubicBezTo>
                    <a:lnTo>
                      <a:pt x="370217" y="747767"/>
                    </a:lnTo>
                    <a:cubicBezTo>
                      <a:pt x="247618" y="834750"/>
                      <a:pt x="146199" y="930329"/>
                      <a:pt x="0" y="1007997"/>
                    </a:cubicBezTo>
                    <a:cubicBezTo>
                      <a:pt x="95002" y="875886"/>
                      <a:pt x="190003" y="777809"/>
                      <a:pt x="284746" y="664777"/>
                    </a:cubicBezTo>
                    <a:lnTo>
                      <a:pt x="96361" y="481861"/>
                    </a:lnTo>
                    <a:cubicBezTo>
                      <a:pt x="152055" y="429106"/>
                      <a:pt x="226831" y="406169"/>
                      <a:pt x="303394" y="411783"/>
                    </a:cubicBezTo>
                    <a:cubicBezTo>
                      <a:pt x="325459" y="413401"/>
                      <a:pt x="347673" y="417390"/>
                      <a:pt x="369433" y="424372"/>
                    </a:cubicBezTo>
                    <a:lnTo>
                      <a:pt x="642990" y="154959"/>
                    </a:lnTo>
                    <a:cubicBezTo>
                      <a:pt x="643358" y="99193"/>
                      <a:pt x="663662" y="44083"/>
                      <a:pt x="703357" y="0"/>
                    </a:cubicBezTo>
                    <a:close/>
                  </a:path>
                </a:pathLst>
              </a:custGeom>
              <a:gradFill flip="none" rotWithShape="1">
                <a:gsLst>
                  <a:gs pos="83000">
                    <a:srgbClr val="BDBDBD"/>
                  </a:gs>
                  <a:gs pos="64000">
                    <a:srgbClr val="C7CACA"/>
                  </a:gs>
                  <a:gs pos="0">
                    <a:srgbClr val="8A8F8F"/>
                  </a:gs>
                  <a:gs pos="35000">
                    <a:srgbClr val="8A8F8F"/>
                  </a:gs>
                </a:gsLst>
                <a:lin ang="2700000" scaled="1"/>
                <a:tileRect/>
              </a:gradFill>
              <a:ln w="12700">
                <a:noFill/>
              </a:ln>
              <a:effectLst>
                <a:outerShdw blurRad="25400" dist="127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>
                  <a:solidFill>
                    <a:srgbClr val="FFFFFF"/>
                  </a:solidFill>
                </a:endParaRPr>
              </a:p>
            </p:txBody>
          </p:sp>
        </p:grpSp>
        <p:sp>
          <p:nvSpPr>
            <p:cNvPr id="34" name="文本框 33">
              <a:extLst>
                <a:ext uri="{FF2B5EF4-FFF2-40B4-BE49-F238E27FC236}">
                  <a16:creationId xmlns:a16="http://schemas.microsoft.com/office/drawing/2014/main" id="{2E1428E5-0F30-4CC8-99E4-1E23533F93B0}"/>
                </a:ext>
              </a:extLst>
            </p:cNvPr>
            <p:cNvSpPr txBox="1"/>
            <p:nvPr/>
          </p:nvSpPr>
          <p:spPr>
            <a:xfrm>
              <a:off x="2404990" y="2471258"/>
              <a:ext cx="1154594" cy="1503845"/>
            </a:xfrm>
            <a:prstGeom prst="rect">
              <a:avLst/>
            </a:prstGeom>
            <a:noFill/>
          </p:spPr>
          <p:txBody>
            <a:bodyPr vert="eaVert" wrap="square" rtlCol="0">
              <a:spAutoFit/>
            </a:bodyPr>
            <a:lstStyle>
              <a:defPPr>
                <a:defRPr lang="zh-CN"/>
              </a:defPPr>
              <a:lvl1pPr>
                <a:lnSpc>
                  <a:spcPct val="120000"/>
                </a:lnSpc>
                <a:defRPr sz="2400">
                  <a:latin typeface="汉仪小麦体简" panose="00020600040101010101" pitchFamily="18" charset="-122"/>
                  <a:ea typeface="汉仪小麦体简" panose="00020600040101010101" pitchFamily="18" charset="-122"/>
                </a:defRPr>
              </a:lvl1pPr>
            </a:lstStyle>
            <a:p>
              <a:pPr marL="0" marR="0" lvl="0" indent="0" algn="l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4000" b="0" i="0" u="none" strike="noStrike" kern="1200" cap="none" spc="0" normalizeH="0" baseline="0" noProof="0" dirty="0" err="1" smtClean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UTM Flamenco" panose="02040603050506020204" pitchFamily="18" charset="0"/>
                </a:rPr>
                <a:t>Bài</a:t>
              </a:r>
              <a:r>
                <a:rPr kumimoji="0" lang="en-US" altLang="zh-CN" sz="4000" b="0" i="0" u="none" strike="noStrike" kern="1200" cap="none" spc="0" normalizeH="0" noProof="0" dirty="0" smtClean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UTM Flamenco" panose="02040603050506020204" pitchFamily="18" charset="0"/>
                </a:rPr>
                <a:t> 1</a:t>
              </a:r>
              <a:endParaRPr kumimoji="0" lang="zh-CN" altLang="en-US" sz="40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UTM Flamenco" panose="02040603050506020204" pitchFamily="18" charset="0"/>
              </a:endParaRPr>
            </a:p>
          </p:txBody>
        </p:sp>
      </p:grpSp>
      <p:grpSp>
        <p:nvGrpSpPr>
          <p:cNvPr id="40" name="组合 39">
            <a:extLst>
              <a:ext uri="{FF2B5EF4-FFF2-40B4-BE49-F238E27FC236}">
                <a16:creationId xmlns:a16="http://schemas.microsoft.com/office/drawing/2014/main" id="{EA675A39-8F9E-46AD-8D0E-1D168987D9D1}"/>
              </a:ext>
            </a:extLst>
          </p:cNvPr>
          <p:cNvGrpSpPr/>
          <p:nvPr/>
        </p:nvGrpSpPr>
        <p:grpSpPr>
          <a:xfrm rot="16200000">
            <a:off x="2491397" y="-7849"/>
            <a:ext cx="807313" cy="3907907"/>
            <a:chOff x="5780601" y="2025559"/>
            <a:chExt cx="1423121" cy="2274888"/>
          </a:xfrm>
        </p:grpSpPr>
        <p:grpSp>
          <p:nvGrpSpPr>
            <p:cNvPr id="31" name="组合 30">
              <a:extLst>
                <a:ext uri="{FF2B5EF4-FFF2-40B4-BE49-F238E27FC236}">
                  <a16:creationId xmlns:a16="http://schemas.microsoft.com/office/drawing/2014/main" id="{B7FDD4BE-7709-4E72-A402-37FED70C1E19}"/>
                </a:ext>
              </a:extLst>
            </p:cNvPr>
            <p:cNvGrpSpPr/>
            <p:nvPr/>
          </p:nvGrpSpPr>
          <p:grpSpPr>
            <a:xfrm>
              <a:off x="5957532" y="2025559"/>
              <a:ext cx="1150940" cy="2274888"/>
              <a:chOff x="5957532" y="2025559"/>
              <a:chExt cx="1150940" cy="2274888"/>
            </a:xfrm>
          </p:grpSpPr>
          <p:sp>
            <p:nvSpPr>
              <p:cNvPr id="20" name="MH_Other_5">
                <a:extLst>
                  <a:ext uri="{FF2B5EF4-FFF2-40B4-BE49-F238E27FC236}">
                    <a16:creationId xmlns:a16="http://schemas.microsoft.com/office/drawing/2014/main" id="{BB797BF7-BCF3-42E4-9F22-BD6C914766AA}"/>
                  </a:ext>
                </a:extLst>
              </p:cNvPr>
              <p:cNvSpPr/>
              <p:nvPr>
                <p:custDataLst>
                  <p:tags r:id="rId3"/>
                </p:custDataLst>
              </p:nvPr>
            </p:nvSpPr>
            <p:spPr>
              <a:xfrm>
                <a:off x="5957532" y="2025559"/>
                <a:ext cx="1150938" cy="2274888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25400" dir="2700000" algn="tl" rotWithShape="0">
                  <a:prstClr val="black">
                    <a:alpha val="5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>
                  <a:solidFill>
                    <a:srgbClr val="FFFFFF"/>
                  </a:solidFill>
                </a:endParaRPr>
              </a:p>
            </p:txBody>
          </p:sp>
          <p:sp>
            <p:nvSpPr>
              <p:cNvPr id="21" name="MH_SubTitle_3">
                <a:extLst>
                  <a:ext uri="{FF2B5EF4-FFF2-40B4-BE49-F238E27FC236}">
                    <a16:creationId xmlns:a16="http://schemas.microsoft.com/office/drawing/2014/main" id="{8610F0B3-A1FC-48F2-ACB1-6C39407E9D45}"/>
                  </a:ext>
                </a:extLst>
              </p:cNvPr>
              <p:cNvSpPr/>
              <p:nvPr>
                <p:custDataLst>
                  <p:tags r:id="rId4"/>
                </p:custDataLst>
              </p:nvPr>
            </p:nvSpPr>
            <p:spPr>
              <a:xfrm>
                <a:off x="5957534" y="2069062"/>
                <a:ext cx="1150938" cy="2195513"/>
              </a:xfrm>
              <a:prstGeom prst="roundRect">
                <a:avLst/>
              </a:prstGeom>
              <a:solidFill>
                <a:srgbClr val="BD3B4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72000" tIns="46800" rIns="72000" bIns="108000" anchor="ctr">
                <a:normAutofit/>
              </a:bodyPr>
              <a:lstStyle/>
              <a:p>
                <a:pPr algn="ctr">
                  <a:lnSpc>
                    <a:spcPct val="110000"/>
                  </a:lnSpc>
                  <a:defRPr/>
                </a:pPr>
                <a:endParaRPr lang="zh-CN" altLang="en-US" dirty="0">
                  <a:solidFill>
                    <a:srgbClr val="FFFFFF"/>
                  </a:solidFill>
                </a:endParaRPr>
              </a:p>
            </p:txBody>
          </p:sp>
        </p:grpSp>
        <p:sp>
          <p:nvSpPr>
            <p:cNvPr id="36" name="文本框 35">
              <a:extLst>
                <a:ext uri="{FF2B5EF4-FFF2-40B4-BE49-F238E27FC236}">
                  <a16:creationId xmlns:a16="http://schemas.microsoft.com/office/drawing/2014/main" id="{CB511FB8-7B20-4595-BA1B-6ECDF4471E4B}"/>
                </a:ext>
              </a:extLst>
            </p:cNvPr>
            <p:cNvSpPr txBox="1"/>
            <p:nvPr/>
          </p:nvSpPr>
          <p:spPr>
            <a:xfrm>
              <a:off x="5780601" y="2320954"/>
              <a:ext cx="1423121" cy="1841530"/>
            </a:xfrm>
            <a:prstGeom prst="roundRect">
              <a:avLst/>
            </a:prstGeom>
            <a:noFill/>
          </p:spPr>
          <p:txBody>
            <a:bodyPr vert="eaVert" wrap="square" rtlCol="0">
              <a:spAutoFit/>
            </a:bodyPr>
            <a:lstStyle>
              <a:defPPr>
                <a:defRPr lang="zh-CN"/>
              </a:defPPr>
              <a:lvl1pPr>
                <a:lnSpc>
                  <a:spcPct val="120000"/>
                </a:lnSpc>
                <a:defRPr sz="2400">
                  <a:latin typeface="汉仪小麦体简" panose="00020600040101010101" pitchFamily="18" charset="-122"/>
                  <a:ea typeface="汉仪小麦体简" panose="00020600040101010101" pitchFamily="18" charset="-122"/>
                </a:defRPr>
              </a:lvl1pPr>
            </a:lstStyle>
            <a:p>
              <a:pPr marR="0" lvl="0" algn="l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tabLst/>
                <a:defRPr/>
              </a:pPr>
              <a:r>
                <a:rPr lang="en-US" altLang="zh-CN" sz="3200" b="1" dirty="0" smtClean="0">
                  <a:solidFill>
                    <a:schemeClr val="accent4">
                      <a:lumMod val="20000"/>
                      <a:lumOff val="80000"/>
                    </a:schemeClr>
                  </a:solidFill>
                  <a:latin typeface="UTM Isadora" panose="02040603050506020204" pitchFamily="18" charset="0"/>
                </a:rPr>
                <a:t>b. 5781 : 47</a:t>
              </a:r>
              <a:endParaRPr kumimoji="0" lang="en-US" altLang="zh-CN" sz="3200" b="1" i="0" u="none" strike="noStrike" kern="1200" cap="none" spc="0" normalizeH="0" noProof="0" dirty="0" smtClean="0">
                <a:ln>
                  <a:noFill/>
                </a:ln>
                <a:solidFill>
                  <a:schemeClr val="accent4">
                    <a:lumMod val="20000"/>
                    <a:lumOff val="80000"/>
                  </a:schemeClr>
                </a:solidFill>
                <a:effectLst/>
                <a:uLnTx/>
                <a:uFillTx/>
                <a:latin typeface="UTM Isadora" panose="02040603050506020204" pitchFamily="18" charset="0"/>
              </a:endParaRPr>
            </a:p>
          </p:txBody>
        </p:sp>
      </p:grpSp>
      <p:grpSp>
        <p:nvGrpSpPr>
          <p:cNvPr id="41" name="组合 40">
            <a:extLst>
              <a:ext uri="{FF2B5EF4-FFF2-40B4-BE49-F238E27FC236}">
                <a16:creationId xmlns:a16="http://schemas.microsoft.com/office/drawing/2014/main" id="{6ED61FB7-AC0B-48B8-BA3B-59945B2412C9}"/>
              </a:ext>
            </a:extLst>
          </p:cNvPr>
          <p:cNvGrpSpPr/>
          <p:nvPr/>
        </p:nvGrpSpPr>
        <p:grpSpPr>
          <a:xfrm rot="16200000">
            <a:off x="8086290" y="-350382"/>
            <a:ext cx="807313" cy="4535639"/>
            <a:chOff x="6997649" y="3286237"/>
            <a:chExt cx="1498322" cy="2533303"/>
          </a:xfrm>
        </p:grpSpPr>
        <p:grpSp>
          <p:nvGrpSpPr>
            <p:cNvPr id="32" name="组合 31">
              <a:extLst>
                <a:ext uri="{FF2B5EF4-FFF2-40B4-BE49-F238E27FC236}">
                  <a16:creationId xmlns:a16="http://schemas.microsoft.com/office/drawing/2014/main" id="{41B82743-71F5-4ABB-B482-6F3E78A74273}"/>
                </a:ext>
              </a:extLst>
            </p:cNvPr>
            <p:cNvGrpSpPr/>
            <p:nvPr/>
          </p:nvGrpSpPr>
          <p:grpSpPr>
            <a:xfrm>
              <a:off x="7107239" y="3286237"/>
              <a:ext cx="1150937" cy="2274888"/>
              <a:chOff x="7107239" y="3286237"/>
              <a:chExt cx="1150937" cy="2274888"/>
            </a:xfrm>
          </p:grpSpPr>
          <p:sp>
            <p:nvSpPr>
              <p:cNvPr id="23" name="MH_Other_7">
                <a:extLst>
                  <a:ext uri="{FF2B5EF4-FFF2-40B4-BE49-F238E27FC236}">
                    <a16:creationId xmlns:a16="http://schemas.microsoft.com/office/drawing/2014/main" id="{E0C5084D-94C7-4D9F-885B-60BE7D8CFDBF}"/>
                  </a:ext>
                </a:extLst>
              </p:cNvPr>
              <p:cNvSpPr/>
              <p:nvPr>
                <p:custDataLst>
                  <p:tags r:id="rId1"/>
                </p:custDataLst>
              </p:nvPr>
            </p:nvSpPr>
            <p:spPr>
              <a:xfrm>
                <a:off x="7107239" y="3286237"/>
                <a:ext cx="1150937" cy="2274888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25400" dir="2700000" algn="tl" rotWithShape="0">
                  <a:prstClr val="black">
                    <a:alpha val="5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>
                  <a:solidFill>
                    <a:srgbClr val="FFFFFF"/>
                  </a:solidFill>
                </a:endParaRPr>
              </a:p>
            </p:txBody>
          </p:sp>
          <p:sp>
            <p:nvSpPr>
              <p:cNvPr id="24" name="MH_SubTitle_4">
                <a:extLst>
                  <a:ext uri="{FF2B5EF4-FFF2-40B4-BE49-F238E27FC236}">
                    <a16:creationId xmlns:a16="http://schemas.microsoft.com/office/drawing/2014/main" id="{835C88F7-A8CA-4F32-9803-06F6C66192A9}"/>
                  </a:ext>
                </a:extLst>
              </p:cNvPr>
              <p:cNvSpPr/>
              <p:nvPr>
                <p:custDataLst>
                  <p:tags r:id="rId2"/>
                </p:custDataLst>
              </p:nvPr>
            </p:nvSpPr>
            <p:spPr>
              <a:xfrm>
                <a:off x="7107239" y="3286238"/>
                <a:ext cx="1150937" cy="2195513"/>
              </a:xfrm>
              <a:prstGeom prst="roundRect">
                <a:avLst/>
              </a:prstGeom>
              <a:solidFill>
                <a:srgbClr val="BD3B4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72000" tIns="46800" rIns="72000" bIns="108000" anchor="ctr">
                <a:normAutofit/>
              </a:bodyPr>
              <a:lstStyle/>
              <a:p>
                <a:pPr algn="ctr">
                  <a:lnSpc>
                    <a:spcPct val="110000"/>
                  </a:lnSpc>
                  <a:defRPr/>
                </a:pPr>
                <a:endParaRPr lang="zh-CN" altLang="en-US" dirty="0">
                  <a:solidFill>
                    <a:srgbClr val="FFFFFF"/>
                  </a:solidFill>
                </a:endParaRPr>
              </a:p>
            </p:txBody>
          </p:sp>
        </p:grpSp>
        <p:sp>
          <p:nvSpPr>
            <p:cNvPr id="37" name="文本框 36">
              <a:extLst>
                <a:ext uri="{FF2B5EF4-FFF2-40B4-BE49-F238E27FC236}">
                  <a16:creationId xmlns:a16="http://schemas.microsoft.com/office/drawing/2014/main" id="{8451218D-E767-47AC-AE7E-00BABC713628}"/>
                </a:ext>
              </a:extLst>
            </p:cNvPr>
            <p:cNvSpPr txBox="1"/>
            <p:nvPr/>
          </p:nvSpPr>
          <p:spPr>
            <a:xfrm>
              <a:off x="6997649" y="3761348"/>
              <a:ext cx="1498322" cy="2058192"/>
            </a:xfrm>
            <a:prstGeom prst="roundRect">
              <a:avLst/>
            </a:prstGeom>
            <a:noFill/>
          </p:spPr>
          <p:txBody>
            <a:bodyPr vert="eaVert" wrap="square" rtlCol="0">
              <a:spAutoFit/>
            </a:bodyPr>
            <a:lstStyle>
              <a:defPPr>
                <a:defRPr lang="zh-CN"/>
              </a:defPPr>
              <a:lvl1pPr>
                <a:lnSpc>
                  <a:spcPct val="120000"/>
                </a:lnSpc>
                <a:defRPr sz="2400">
                  <a:latin typeface="汉仪小麦体简" panose="00020600040101010101" pitchFamily="18" charset="-122"/>
                  <a:ea typeface="汉仪小麦体简" panose="00020600040101010101" pitchFamily="18" charset="-122"/>
                </a:defRPr>
              </a:lvl1pPr>
            </a:lstStyle>
            <a:p>
              <a:pPr lvl="0" defTabSz="914400">
                <a:defRPr/>
              </a:pPr>
              <a:r>
                <a:rPr lang="en-US" altLang="zh-CN" sz="3200" b="1" dirty="0" smtClean="0">
                  <a:solidFill>
                    <a:schemeClr val="accent4">
                      <a:lumMod val="20000"/>
                      <a:lumOff val="80000"/>
                    </a:schemeClr>
                  </a:solidFill>
                  <a:latin typeface="UTM Isadora" panose="02040603050506020204" pitchFamily="18" charset="0"/>
                </a:rPr>
                <a:t>9146 : 72</a:t>
              </a:r>
              <a:endPara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UTM Isadora" panose="02040603050506020204" pitchFamily="18" charset="0"/>
              </a:endParaRPr>
            </a:p>
          </p:txBody>
        </p:sp>
      </p:grpSp>
      <p:grpSp>
        <p:nvGrpSpPr>
          <p:cNvPr id="3" name="Group 2"/>
          <p:cNvGrpSpPr/>
          <p:nvPr/>
        </p:nvGrpSpPr>
        <p:grpSpPr>
          <a:xfrm>
            <a:off x="2952847" y="369938"/>
            <a:ext cx="4082436" cy="851188"/>
            <a:chOff x="2952846" y="369938"/>
            <a:chExt cx="6177887" cy="851188"/>
          </a:xfrm>
        </p:grpSpPr>
        <p:sp>
          <p:nvSpPr>
            <p:cNvPr id="2" name="Rounded Rectangle 1"/>
            <p:cNvSpPr/>
            <p:nvPr/>
          </p:nvSpPr>
          <p:spPr>
            <a:xfrm>
              <a:off x="3056505" y="379593"/>
              <a:ext cx="6074228" cy="841533"/>
            </a:xfrm>
            <a:prstGeom prst="roundRect">
              <a:avLst/>
            </a:pr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2">
                    <a:lumMod val="20000"/>
                    <a:lumOff val="80000"/>
                  </a:schemeClr>
                </a:solidFill>
              </a:endParaRPr>
            </a:p>
          </p:txBody>
        </p:sp>
        <p:sp>
          <p:nvSpPr>
            <p:cNvPr id="44" name="Rounded Rectangle 43"/>
            <p:cNvSpPr/>
            <p:nvPr/>
          </p:nvSpPr>
          <p:spPr>
            <a:xfrm>
              <a:off x="2952846" y="369938"/>
              <a:ext cx="6074228" cy="841533"/>
            </a:xfrm>
            <a:prstGeom prst="roundRect">
              <a:avLst/>
            </a:prstGeom>
            <a:solidFill>
              <a:srgbClr val="A9AA1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4000" dirty="0" err="1" smtClean="0">
                  <a:solidFill>
                    <a:schemeClr val="bg2">
                      <a:lumMod val="25000"/>
                    </a:schemeClr>
                  </a:solidFill>
                  <a:latin typeface="UTM Flamenco" panose="02040603050506020204" pitchFamily="18" charset="0"/>
                </a:rPr>
                <a:t>Đặt</a:t>
              </a:r>
              <a:r>
                <a:rPr lang="en-US" sz="4000" dirty="0" smtClean="0">
                  <a:solidFill>
                    <a:schemeClr val="bg2">
                      <a:lumMod val="25000"/>
                    </a:schemeClr>
                  </a:solidFill>
                  <a:latin typeface="UTM Flamenco" panose="02040603050506020204" pitchFamily="18" charset="0"/>
                </a:rPr>
                <a:t> </a:t>
              </a:r>
              <a:r>
                <a:rPr lang="en-US" sz="4000" dirty="0" err="1" smtClean="0">
                  <a:solidFill>
                    <a:schemeClr val="bg2">
                      <a:lumMod val="25000"/>
                    </a:schemeClr>
                  </a:solidFill>
                  <a:latin typeface="UTM Flamenco" panose="02040603050506020204" pitchFamily="18" charset="0"/>
                </a:rPr>
                <a:t>tính</a:t>
              </a:r>
              <a:r>
                <a:rPr lang="en-US" sz="4000" dirty="0" smtClean="0">
                  <a:solidFill>
                    <a:schemeClr val="bg2">
                      <a:lumMod val="25000"/>
                    </a:schemeClr>
                  </a:solidFill>
                  <a:latin typeface="UTM Flamenco" panose="02040603050506020204" pitchFamily="18" charset="0"/>
                </a:rPr>
                <a:t> </a:t>
              </a:r>
              <a:r>
                <a:rPr lang="en-US" sz="4000" dirty="0" err="1" smtClean="0">
                  <a:solidFill>
                    <a:schemeClr val="bg2">
                      <a:lumMod val="25000"/>
                    </a:schemeClr>
                  </a:solidFill>
                  <a:latin typeface="UTM Flamenco" panose="02040603050506020204" pitchFamily="18" charset="0"/>
                </a:rPr>
                <a:t>rồi</a:t>
              </a:r>
              <a:r>
                <a:rPr lang="en-US" sz="4000" dirty="0" smtClean="0">
                  <a:solidFill>
                    <a:schemeClr val="bg2">
                      <a:lumMod val="25000"/>
                    </a:schemeClr>
                  </a:solidFill>
                  <a:latin typeface="UTM Flamenco" panose="02040603050506020204" pitchFamily="18" charset="0"/>
                </a:rPr>
                <a:t> </a:t>
              </a:r>
              <a:r>
                <a:rPr lang="en-US" sz="4000" dirty="0" err="1" smtClean="0">
                  <a:solidFill>
                    <a:schemeClr val="bg2">
                      <a:lumMod val="25000"/>
                    </a:schemeClr>
                  </a:solidFill>
                  <a:latin typeface="UTM Flamenco" panose="02040603050506020204" pitchFamily="18" charset="0"/>
                </a:rPr>
                <a:t>tính</a:t>
              </a:r>
              <a:endParaRPr lang="en-US" sz="4000" dirty="0">
                <a:solidFill>
                  <a:schemeClr val="bg2">
                    <a:lumMod val="25000"/>
                  </a:schemeClr>
                </a:solidFill>
                <a:latin typeface="UTM Flamenco" panose="02040603050506020204" pitchFamily="18" charset="0"/>
              </a:endParaRPr>
            </a:p>
          </p:txBody>
        </p:sp>
      </p:grpSp>
      <p:grpSp>
        <p:nvGrpSpPr>
          <p:cNvPr id="8" name="Group 7"/>
          <p:cNvGrpSpPr/>
          <p:nvPr/>
        </p:nvGrpSpPr>
        <p:grpSpPr>
          <a:xfrm>
            <a:off x="1782384" y="2339766"/>
            <a:ext cx="2340925" cy="1296063"/>
            <a:chOff x="1982560" y="2327172"/>
            <a:chExt cx="2340925" cy="1296063"/>
          </a:xfrm>
        </p:grpSpPr>
        <p:sp>
          <p:nvSpPr>
            <p:cNvPr id="4" name="Rectangle 3"/>
            <p:cNvSpPr/>
            <p:nvPr/>
          </p:nvSpPr>
          <p:spPr>
            <a:xfrm>
              <a:off x="1982560" y="2327172"/>
              <a:ext cx="2238113" cy="70551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 defTabSz="914400">
                <a:lnSpc>
                  <a:spcPct val="120000"/>
                </a:lnSpc>
                <a:defRPr/>
              </a:pPr>
              <a:r>
                <a:rPr lang="en-US" altLang="zh-CN" sz="3600" b="1" dirty="0" smtClean="0">
                  <a:solidFill>
                    <a:schemeClr val="bg1"/>
                  </a:solidFill>
                  <a:latin typeface="UTM Isadora" panose="02040603050506020204" pitchFamily="18" charset="0"/>
                </a:rPr>
                <a:t>5781   47</a:t>
              </a:r>
              <a:endParaRPr lang="en-US" altLang="zh-CN" sz="3600" b="1" dirty="0">
                <a:solidFill>
                  <a:schemeClr val="bg1"/>
                </a:solidFill>
                <a:latin typeface="UTM Isadora" panose="02040603050506020204" pitchFamily="18" charset="0"/>
              </a:endParaRPr>
            </a:p>
          </p:txBody>
        </p:sp>
        <p:grpSp>
          <p:nvGrpSpPr>
            <p:cNvPr id="7" name="Group 6"/>
            <p:cNvGrpSpPr/>
            <p:nvPr/>
          </p:nvGrpSpPr>
          <p:grpSpPr>
            <a:xfrm>
              <a:off x="3321999" y="2453950"/>
              <a:ext cx="1001486" cy="1169285"/>
              <a:chOff x="3321999" y="2453950"/>
              <a:chExt cx="1001486" cy="1169285"/>
            </a:xfrm>
          </p:grpSpPr>
          <p:cxnSp>
            <p:nvCxnSpPr>
              <p:cNvPr id="6" name="Straight Connector 5"/>
              <p:cNvCxnSpPr/>
              <p:nvPr/>
            </p:nvCxnSpPr>
            <p:spPr>
              <a:xfrm>
                <a:off x="3321999" y="2453950"/>
                <a:ext cx="14532" cy="1169285"/>
              </a:xfrm>
              <a:prstGeom prst="line">
                <a:avLst/>
              </a:prstGeom>
              <a:ln w="28575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" name="Straight Connector 24"/>
              <p:cNvCxnSpPr/>
              <p:nvPr/>
            </p:nvCxnSpPr>
            <p:spPr>
              <a:xfrm rot="16200000">
                <a:off x="3833628" y="2453951"/>
                <a:ext cx="0" cy="979714"/>
              </a:xfrm>
              <a:prstGeom prst="line">
                <a:avLst/>
              </a:prstGeom>
              <a:ln w="28575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27" name="Rectangle 26"/>
          <p:cNvSpPr/>
          <p:nvPr/>
        </p:nvSpPr>
        <p:spPr>
          <a:xfrm>
            <a:off x="1782384" y="2331045"/>
            <a:ext cx="732893" cy="70551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defTabSz="914400">
              <a:lnSpc>
                <a:spcPct val="120000"/>
              </a:lnSpc>
              <a:defRPr/>
            </a:pPr>
            <a:r>
              <a:rPr lang="en-US" altLang="zh-CN" sz="3600" b="1" dirty="0" smtClean="0">
                <a:solidFill>
                  <a:srgbClr val="C00000"/>
                </a:solidFill>
                <a:latin typeface="UTM Isadora" panose="02040603050506020204" pitchFamily="18" charset="0"/>
              </a:rPr>
              <a:t>57</a:t>
            </a:r>
            <a:endParaRPr lang="en-US" altLang="zh-CN" sz="3600" b="1" dirty="0">
              <a:solidFill>
                <a:srgbClr val="C00000"/>
              </a:solidFill>
              <a:latin typeface="UTM Isadora" panose="02040603050506020204" pitchFamily="18" charset="0"/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3291918" y="2332547"/>
            <a:ext cx="732893" cy="70551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defTabSz="914400">
              <a:lnSpc>
                <a:spcPct val="120000"/>
              </a:lnSpc>
              <a:defRPr/>
            </a:pPr>
            <a:r>
              <a:rPr lang="en-US" altLang="zh-CN" sz="3600" b="1" dirty="0" smtClean="0">
                <a:solidFill>
                  <a:srgbClr val="C00000"/>
                </a:solidFill>
                <a:latin typeface="UTM Isadora" panose="02040603050506020204" pitchFamily="18" charset="0"/>
              </a:rPr>
              <a:t>47</a:t>
            </a:r>
            <a:endParaRPr lang="en-US" altLang="zh-CN" sz="3600" b="1" dirty="0">
              <a:solidFill>
                <a:srgbClr val="C00000"/>
              </a:solidFill>
              <a:latin typeface="UTM Isadora" panose="02040603050506020204" pitchFamily="18" charset="0"/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3129089" y="2855096"/>
            <a:ext cx="519694" cy="84170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defTabSz="914400">
              <a:lnSpc>
                <a:spcPct val="120000"/>
              </a:lnSpc>
              <a:defRPr/>
            </a:pPr>
            <a:r>
              <a:rPr lang="en-US" altLang="zh-CN" sz="4400" b="1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UTM Isadora" panose="02040603050506020204" pitchFamily="18" charset="0"/>
              </a:rPr>
              <a:t>1</a:t>
            </a:r>
            <a:endParaRPr lang="en-US" altLang="zh-CN" sz="4400" b="1" dirty="0">
              <a:solidFill>
                <a:schemeClr val="accent2">
                  <a:lumMod val="40000"/>
                  <a:lumOff val="60000"/>
                </a:schemeClr>
              </a:solidFill>
              <a:latin typeface="UTM Isadora" panose="02040603050506020204" pitchFamily="18" charset="0"/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1683886" y="2772217"/>
            <a:ext cx="732893" cy="70551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defTabSz="914400">
              <a:lnSpc>
                <a:spcPct val="120000"/>
              </a:lnSpc>
              <a:defRPr/>
            </a:pPr>
            <a:r>
              <a:rPr lang="en-US" altLang="zh-CN" sz="3600" b="1" dirty="0" smtClean="0">
                <a:solidFill>
                  <a:schemeClr val="bg1"/>
                </a:solidFill>
                <a:latin typeface="UTM Isadora" panose="02040603050506020204" pitchFamily="18" charset="0"/>
              </a:rPr>
              <a:t>47</a:t>
            </a:r>
            <a:endParaRPr lang="en-US" altLang="zh-CN" sz="3600" b="1" dirty="0">
              <a:solidFill>
                <a:schemeClr val="bg1"/>
              </a:solidFill>
              <a:latin typeface="UTM Isadora" panose="02040603050506020204" pitchFamily="18" charset="0"/>
            </a:endParaRPr>
          </a:p>
        </p:txBody>
      </p:sp>
      <p:cxnSp>
        <p:nvCxnSpPr>
          <p:cNvPr id="35" name="Straight Connector 34"/>
          <p:cNvCxnSpPr/>
          <p:nvPr/>
        </p:nvCxnSpPr>
        <p:spPr>
          <a:xfrm>
            <a:off x="1782384" y="3426148"/>
            <a:ext cx="1221786" cy="4559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Rectangle 37"/>
          <p:cNvSpPr/>
          <p:nvPr/>
        </p:nvSpPr>
        <p:spPr>
          <a:xfrm>
            <a:off x="1669807" y="3295258"/>
            <a:ext cx="732893" cy="70551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defTabSz="914400">
              <a:lnSpc>
                <a:spcPct val="120000"/>
              </a:lnSpc>
              <a:defRPr/>
            </a:pPr>
            <a:r>
              <a:rPr lang="en-US" altLang="zh-CN" sz="3600" b="1" dirty="0" smtClean="0">
                <a:solidFill>
                  <a:schemeClr val="bg1"/>
                </a:solidFill>
                <a:latin typeface="UTM Isadora" panose="02040603050506020204" pitchFamily="18" charset="0"/>
              </a:rPr>
              <a:t>10</a:t>
            </a:r>
            <a:endParaRPr lang="en-US" altLang="zh-CN" sz="3600" b="1" dirty="0">
              <a:solidFill>
                <a:schemeClr val="bg1"/>
              </a:solidFill>
              <a:latin typeface="UTM Isadora" panose="02040603050506020204" pitchFamily="18" charset="0"/>
            </a:endParaRPr>
          </a:p>
        </p:txBody>
      </p:sp>
      <p:sp>
        <p:nvSpPr>
          <p:cNvPr id="39" name="Rectangle 38"/>
          <p:cNvSpPr/>
          <p:nvPr/>
        </p:nvSpPr>
        <p:spPr>
          <a:xfrm>
            <a:off x="2255536" y="3301077"/>
            <a:ext cx="458780" cy="70551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defTabSz="914400">
              <a:lnSpc>
                <a:spcPct val="120000"/>
              </a:lnSpc>
              <a:defRPr/>
            </a:pPr>
            <a:r>
              <a:rPr lang="en-US" altLang="zh-CN" sz="3600" b="1" dirty="0" smtClean="0">
                <a:solidFill>
                  <a:schemeClr val="bg1"/>
                </a:solidFill>
                <a:latin typeface="UTM Isadora" panose="02040603050506020204" pitchFamily="18" charset="0"/>
              </a:rPr>
              <a:t>8</a:t>
            </a:r>
            <a:endParaRPr lang="en-US" altLang="zh-CN" sz="3600" b="1" dirty="0">
              <a:solidFill>
                <a:schemeClr val="bg1"/>
              </a:solidFill>
              <a:latin typeface="UTM Isadora" panose="02040603050506020204" pitchFamily="18" charset="0"/>
            </a:endParaRPr>
          </a:p>
        </p:txBody>
      </p:sp>
      <p:sp>
        <p:nvSpPr>
          <p:cNvPr id="42" name="Rectangle 41"/>
          <p:cNvSpPr/>
          <p:nvPr/>
        </p:nvSpPr>
        <p:spPr>
          <a:xfrm>
            <a:off x="3365518" y="2855095"/>
            <a:ext cx="519694" cy="84170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defTabSz="914400">
              <a:lnSpc>
                <a:spcPct val="120000"/>
              </a:lnSpc>
              <a:defRPr/>
            </a:pPr>
            <a:r>
              <a:rPr lang="en-US" altLang="zh-CN" sz="4400" b="1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UTM Isadora" panose="02040603050506020204" pitchFamily="18" charset="0"/>
              </a:rPr>
              <a:t>2</a:t>
            </a:r>
            <a:endParaRPr lang="en-US" altLang="zh-CN" sz="4400" b="1" dirty="0">
              <a:solidFill>
                <a:schemeClr val="accent2">
                  <a:lumMod val="40000"/>
                  <a:lumOff val="60000"/>
                </a:schemeClr>
              </a:solidFill>
              <a:latin typeface="UTM Isadora" panose="02040603050506020204" pitchFamily="18" charset="0"/>
            </a:endParaRPr>
          </a:p>
        </p:txBody>
      </p:sp>
      <p:sp>
        <p:nvSpPr>
          <p:cNvPr id="45" name="Rectangle 44"/>
          <p:cNvSpPr/>
          <p:nvPr/>
        </p:nvSpPr>
        <p:spPr>
          <a:xfrm>
            <a:off x="1898576" y="3756849"/>
            <a:ext cx="732893" cy="70551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defTabSz="914400">
              <a:lnSpc>
                <a:spcPct val="120000"/>
              </a:lnSpc>
              <a:defRPr/>
            </a:pPr>
            <a:r>
              <a:rPr lang="en-US" altLang="zh-CN" sz="3600" b="1" dirty="0" smtClean="0">
                <a:solidFill>
                  <a:schemeClr val="bg1"/>
                </a:solidFill>
                <a:latin typeface="UTM Isadora" panose="02040603050506020204" pitchFamily="18" charset="0"/>
              </a:rPr>
              <a:t>94</a:t>
            </a:r>
            <a:endParaRPr lang="en-US" altLang="zh-CN" sz="3600" b="1" dirty="0">
              <a:solidFill>
                <a:schemeClr val="bg1"/>
              </a:solidFill>
              <a:latin typeface="UTM Isadora" panose="02040603050506020204" pitchFamily="18" charset="0"/>
            </a:endParaRPr>
          </a:p>
        </p:txBody>
      </p:sp>
      <p:cxnSp>
        <p:nvCxnSpPr>
          <p:cNvPr id="46" name="Straight Connector 45"/>
          <p:cNvCxnSpPr/>
          <p:nvPr/>
        </p:nvCxnSpPr>
        <p:spPr>
          <a:xfrm>
            <a:off x="1745743" y="4343631"/>
            <a:ext cx="1221786" cy="4559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Rectangle 46"/>
          <p:cNvSpPr/>
          <p:nvPr/>
        </p:nvSpPr>
        <p:spPr>
          <a:xfrm>
            <a:off x="1889089" y="4279890"/>
            <a:ext cx="732893" cy="70551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defTabSz="914400">
              <a:lnSpc>
                <a:spcPct val="120000"/>
              </a:lnSpc>
              <a:defRPr/>
            </a:pPr>
            <a:r>
              <a:rPr lang="en-US" altLang="zh-CN" sz="3600" b="1" dirty="0">
                <a:solidFill>
                  <a:schemeClr val="bg1"/>
                </a:solidFill>
                <a:latin typeface="UTM Isadora" panose="02040603050506020204" pitchFamily="18" charset="0"/>
              </a:rPr>
              <a:t>14</a:t>
            </a:r>
          </a:p>
        </p:txBody>
      </p:sp>
      <p:sp>
        <p:nvSpPr>
          <p:cNvPr id="5" name="Rectangle 4"/>
          <p:cNvSpPr/>
          <p:nvPr/>
        </p:nvSpPr>
        <p:spPr>
          <a:xfrm>
            <a:off x="2435358" y="4259471"/>
            <a:ext cx="428322" cy="7571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914400">
              <a:lnSpc>
                <a:spcPct val="120000"/>
              </a:lnSpc>
              <a:defRPr/>
            </a:pPr>
            <a:r>
              <a:rPr lang="en-US" altLang="zh-CN" sz="3600" b="1" dirty="0" smtClean="0">
                <a:solidFill>
                  <a:schemeClr val="bg1"/>
                </a:solidFill>
                <a:latin typeface="UTM Isadora" panose="02040603050506020204" pitchFamily="18" charset="0"/>
              </a:rPr>
              <a:t>1</a:t>
            </a:r>
            <a:endParaRPr lang="en-US" altLang="zh-CN" sz="3600" b="1" dirty="0">
              <a:solidFill>
                <a:schemeClr val="bg1"/>
              </a:solidFill>
              <a:latin typeface="UTM Isadora" panose="02040603050506020204" pitchFamily="18" charset="0"/>
            </a:endParaRPr>
          </a:p>
        </p:txBody>
      </p:sp>
      <p:sp>
        <p:nvSpPr>
          <p:cNvPr id="64" name="Rectangle 63"/>
          <p:cNvSpPr/>
          <p:nvPr/>
        </p:nvSpPr>
        <p:spPr>
          <a:xfrm>
            <a:off x="3639476" y="2855095"/>
            <a:ext cx="519694" cy="84170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defTabSz="914400">
              <a:lnSpc>
                <a:spcPct val="120000"/>
              </a:lnSpc>
              <a:defRPr/>
            </a:pPr>
            <a:r>
              <a:rPr lang="en-US" altLang="zh-CN" sz="4400" b="1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UTM Isadora" panose="02040603050506020204" pitchFamily="18" charset="0"/>
              </a:rPr>
              <a:t>3</a:t>
            </a:r>
            <a:endParaRPr lang="en-US" altLang="zh-CN" sz="4400" b="1" dirty="0">
              <a:solidFill>
                <a:schemeClr val="accent2">
                  <a:lumMod val="40000"/>
                  <a:lumOff val="60000"/>
                </a:schemeClr>
              </a:solidFill>
              <a:latin typeface="UTM Isadora" panose="02040603050506020204" pitchFamily="18" charset="0"/>
            </a:endParaRPr>
          </a:p>
        </p:txBody>
      </p:sp>
      <p:sp>
        <p:nvSpPr>
          <p:cNvPr id="65" name="Rectangle 64"/>
          <p:cNvSpPr/>
          <p:nvPr/>
        </p:nvSpPr>
        <p:spPr>
          <a:xfrm>
            <a:off x="1796350" y="4713234"/>
            <a:ext cx="1007007" cy="70551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defTabSz="914400">
              <a:lnSpc>
                <a:spcPct val="120000"/>
              </a:lnSpc>
              <a:defRPr/>
            </a:pPr>
            <a:r>
              <a:rPr lang="en-US" altLang="zh-CN" sz="3600" b="1" dirty="0" smtClean="0">
                <a:solidFill>
                  <a:schemeClr val="bg1"/>
                </a:solidFill>
                <a:latin typeface="UTM Isadora" panose="02040603050506020204" pitchFamily="18" charset="0"/>
              </a:rPr>
              <a:t>141</a:t>
            </a:r>
            <a:endParaRPr lang="en-US" altLang="zh-CN" sz="3600" b="1" dirty="0">
              <a:solidFill>
                <a:schemeClr val="bg1"/>
              </a:solidFill>
              <a:latin typeface="UTM Isadora" panose="02040603050506020204" pitchFamily="18" charset="0"/>
            </a:endParaRPr>
          </a:p>
        </p:txBody>
      </p:sp>
      <p:cxnSp>
        <p:nvCxnSpPr>
          <p:cNvPr id="66" name="Straight Connector 65"/>
          <p:cNvCxnSpPr/>
          <p:nvPr/>
        </p:nvCxnSpPr>
        <p:spPr>
          <a:xfrm>
            <a:off x="1602837" y="5381645"/>
            <a:ext cx="1221786" cy="4559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" name="Rectangle 66"/>
          <p:cNvSpPr/>
          <p:nvPr/>
        </p:nvSpPr>
        <p:spPr>
          <a:xfrm>
            <a:off x="2265022" y="5267472"/>
            <a:ext cx="458780" cy="70551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defTabSz="914400">
              <a:lnSpc>
                <a:spcPct val="120000"/>
              </a:lnSpc>
              <a:defRPr/>
            </a:pPr>
            <a:r>
              <a:rPr lang="en-US" altLang="zh-CN" sz="3600" b="1" dirty="0" smtClean="0">
                <a:solidFill>
                  <a:schemeClr val="bg1"/>
                </a:solidFill>
                <a:latin typeface="UTM Isadora" panose="02040603050506020204" pitchFamily="18" charset="0"/>
              </a:rPr>
              <a:t>0</a:t>
            </a:r>
            <a:endParaRPr lang="en-US" altLang="zh-CN" sz="3600" b="1" dirty="0">
              <a:solidFill>
                <a:schemeClr val="bg1"/>
              </a:solidFill>
              <a:latin typeface="UTM Isadora" panose="02040603050506020204" pitchFamily="18" charset="0"/>
            </a:endParaRPr>
          </a:p>
        </p:txBody>
      </p:sp>
      <p:grpSp>
        <p:nvGrpSpPr>
          <p:cNvPr id="68" name="Group 67"/>
          <p:cNvGrpSpPr/>
          <p:nvPr/>
        </p:nvGrpSpPr>
        <p:grpSpPr>
          <a:xfrm>
            <a:off x="6798328" y="2290638"/>
            <a:ext cx="2340925" cy="1296063"/>
            <a:chOff x="1982560" y="2327172"/>
            <a:chExt cx="2340925" cy="1296063"/>
          </a:xfrm>
        </p:grpSpPr>
        <p:sp>
          <p:nvSpPr>
            <p:cNvPr id="69" name="Rectangle 68"/>
            <p:cNvSpPr/>
            <p:nvPr/>
          </p:nvSpPr>
          <p:spPr>
            <a:xfrm>
              <a:off x="1982560" y="2327172"/>
              <a:ext cx="2238113" cy="70551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 defTabSz="914400">
                <a:lnSpc>
                  <a:spcPct val="120000"/>
                </a:lnSpc>
                <a:defRPr/>
              </a:pPr>
              <a:r>
                <a:rPr lang="en-US" altLang="zh-CN" sz="3600" b="1" dirty="0" smtClean="0">
                  <a:solidFill>
                    <a:schemeClr val="bg1"/>
                  </a:solidFill>
                  <a:latin typeface="UTM Isadora" panose="02040603050506020204" pitchFamily="18" charset="0"/>
                </a:rPr>
                <a:t>9146   72</a:t>
              </a:r>
              <a:endParaRPr lang="en-US" altLang="zh-CN" sz="3600" b="1" dirty="0">
                <a:solidFill>
                  <a:schemeClr val="bg1"/>
                </a:solidFill>
                <a:latin typeface="UTM Isadora" panose="02040603050506020204" pitchFamily="18" charset="0"/>
              </a:endParaRPr>
            </a:p>
          </p:txBody>
        </p:sp>
        <p:grpSp>
          <p:nvGrpSpPr>
            <p:cNvPr id="70" name="Group 69"/>
            <p:cNvGrpSpPr/>
            <p:nvPr/>
          </p:nvGrpSpPr>
          <p:grpSpPr>
            <a:xfrm>
              <a:off x="3321999" y="2453950"/>
              <a:ext cx="1001486" cy="1169285"/>
              <a:chOff x="3321999" y="2453950"/>
              <a:chExt cx="1001486" cy="1169285"/>
            </a:xfrm>
          </p:grpSpPr>
          <p:cxnSp>
            <p:nvCxnSpPr>
              <p:cNvPr id="71" name="Straight Connector 70"/>
              <p:cNvCxnSpPr/>
              <p:nvPr/>
            </p:nvCxnSpPr>
            <p:spPr>
              <a:xfrm>
                <a:off x="3321999" y="2453950"/>
                <a:ext cx="14532" cy="1169285"/>
              </a:xfrm>
              <a:prstGeom prst="line">
                <a:avLst/>
              </a:prstGeom>
              <a:ln w="28575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2" name="Straight Connector 71"/>
              <p:cNvCxnSpPr/>
              <p:nvPr/>
            </p:nvCxnSpPr>
            <p:spPr>
              <a:xfrm rot="16200000">
                <a:off x="3833628" y="2453951"/>
                <a:ext cx="0" cy="979714"/>
              </a:xfrm>
              <a:prstGeom prst="line">
                <a:avLst/>
              </a:prstGeom>
              <a:ln w="28575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73" name="Rectangle 72"/>
          <p:cNvSpPr/>
          <p:nvPr/>
        </p:nvSpPr>
        <p:spPr>
          <a:xfrm>
            <a:off x="6798328" y="2281917"/>
            <a:ext cx="732893" cy="70551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defTabSz="914400">
              <a:lnSpc>
                <a:spcPct val="120000"/>
              </a:lnSpc>
              <a:defRPr/>
            </a:pPr>
            <a:r>
              <a:rPr lang="en-US" altLang="zh-CN" sz="3600" b="1" dirty="0" smtClean="0">
                <a:solidFill>
                  <a:srgbClr val="C00000"/>
                </a:solidFill>
                <a:latin typeface="UTM Isadora" panose="02040603050506020204" pitchFamily="18" charset="0"/>
              </a:rPr>
              <a:t>91</a:t>
            </a:r>
            <a:endParaRPr lang="en-US" altLang="zh-CN" sz="3600" b="1" dirty="0">
              <a:solidFill>
                <a:srgbClr val="C00000"/>
              </a:solidFill>
              <a:latin typeface="UTM Isadora" panose="02040603050506020204" pitchFamily="18" charset="0"/>
            </a:endParaRPr>
          </a:p>
        </p:txBody>
      </p:sp>
      <p:sp>
        <p:nvSpPr>
          <p:cNvPr id="74" name="Rectangle 73"/>
          <p:cNvSpPr/>
          <p:nvPr/>
        </p:nvSpPr>
        <p:spPr>
          <a:xfrm>
            <a:off x="8307862" y="2283419"/>
            <a:ext cx="732893" cy="70551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defTabSz="914400">
              <a:lnSpc>
                <a:spcPct val="120000"/>
              </a:lnSpc>
              <a:defRPr/>
            </a:pPr>
            <a:r>
              <a:rPr lang="en-US" altLang="zh-CN" sz="3600" b="1" dirty="0" smtClean="0">
                <a:solidFill>
                  <a:srgbClr val="C00000"/>
                </a:solidFill>
                <a:latin typeface="UTM Isadora" panose="02040603050506020204" pitchFamily="18" charset="0"/>
              </a:rPr>
              <a:t>72</a:t>
            </a:r>
            <a:endParaRPr lang="en-US" altLang="zh-CN" sz="3600" b="1" dirty="0">
              <a:solidFill>
                <a:srgbClr val="C00000"/>
              </a:solidFill>
              <a:latin typeface="UTM Isadora" panose="02040603050506020204" pitchFamily="18" charset="0"/>
            </a:endParaRPr>
          </a:p>
        </p:txBody>
      </p:sp>
      <p:sp>
        <p:nvSpPr>
          <p:cNvPr id="75" name="Rectangle 74"/>
          <p:cNvSpPr/>
          <p:nvPr/>
        </p:nvSpPr>
        <p:spPr>
          <a:xfrm>
            <a:off x="8145033" y="2805968"/>
            <a:ext cx="519694" cy="84170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defTabSz="914400">
              <a:lnSpc>
                <a:spcPct val="120000"/>
              </a:lnSpc>
              <a:defRPr/>
            </a:pPr>
            <a:r>
              <a:rPr lang="en-US" altLang="zh-CN" sz="4400" b="1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UTM Isadora" panose="02040603050506020204" pitchFamily="18" charset="0"/>
              </a:rPr>
              <a:t>1</a:t>
            </a:r>
            <a:endParaRPr lang="en-US" altLang="zh-CN" sz="4400" b="1" dirty="0">
              <a:solidFill>
                <a:schemeClr val="accent2">
                  <a:lumMod val="40000"/>
                  <a:lumOff val="60000"/>
                </a:schemeClr>
              </a:solidFill>
              <a:latin typeface="UTM Isadora" panose="02040603050506020204" pitchFamily="18" charset="0"/>
            </a:endParaRPr>
          </a:p>
        </p:txBody>
      </p:sp>
      <p:sp>
        <p:nvSpPr>
          <p:cNvPr id="76" name="Rectangle 75"/>
          <p:cNvSpPr/>
          <p:nvPr/>
        </p:nvSpPr>
        <p:spPr>
          <a:xfrm>
            <a:off x="6699830" y="2723089"/>
            <a:ext cx="732893" cy="70551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defTabSz="914400">
              <a:lnSpc>
                <a:spcPct val="120000"/>
              </a:lnSpc>
              <a:defRPr/>
            </a:pPr>
            <a:r>
              <a:rPr lang="en-US" altLang="zh-CN" sz="3600" b="1" dirty="0" smtClean="0">
                <a:solidFill>
                  <a:schemeClr val="bg1"/>
                </a:solidFill>
                <a:latin typeface="UTM Isadora" panose="02040603050506020204" pitchFamily="18" charset="0"/>
              </a:rPr>
              <a:t>72</a:t>
            </a:r>
            <a:endParaRPr lang="en-US" altLang="zh-CN" sz="3600" b="1" dirty="0">
              <a:solidFill>
                <a:schemeClr val="bg1"/>
              </a:solidFill>
              <a:latin typeface="UTM Isadora" panose="02040603050506020204" pitchFamily="18" charset="0"/>
            </a:endParaRPr>
          </a:p>
        </p:txBody>
      </p:sp>
      <p:cxnSp>
        <p:nvCxnSpPr>
          <p:cNvPr id="77" name="Straight Connector 76"/>
          <p:cNvCxnSpPr/>
          <p:nvPr/>
        </p:nvCxnSpPr>
        <p:spPr>
          <a:xfrm>
            <a:off x="6798328" y="3377020"/>
            <a:ext cx="1221786" cy="4559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8" name="Rectangle 77"/>
          <p:cNvSpPr/>
          <p:nvPr/>
        </p:nvSpPr>
        <p:spPr>
          <a:xfrm>
            <a:off x="6685751" y="3246130"/>
            <a:ext cx="732893" cy="70551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defTabSz="914400">
              <a:lnSpc>
                <a:spcPct val="120000"/>
              </a:lnSpc>
              <a:defRPr/>
            </a:pPr>
            <a:r>
              <a:rPr lang="en-US" altLang="zh-CN" sz="3600" b="1" dirty="0" smtClean="0">
                <a:solidFill>
                  <a:schemeClr val="bg1"/>
                </a:solidFill>
                <a:latin typeface="UTM Isadora" panose="02040603050506020204" pitchFamily="18" charset="0"/>
              </a:rPr>
              <a:t>19</a:t>
            </a:r>
            <a:endParaRPr lang="en-US" altLang="zh-CN" sz="3600" b="1" dirty="0">
              <a:solidFill>
                <a:schemeClr val="bg1"/>
              </a:solidFill>
              <a:latin typeface="UTM Isadora" panose="02040603050506020204" pitchFamily="18" charset="0"/>
            </a:endParaRPr>
          </a:p>
        </p:txBody>
      </p:sp>
      <p:sp>
        <p:nvSpPr>
          <p:cNvPr id="79" name="Rectangle 78"/>
          <p:cNvSpPr/>
          <p:nvPr/>
        </p:nvSpPr>
        <p:spPr>
          <a:xfrm>
            <a:off x="7271480" y="3251949"/>
            <a:ext cx="458780" cy="70551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defTabSz="914400">
              <a:lnSpc>
                <a:spcPct val="120000"/>
              </a:lnSpc>
              <a:defRPr/>
            </a:pPr>
            <a:r>
              <a:rPr lang="en-US" altLang="zh-CN" sz="3600" b="1" dirty="0" smtClean="0">
                <a:solidFill>
                  <a:schemeClr val="bg1"/>
                </a:solidFill>
                <a:latin typeface="UTM Isadora" panose="02040603050506020204" pitchFamily="18" charset="0"/>
              </a:rPr>
              <a:t>4</a:t>
            </a:r>
            <a:endParaRPr lang="en-US" altLang="zh-CN" sz="3600" b="1" dirty="0">
              <a:solidFill>
                <a:schemeClr val="bg1"/>
              </a:solidFill>
              <a:latin typeface="UTM Isadora" panose="02040603050506020204" pitchFamily="18" charset="0"/>
            </a:endParaRPr>
          </a:p>
        </p:txBody>
      </p:sp>
      <p:sp>
        <p:nvSpPr>
          <p:cNvPr id="80" name="Rectangle 79"/>
          <p:cNvSpPr/>
          <p:nvPr/>
        </p:nvSpPr>
        <p:spPr>
          <a:xfrm>
            <a:off x="8381462" y="2805967"/>
            <a:ext cx="519694" cy="84170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defTabSz="914400">
              <a:lnSpc>
                <a:spcPct val="120000"/>
              </a:lnSpc>
              <a:defRPr/>
            </a:pPr>
            <a:r>
              <a:rPr lang="en-US" altLang="zh-CN" sz="4400" b="1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UTM Isadora" panose="02040603050506020204" pitchFamily="18" charset="0"/>
              </a:rPr>
              <a:t>2</a:t>
            </a:r>
            <a:endParaRPr lang="en-US" altLang="zh-CN" sz="4400" b="1" dirty="0">
              <a:solidFill>
                <a:schemeClr val="accent2">
                  <a:lumMod val="40000"/>
                  <a:lumOff val="60000"/>
                </a:schemeClr>
              </a:solidFill>
              <a:latin typeface="UTM Isadora" panose="02040603050506020204" pitchFamily="18" charset="0"/>
            </a:endParaRPr>
          </a:p>
        </p:txBody>
      </p:sp>
      <p:sp>
        <p:nvSpPr>
          <p:cNvPr id="81" name="Rectangle 80"/>
          <p:cNvSpPr/>
          <p:nvPr/>
        </p:nvSpPr>
        <p:spPr>
          <a:xfrm>
            <a:off x="6647573" y="3707932"/>
            <a:ext cx="1007007" cy="70551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defTabSz="914400">
              <a:lnSpc>
                <a:spcPct val="120000"/>
              </a:lnSpc>
              <a:defRPr/>
            </a:pPr>
            <a:r>
              <a:rPr lang="en-US" altLang="zh-CN" sz="3600" b="1" dirty="0" smtClean="0">
                <a:solidFill>
                  <a:schemeClr val="bg1"/>
                </a:solidFill>
                <a:latin typeface="UTM Isadora" panose="02040603050506020204" pitchFamily="18" charset="0"/>
              </a:rPr>
              <a:t>144</a:t>
            </a:r>
            <a:endParaRPr lang="en-US" altLang="zh-CN" sz="3600" b="1" dirty="0">
              <a:solidFill>
                <a:schemeClr val="bg1"/>
              </a:solidFill>
              <a:latin typeface="UTM Isadora" panose="02040603050506020204" pitchFamily="18" charset="0"/>
            </a:endParaRPr>
          </a:p>
        </p:txBody>
      </p:sp>
      <p:cxnSp>
        <p:nvCxnSpPr>
          <p:cNvPr id="82" name="Straight Connector 81"/>
          <p:cNvCxnSpPr/>
          <p:nvPr/>
        </p:nvCxnSpPr>
        <p:spPr>
          <a:xfrm>
            <a:off x="6761687" y="4294503"/>
            <a:ext cx="1221786" cy="4559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3" name="Rectangle 82"/>
          <p:cNvSpPr/>
          <p:nvPr/>
        </p:nvSpPr>
        <p:spPr>
          <a:xfrm>
            <a:off x="6905033" y="4230762"/>
            <a:ext cx="732893" cy="70551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defTabSz="914400">
              <a:lnSpc>
                <a:spcPct val="120000"/>
              </a:lnSpc>
              <a:defRPr/>
            </a:pPr>
            <a:r>
              <a:rPr lang="en-US" altLang="zh-CN" sz="3600" b="1" dirty="0" smtClean="0">
                <a:solidFill>
                  <a:schemeClr val="bg1"/>
                </a:solidFill>
                <a:latin typeface="UTM Isadora" panose="02040603050506020204" pitchFamily="18" charset="0"/>
              </a:rPr>
              <a:t>50</a:t>
            </a:r>
            <a:endParaRPr lang="en-US" altLang="zh-CN" sz="3600" b="1" dirty="0">
              <a:solidFill>
                <a:schemeClr val="bg1"/>
              </a:solidFill>
              <a:latin typeface="UTM Isadora" panose="02040603050506020204" pitchFamily="18" charset="0"/>
            </a:endParaRPr>
          </a:p>
        </p:txBody>
      </p:sp>
      <p:sp>
        <p:nvSpPr>
          <p:cNvPr id="84" name="Rectangle 83"/>
          <p:cNvSpPr/>
          <p:nvPr/>
        </p:nvSpPr>
        <p:spPr>
          <a:xfrm>
            <a:off x="7451302" y="4210343"/>
            <a:ext cx="428322" cy="7055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914400">
              <a:lnSpc>
                <a:spcPct val="120000"/>
              </a:lnSpc>
              <a:defRPr/>
            </a:pPr>
            <a:r>
              <a:rPr lang="en-US" altLang="zh-CN" sz="3600" b="1" dirty="0" smtClean="0">
                <a:solidFill>
                  <a:schemeClr val="bg1"/>
                </a:solidFill>
                <a:latin typeface="UTM Isadora" panose="02040603050506020204" pitchFamily="18" charset="0"/>
              </a:rPr>
              <a:t>6</a:t>
            </a:r>
            <a:endParaRPr lang="en-US" altLang="zh-CN" sz="3600" b="1" dirty="0">
              <a:solidFill>
                <a:schemeClr val="bg1"/>
              </a:solidFill>
              <a:latin typeface="UTM Isadora" panose="02040603050506020204" pitchFamily="18" charset="0"/>
            </a:endParaRPr>
          </a:p>
        </p:txBody>
      </p:sp>
      <p:sp>
        <p:nvSpPr>
          <p:cNvPr id="85" name="Rectangle 84"/>
          <p:cNvSpPr/>
          <p:nvPr/>
        </p:nvSpPr>
        <p:spPr>
          <a:xfrm>
            <a:off x="8655420" y="2805967"/>
            <a:ext cx="519694" cy="84170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defTabSz="914400">
              <a:lnSpc>
                <a:spcPct val="120000"/>
              </a:lnSpc>
              <a:defRPr/>
            </a:pPr>
            <a:r>
              <a:rPr lang="en-US" altLang="zh-CN" sz="4400" b="1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UTM Isadora" panose="02040603050506020204" pitchFamily="18" charset="0"/>
              </a:rPr>
              <a:t>7</a:t>
            </a:r>
            <a:endParaRPr lang="en-US" altLang="zh-CN" sz="4400" b="1" dirty="0">
              <a:solidFill>
                <a:schemeClr val="accent2">
                  <a:lumMod val="40000"/>
                  <a:lumOff val="60000"/>
                </a:schemeClr>
              </a:solidFill>
              <a:latin typeface="UTM Isadora" panose="02040603050506020204" pitchFamily="18" charset="0"/>
            </a:endParaRPr>
          </a:p>
        </p:txBody>
      </p:sp>
      <p:sp>
        <p:nvSpPr>
          <p:cNvPr id="86" name="Rectangle 85"/>
          <p:cNvSpPr/>
          <p:nvPr/>
        </p:nvSpPr>
        <p:spPr>
          <a:xfrm>
            <a:off x="6812294" y="4664106"/>
            <a:ext cx="1007007" cy="70551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defTabSz="914400">
              <a:lnSpc>
                <a:spcPct val="120000"/>
              </a:lnSpc>
              <a:defRPr/>
            </a:pPr>
            <a:r>
              <a:rPr lang="en-US" altLang="zh-CN" sz="3600" b="1" dirty="0" smtClean="0">
                <a:solidFill>
                  <a:schemeClr val="bg1"/>
                </a:solidFill>
                <a:latin typeface="UTM Isadora" panose="02040603050506020204" pitchFamily="18" charset="0"/>
              </a:rPr>
              <a:t>504</a:t>
            </a:r>
            <a:endParaRPr lang="en-US" altLang="zh-CN" sz="3600" b="1" dirty="0">
              <a:solidFill>
                <a:schemeClr val="bg1"/>
              </a:solidFill>
              <a:latin typeface="UTM Isadora" panose="02040603050506020204" pitchFamily="18" charset="0"/>
            </a:endParaRPr>
          </a:p>
        </p:txBody>
      </p:sp>
      <p:cxnSp>
        <p:nvCxnSpPr>
          <p:cNvPr id="87" name="Straight Connector 86"/>
          <p:cNvCxnSpPr/>
          <p:nvPr/>
        </p:nvCxnSpPr>
        <p:spPr>
          <a:xfrm>
            <a:off x="6618781" y="5332517"/>
            <a:ext cx="1221786" cy="4559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8" name="Rectangle 87"/>
          <p:cNvSpPr/>
          <p:nvPr/>
        </p:nvSpPr>
        <p:spPr>
          <a:xfrm>
            <a:off x="7280966" y="5218344"/>
            <a:ext cx="458780" cy="70551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defTabSz="914400">
              <a:lnSpc>
                <a:spcPct val="120000"/>
              </a:lnSpc>
              <a:defRPr/>
            </a:pPr>
            <a:r>
              <a:rPr lang="en-US" altLang="zh-CN" sz="3600" b="1" dirty="0" smtClean="0">
                <a:solidFill>
                  <a:srgbClr val="F3B342"/>
                </a:solidFill>
                <a:latin typeface="UTM Isadora" panose="02040603050506020204" pitchFamily="18" charset="0"/>
              </a:rPr>
              <a:t>2</a:t>
            </a:r>
            <a:endParaRPr lang="en-US" altLang="zh-CN" sz="3600" b="1" dirty="0">
              <a:solidFill>
                <a:srgbClr val="F3B342"/>
              </a:solidFill>
              <a:latin typeface="UTM Isadora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34830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7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900" decel="100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91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8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4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9"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0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32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3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3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40" presetID="32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4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46" presetID="32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4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" fill="hold">
                      <p:stCondLst>
                        <p:cond delay="indefinite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6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1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2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3" dur="10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4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6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7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8" dur="1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9" fill="hold">
                      <p:stCondLst>
                        <p:cond delay="indefinite"/>
                      </p:stCondLst>
                      <p:childTnLst>
                        <p:par>
                          <p:cTn id="170" fill="hold">
                            <p:stCondLst>
                              <p:cond delay="0"/>
                            </p:stCondLst>
                            <p:childTnLst>
                              <p:par>
                                <p:cTn id="171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3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4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5" dur="1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6" fill="hold">
                      <p:stCondLst>
                        <p:cond delay="indefinite"/>
                      </p:stCondLst>
                      <p:childTnLst>
                        <p:par>
                          <p:cTn id="177" fill="hold">
                            <p:stCondLst>
                              <p:cond delay="0"/>
                            </p:stCondLst>
                            <p:childTnLst>
                              <p:par>
                                <p:cTn id="178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0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2" fill="hold">
                      <p:stCondLst>
                        <p:cond delay="indefinite"/>
                      </p:stCondLst>
                      <p:childTnLst>
                        <p:par>
                          <p:cTn id="183" fill="hold">
                            <p:stCondLst>
                              <p:cond delay="0"/>
                            </p:stCondLst>
                            <p:childTnLst>
                              <p:par>
                                <p:cTn id="184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6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7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8" dur="10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9" fill="hold">
                      <p:stCondLst>
                        <p:cond delay="indefinite"/>
                      </p:stCondLst>
                      <p:childTnLst>
                        <p:par>
                          <p:cTn id="190" fill="hold">
                            <p:stCondLst>
                              <p:cond delay="0"/>
                            </p:stCondLst>
                            <p:childTnLst>
                              <p:par>
                                <p:cTn id="19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3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4" fill="hold">
                      <p:stCondLst>
                        <p:cond delay="indefinite"/>
                      </p:stCondLst>
                      <p:childTnLst>
                        <p:par>
                          <p:cTn id="195" fill="hold">
                            <p:stCondLst>
                              <p:cond delay="0"/>
                            </p:stCondLst>
                            <p:childTnLst>
                              <p:par>
                                <p:cTn id="196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8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9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0" dur="1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1" fill="hold">
                      <p:stCondLst>
                        <p:cond delay="indefinite"/>
                      </p:stCondLst>
                      <p:childTnLst>
                        <p:par>
                          <p:cTn id="202" fill="hold">
                            <p:stCondLst>
                              <p:cond delay="0"/>
                            </p:stCondLst>
                            <p:childTnLst>
                              <p:par>
                                <p:cTn id="203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5" dur="1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6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7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8" fill="hold">
                      <p:stCondLst>
                        <p:cond delay="indefinite"/>
                      </p:stCondLst>
                      <p:childTnLst>
                        <p:par>
                          <p:cTn id="209" fill="hold">
                            <p:stCondLst>
                              <p:cond delay="0"/>
                            </p:stCondLst>
                            <p:childTnLst>
                              <p:par>
                                <p:cTn id="21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2" dur="10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3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4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5" fill="hold">
                      <p:stCondLst>
                        <p:cond delay="indefinite"/>
                      </p:stCondLst>
                      <p:childTnLst>
                        <p:par>
                          <p:cTn id="216" fill="hold">
                            <p:stCondLst>
                              <p:cond delay="0"/>
                            </p:stCondLst>
                            <p:childTnLst>
                              <p:par>
                                <p:cTn id="217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9" dur="10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0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1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2" fill="hold">
                      <p:stCondLst>
                        <p:cond delay="indefinite"/>
                      </p:stCondLst>
                      <p:childTnLst>
                        <p:par>
                          <p:cTn id="223" fill="hold">
                            <p:stCondLst>
                              <p:cond delay="0"/>
                            </p:stCondLst>
                            <p:childTnLst>
                              <p:par>
                                <p:cTn id="224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6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7" fill="hold">
                      <p:stCondLst>
                        <p:cond delay="indefinite"/>
                      </p:stCondLst>
                      <p:childTnLst>
                        <p:par>
                          <p:cTn id="228" fill="hold">
                            <p:stCondLst>
                              <p:cond delay="0"/>
                            </p:stCondLst>
                            <p:childTnLst>
                              <p:par>
                                <p:cTn id="229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1" dur="10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2" dur="1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3" dur="1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4" fill="hold">
                      <p:stCondLst>
                        <p:cond delay="indefinite"/>
                      </p:stCondLst>
                      <p:childTnLst>
                        <p:par>
                          <p:cTn id="235" fill="hold">
                            <p:stCondLst>
                              <p:cond delay="0"/>
                            </p:stCondLst>
                            <p:childTnLst>
                              <p:par>
                                <p:cTn id="236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8" dur="10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9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0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1" fill="hold">
                      <p:stCondLst>
                        <p:cond delay="indefinite"/>
                      </p:stCondLst>
                      <p:childTnLst>
                        <p:par>
                          <p:cTn id="242" fill="hold">
                            <p:stCondLst>
                              <p:cond delay="0"/>
                            </p:stCondLst>
                            <p:childTnLst>
                              <p:par>
                                <p:cTn id="243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5" dur="10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6" dur="1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7" dur="1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8" fill="hold">
                      <p:stCondLst>
                        <p:cond delay="indefinite"/>
                      </p:stCondLst>
                      <p:childTnLst>
                        <p:par>
                          <p:cTn id="249" fill="hold">
                            <p:stCondLst>
                              <p:cond delay="0"/>
                            </p:stCondLst>
                            <p:childTnLst>
                              <p:par>
                                <p:cTn id="25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2" dur="10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3" dur="1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4" dur="1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5" fill="hold">
                      <p:stCondLst>
                        <p:cond delay="indefinite"/>
                      </p:stCondLst>
                      <p:childTnLst>
                        <p:par>
                          <p:cTn id="256" fill="hold">
                            <p:stCondLst>
                              <p:cond delay="0"/>
                            </p:stCondLst>
                            <p:childTnLst>
                              <p:par>
                                <p:cTn id="25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9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0" fill="hold">
                      <p:stCondLst>
                        <p:cond delay="indefinite"/>
                      </p:stCondLst>
                      <p:childTnLst>
                        <p:par>
                          <p:cTn id="261" fill="hold">
                            <p:stCondLst>
                              <p:cond delay="0"/>
                            </p:stCondLst>
                            <p:childTnLst>
                              <p:par>
                                <p:cTn id="26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4" dur="10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5" dur="1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6" dur="1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7" fill="hold">
                      <p:stCondLst>
                        <p:cond delay="indefinite"/>
                      </p:stCondLst>
                      <p:childTnLst>
                        <p:par>
                          <p:cTn id="268" fill="hold">
                            <p:stCondLst>
                              <p:cond delay="0"/>
                            </p:stCondLst>
                            <p:childTnLst>
                              <p:par>
                                <p:cTn id="269" presetID="32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7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7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7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75" presetID="32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7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7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8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81" presetID="32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8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8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8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8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8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27" grpId="1"/>
      <p:bldP spid="28" grpId="0"/>
      <p:bldP spid="28" grpId="1"/>
      <p:bldP spid="30" grpId="0"/>
      <p:bldP spid="30" grpId="1"/>
      <p:bldP spid="33" grpId="0"/>
      <p:bldP spid="38" grpId="0"/>
      <p:bldP spid="39" grpId="0"/>
      <p:bldP spid="42" grpId="0"/>
      <p:bldP spid="42" grpId="1"/>
      <p:bldP spid="45" grpId="0"/>
      <p:bldP spid="47" grpId="0"/>
      <p:bldP spid="5" grpId="0"/>
      <p:bldP spid="64" grpId="0"/>
      <p:bldP spid="64" grpId="1"/>
      <p:bldP spid="65" grpId="0"/>
      <p:bldP spid="67" grpId="0"/>
      <p:bldP spid="73" grpId="0"/>
      <p:bldP spid="73" grpId="1"/>
      <p:bldP spid="74" grpId="0"/>
      <p:bldP spid="74" grpId="1"/>
      <p:bldP spid="75" grpId="0"/>
      <p:bldP spid="75" grpId="1"/>
      <p:bldP spid="76" grpId="0"/>
      <p:bldP spid="78" grpId="0"/>
      <p:bldP spid="79" grpId="0"/>
      <p:bldP spid="80" grpId="0"/>
      <p:bldP spid="80" grpId="1"/>
      <p:bldP spid="81" grpId="0"/>
      <p:bldP spid="83" grpId="0"/>
      <p:bldP spid="84" grpId="0"/>
      <p:bldP spid="85" grpId="0"/>
      <p:bldP spid="85" grpId="1"/>
      <p:bldP spid="86" grpId="0"/>
      <p:bldP spid="8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ounded Rectangle 25"/>
          <p:cNvSpPr/>
          <p:nvPr/>
        </p:nvSpPr>
        <p:spPr>
          <a:xfrm>
            <a:off x="3072796" y="329382"/>
            <a:ext cx="8665180" cy="2069599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ct val="50000"/>
              </a:spcBef>
            </a:pPr>
            <a:endParaRPr lang="en-US" altLang="en-US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43" name="组合 42">
            <a:extLst>
              <a:ext uri="{FF2B5EF4-FFF2-40B4-BE49-F238E27FC236}">
                <a16:creationId xmlns:a16="http://schemas.microsoft.com/office/drawing/2014/main" id="{059CA9D8-B9F9-4F47-844D-935EA23DBF9D}"/>
              </a:ext>
            </a:extLst>
          </p:cNvPr>
          <p:cNvGrpSpPr/>
          <p:nvPr/>
        </p:nvGrpSpPr>
        <p:grpSpPr>
          <a:xfrm rot="16200000">
            <a:off x="1097114" y="-514657"/>
            <a:ext cx="1004497" cy="2467069"/>
            <a:chOff x="2339975" y="1833581"/>
            <a:chExt cx="1373820" cy="2467069"/>
          </a:xfrm>
        </p:grpSpPr>
        <p:grpSp>
          <p:nvGrpSpPr>
            <p:cNvPr id="29" name="组合 28">
              <a:extLst>
                <a:ext uri="{FF2B5EF4-FFF2-40B4-BE49-F238E27FC236}">
                  <a16:creationId xmlns:a16="http://schemas.microsoft.com/office/drawing/2014/main" id="{2C504291-9C23-4D21-BBDB-BEE70B71F93D}"/>
                </a:ext>
              </a:extLst>
            </p:cNvPr>
            <p:cNvGrpSpPr/>
            <p:nvPr/>
          </p:nvGrpSpPr>
          <p:grpSpPr>
            <a:xfrm>
              <a:off x="2339975" y="1833581"/>
              <a:ext cx="1373820" cy="2467069"/>
              <a:chOff x="2339975" y="1833581"/>
              <a:chExt cx="1373820" cy="2467069"/>
            </a:xfrm>
          </p:grpSpPr>
          <p:sp>
            <p:nvSpPr>
              <p:cNvPr id="14" name="MH_Other_1">
                <a:extLst>
                  <a:ext uri="{FF2B5EF4-FFF2-40B4-BE49-F238E27FC236}">
                    <a16:creationId xmlns:a16="http://schemas.microsoft.com/office/drawing/2014/main" id="{BB3A5070-9812-4829-BD93-93FEDF1A3525}"/>
                  </a:ext>
                </a:extLst>
              </p:cNvPr>
              <p:cNvSpPr/>
              <p:nvPr>
                <p:custDataLst>
                  <p:tags r:id="rId1"/>
                </p:custDataLst>
              </p:nvPr>
            </p:nvSpPr>
            <p:spPr>
              <a:xfrm>
                <a:off x="2339975" y="2025762"/>
                <a:ext cx="1150938" cy="2274888"/>
              </a:xfrm>
              <a:custGeom>
                <a:avLst/>
                <a:gdLst>
                  <a:gd name="connsiteX0" fmla="*/ 0 w 1400175"/>
                  <a:gd name="connsiteY0" fmla="*/ 0 h 2671762"/>
                  <a:gd name="connsiteX1" fmla="*/ 0 w 1400175"/>
                  <a:gd name="connsiteY1" fmla="*/ 2400300 h 2671762"/>
                  <a:gd name="connsiteX2" fmla="*/ 142875 w 1400175"/>
                  <a:gd name="connsiteY2" fmla="*/ 2328862 h 2671762"/>
                  <a:gd name="connsiteX3" fmla="*/ 209550 w 1400175"/>
                  <a:gd name="connsiteY3" fmla="*/ 2366962 h 2671762"/>
                  <a:gd name="connsiteX4" fmla="*/ 271463 w 1400175"/>
                  <a:gd name="connsiteY4" fmla="*/ 2509837 h 2671762"/>
                  <a:gd name="connsiteX5" fmla="*/ 338138 w 1400175"/>
                  <a:gd name="connsiteY5" fmla="*/ 2586037 h 2671762"/>
                  <a:gd name="connsiteX6" fmla="*/ 495300 w 1400175"/>
                  <a:gd name="connsiteY6" fmla="*/ 2671762 h 2671762"/>
                  <a:gd name="connsiteX7" fmla="*/ 547688 w 1400175"/>
                  <a:gd name="connsiteY7" fmla="*/ 2571750 h 2671762"/>
                  <a:gd name="connsiteX8" fmla="*/ 600075 w 1400175"/>
                  <a:gd name="connsiteY8" fmla="*/ 2524125 h 2671762"/>
                  <a:gd name="connsiteX9" fmla="*/ 695325 w 1400175"/>
                  <a:gd name="connsiteY9" fmla="*/ 2457450 h 2671762"/>
                  <a:gd name="connsiteX10" fmla="*/ 752475 w 1400175"/>
                  <a:gd name="connsiteY10" fmla="*/ 2400300 h 2671762"/>
                  <a:gd name="connsiteX11" fmla="*/ 866775 w 1400175"/>
                  <a:gd name="connsiteY11" fmla="*/ 2362200 h 2671762"/>
                  <a:gd name="connsiteX12" fmla="*/ 933450 w 1400175"/>
                  <a:gd name="connsiteY12" fmla="*/ 2481262 h 2671762"/>
                  <a:gd name="connsiteX13" fmla="*/ 1085850 w 1400175"/>
                  <a:gd name="connsiteY13" fmla="*/ 2533650 h 2671762"/>
                  <a:gd name="connsiteX14" fmla="*/ 1176338 w 1400175"/>
                  <a:gd name="connsiteY14" fmla="*/ 2552700 h 2671762"/>
                  <a:gd name="connsiteX15" fmla="*/ 1223963 w 1400175"/>
                  <a:gd name="connsiteY15" fmla="*/ 2514600 h 2671762"/>
                  <a:gd name="connsiteX16" fmla="*/ 1281113 w 1400175"/>
                  <a:gd name="connsiteY16" fmla="*/ 2476500 h 2671762"/>
                  <a:gd name="connsiteX17" fmla="*/ 1323975 w 1400175"/>
                  <a:gd name="connsiteY17" fmla="*/ 2447925 h 2671762"/>
                  <a:gd name="connsiteX18" fmla="*/ 1366838 w 1400175"/>
                  <a:gd name="connsiteY18" fmla="*/ 2428875 h 2671762"/>
                  <a:gd name="connsiteX19" fmla="*/ 1400175 w 1400175"/>
                  <a:gd name="connsiteY19" fmla="*/ 2457450 h 2671762"/>
                  <a:gd name="connsiteX20" fmla="*/ 1400175 w 1400175"/>
                  <a:gd name="connsiteY20" fmla="*/ 9525 h 2671762"/>
                  <a:gd name="connsiteX21" fmla="*/ 0 w 1400175"/>
                  <a:gd name="connsiteY21" fmla="*/ 0 h 2671762"/>
                  <a:gd name="connsiteX0" fmla="*/ 0 w 1400175"/>
                  <a:gd name="connsiteY0" fmla="*/ 0 h 2671762"/>
                  <a:gd name="connsiteX1" fmla="*/ 0 w 1400175"/>
                  <a:gd name="connsiteY1" fmla="*/ 2400300 h 2671762"/>
                  <a:gd name="connsiteX2" fmla="*/ 142875 w 1400175"/>
                  <a:gd name="connsiteY2" fmla="*/ 2328862 h 2671762"/>
                  <a:gd name="connsiteX3" fmla="*/ 271463 w 1400175"/>
                  <a:gd name="connsiteY3" fmla="*/ 2509837 h 2671762"/>
                  <a:gd name="connsiteX4" fmla="*/ 338138 w 1400175"/>
                  <a:gd name="connsiteY4" fmla="*/ 2586037 h 2671762"/>
                  <a:gd name="connsiteX5" fmla="*/ 495300 w 1400175"/>
                  <a:gd name="connsiteY5" fmla="*/ 2671762 h 2671762"/>
                  <a:gd name="connsiteX6" fmla="*/ 547688 w 1400175"/>
                  <a:gd name="connsiteY6" fmla="*/ 2571750 h 2671762"/>
                  <a:gd name="connsiteX7" fmla="*/ 600075 w 1400175"/>
                  <a:gd name="connsiteY7" fmla="*/ 2524125 h 2671762"/>
                  <a:gd name="connsiteX8" fmla="*/ 695325 w 1400175"/>
                  <a:gd name="connsiteY8" fmla="*/ 2457450 h 2671762"/>
                  <a:gd name="connsiteX9" fmla="*/ 752475 w 1400175"/>
                  <a:gd name="connsiteY9" fmla="*/ 2400300 h 2671762"/>
                  <a:gd name="connsiteX10" fmla="*/ 866775 w 1400175"/>
                  <a:gd name="connsiteY10" fmla="*/ 2362200 h 2671762"/>
                  <a:gd name="connsiteX11" fmla="*/ 933450 w 1400175"/>
                  <a:gd name="connsiteY11" fmla="*/ 2481262 h 2671762"/>
                  <a:gd name="connsiteX12" fmla="*/ 1085850 w 1400175"/>
                  <a:gd name="connsiteY12" fmla="*/ 2533650 h 2671762"/>
                  <a:gd name="connsiteX13" fmla="*/ 1176338 w 1400175"/>
                  <a:gd name="connsiteY13" fmla="*/ 2552700 h 2671762"/>
                  <a:gd name="connsiteX14" fmla="*/ 1223963 w 1400175"/>
                  <a:gd name="connsiteY14" fmla="*/ 2514600 h 2671762"/>
                  <a:gd name="connsiteX15" fmla="*/ 1281113 w 1400175"/>
                  <a:gd name="connsiteY15" fmla="*/ 2476500 h 2671762"/>
                  <a:gd name="connsiteX16" fmla="*/ 1323975 w 1400175"/>
                  <a:gd name="connsiteY16" fmla="*/ 2447925 h 2671762"/>
                  <a:gd name="connsiteX17" fmla="*/ 1366838 w 1400175"/>
                  <a:gd name="connsiteY17" fmla="*/ 2428875 h 2671762"/>
                  <a:gd name="connsiteX18" fmla="*/ 1400175 w 1400175"/>
                  <a:gd name="connsiteY18" fmla="*/ 2457450 h 2671762"/>
                  <a:gd name="connsiteX19" fmla="*/ 1400175 w 1400175"/>
                  <a:gd name="connsiteY19" fmla="*/ 9525 h 2671762"/>
                  <a:gd name="connsiteX20" fmla="*/ 0 w 1400175"/>
                  <a:gd name="connsiteY20" fmla="*/ 0 h 2671762"/>
                  <a:gd name="connsiteX0" fmla="*/ 0 w 1400175"/>
                  <a:gd name="connsiteY0" fmla="*/ 0 h 2671762"/>
                  <a:gd name="connsiteX1" fmla="*/ 0 w 1400175"/>
                  <a:gd name="connsiteY1" fmla="*/ 2400300 h 2671762"/>
                  <a:gd name="connsiteX2" fmla="*/ 142875 w 1400175"/>
                  <a:gd name="connsiteY2" fmla="*/ 2328862 h 2671762"/>
                  <a:gd name="connsiteX3" fmla="*/ 271463 w 1400175"/>
                  <a:gd name="connsiteY3" fmla="*/ 2509837 h 2671762"/>
                  <a:gd name="connsiteX4" fmla="*/ 338138 w 1400175"/>
                  <a:gd name="connsiteY4" fmla="*/ 2586037 h 2671762"/>
                  <a:gd name="connsiteX5" fmla="*/ 495300 w 1400175"/>
                  <a:gd name="connsiteY5" fmla="*/ 2671762 h 2671762"/>
                  <a:gd name="connsiteX6" fmla="*/ 547688 w 1400175"/>
                  <a:gd name="connsiteY6" fmla="*/ 2571750 h 2671762"/>
                  <a:gd name="connsiteX7" fmla="*/ 600075 w 1400175"/>
                  <a:gd name="connsiteY7" fmla="*/ 2524125 h 2671762"/>
                  <a:gd name="connsiteX8" fmla="*/ 695325 w 1400175"/>
                  <a:gd name="connsiteY8" fmla="*/ 2457450 h 2671762"/>
                  <a:gd name="connsiteX9" fmla="*/ 752475 w 1400175"/>
                  <a:gd name="connsiteY9" fmla="*/ 2400300 h 2671762"/>
                  <a:gd name="connsiteX10" fmla="*/ 866775 w 1400175"/>
                  <a:gd name="connsiteY10" fmla="*/ 2362200 h 2671762"/>
                  <a:gd name="connsiteX11" fmla="*/ 933450 w 1400175"/>
                  <a:gd name="connsiteY11" fmla="*/ 2481262 h 2671762"/>
                  <a:gd name="connsiteX12" fmla="*/ 1085850 w 1400175"/>
                  <a:gd name="connsiteY12" fmla="*/ 2533650 h 2671762"/>
                  <a:gd name="connsiteX13" fmla="*/ 1176338 w 1400175"/>
                  <a:gd name="connsiteY13" fmla="*/ 2552700 h 2671762"/>
                  <a:gd name="connsiteX14" fmla="*/ 1223963 w 1400175"/>
                  <a:gd name="connsiteY14" fmla="*/ 2514600 h 2671762"/>
                  <a:gd name="connsiteX15" fmla="*/ 1281113 w 1400175"/>
                  <a:gd name="connsiteY15" fmla="*/ 2476500 h 2671762"/>
                  <a:gd name="connsiteX16" fmla="*/ 1323975 w 1400175"/>
                  <a:gd name="connsiteY16" fmla="*/ 2447925 h 2671762"/>
                  <a:gd name="connsiteX17" fmla="*/ 1366838 w 1400175"/>
                  <a:gd name="connsiteY17" fmla="*/ 2428875 h 2671762"/>
                  <a:gd name="connsiteX18" fmla="*/ 1400175 w 1400175"/>
                  <a:gd name="connsiteY18" fmla="*/ 2457450 h 2671762"/>
                  <a:gd name="connsiteX19" fmla="*/ 1400175 w 1400175"/>
                  <a:gd name="connsiteY19" fmla="*/ 9525 h 2671762"/>
                  <a:gd name="connsiteX20" fmla="*/ 0 w 1400175"/>
                  <a:gd name="connsiteY20" fmla="*/ 0 h 2671762"/>
                  <a:gd name="connsiteX0" fmla="*/ 0 w 1400175"/>
                  <a:gd name="connsiteY0" fmla="*/ 0 h 2671762"/>
                  <a:gd name="connsiteX1" fmla="*/ 0 w 1400175"/>
                  <a:gd name="connsiteY1" fmla="*/ 2400300 h 2671762"/>
                  <a:gd name="connsiteX2" fmla="*/ 157163 w 1400175"/>
                  <a:gd name="connsiteY2" fmla="*/ 2328862 h 2671762"/>
                  <a:gd name="connsiteX3" fmla="*/ 271463 w 1400175"/>
                  <a:gd name="connsiteY3" fmla="*/ 2509837 h 2671762"/>
                  <a:gd name="connsiteX4" fmla="*/ 338138 w 1400175"/>
                  <a:gd name="connsiteY4" fmla="*/ 2586037 h 2671762"/>
                  <a:gd name="connsiteX5" fmla="*/ 495300 w 1400175"/>
                  <a:gd name="connsiteY5" fmla="*/ 2671762 h 2671762"/>
                  <a:gd name="connsiteX6" fmla="*/ 547688 w 1400175"/>
                  <a:gd name="connsiteY6" fmla="*/ 2571750 h 2671762"/>
                  <a:gd name="connsiteX7" fmla="*/ 600075 w 1400175"/>
                  <a:gd name="connsiteY7" fmla="*/ 2524125 h 2671762"/>
                  <a:gd name="connsiteX8" fmla="*/ 695325 w 1400175"/>
                  <a:gd name="connsiteY8" fmla="*/ 2457450 h 2671762"/>
                  <a:gd name="connsiteX9" fmla="*/ 752475 w 1400175"/>
                  <a:gd name="connsiteY9" fmla="*/ 2400300 h 2671762"/>
                  <a:gd name="connsiteX10" fmla="*/ 866775 w 1400175"/>
                  <a:gd name="connsiteY10" fmla="*/ 2362200 h 2671762"/>
                  <a:gd name="connsiteX11" fmla="*/ 933450 w 1400175"/>
                  <a:gd name="connsiteY11" fmla="*/ 2481262 h 2671762"/>
                  <a:gd name="connsiteX12" fmla="*/ 1085850 w 1400175"/>
                  <a:gd name="connsiteY12" fmla="*/ 2533650 h 2671762"/>
                  <a:gd name="connsiteX13" fmla="*/ 1176338 w 1400175"/>
                  <a:gd name="connsiteY13" fmla="*/ 2552700 h 2671762"/>
                  <a:gd name="connsiteX14" fmla="*/ 1223963 w 1400175"/>
                  <a:gd name="connsiteY14" fmla="*/ 2514600 h 2671762"/>
                  <a:gd name="connsiteX15" fmla="*/ 1281113 w 1400175"/>
                  <a:gd name="connsiteY15" fmla="*/ 2476500 h 2671762"/>
                  <a:gd name="connsiteX16" fmla="*/ 1323975 w 1400175"/>
                  <a:gd name="connsiteY16" fmla="*/ 2447925 h 2671762"/>
                  <a:gd name="connsiteX17" fmla="*/ 1366838 w 1400175"/>
                  <a:gd name="connsiteY17" fmla="*/ 2428875 h 2671762"/>
                  <a:gd name="connsiteX18" fmla="*/ 1400175 w 1400175"/>
                  <a:gd name="connsiteY18" fmla="*/ 2457450 h 2671762"/>
                  <a:gd name="connsiteX19" fmla="*/ 1400175 w 1400175"/>
                  <a:gd name="connsiteY19" fmla="*/ 9525 h 2671762"/>
                  <a:gd name="connsiteX20" fmla="*/ 0 w 1400175"/>
                  <a:gd name="connsiteY20" fmla="*/ 0 h 2671762"/>
                  <a:gd name="connsiteX0" fmla="*/ 0 w 1400175"/>
                  <a:gd name="connsiteY0" fmla="*/ 0 h 2671762"/>
                  <a:gd name="connsiteX1" fmla="*/ 0 w 1400175"/>
                  <a:gd name="connsiteY1" fmla="*/ 2400300 h 2671762"/>
                  <a:gd name="connsiteX2" fmla="*/ 157163 w 1400175"/>
                  <a:gd name="connsiteY2" fmla="*/ 2328862 h 2671762"/>
                  <a:gd name="connsiteX3" fmla="*/ 271463 w 1400175"/>
                  <a:gd name="connsiteY3" fmla="*/ 2509837 h 2671762"/>
                  <a:gd name="connsiteX4" fmla="*/ 338138 w 1400175"/>
                  <a:gd name="connsiteY4" fmla="*/ 2586037 h 2671762"/>
                  <a:gd name="connsiteX5" fmla="*/ 495300 w 1400175"/>
                  <a:gd name="connsiteY5" fmla="*/ 2671762 h 2671762"/>
                  <a:gd name="connsiteX6" fmla="*/ 547688 w 1400175"/>
                  <a:gd name="connsiteY6" fmla="*/ 2571750 h 2671762"/>
                  <a:gd name="connsiteX7" fmla="*/ 600075 w 1400175"/>
                  <a:gd name="connsiteY7" fmla="*/ 2524125 h 2671762"/>
                  <a:gd name="connsiteX8" fmla="*/ 695325 w 1400175"/>
                  <a:gd name="connsiteY8" fmla="*/ 2457450 h 2671762"/>
                  <a:gd name="connsiteX9" fmla="*/ 752475 w 1400175"/>
                  <a:gd name="connsiteY9" fmla="*/ 2400300 h 2671762"/>
                  <a:gd name="connsiteX10" fmla="*/ 866775 w 1400175"/>
                  <a:gd name="connsiteY10" fmla="*/ 2362200 h 2671762"/>
                  <a:gd name="connsiteX11" fmla="*/ 933450 w 1400175"/>
                  <a:gd name="connsiteY11" fmla="*/ 2481262 h 2671762"/>
                  <a:gd name="connsiteX12" fmla="*/ 1085850 w 1400175"/>
                  <a:gd name="connsiteY12" fmla="*/ 2533650 h 2671762"/>
                  <a:gd name="connsiteX13" fmla="*/ 1176338 w 1400175"/>
                  <a:gd name="connsiteY13" fmla="*/ 2552700 h 2671762"/>
                  <a:gd name="connsiteX14" fmla="*/ 1223963 w 1400175"/>
                  <a:gd name="connsiteY14" fmla="*/ 2514600 h 2671762"/>
                  <a:gd name="connsiteX15" fmla="*/ 1281113 w 1400175"/>
                  <a:gd name="connsiteY15" fmla="*/ 2476500 h 2671762"/>
                  <a:gd name="connsiteX16" fmla="*/ 1323975 w 1400175"/>
                  <a:gd name="connsiteY16" fmla="*/ 2447925 h 2671762"/>
                  <a:gd name="connsiteX17" fmla="*/ 1366838 w 1400175"/>
                  <a:gd name="connsiteY17" fmla="*/ 2428875 h 2671762"/>
                  <a:gd name="connsiteX18" fmla="*/ 1400175 w 1400175"/>
                  <a:gd name="connsiteY18" fmla="*/ 2457450 h 2671762"/>
                  <a:gd name="connsiteX19" fmla="*/ 1400175 w 1400175"/>
                  <a:gd name="connsiteY19" fmla="*/ 9525 h 2671762"/>
                  <a:gd name="connsiteX20" fmla="*/ 0 w 1400175"/>
                  <a:gd name="connsiteY20" fmla="*/ 0 h 2671762"/>
                  <a:gd name="connsiteX0" fmla="*/ 0 w 1400175"/>
                  <a:gd name="connsiteY0" fmla="*/ 0 h 2671762"/>
                  <a:gd name="connsiteX1" fmla="*/ 0 w 1400175"/>
                  <a:gd name="connsiteY1" fmla="*/ 2400300 h 2671762"/>
                  <a:gd name="connsiteX2" fmla="*/ 157163 w 1400175"/>
                  <a:gd name="connsiteY2" fmla="*/ 2328862 h 2671762"/>
                  <a:gd name="connsiteX3" fmla="*/ 271463 w 1400175"/>
                  <a:gd name="connsiteY3" fmla="*/ 2509837 h 2671762"/>
                  <a:gd name="connsiteX4" fmla="*/ 338138 w 1400175"/>
                  <a:gd name="connsiteY4" fmla="*/ 2586037 h 2671762"/>
                  <a:gd name="connsiteX5" fmla="*/ 495300 w 1400175"/>
                  <a:gd name="connsiteY5" fmla="*/ 2671762 h 2671762"/>
                  <a:gd name="connsiteX6" fmla="*/ 547688 w 1400175"/>
                  <a:gd name="connsiteY6" fmla="*/ 2571750 h 2671762"/>
                  <a:gd name="connsiteX7" fmla="*/ 600075 w 1400175"/>
                  <a:gd name="connsiteY7" fmla="*/ 2524125 h 2671762"/>
                  <a:gd name="connsiteX8" fmla="*/ 695325 w 1400175"/>
                  <a:gd name="connsiteY8" fmla="*/ 2457450 h 2671762"/>
                  <a:gd name="connsiteX9" fmla="*/ 752475 w 1400175"/>
                  <a:gd name="connsiteY9" fmla="*/ 2400300 h 2671762"/>
                  <a:gd name="connsiteX10" fmla="*/ 866775 w 1400175"/>
                  <a:gd name="connsiteY10" fmla="*/ 2362200 h 2671762"/>
                  <a:gd name="connsiteX11" fmla="*/ 933450 w 1400175"/>
                  <a:gd name="connsiteY11" fmla="*/ 2481262 h 2671762"/>
                  <a:gd name="connsiteX12" fmla="*/ 1085850 w 1400175"/>
                  <a:gd name="connsiteY12" fmla="*/ 2533650 h 2671762"/>
                  <a:gd name="connsiteX13" fmla="*/ 1176338 w 1400175"/>
                  <a:gd name="connsiteY13" fmla="*/ 2552700 h 2671762"/>
                  <a:gd name="connsiteX14" fmla="*/ 1223963 w 1400175"/>
                  <a:gd name="connsiteY14" fmla="*/ 2514600 h 2671762"/>
                  <a:gd name="connsiteX15" fmla="*/ 1281113 w 1400175"/>
                  <a:gd name="connsiteY15" fmla="*/ 2476500 h 2671762"/>
                  <a:gd name="connsiteX16" fmla="*/ 1323975 w 1400175"/>
                  <a:gd name="connsiteY16" fmla="*/ 2447925 h 2671762"/>
                  <a:gd name="connsiteX17" fmla="*/ 1366838 w 1400175"/>
                  <a:gd name="connsiteY17" fmla="*/ 2428875 h 2671762"/>
                  <a:gd name="connsiteX18" fmla="*/ 1400175 w 1400175"/>
                  <a:gd name="connsiteY18" fmla="*/ 2457450 h 2671762"/>
                  <a:gd name="connsiteX19" fmla="*/ 1400175 w 1400175"/>
                  <a:gd name="connsiteY19" fmla="*/ 9525 h 2671762"/>
                  <a:gd name="connsiteX20" fmla="*/ 0 w 1400175"/>
                  <a:gd name="connsiteY20" fmla="*/ 0 h 2671762"/>
                  <a:gd name="connsiteX0" fmla="*/ 0 w 1400175"/>
                  <a:gd name="connsiteY0" fmla="*/ 0 h 2671762"/>
                  <a:gd name="connsiteX1" fmla="*/ 0 w 1400175"/>
                  <a:gd name="connsiteY1" fmla="*/ 2400300 h 2671762"/>
                  <a:gd name="connsiteX2" fmla="*/ 157163 w 1400175"/>
                  <a:gd name="connsiteY2" fmla="*/ 2328862 h 2671762"/>
                  <a:gd name="connsiteX3" fmla="*/ 271463 w 1400175"/>
                  <a:gd name="connsiteY3" fmla="*/ 2509837 h 2671762"/>
                  <a:gd name="connsiteX4" fmla="*/ 338138 w 1400175"/>
                  <a:gd name="connsiteY4" fmla="*/ 2586037 h 2671762"/>
                  <a:gd name="connsiteX5" fmla="*/ 495300 w 1400175"/>
                  <a:gd name="connsiteY5" fmla="*/ 2671762 h 2671762"/>
                  <a:gd name="connsiteX6" fmla="*/ 547688 w 1400175"/>
                  <a:gd name="connsiteY6" fmla="*/ 2571750 h 2671762"/>
                  <a:gd name="connsiteX7" fmla="*/ 600075 w 1400175"/>
                  <a:gd name="connsiteY7" fmla="*/ 2524125 h 2671762"/>
                  <a:gd name="connsiteX8" fmla="*/ 695325 w 1400175"/>
                  <a:gd name="connsiteY8" fmla="*/ 2457450 h 2671762"/>
                  <a:gd name="connsiteX9" fmla="*/ 752475 w 1400175"/>
                  <a:gd name="connsiteY9" fmla="*/ 2400300 h 2671762"/>
                  <a:gd name="connsiteX10" fmla="*/ 866775 w 1400175"/>
                  <a:gd name="connsiteY10" fmla="*/ 2362200 h 2671762"/>
                  <a:gd name="connsiteX11" fmla="*/ 933450 w 1400175"/>
                  <a:gd name="connsiteY11" fmla="*/ 2481262 h 2671762"/>
                  <a:gd name="connsiteX12" fmla="*/ 1085850 w 1400175"/>
                  <a:gd name="connsiteY12" fmla="*/ 2533650 h 2671762"/>
                  <a:gd name="connsiteX13" fmla="*/ 1176338 w 1400175"/>
                  <a:gd name="connsiteY13" fmla="*/ 2552700 h 2671762"/>
                  <a:gd name="connsiteX14" fmla="*/ 1223963 w 1400175"/>
                  <a:gd name="connsiteY14" fmla="*/ 2514600 h 2671762"/>
                  <a:gd name="connsiteX15" fmla="*/ 1281113 w 1400175"/>
                  <a:gd name="connsiteY15" fmla="*/ 2476500 h 2671762"/>
                  <a:gd name="connsiteX16" fmla="*/ 1323975 w 1400175"/>
                  <a:gd name="connsiteY16" fmla="*/ 2447925 h 2671762"/>
                  <a:gd name="connsiteX17" fmla="*/ 1366838 w 1400175"/>
                  <a:gd name="connsiteY17" fmla="*/ 2428875 h 2671762"/>
                  <a:gd name="connsiteX18" fmla="*/ 1400175 w 1400175"/>
                  <a:gd name="connsiteY18" fmla="*/ 2457450 h 2671762"/>
                  <a:gd name="connsiteX19" fmla="*/ 1400175 w 1400175"/>
                  <a:gd name="connsiteY19" fmla="*/ 9525 h 2671762"/>
                  <a:gd name="connsiteX20" fmla="*/ 0 w 1400175"/>
                  <a:gd name="connsiteY20" fmla="*/ 0 h 2671762"/>
                  <a:gd name="connsiteX0" fmla="*/ 0 w 1400175"/>
                  <a:gd name="connsiteY0" fmla="*/ 0 h 2671762"/>
                  <a:gd name="connsiteX1" fmla="*/ 0 w 1400175"/>
                  <a:gd name="connsiteY1" fmla="*/ 2400300 h 2671762"/>
                  <a:gd name="connsiteX2" fmla="*/ 157163 w 1400175"/>
                  <a:gd name="connsiteY2" fmla="*/ 2328862 h 2671762"/>
                  <a:gd name="connsiteX3" fmla="*/ 271463 w 1400175"/>
                  <a:gd name="connsiteY3" fmla="*/ 2509837 h 2671762"/>
                  <a:gd name="connsiteX4" fmla="*/ 338138 w 1400175"/>
                  <a:gd name="connsiteY4" fmla="*/ 2586037 h 2671762"/>
                  <a:gd name="connsiteX5" fmla="*/ 495300 w 1400175"/>
                  <a:gd name="connsiteY5" fmla="*/ 2671762 h 2671762"/>
                  <a:gd name="connsiteX6" fmla="*/ 547688 w 1400175"/>
                  <a:gd name="connsiteY6" fmla="*/ 2571750 h 2671762"/>
                  <a:gd name="connsiteX7" fmla="*/ 600075 w 1400175"/>
                  <a:gd name="connsiteY7" fmla="*/ 2524125 h 2671762"/>
                  <a:gd name="connsiteX8" fmla="*/ 695325 w 1400175"/>
                  <a:gd name="connsiteY8" fmla="*/ 2457450 h 2671762"/>
                  <a:gd name="connsiteX9" fmla="*/ 752475 w 1400175"/>
                  <a:gd name="connsiteY9" fmla="*/ 2400300 h 2671762"/>
                  <a:gd name="connsiteX10" fmla="*/ 866775 w 1400175"/>
                  <a:gd name="connsiteY10" fmla="*/ 2362200 h 2671762"/>
                  <a:gd name="connsiteX11" fmla="*/ 933450 w 1400175"/>
                  <a:gd name="connsiteY11" fmla="*/ 2481262 h 2671762"/>
                  <a:gd name="connsiteX12" fmla="*/ 1085850 w 1400175"/>
                  <a:gd name="connsiteY12" fmla="*/ 2533650 h 2671762"/>
                  <a:gd name="connsiteX13" fmla="*/ 1176338 w 1400175"/>
                  <a:gd name="connsiteY13" fmla="*/ 2552700 h 2671762"/>
                  <a:gd name="connsiteX14" fmla="*/ 1223963 w 1400175"/>
                  <a:gd name="connsiteY14" fmla="*/ 2514600 h 2671762"/>
                  <a:gd name="connsiteX15" fmla="*/ 1281113 w 1400175"/>
                  <a:gd name="connsiteY15" fmla="*/ 2476500 h 2671762"/>
                  <a:gd name="connsiteX16" fmla="*/ 1323975 w 1400175"/>
                  <a:gd name="connsiteY16" fmla="*/ 2447925 h 2671762"/>
                  <a:gd name="connsiteX17" fmla="*/ 1366838 w 1400175"/>
                  <a:gd name="connsiteY17" fmla="*/ 2428875 h 2671762"/>
                  <a:gd name="connsiteX18" fmla="*/ 1400175 w 1400175"/>
                  <a:gd name="connsiteY18" fmla="*/ 2457450 h 2671762"/>
                  <a:gd name="connsiteX19" fmla="*/ 1400175 w 1400175"/>
                  <a:gd name="connsiteY19" fmla="*/ 9525 h 2671762"/>
                  <a:gd name="connsiteX20" fmla="*/ 0 w 1400175"/>
                  <a:gd name="connsiteY20" fmla="*/ 0 h 2671762"/>
                  <a:gd name="connsiteX0" fmla="*/ 0 w 1400175"/>
                  <a:gd name="connsiteY0" fmla="*/ 0 h 2671762"/>
                  <a:gd name="connsiteX1" fmla="*/ 0 w 1400175"/>
                  <a:gd name="connsiteY1" fmla="*/ 2400300 h 2671762"/>
                  <a:gd name="connsiteX2" fmla="*/ 157163 w 1400175"/>
                  <a:gd name="connsiteY2" fmla="*/ 2328862 h 2671762"/>
                  <a:gd name="connsiteX3" fmla="*/ 271463 w 1400175"/>
                  <a:gd name="connsiteY3" fmla="*/ 2509837 h 2671762"/>
                  <a:gd name="connsiteX4" fmla="*/ 338138 w 1400175"/>
                  <a:gd name="connsiteY4" fmla="*/ 2586037 h 2671762"/>
                  <a:gd name="connsiteX5" fmla="*/ 495300 w 1400175"/>
                  <a:gd name="connsiteY5" fmla="*/ 2671762 h 2671762"/>
                  <a:gd name="connsiteX6" fmla="*/ 547688 w 1400175"/>
                  <a:gd name="connsiteY6" fmla="*/ 2571750 h 2671762"/>
                  <a:gd name="connsiteX7" fmla="*/ 600075 w 1400175"/>
                  <a:gd name="connsiteY7" fmla="*/ 2524125 h 2671762"/>
                  <a:gd name="connsiteX8" fmla="*/ 695325 w 1400175"/>
                  <a:gd name="connsiteY8" fmla="*/ 2457450 h 2671762"/>
                  <a:gd name="connsiteX9" fmla="*/ 752475 w 1400175"/>
                  <a:gd name="connsiteY9" fmla="*/ 2400300 h 2671762"/>
                  <a:gd name="connsiteX10" fmla="*/ 866775 w 1400175"/>
                  <a:gd name="connsiteY10" fmla="*/ 2362200 h 2671762"/>
                  <a:gd name="connsiteX11" fmla="*/ 933450 w 1400175"/>
                  <a:gd name="connsiteY11" fmla="*/ 2481262 h 2671762"/>
                  <a:gd name="connsiteX12" fmla="*/ 1085850 w 1400175"/>
                  <a:gd name="connsiteY12" fmla="*/ 2533650 h 2671762"/>
                  <a:gd name="connsiteX13" fmla="*/ 1176338 w 1400175"/>
                  <a:gd name="connsiteY13" fmla="*/ 2552700 h 2671762"/>
                  <a:gd name="connsiteX14" fmla="*/ 1223963 w 1400175"/>
                  <a:gd name="connsiteY14" fmla="*/ 2514600 h 2671762"/>
                  <a:gd name="connsiteX15" fmla="*/ 1281113 w 1400175"/>
                  <a:gd name="connsiteY15" fmla="*/ 2476500 h 2671762"/>
                  <a:gd name="connsiteX16" fmla="*/ 1323975 w 1400175"/>
                  <a:gd name="connsiteY16" fmla="*/ 2447925 h 2671762"/>
                  <a:gd name="connsiteX17" fmla="*/ 1366838 w 1400175"/>
                  <a:gd name="connsiteY17" fmla="*/ 2428875 h 2671762"/>
                  <a:gd name="connsiteX18" fmla="*/ 1400175 w 1400175"/>
                  <a:gd name="connsiteY18" fmla="*/ 2457450 h 2671762"/>
                  <a:gd name="connsiteX19" fmla="*/ 1400175 w 1400175"/>
                  <a:gd name="connsiteY19" fmla="*/ 9525 h 2671762"/>
                  <a:gd name="connsiteX20" fmla="*/ 0 w 1400175"/>
                  <a:gd name="connsiteY20" fmla="*/ 0 h 2671762"/>
                  <a:gd name="connsiteX0" fmla="*/ 0 w 1400175"/>
                  <a:gd name="connsiteY0" fmla="*/ 0 h 2671762"/>
                  <a:gd name="connsiteX1" fmla="*/ 0 w 1400175"/>
                  <a:gd name="connsiteY1" fmla="*/ 2400300 h 2671762"/>
                  <a:gd name="connsiteX2" fmla="*/ 157163 w 1400175"/>
                  <a:gd name="connsiteY2" fmla="*/ 2328862 h 2671762"/>
                  <a:gd name="connsiteX3" fmla="*/ 271463 w 1400175"/>
                  <a:gd name="connsiteY3" fmla="*/ 2509837 h 2671762"/>
                  <a:gd name="connsiteX4" fmla="*/ 338138 w 1400175"/>
                  <a:gd name="connsiteY4" fmla="*/ 2586037 h 2671762"/>
                  <a:gd name="connsiteX5" fmla="*/ 495300 w 1400175"/>
                  <a:gd name="connsiteY5" fmla="*/ 2671762 h 2671762"/>
                  <a:gd name="connsiteX6" fmla="*/ 547688 w 1400175"/>
                  <a:gd name="connsiteY6" fmla="*/ 2571750 h 2671762"/>
                  <a:gd name="connsiteX7" fmla="*/ 600075 w 1400175"/>
                  <a:gd name="connsiteY7" fmla="*/ 2524125 h 2671762"/>
                  <a:gd name="connsiteX8" fmla="*/ 695325 w 1400175"/>
                  <a:gd name="connsiteY8" fmla="*/ 2457450 h 2671762"/>
                  <a:gd name="connsiteX9" fmla="*/ 752475 w 1400175"/>
                  <a:gd name="connsiteY9" fmla="*/ 2400300 h 2671762"/>
                  <a:gd name="connsiteX10" fmla="*/ 866775 w 1400175"/>
                  <a:gd name="connsiteY10" fmla="*/ 2362200 h 2671762"/>
                  <a:gd name="connsiteX11" fmla="*/ 933450 w 1400175"/>
                  <a:gd name="connsiteY11" fmla="*/ 2481262 h 2671762"/>
                  <a:gd name="connsiteX12" fmla="*/ 1085850 w 1400175"/>
                  <a:gd name="connsiteY12" fmla="*/ 2533650 h 2671762"/>
                  <a:gd name="connsiteX13" fmla="*/ 1176338 w 1400175"/>
                  <a:gd name="connsiteY13" fmla="*/ 2552700 h 2671762"/>
                  <a:gd name="connsiteX14" fmla="*/ 1223963 w 1400175"/>
                  <a:gd name="connsiteY14" fmla="*/ 2514600 h 2671762"/>
                  <a:gd name="connsiteX15" fmla="*/ 1281113 w 1400175"/>
                  <a:gd name="connsiteY15" fmla="*/ 2476500 h 2671762"/>
                  <a:gd name="connsiteX16" fmla="*/ 1323975 w 1400175"/>
                  <a:gd name="connsiteY16" fmla="*/ 2447925 h 2671762"/>
                  <a:gd name="connsiteX17" fmla="*/ 1366838 w 1400175"/>
                  <a:gd name="connsiteY17" fmla="*/ 2428875 h 2671762"/>
                  <a:gd name="connsiteX18" fmla="*/ 1385888 w 1400175"/>
                  <a:gd name="connsiteY18" fmla="*/ 2443163 h 2671762"/>
                  <a:gd name="connsiteX19" fmla="*/ 1400175 w 1400175"/>
                  <a:gd name="connsiteY19" fmla="*/ 9525 h 2671762"/>
                  <a:gd name="connsiteX20" fmla="*/ 0 w 1400175"/>
                  <a:gd name="connsiteY20" fmla="*/ 0 h 26717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1400175" h="2671762">
                    <a:moveTo>
                      <a:pt x="0" y="0"/>
                    </a:moveTo>
                    <a:lnTo>
                      <a:pt x="0" y="2400300"/>
                    </a:lnTo>
                    <a:lnTo>
                      <a:pt x="157163" y="2328862"/>
                    </a:lnTo>
                    <a:cubicBezTo>
                      <a:pt x="261938" y="2370137"/>
                      <a:pt x="228600" y="2449512"/>
                      <a:pt x="271463" y="2509837"/>
                    </a:cubicBezTo>
                    <a:lnTo>
                      <a:pt x="338138" y="2586037"/>
                    </a:lnTo>
                    <a:lnTo>
                      <a:pt x="495300" y="2671762"/>
                    </a:lnTo>
                    <a:cubicBezTo>
                      <a:pt x="530225" y="2669381"/>
                      <a:pt x="530226" y="2596356"/>
                      <a:pt x="547688" y="2571750"/>
                    </a:cubicBezTo>
                    <a:cubicBezTo>
                      <a:pt x="565150" y="2547144"/>
                      <a:pt x="575469" y="2543175"/>
                      <a:pt x="600075" y="2524125"/>
                    </a:cubicBezTo>
                    <a:lnTo>
                      <a:pt x="695325" y="2457450"/>
                    </a:lnTo>
                    <a:lnTo>
                      <a:pt x="752475" y="2400300"/>
                    </a:lnTo>
                    <a:lnTo>
                      <a:pt x="866775" y="2362200"/>
                    </a:lnTo>
                    <a:cubicBezTo>
                      <a:pt x="896937" y="2375694"/>
                      <a:pt x="896938" y="2452687"/>
                      <a:pt x="933450" y="2481262"/>
                    </a:cubicBezTo>
                    <a:cubicBezTo>
                      <a:pt x="969962" y="2509837"/>
                      <a:pt x="1055687" y="2527300"/>
                      <a:pt x="1085850" y="2533650"/>
                    </a:cubicBezTo>
                    <a:lnTo>
                      <a:pt x="1176338" y="2552700"/>
                    </a:lnTo>
                    <a:cubicBezTo>
                      <a:pt x="1199357" y="2549525"/>
                      <a:pt x="1206501" y="2527300"/>
                      <a:pt x="1223963" y="2514600"/>
                    </a:cubicBezTo>
                    <a:cubicBezTo>
                      <a:pt x="1241426" y="2501900"/>
                      <a:pt x="1264444" y="2487612"/>
                      <a:pt x="1281113" y="2476500"/>
                    </a:cubicBezTo>
                    <a:lnTo>
                      <a:pt x="1323975" y="2447925"/>
                    </a:lnTo>
                    <a:cubicBezTo>
                      <a:pt x="1338262" y="2438400"/>
                      <a:pt x="1354138" y="2427288"/>
                      <a:pt x="1366838" y="2428875"/>
                    </a:cubicBezTo>
                    <a:lnTo>
                      <a:pt x="1385888" y="2443163"/>
                    </a:lnTo>
                    <a:cubicBezTo>
                      <a:pt x="1390650" y="1631950"/>
                      <a:pt x="1395413" y="820738"/>
                      <a:pt x="1400175" y="9525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ffectLst>
                <a:outerShdw blurRad="50800" dist="25400" dir="2700000" algn="tl" rotWithShape="0">
                  <a:prstClr val="black">
                    <a:alpha val="5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>
                  <a:solidFill>
                    <a:srgbClr val="FFFFFF"/>
                  </a:solidFill>
                </a:endParaRPr>
              </a:p>
            </p:txBody>
          </p:sp>
          <p:sp>
            <p:nvSpPr>
              <p:cNvPr id="15" name="MH_SubTitle_1">
                <a:extLst>
                  <a:ext uri="{FF2B5EF4-FFF2-40B4-BE49-F238E27FC236}">
                    <a16:creationId xmlns:a16="http://schemas.microsoft.com/office/drawing/2014/main" id="{B05DCA97-470A-47D7-B62B-0CF044BCF574}"/>
                  </a:ext>
                </a:extLst>
              </p:cNvPr>
              <p:cNvSpPr/>
              <p:nvPr>
                <p:custDataLst>
                  <p:tags r:id="rId2"/>
                </p:custDataLst>
              </p:nvPr>
            </p:nvSpPr>
            <p:spPr>
              <a:xfrm>
                <a:off x="2339975" y="2025763"/>
                <a:ext cx="1150938" cy="2195513"/>
              </a:xfrm>
              <a:custGeom>
                <a:avLst/>
                <a:gdLst>
                  <a:gd name="connsiteX0" fmla="*/ 0 w 1400175"/>
                  <a:gd name="connsiteY0" fmla="*/ 0 h 2671762"/>
                  <a:gd name="connsiteX1" fmla="*/ 0 w 1400175"/>
                  <a:gd name="connsiteY1" fmla="*/ 2400300 h 2671762"/>
                  <a:gd name="connsiteX2" fmla="*/ 142875 w 1400175"/>
                  <a:gd name="connsiteY2" fmla="*/ 2328862 h 2671762"/>
                  <a:gd name="connsiteX3" fmla="*/ 209550 w 1400175"/>
                  <a:gd name="connsiteY3" fmla="*/ 2366962 h 2671762"/>
                  <a:gd name="connsiteX4" fmla="*/ 271463 w 1400175"/>
                  <a:gd name="connsiteY4" fmla="*/ 2509837 h 2671762"/>
                  <a:gd name="connsiteX5" fmla="*/ 338138 w 1400175"/>
                  <a:gd name="connsiteY5" fmla="*/ 2586037 h 2671762"/>
                  <a:gd name="connsiteX6" fmla="*/ 495300 w 1400175"/>
                  <a:gd name="connsiteY6" fmla="*/ 2671762 h 2671762"/>
                  <a:gd name="connsiteX7" fmla="*/ 547688 w 1400175"/>
                  <a:gd name="connsiteY7" fmla="*/ 2571750 h 2671762"/>
                  <a:gd name="connsiteX8" fmla="*/ 600075 w 1400175"/>
                  <a:gd name="connsiteY8" fmla="*/ 2524125 h 2671762"/>
                  <a:gd name="connsiteX9" fmla="*/ 695325 w 1400175"/>
                  <a:gd name="connsiteY9" fmla="*/ 2457450 h 2671762"/>
                  <a:gd name="connsiteX10" fmla="*/ 752475 w 1400175"/>
                  <a:gd name="connsiteY10" fmla="*/ 2400300 h 2671762"/>
                  <a:gd name="connsiteX11" fmla="*/ 866775 w 1400175"/>
                  <a:gd name="connsiteY11" fmla="*/ 2362200 h 2671762"/>
                  <a:gd name="connsiteX12" fmla="*/ 933450 w 1400175"/>
                  <a:gd name="connsiteY12" fmla="*/ 2481262 h 2671762"/>
                  <a:gd name="connsiteX13" fmla="*/ 1085850 w 1400175"/>
                  <a:gd name="connsiteY13" fmla="*/ 2533650 h 2671762"/>
                  <a:gd name="connsiteX14" fmla="*/ 1176338 w 1400175"/>
                  <a:gd name="connsiteY14" fmla="*/ 2552700 h 2671762"/>
                  <a:gd name="connsiteX15" fmla="*/ 1223963 w 1400175"/>
                  <a:gd name="connsiteY15" fmla="*/ 2514600 h 2671762"/>
                  <a:gd name="connsiteX16" fmla="*/ 1281113 w 1400175"/>
                  <a:gd name="connsiteY16" fmla="*/ 2476500 h 2671762"/>
                  <a:gd name="connsiteX17" fmla="*/ 1323975 w 1400175"/>
                  <a:gd name="connsiteY17" fmla="*/ 2447925 h 2671762"/>
                  <a:gd name="connsiteX18" fmla="*/ 1366838 w 1400175"/>
                  <a:gd name="connsiteY18" fmla="*/ 2428875 h 2671762"/>
                  <a:gd name="connsiteX19" fmla="*/ 1400175 w 1400175"/>
                  <a:gd name="connsiteY19" fmla="*/ 2457450 h 2671762"/>
                  <a:gd name="connsiteX20" fmla="*/ 1400175 w 1400175"/>
                  <a:gd name="connsiteY20" fmla="*/ 9525 h 2671762"/>
                  <a:gd name="connsiteX21" fmla="*/ 0 w 1400175"/>
                  <a:gd name="connsiteY21" fmla="*/ 0 h 2671762"/>
                  <a:gd name="connsiteX0" fmla="*/ 0 w 1400175"/>
                  <a:gd name="connsiteY0" fmla="*/ 0 h 2671762"/>
                  <a:gd name="connsiteX1" fmla="*/ 0 w 1400175"/>
                  <a:gd name="connsiteY1" fmla="*/ 2400300 h 2671762"/>
                  <a:gd name="connsiteX2" fmla="*/ 142875 w 1400175"/>
                  <a:gd name="connsiteY2" fmla="*/ 2328862 h 2671762"/>
                  <a:gd name="connsiteX3" fmla="*/ 271463 w 1400175"/>
                  <a:gd name="connsiteY3" fmla="*/ 2509837 h 2671762"/>
                  <a:gd name="connsiteX4" fmla="*/ 338138 w 1400175"/>
                  <a:gd name="connsiteY4" fmla="*/ 2586037 h 2671762"/>
                  <a:gd name="connsiteX5" fmla="*/ 495300 w 1400175"/>
                  <a:gd name="connsiteY5" fmla="*/ 2671762 h 2671762"/>
                  <a:gd name="connsiteX6" fmla="*/ 547688 w 1400175"/>
                  <a:gd name="connsiteY6" fmla="*/ 2571750 h 2671762"/>
                  <a:gd name="connsiteX7" fmla="*/ 600075 w 1400175"/>
                  <a:gd name="connsiteY7" fmla="*/ 2524125 h 2671762"/>
                  <a:gd name="connsiteX8" fmla="*/ 695325 w 1400175"/>
                  <a:gd name="connsiteY8" fmla="*/ 2457450 h 2671762"/>
                  <a:gd name="connsiteX9" fmla="*/ 752475 w 1400175"/>
                  <a:gd name="connsiteY9" fmla="*/ 2400300 h 2671762"/>
                  <a:gd name="connsiteX10" fmla="*/ 866775 w 1400175"/>
                  <a:gd name="connsiteY10" fmla="*/ 2362200 h 2671762"/>
                  <a:gd name="connsiteX11" fmla="*/ 933450 w 1400175"/>
                  <a:gd name="connsiteY11" fmla="*/ 2481262 h 2671762"/>
                  <a:gd name="connsiteX12" fmla="*/ 1085850 w 1400175"/>
                  <a:gd name="connsiteY12" fmla="*/ 2533650 h 2671762"/>
                  <a:gd name="connsiteX13" fmla="*/ 1176338 w 1400175"/>
                  <a:gd name="connsiteY13" fmla="*/ 2552700 h 2671762"/>
                  <a:gd name="connsiteX14" fmla="*/ 1223963 w 1400175"/>
                  <a:gd name="connsiteY14" fmla="*/ 2514600 h 2671762"/>
                  <a:gd name="connsiteX15" fmla="*/ 1281113 w 1400175"/>
                  <a:gd name="connsiteY15" fmla="*/ 2476500 h 2671762"/>
                  <a:gd name="connsiteX16" fmla="*/ 1323975 w 1400175"/>
                  <a:gd name="connsiteY16" fmla="*/ 2447925 h 2671762"/>
                  <a:gd name="connsiteX17" fmla="*/ 1366838 w 1400175"/>
                  <a:gd name="connsiteY17" fmla="*/ 2428875 h 2671762"/>
                  <a:gd name="connsiteX18" fmla="*/ 1400175 w 1400175"/>
                  <a:gd name="connsiteY18" fmla="*/ 2457450 h 2671762"/>
                  <a:gd name="connsiteX19" fmla="*/ 1400175 w 1400175"/>
                  <a:gd name="connsiteY19" fmla="*/ 9525 h 2671762"/>
                  <a:gd name="connsiteX20" fmla="*/ 0 w 1400175"/>
                  <a:gd name="connsiteY20" fmla="*/ 0 h 2671762"/>
                  <a:gd name="connsiteX0" fmla="*/ 0 w 1400175"/>
                  <a:gd name="connsiteY0" fmla="*/ 0 h 2671762"/>
                  <a:gd name="connsiteX1" fmla="*/ 0 w 1400175"/>
                  <a:gd name="connsiteY1" fmla="*/ 2400300 h 2671762"/>
                  <a:gd name="connsiteX2" fmla="*/ 142875 w 1400175"/>
                  <a:gd name="connsiteY2" fmla="*/ 2328862 h 2671762"/>
                  <a:gd name="connsiteX3" fmla="*/ 271463 w 1400175"/>
                  <a:gd name="connsiteY3" fmla="*/ 2509837 h 2671762"/>
                  <a:gd name="connsiteX4" fmla="*/ 338138 w 1400175"/>
                  <a:gd name="connsiteY4" fmla="*/ 2586037 h 2671762"/>
                  <a:gd name="connsiteX5" fmla="*/ 495300 w 1400175"/>
                  <a:gd name="connsiteY5" fmla="*/ 2671762 h 2671762"/>
                  <a:gd name="connsiteX6" fmla="*/ 547688 w 1400175"/>
                  <a:gd name="connsiteY6" fmla="*/ 2571750 h 2671762"/>
                  <a:gd name="connsiteX7" fmla="*/ 600075 w 1400175"/>
                  <a:gd name="connsiteY7" fmla="*/ 2524125 h 2671762"/>
                  <a:gd name="connsiteX8" fmla="*/ 695325 w 1400175"/>
                  <a:gd name="connsiteY8" fmla="*/ 2457450 h 2671762"/>
                  <a:gd name="connsiteX9" fmla="*/ 752475 w 1400175"/>
                  <a:gd name="connsiteY9" fmla="*/ 2400300 h 2671762"/>
                  <a:gd name="connsiteX10" fmla="*/ 866775 w 1400175"/>
                  <a:gd name="connsiteY10" fmla="*/ 2362200 h 2671762"/>
                  <a:gd name="connsiteX11" fmla="*/ 933450 w 1400175"/>
                  <a:gd name="connsiteY11" fmla="*/ 2481262 h 2671762"/>
                  <a:gd name="connsiteX12" fmla="*/ 1085850 w 1400175"/>
                  <a:gd name="connsiteY12" fmla="*/ 2533650 h 2671762"/>
                  <a:gd name="connsiteX13" fmla="*/ 1176338 w 1400175"/>
                  <a:gd name="connsiteY13" fmla="*/ 2552700 h 2671762"/>
                  <a:gd name="connsiteX14" fmla="*/ 1223963 w 1400175"/>
                  <a:gd name="connsiteY14" fmla="*/ 2514600 h 2671762"/>
                  <a:gd name="connsiteX15" fmla="*/ 1281113 w 1400175"/>
                  <a:gd name="connsiteY15" fmla="*/ 2476500 h 2671762"/>
                  <a:gd name="connsiteX16" fmla="*/ 1323975 w 1400175"/>
                  <a:gd name="connsiteY16" fmla="*/ 2447925 h 2671762"/>
                  <a:gd name="connsiteX17" fmla="*/ 1366838 w 1400175"/>
                  <a:gd name="connsiteY17" fmla="*/ 2428875 h 2671762"/>
                  <a:gd name="connsiteX18" fmla="*/ 1400175 w 1400175"/>
                  <a:gd name="connsiteY18" fmla="*/ 2457450 h 2671762"/>
                  <a:gd name="connsiteX19" fmla="*/ 1400175 w 1400175"/>
                  <a:gd name="connsiteY19" fmla="*/ 9525 h 2671762"/>
                  <a:gd name="connsiteX20" fmla="*/ 0 w 1400175"/>
                  <a:gd name="connsiteY20" fmla="*/ 0 h 2671762"/>
                  <a:gd name="connsiteX0" fmla="*/ 0 w 1400175"/>
                  <a:gd name="connsiteY0" fmla="*/ 0 h 2671762"/>
                  <a:gd name="connsiteX1" fmla="*/ 0 w 1400175"/>
                  <a:gd name="connsiteY1" fmla="*/ 2400300 h 2671762"/>
                  <a:gd name="connsiteX2" fmla="*/ 157163 w 1400175"/>
                  <a:gd name="connsiteY2" fmla="*/ 2328862 h 2671762"/>
                  <a:gd name="connsiteX3" fmla="*/ 271463 w 1400175"/>
                  <a:gd name="connsiteY3" fmla="*/ 2509837 h 2671762"/>
                  <a:gd name="connsiteX4" fmla="*/ 338138 w 1400175"/>
                  <a:gd name="connsiteY4" fmla="*/ 2586037 h 2671762"/>
                  <a:gd name="connsiteX5" fmla="*/ 495300 w 1400175"/>
                  <a:gd name="connsiteY5" fmla="*/ 2671762 h 2671762"/>
                  <a:gd name="connsiteX6" fmla="*/ 547688 w 1400175"/>
                  <a:gd name="connsiteY6" fmla="*/ 2571750 h 2671762"/>
                  <a:gd name="connsiteX7" fmla="*/ 600075 w 1400175"/>
                  <a:gd name="connsiteY7" fmla="*/ 2524125 h 2671762"/>
                  <a:gd name="connsiteX8" fmla="*/ 695325 w 1400175"/>
                  <a:gd name="connsiteY8" fmla="*/ 2457450 h 2671762"/>
                  <a:gd name="connsiteX9" fmla="*/ 752475 w 1400175"/>
                  <a:gd name="connsiteY9" fmla="*/ 2400300 h 2671762"/>
                  <a:gd name="connsiteX10" fmla="*/ 866775 w 1400175"/>
                  <a:gd name="connsiteY10" fmla="*/ 2362200 h 2671762"/>
                  <a:gd name="connsiteX11" fmla="*/ 933450 w 1400175"/>
                  <a:gd name="connsiteY11" fmla="*/ 2481262 h 2671762"/>
                  <a:gd name="connsiteX12" fmla="*/ 1085850 w 1400175"/>
                  <a:gd name="connsiteY12" fmla="*/ 2533650 h 2671762"/>
                  <a:gd name="connsiteX13" fmla="*/ 1176338 w 1400175"/>
                  <a:gd name="connsiteY13" fmla="*/ 2552700 h 2671762"/>
                  <a:gd name="connsiteX14" fmla="*/ 1223963 w 1400175"/>
                  <a:gd name="connsiteY14" fmla="*/ 2514600 h 2671762"/>
                  <a:gd name="connsiteX15" fmla="*/ 1281113 w 1400175"/>
                  <a:gd name="connsiteY15" fmla="*/ 2476500 h 2671762"/>
                  <a:gd name="connsiteX16" fmla="*/ 1323975 w 1400175"/>
                  <a:gd name="connsiteY16" fmla="*/ 2447925 h 2671762"/>
                  <a:gd name="connsiteX17" fmla="*/ 1366838 w 1400175"/>
                  <a:gd name="connsiteY17" fmla="*/ 2428875 h 2671762"/>
                  <a:gd name="connsiteX18" fmla="*/ 1400175 w 1400175"/>
                  <a:gd name="connsiteY18" fmla="*/ 2457450 h 2671762"/>
                  <a:gd name="connsiteX19" fmla="*/ 1400175 w 1400175"/>
                  <a:gd name="connsiteY19" fmla="*/ 9525 h 2671762"/>
                  <a:gd name="connsiteX20" fmla="*/ 0 w 1400175"/>
                  <a:gd name="connsiteY20" fmla="*/ 0 h 2671762"/>
                  <a:gd name="connsiteX0" fmla="*/ 0 w 1400175"/>
                  <a:gd name="connsiteY0" fmla="*/ 0 h 2671762"/>
                  <a:gd name="connsiteX1" fmla="*/ 0 w 1400175"/>
                  <a:gd name="connsiteY1" fmla="*/ 2400300 h 2671762"/>
                  <a:gd name="connsiteX2" fmla="*/ 157163 w 1400175"/>
                  <a:gd name="connsiteY2" fmla="*/ 2328862 h 2671762"/>
                  <a:gd name="connsiteX3" fmla="*/ 271463 w 1400175"/>
                  <a:gd name="connsiteY3" fmla="*/ 2509837 h 2671762"/>
                  <a:gd name="connsiteX4" fmla="*/ 338138 w 1400175"/>
                  <a:gd name="connsiteY4" fmla="*/ 2586037 h 2671762"/>
                  <a:gd name="connsiteX5" fmla="*/ 495300 w 1400175"/>
                  <a:gd name="connsiteY5" fmla="*/ 2671762 h 2671762"/>
                  <a:gd name="connsiteX6" fmla="*/ 547688 w 1400175"/>
                  <a:gd name="connsiteY6" fmla="*/ 2571750 h 2671762"/>
                  <a:gd name="connsiteX7" fmla="*/ 600075 w 1400175"/>
                  <a:gd name="connsiteY7" fmla="*/ 2524125 h 2671762"/>
                  <a:gd name="connsiteX8" fmla="*/ 695325 w 1400175"/>
                  <a:gd name="connsiteY8" fmla="*/ 2457450 h 2671762"/>
                  <a:gd name="connsiteX9" fmla="*/ 752475 w 1400175"/>
                  <a:gd name="connsiteY9" fmla="*/ 2400300 h 2671762"/>
                  <a:gd name="connsiteX10" fmla="*/ 866775 w 1400175"/>
                  <a:gd name="connsiteY10" fmla="*/ 2362200 h 2671762"/>
                  <a:gd name="connsiteX11" fmla="*/ 933450 w 1400175"/>
                  <a:gd name="connsiteY11" fmla="*/ 2481262 h 2671762"/>
                  <a:gd name="connsiteX12" fmla="*/ 1085850 w 1400175"/>
                  <a:gd name="connsiteY12" fmla="*/ 2533650 h 2671762"/>
                  <a:gd name="connsiteX13" fmla="*/ 1176338 w 1400175"/>
                  <a:gd name="connsiteY13" fmla="*/ 2552700 h 2671762"/>
                  <a:gd name="connsiteX14" fmla="*/ 1223963 w 1400175"/>
                  <a:gd name="connsiteY14" fmla="*/ 2514600 h 2671762"/>
                  <a:gd name="connsiteX15" fmla="*/ 1281113 w 1400175"/>
                  <a:gd name="connsiteY15" fmla="*/ 2476500 h 2671762"/>
                  <a:gd name="connsiteX16" fmla="*/ 1323975 w 1400175"/>
                  <a:gd name="connsiteY16" fmla="*/ 2447925 h 2671762"/>
                  <a:gd name="connsiteX17" fmla="*/ 1366838 w 1400175"/>
                  <a:gd name="connsiteY17" fmla="*/ 2428875 h 2671762"/>
                  <a:gd name="connsiteX18" fmla="*/ 1400175 w 1400175"/>
                  <a:gd name="connsiteY18" fmla="*/ 2457450 h 2671762"/>
                  <a:gd name="connsiteX19" fmla="*/ 1400175 w 1400175"/>
                  <a:gd name="connsiteY19" fmla="*/ 9525 h 2671762"/>
                  <a:gd name="connsiteX20" fmla="*/ 0 w 1400175"/>
                  <a:gd name="connsiteY20" fmla="*/ 0 h 2671762"/>
                  <a:gd name="connsiteX0" fmla="*/ 0 w 1400175"/>
                  <a:gd name="connsiteY0" fmla="*/ 0 h 2671762"/>
                  <a:gd name="connsiteX1" fmla="*/ 0 w 1400175"/>
                  <a:gd name="connsiteY1" fmla="*/ 2400300 h 2671762"/>
                  <a:gd name="connsiteX2" fmla="*/ 157163 w 1400175"/>
                  <a:gd name="connsiteY2" fmla="*/ 2328862 h 2671762"/>
                  <a:gd name="connsiteX3" fmla="*/ 271463 w 1400175"/>
                  <a:gd name="connsiteY3" fmla="*/ 2509837 h 2671762"/>
                  <a:gd name="connsiteX4" fmla="*/ 338138 w 1400175"/>
                  <a:gd name="connsiteY4" fmla="*/ 2586037 h 2671762"/>
                  <a:gd name="connsiteX5" fmla="*/ 495300 w 1400175"/>
                  <a:gd name="connsiteY5" fmla="*/ 2671762 h 2671762"/>
                  <a:gd name="connsiteX6" fmla="*/ 547688 w 1400175"/>
                  <a:gd name="connsiteY6" fmla="*/ 2571750 h 2671762"/>
                  <a:gd name="connsiteX7" fmla="*/ 600075 w 1400175"/>
                  <a:gd name="connsiteY7" fmla="*/ 2524125 h 2671762"/>
                  <a:gd name="connsiteX8" fmla="*/ 695325 w 1400175"/>
                  <a:gd name="connsiteY8" fmla="*/ 2457450 h 2671762"/>
                  <a:gd name="connsiteX9" fmla="*/ 752475 w 1400175"/>
                  <a:gd name="connsiteY9" fmla="*/ 2400300 h 2671762"/>
                  <a:gd name="connsiteX10" fmla="*/ 866775 w 1400175"/>
                  <a:gd name="connsiteY10" fmla="*/ 2362200 h 2671762"/>
                  <a:gd name="connsiteX11" fmla="*/ 933450 w 1400175"/>
                  <a:gd name="connsiteY11" fmla="*/ 2481262 h 2671762"/>
                  <a:gd name="connsiteX12" fmla="*/ 1085850 w 1400175"/>
                  <a:gd name="connsiteY12" fmla="*/ 2533650 h 2671762"/>
                  <a:gd name="connsiteX13" fmla="*/ 1176338 w 1400175"/>
                  <a:gd name="connsiteY13" fmla="*/ 2552700 h 2671762"/>
                  <a:gd name="connsiteX14" fmla="*/ 1223963 w 1400175"/>
                  <a:gd name="connsiteY14" fmla="*/ 2514600 h 2671762"/>
                  <a:gd name="connsiteX15" fmla="*/ 1281113 w 1400175"/>
                  <a:gd name="connsiteY15" fmla="*/ 2476500 h 2671762"/>
                  <a:gd name="connsiteX16" fmla="*/ 1323975 w 1400175"/>
                  <a:gd name="connsiteY16" fmla="*/ 2447925 h 2671762"/>
                  <a:gd name="connsiteX17" fmla="*/ 1366838 w 1400175"/>
                  <a:gd name="connsiteY17" fmla="*/ 2428875 h 2671762"/>
                  <a:gd name="connsiteX18" fmla="*/ 1400175 w 1400175"/>
                  <a:gd name="connsiteY18" fmla="*/ 2457450 h 2671762"/>
                  <a:gd name="connsiteX19" fmla="*/ 1400175 w 1400175"/>
                  <a:gd name="connsiteY19" fmla="*/ 9525 h 2671762"/>
                  <a:gd name="connsiteX20" fmla="*/ 0 w 1400175"/>
                  <a:gd name="connsiteY20" fmla="*/ 0 h 2671762"/>
                  <a:gd name="connsiteX0" fmla="*/ 0 w 1400175"/>
                  <a:gd name="connsiteY0" fmla="*/ 0 h 2671762"/>
                  <a:gd name="connsiteX1" fmla="*/ 0 w 1400175"/>
                  <a:gd name="connsiteY1" fmla="*/ 2400300 h 2671762"/>
                  <a:gd name="connsiteX2" fmla="*/ 157163 w 1400175"/>
                  <a:gd name="connsiteY2" fmla="*/ 2328862 h 2671762"/>
                  <a:gd name="connsiteX3" fmla="*/ 271463 w 1400175"/>
                  <a:gd name="connsiteY3" fmla="*/ 2509837 h 2671762"/>
                  <a:gd name="connsiteX4" fmla="*/ 338138 w 1400175"/>
                  <a:gd name="connsiteY4" fmla="*/ 2586037 h 2671762"/>
                  <a:gd name="connsiteX5" fmla="*/ 495300 w 1400175"/>
                  <a:gd name="connsiteY5" fmla="*/ 2671762 h 2671762"/>
                  <a:gd name="connsiteX6" fmla="*/ 547688 w 1400175"/>
                  <a:gd name="connsiteY6" fmla="*/ 2571750 h 2671762"/>
                  <a:gd name="connsiteX7" fmla="*/ 600075 w 1400175"/>
                  <a:gd name="connsiteY7" fmla="*/ 2524125 h 2671762"/>
                  <a:gd name="connsiteX8" fmla="*/ 695325 w 1400175"/>
                  <a:gd name="connsiteY8" fmla="*/ 2457450 h 2671762"/>
                  <a:gd name="connsiteX9" fmla="*/ 752475 w 1400175"/>
                  <a:gd name="connsiteY9" fmla="*/ 2400300 h 2671762"/>
                  <a:gd name="connsiteX10" fmla="*/ 866775 w 1400175"/>
                  <a:gd name="connsiteY10" fmla="*/ 2362200 h 2671762"/>
                  <a:gd name="connsiteX11" fmla="*/ 933450 w 1400175"/>
                  <a:gd name="connsiteY11" fmla="*/ 2481262 h 2671762"/>
                  <a:gd name="connsiteX12" fmla="*/ 1085850 w 1400175"/>
                  <a:gd name="connsiteY12" fmla="*/ 2533650 h 2671762"/>
                  <a:gd name="connsiteX13" fmla="*/ 1176338 w 1400175"/>
                  <a:gd name="connsiteY13" fmla="*/ 2552700 h 2671762"/>
                  <a:gd name="connsiteX14" fmla="*/ 1223963 w 1400175"/>
                  <a:gd name="connsiteY14" fmla="*/ 2514600 h 2671762"/>
                  <a:gd name="connsiteX15" fmla="*/ 1281113 w 1400175"/>
                  <a:gd name="connsiteY15" fmla="*/ 2476500 h 2671762"/>
                  <a:gd name="connsiteX16" fmla="*/ 1323975 w 1400175"/>
                  <a:gd name="connsiteY16" fmla="*/ 2447925 h 2671762"/>
                  <a:gd name="connsiteX17" fmla="*/ 1366838 w 1400175"/>
                  <a:gd name="connsiteY17" fmla="*/ 2428875 h 2671762"/>
                  <a:gd name="connsiteX18" fmla="*/ 1400175 w 1400175"/>
                  <a:gd name="connsiteY18" fmla="*/ 2457450 h 2671762"/>
                  <a:gd name="connsiteX19" fmla="*/ 1400175 w 1400175"/>
                  <a:gd name="connsiteY19" fmla="*/ 9525 h 2671762"/>
                  <a:gd name="connsiteX20" fmla="*/ 0 w 1400175"/>
                  <a:gd name="connsiteY20" fmla="*/ 0 h 2671762"/>
                  <a:gd name="connsiteX0" fmla="*/ 0 w 1400175"/>
                  <a:gd name="connsiteY0" fmla="*/ 0 h 2671762"/>
                  <a:gd name="connsiteX1" fmla="*/ 0 w 1400175"/>
                  <a:gd name="connsiteY1" fmla="*/ 2400300 h 2671762"/>
                  <a:gd name="connsiteX2" fmla="*/ 157163 w 1400175"/>
                  <a:gd name="connsiteY2" fmla="*/ 2328862 h 2671762"/>
                  <a:gd name="connsiteX3" fmla="*/ 271463 w 1400175"/>
                  <a:gd name="connsiteY3" fmla="*/ 2509837 h 2671762"/>
                  <a:gd name="connsiteX4" fmla="*/ 338138 w 1400175"/>
                  <a:gd name="connsiteY4" fmla="*/ 2586037 h 2671762"/>
                  <a:gd name="connsiteX5" fmla="*/ 495300 w 1400175"/>
                  <a:gd name="connsiteY5" fmla="*/ 2671762 h 2671762"/>
                  <a:gd name="connsiteX6" fmla="*/ 547688 w 1400175"/>
                  <a:gd name="connsiteY6" fmla="*/ 2571750 h 2671762"/>
                  <a:gd name="connsiteX7" fmla="*/ 600075 w 1400175"/>
                  <a:gd name="connsiteY7" fmla="*/ 2524125 h 2671762"/>
                  <a:gd name="connsiteX8" fmla="*/ 695325 w 1400175"/>
                  <a:gd name="connsiteY8" fmla="*/ 2457450 h 2671762"/>
                  <a:gd name="connsiteX9" fmla="*/ 752475 w 1400175"/>
                  <a:gd name="connsiteY9" fmla="*/ 2400300 h 2671762"/>
                  <a:gd name="connsiteX10" fmla="*/ 866775 w 1400175"/>
                  <a:gd name="connsiteY10" fmla="*/ 2362200 h 2671762"/>
                  <a:gd name="connsiteX11" fmla="*/ 933450 w 1400175"/>
                  <a:gd name="connsiteY11" fmla="*/ 2481262 h 2671762"/>
                  <a:gd name="connsiteX12" fmla="*/ 1085850 w 1400175"/>
                  <a:gd name="connsiteY12" fmla="*/ 2533650 h 2671762"/>
                  <a:gd name="connsiteX13" fmla="*/ 1176338 w 1400175"/>
                  <a:gd name="connsiteY13" fmla="*/ 2552700 h 2671762"/>
                  <a:gd name="connsiteX14" fmla="*/ 1223963 w 1400175"/>
                  <a:gd name="connsiteY14" fmla="*/ 2514600 h 2671762"/>
                  <a:gd name="connsiteX15" fmla="*/ 1281113 w 1400175"/>
                  <a:gd name="connsiteY15" fmla="*/ 2476500 h 2671762"/>
                  <a:gd name="connsiteX16" fmla="*/ 1323975 w 1400175"/>
                  <a:gd name="connsiteY16" fmla="*/ 2447925 h 2671762"/>
                  <a:gd name="connsiteX17" fmla="*/ 1366838 w 1400175"/>
                  <a:gd name="connsiteY17" fmla="*/ 2428875 h 2671762"/>
                  <a:gd name="connsiteX18" fmla="*/ 1400175 w 1400175"/>
                  <a:gd name="connsiteY18" fmla="*/ 2457450 h 2671762"/>
                  <a:gd name="connsiteX19" fmla="*/ 1400175 w 1400175"/>
                  <a:gd name="connsiteY19" fmla="*/ 9525 h 2671762"/>
                  <a:gd name="connsiteX20" fmla="*/ 0 w 1400175"/>
                  <a:gd name="connsiteY20" fmla="*/ 0 h 2671762"/>
                  <a:gd name="connsiteX0" fmla="*/ 0 w 1400175"/>
                  <a:gd name="connsiteY0" fmla="*/ 0 h 2671762"/>
                  <a:gd name="connsiteX1" fmla="*/ 0 w 1400175"/>
                  <a:gd name="connsiteY1" fmla="*/ 2400300 h 2671762"/>
                  <a:gd name="connsiteX2" fmla="*/ 157163 w 1400175"/>
                  <a:gd name="connsiteY2" fmla="*/ 2328862 h 2671762"/>
                  <a:gd name="connsiteX3" fmla="*/ 271463 w 1400175"/>
                  <a:gd name="connsiteY3" fmla="*/ 2509837 h 2671762"/>
                  <a:gd name="connsiteX4" fmla="*/ 338138 w 1400175"/>
                  <a:gd name="connsiteY4" fmla="*/ 2586037 h 2671762"/>
                  <a:gd name="connsiteX5" fmla="*/ 495300 w 1400175"/>
                  <a:gd name="connsiteY5" fmla="*/ 2671762 h 2671762"/>
                  <a:gd name="connsiteX6" fmla="*/ 547688 w 1400175"/>
                  <a:gd name="connsiteY6" fmla="*/ 2571750 h 2671762"/>
                  <a:gd name="connsiteX7" fmla="*/ 600075 w 1400175"/>
                  <a:gd name="connsiteY7" fmla="*/ 2524125 h 2671762"/>
                  <a:gd name="connsiteX8" fmla="*/ 695325 w 1400175"/>
                  <a:gd name="connsiteY8" fmla="*/ 2457450 h 2671762"/>
                  <a:gd name="connsiteX9" fmla="*/ 752475 w 1400175"/>
                  <a:gd name="connsiteY9" fmla="*/ 2400300 h 2671762"/>
                  <a:gd name="connsiteX10" fmla="*/ 866775 w 1400175"/>
                  <a:gd name="connsiteY10" fmla="*/ 2362200 h 2671762"/>
                  <a:gd name="connsiteX11" fmla="*/ 933450 w 1400175"/>
                  <a:gd name="connsiteY11" fmla="*/ 2481262 h 2671762"/>
                  <a:gd name="connsiteX12" fmla="*/ 1085850 w 1400175"/>
                  <a:gd name="connsiteY12" fmla="*/ 2533650 h 2671762"/>
                  <a:gd name="connsiteX13" fmla="*/ 1176338 w 1400175"/>
                  <a:gd name="connsiteY13" fmla="*/ 2552700 h 2671762"/>
                  <a:gd name="connsiteX14" fmla="*/ 1223963 w 1400175"/>
                  <a:gd name="connsiteY14" fmla="*/ 2514600 h 2671762"/>
                  <a:gd name="connsiteX15" fmla="*/ 1281113 w 1400175"/>
                  <a:gd name="connsiteY15" fmla="*/ 2476500 h 2671762"/>
                  <a:gd name="connsiteX16" fmla="*/ 1323975 w 1400175"/>
                  <a:gd name="connsiteY16" fmla="*/ 2447925 h 2671762"/>
                  <a:gd name="connsiteX17" fmla="*/ 1366838 w 1400175"/>
                  <a:gd name="connsiteY17" fmla="*/ 2428875 h 2671762"/>
                  <a:gd name="connsiteX18" fmla="*/ 1400175 w 1400175"/>
                  <a:gd name="connsiteY18" fmla="*/ 2457450 h 2671762"/>
                  <a:gd name="connsiteX19" fmla="*/ 1400175 w 1400175"/>
                  <a:gd name="connsiteY19" fmla="*/ 9525 h 2671762"/>
                  <a:gd name="connsiteX20" fmla="*/ 0 w 1400175"/>
                  <a:gd name="connsiteY20" fmla="*/ 0 h 2671762"/>
                  <a:gd name="connsiteX0" fmla="*/ 0 w 1400175"/>
                  <a:gd name="connsiteY0" fmla="*/ 0 h 2671762"/>
                  <a:gd name="connsiteX1" fmla="*/ 0 w 1400175"/>
                  <a:gd name="connsiteY1" fmla="*/ 2400300 h 2671762"/>
                  <a:gd name="connsiteX2" fmla="*/ 157163 w 1400175"/>
                  <a:gd name="connsiteY2" fmla="*/ 2328862 h 2671762"/>
                  <a:gd name="connsiteX3" fmla="*/ 271463 w 1400175"/>
                  <a:gd name="connsiteY3" fmla="*/ 2509837 h 2671762"/>
                  <a:gd name="connsiteX4" fmla="*/ 338138 w 1400175"/>
                  <a:gd name="connsiteY4" fmla="*/ 2586037 h 2671762"/>
                  <a:gd name="connsiteX5" fmla="*/ 495300 w 1400175"/>
                  <a:gd name="connsiteY5" fmla="*/ 2671762 h 2671762"/>
                  <a:gd name="connsiteX6" fmla="*/ 547688 w 1400175"/>
                  <a:gd name="connsiteY6" fmla="*/ 2571750 h 2671762"/>
                  <a:gd name="connsiteX7" fmla="*/ 600075 w 1400175"/>
                  <a:gd name="connsiteY7" fmla="*/ 2524125 h 2671762"/>
                  <a:gd name="connsiteX8" fmla="*/ 695325 w 1400175"/>
                  <a:gd name="connsiteY8" fmla="*/ 2457450 h 2671762"/>
                  <a:gd name="connsiteX9" fmla="*/ 752475 w 1400175"/>
                  <a:gd name="connsiteY9" fmla="*/ 2400300 h 2671762"/>
                  <a:gd name="connsiteX10" fmla="*/ 866775 w 1400175"/>
                  <a:gd name="connsiteY10" fmla="*/ 2362200 h 2671762"/>
                  <a:gd name="connsiteX11" fmla="*/ 933450 w 1400175"/>
                  <a:gd name="connsiteY11" fmla="*/ 2481262 h 2671762"/>
                  <a:gd name="connsiteX12" fmla="*/ 1085850 w 1400175"/>
                  <a:gd name="connsiteY12" fmla="*/ 2533650 h 2671762"/>
                  <a:gd name="connsiteX13" fmla="*/ 1176338 w 1400175"/>
                  <a:gd name="connsiteY13" fmla="*/ 2552700 h 2671762"/>
                  <a:gd name="connsiteX14" fmla="*/ 1223963 w 1400175"/>
                  <a:gd name="connsiteY14" fmla="*/ 2514600 h 2671762"/>
                  <a:gd name="connsiteX15" fmla="*/ 1281113 w 1400175"/>
                  <a:gd name="connsiteY15" fmla="*/ 2476500 h 2671762"/>
                  <a:gd name="connsiteX16" fmla="*/ 1323975 w 1400175"/>
                  <a:gd name="connsiteY16" fmla="*/ 2447925 h 2671762"/>
                  <a:gd name="connsiteX17" fmla="*/ 1366838 w 1400175"/>
                  <a:gd name="connsiteY17" fmla="*/ 2428875 h 2671762"/>
                  <a:gd name="connsiteX18" fmla="*/ 1385888 w 1400175"/>
                  <a:gd name="connsiteY18" fmla="*/ 2443163 h 2671762"/>
                  <a:gd name="connsiteX19" fmla="*/ 1400175 w 1400175"/>
                  <a:gd name="connsiteY19" fmla="*/ 9525 h 2671762"/>
                  <a:gd name="connsiteX20" fmla="*/ 0 w 1400175"/>
                  <a:gd name="connsiteY20" fmla="*/ 0 h 26717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1400175" h="2671762">
                    <a:moveTo>
                      <a:pt x="0" y="0"/>
                    </a:moveTo>
                    <a:lnTo>
                      <a:pt x="0" y="2400300"/>
                    </a:lnTo>
                    <a:lnTo>
                      <a:pt x="157163" y="2328862"/>
                    </a:lnTo>
                    <a:cubicBezTo>
                      <a:pt x="261938" y="2370137"/>
                      <a:pt x="228600" y="2449512"/>
                      <a:pt x="271463" y="2509837"/>
                    </a:cubicBezTo>
                    <a:lnTo>
                      <a:pt x="338138" y="2586037"/>
                    </a:lnTo>
                    <a:lnTo>
                      <a:pt x="495300" y="2671762"/>
                    </a:lnTo>
                    <a:cubicBezTo>
                      <a:pt x="530225" y="2669381"/>
                      <a:pt x="530226" y="2596356"/>
                      <a:pt x="547688" y="2571750"/>
                    </a:cubicBezTo>
                    <a:cubicBezTo>
                      <a:pt x="565150" y="2547144"/>
                      <a:pt x="575469" y="2543175"/>
                      <a:pt x="600075" y="2524125"/>
                    </a:cubicBezTo>
                    <a:lnTo>
                      <a:pt x="695325" y="2457450"/>
                    </a:lnTo>
                    <a:lnTo>
                      <a:pt x="752475" y="2400300"/>
                    </a:lnTo>
                    <a:lnTo>
                      <a:pt x="866775" y="2362200"/>
                    </a:lnTo>
                    <a:cubicBezTo>
                      <a:pt x="896937" y="2375694"/>
                      <a:pt x="896938" y="2452687"/>
                      <a:pt x="933450" y="2481262"/>
                    </a:cubicBezTo>
                    <a:cubicBezTo>
                      <a:pt x="969962" y="2509837"/>
                      <a:pt x="1055687" y="2527300"/>
                      <a:pt x="1085850" y="2533650"/>
                    </a:cubicBezTo>
                    <a:lnTo>
                      <a:pt x="1176338" y="2552700"/>
                    </a:lnTo>
                    <a:cubicBezTo>
                      <a:pt x="1199357" y="2549525"/>
                      <a:pt x="1206501" y="2527300"/>
                      <a:pt x="1223963" y="2514600"/>
                    </a:cubicBezTo>
                    <a:cubicBezTo>
                      <a:pt x="1241426" y="2501900"/>
                      <a:pt x="1264444" y="2487612"/>
                      <a:pt x="1281113" y="2476500"/>
                    </a:cubicBezTo>
                    <a:lnTo>
                      <a:pt x="1323975" y="2447925"/>
                    </a:lnTo>
                    <a:cubicBezTo>
                      <a:pt x="1338262" y="2438400"/>
                      <a:pt x="1354138" y="2427288"/>
                      <a:pt x="1366838" y="2428875"/>
                    </a:cubicBezTo>
                    <a:lnTo>
                      <a:pt x="1385888" y="2443163"/>
                    </a:lnTo>
                    <a:cubicBezTo>
                      <a:pt x="1390650" y="1631950"/>
                      <a:pt x="1395413" y="820738"/>
                      <a:pt x="1400175" y="9525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BD3B4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72000" tIns="46800" rIns="72000" bIns="108000" anchor="ctr">
                <a:normAutofit/>
              </a:bodyPr>
              <a:lstStyle/>
              <a:p>
                <a:pPr algn="ctr">
                  <a:lnSpc>
                    <a:spcPct val="110000"/>
                  </a:lnSpc>
                  <a:defRPr/>
                </a:pPr>
                <a:endParaRPr lang="zh-CN" alt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6" name="MH_Other_2">
                <a:extLst>
                  <a:ext uri="{FF2B5EF4-FFF2-40B4-BE49-F238E27FC236}">
                    <a16:creationId xmlns:a16="http://schemas.microsoft.com/office/drawing/2014/main" id="{3C1BE964-44C1-4FDB-804E-67C8AED1F879}"/>
                  </a:ext>
                </a:extLst>
              </p:cNvPr>
              <p:cNvSpPr/>
              <p:nvPr>
                <p:custDataLst>
                  <p:tags r:id="rId3"/>
                </p:custDataLst>
              </p:nvPr>
            </p:nvSpPr>
            <p:spPr>
              <a:xfrm rot="6706241" flipH="1">
                <a:off x="3060050" y="1769613"/>
                <a:ext cx="589778" cy="717713"/>
              </a:xfrm>
              <a:custGeom>
                <a:avLst/>
                <a:gdLst/>
                <a:ahLst/>
                <a:cxnLst/>
                <a:rect l="l" t="t" r="r" b="b"/>
                <a:pathLst>
                  <a:path w="1059063" h="1007997">
                    <a:moveTo>
                      <a:pt x="703357" y="0"/>
                    </a:moveTo>
                    <a:lnTo>
                      <a:pt x="1059063" y="345377"/>
                    </a:lnTo>
                    <a:cubicBezTo>
                      <a:pt x="1011759" y="390684"/>
                      <a:pt x="950318" y="412745"/>
                      <a:pt x="888735" y="411717"/>
                    </a:cubicBezTo>
                    <a:lnTo>
                      <a:pt x="615617" y="668531"/>
                    </a:lnTo>
                    <a:cubicBezTo>
                      <a:pt x="643882" y="763675"/>
                      <a:pt x="628025" y="864389"/>
                      <a:pt x="564718" y="936620"/>
                    </a:cubicBezTo>
                    <a:lnTo>
                      <a:pt x="370217" y="747767"/>
                    </a:lnTo>
                    <a:cubicBezTo>
                      <a:pt x="247618" y="834750"/>
                      <a:pt x="146199" y="930329"/>
                      <a:pt x="0" y="1007997"/>
                    </a:cubicBezTo>
                    <a:cubicBezTo>
                      <a:pt x="95002" y="875886"/>
                      <a:pt x="190003" y="777809"/>
                      <a:pt x="284746" y="664777"/>
                    </a:cubicBezTo>
                    <a:lnTo>
                      <a:pt x="96361" y="481861"/>
                    </a:lnTo>
                    <a:cubicBezTo>
                      <a:pt x="152055" y="429106"/>
                      <a:pt x="226831" y="406169"/>
                      <a:pt x="303394" y="411783"/>
                    </a:cubicBezTo>
                    <a:cubicBezTo>
                      <a:pt x="325459" y="413401"/>
                      <a:pt x="347673" y="417390"/>
                      <a:pt x="369433" y="424372"/>
                    </a:cubicBezTo>
                    <a:lnTo>
                      <a:pt x="642990" y="154959"/>
                    </a:lnTo>
                    <a:cubicBezTo>
                      <a:pt x="643358" y="99193"/>
                      <a:pt x="663662" y="44083"/>
                      <a:pt x="703357" y="0"/>
                    </a:cubicBezTo>
                    <a:close/>
                  </a:path>
                </a:pathLst>
              </a:custGeom>
              <a:gradFill flip="none" rotWithShape="1">
                <a:gsLst>
                  <a:gs pos="83000">
                    <a:srgbClr val="BDBDBD"/>
                  </a:gs>
                  <a:gs pos="64000">
                    <a:srgbClr val="C7CACA"/>
                  </a:gs>
                  <a:gs pos="0">
                    <a:srgbClr val="8A8F8F"/>
                  </a:gs>
                  <a:gs pos="35000">
                    <a:srgbClr val="8A8F8F"/>
                  </a:gs>
                </a:gsLst>
                <a:lin ang="2700000" scaled="1"/>
                <a:tileRect/>
              </a:gradFill>
              <a:ln w="12700">
                <a:noFill/>
              </a:ln>
              <a:effectLst>
                <a:outerShdw blurRad="25400" dist="127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>
                  <a:solidFill>
                    <a:srgbClr val="FFFFFF"/>
                  </a:solidFill>
                </a:endParaRPr>
              </a:p>
            </p:txBody>
          </p:sp>
        </p:grpSp>
        <p:sp>
          <p:nvSpPr>
            <p:cNvPr id="34" name="文本框 33">
              <a:extLst>
                <a:ext uri="{FF2B5EF4-FFF2-40B4-BE49-F238E27FC236}">
                  <a16:creationId xmlns:a16="http://schemas.microsoft.com/office/drawing/2014/main" id="{2E1428E5-0F30-4CC8-99E4-1E23533F93B0}"/>
                </a:ext>
              </a:extLst>
            </p:cNvPr>
            <p:cNvSpPr txBox="1"/>
            <p:nvPr/>
          </p:nvSpPr>
          <p:spPr>
            <a:xfrm>
              <a:off x="2404990" y="2471258"/>
              <a:ext cx="1154594" cy="1503845"/>
            </a:xfrm>
            <a:prstGeom prst="rect">
              <a:avLst/>
            </a:prstGeom>
            <a:noFill/>
          </p:spPr>
          <p:txBody>
            <a:bodyPr vert="eaVert" wrap="square" rtlCol="0">
              <a:spAutoFit/>
            </a:bodyPr>
            <a:lstStyle>
              <a:defPPr>
                <a:defRPr lang="zh-CN"/>
              </a:defPPr>
              <a:lvl1pPr>
                <a:lnSpc>
                  <a:spcPct val="120000"/>
                </a:lnSpc>
                <a:defRPr sz="2400">
                  <a:latin typeface="汉仪小麦体简" panose="00020600040101010101" pitchFamily="18" charset="-122"/>
                  <a:ea typeface="汉仪小麦体简" panose="00020600040101010101" pitchFamily="18" charset="-122"/>
                </a:defRPr>
              </a:lvl1pPr>
            </a:lstStyle>
            <a:p>
              <a:pPr marL="0" marR="0" lvl="0" indent="0" algn="l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4000" b="0" i="0" u="none" strike="noStrike" kern="1200" cap="none" spc="0" normalizeH="0" baseline="0" noProof="0" dirty="0" err="1" smtClean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UTM Flamenco" panose="02040603050506020204" pitchFamily="18" charset="0"/>
                </a:rPr>
                <a:t>Bài</a:t>
              </a:r>
              <a:r>
                <a:rPr kumimoji="0" lang="en-US" altLang="zh-CN" sz="4000" b="0" i="0" u="none" strike="noStrike" kern="1200" cap="none" spc="0" normalizeH="0" noProof="0" dirty="0" smtClean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UTM Flamenco" panose="02040603050506020204" pitchFamily="18" charset="0"/>
                </a:rPr>
                <a:t> 3</a:t>
              </a:r>
              <a:endParaRPr kumimoji="0" lang="zh-CN" altLang="en-US" sz="40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UTM Flamenco" panose="02040603050506020204" pitchFamily="18" charset="0"/>
              </a:endParaRPr>
            </a:p>
          </p:txBody>
        </p:sp>
      </p:grpSp>
      <p:sp>
        <p:nvSpPr>
          <p:cNvPr id="44" name="Rounded Rectangle 43"/>
          <p:cNvSpPr/>
          <p:nvPr/>
        </p:nvSpPr>
        <p:spPr>
          <a:xfrm>
            <a:off x="2952846" y="329383"/>
            <a:ext cx="8665181" cy="2069599"/>
          </a:xfrm>
          <a:prstGeom prst="roundRect">
            <a:avLst/>
          </a:prstGeom>
          <a:solidFill>
            <a:srgbClr val="BD3B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ct val="50000"/>
              </a:spcBef>
            </a:pPr>
            <a:r>
              <a:rPr lang="en-US" altLang="en-US" sz="3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Người</a:t>
            </a:r>
            <a:r>
              <a:rPr lang="en-US" alt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ta </a:t>
            </a:r>
            <a:r>
              <a:rPr lang="en-US" altLang="en-US" sz="3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đóng</a:t>
            </a:r>
            <a:r>
              <a:rPr lang="en-US" alt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gói</a:t>
            </a:r>
            <a:r>
              <a:rPr lang="en-US" alt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3500 </a:t>
            </a:r>
            <a:r>
              <a:rPr lang="en-US" altLang="en-US" sz="3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bút</a:t>
            </a:r>
            <a:r>
              <a:rPr lang="en-US" alt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chì</a:t>
            </a:r>
            <a:r>
              <a:rPr lang="en-US" alt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theo</a:t>
            </a:r>
            <a:r>
              <a:rPr lang="en-US" alt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từng</a:t>
            </a:r>
            <a:r>
              <a:rPr lang="en-US" alt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tá</a:t>
            </a:r>
            <a:r>
              <a:rPr lang="en-US" alt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altLang="en-US" sz="3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mỗi</a:t>
            </a:r>
            <a:r>
              <a:rPr lang="en-US" alt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tá</a:t>
            </a:r>
            <a:r>
              <a:rPr lang="en-US" alt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gồm</a:t>
            </a:r>
            <a:r>
              <a:rPr lang="en-US" alt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12 </a:t>
            </a:r>
            <a:r>
              <a:rPr lang="en-US" altLang="en-US" sz="3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cái</a:t>
            </a:r>
            <a:r>
              <a:rPr lang="en-US" alt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). </a:t>
            </a:r>
            <a:r>
              <a:rPr lang="en-US" altLang="en-US" sz="3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Hỏi</a:t>
            </a:r>
            <a:r>
              <a:rPr lang="en-US" alt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đóng</a:t>
            </a:r>
            <a:r>
              <a:rPr lang="en-US" alt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gói</a:t>
            </a:r>
            <a:r>
              <a:rPr lang="en-US" alt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lang="en-US" alt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nhiều</a:t>
            </a:r>
            <a:r>
              <a:rPr lang="en-US" alt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nhất</a:t>
            </a:r>
            <a:r>
              <a:rPr lang="en-US" alt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bao</a:t>
            </a:r>
            <a:r>
              <a:rPr lang="en-US" alt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nhiêu</a:t>
            </a:r>
            <a:r>
              <a:rPr lang="en-US" alt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tá</a:t>
            </a:r>
            <a:r>
              <a:rPr lang="en-US" alt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bút</a:t>
            </a:r>
            <a:r>
              <a:rPr lang="en-US" alt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chì</a:t>
            </a:r>
            <a:r>
              <a:rPr lang="en-US" alt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alt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còn</a:t>
            </a:r>
            <a:r>
              <a:rPr lang="en-US" alt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thừa</a:t>
            </a:r>
            <a:r>
              <a:rPr lang="en-US" alt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mấy</a:t>
            </a:r>
            <a:r>
              <a:rPr lang="en-US" alt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bút</a:t>
            </a:r>
            <a:r>
              <a:rPr lang="en-US" alt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chì</a:t>
            </a:r>
            <a:r>
              <a:rPr lang="en-US" alt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27" name="Line 11"/>
          <p:cNvSpPr>
            <a:spLocks noChangeShapeType="1"/>
          </p:cNvSpPr>
          <p:nvPr/>
        </p:nvSpPr>
        <p:spPr bwMode="auto">
          <a:xfrm>
            <a:off x="4237846" y="2563812"/>
            <a:ext cx="0" cy="3657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>
            <a:prstShdw prst="shdw17" dist="17961" dir="2700000">
              <a:schemeClr val="tx1">
                <a:gamma/>
                <a:shade val="60000"/>
                <a:invGamma/>
              </a:schemeClr>
            </a:prstShdw>
          </a:effectLst>
        </p:spPr>
        <p:txBody>
          <a:bodyPr/>
          <a:lstStyle/>
          <a:p>
            <a:pPr eaLnBrk="1" hangingPunct="1">
              <a:defRPr/>
            </a:pPr>
            <a:endParaRPr lang="en-US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TextBox 13"/>
          <p:cNvSpPr txBox="1">
            <a:spLocks noChangeArrowheads="1"/>
          </p:cNvSpPr>
          <p:nvPr/>
        </p:nvSpPr>
        <p:spPr bwMode="auto">
          <a:xfrm>
            <a:off x="467321" y="2563812"/>
            <a:ext cx="2720766" cy="584775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r>
              <a:rPr lang="en-US" altLang="en-US" sz="3200" b="1" u="sng" dirty="0" err="1" smtClean="0">
                <a:solidFill>
                  <a:schemeClr val="accent4">
                    <a:lumMod val="20000"/>
                    <a:lumOff val="80000"/>
                  </a:schemeClr>
                </a:solidFill>
                <a:cs typeface="Arial" panose="020B0604020202020204" pitchFamily="34" charset="0"/>
              </a:rPr>
              <a:t>Tóm</a:t>
            </a:r>
            <a:r>
              <a:rPr lang="en-US" altLang="en-US" sz="3200" b="1" u="sng" dirty="0" smtClean="0">
                <a:solidFill>
                  <a:schemeClr val="accent4">
                    <a:lumMod val="20000"/>
                    <a:lumOff val="80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altLang="en-US" sz="3200" b="1" u="sng" dirty="0" err="1" smtClean="0">
                <a:solidFill>
                  <a:schemeClr val="accent4">
                    <a:lumMod val="20000"/>
                    <a:lumOff val="80000"/>
                  </a:schemeClr>
                </a:solidFill>
                <a:cs typeface="Arial" panose="020B0604020202020204" pitchFamily="34" charset="0"/>
              </a:rPr>
              <a:t>tắt</a:t>
            </a:r>
            <a:r>
              <a:rPr lang="en-US" altLang="en-US" sz="3200" b="1" u="sng" dirty="0" smtClean="0">
                <a:solidFill>
                  <a:schemeClr val="accent4">
                    <a:lumMod val="20000"/>
                    <a:lumOff val="80000"/>
                  </a:schemeClr>
                </a:solidFill>
                <a:cs typeface="Arial" panose="020B0604020202020204" pitchFamily="34" charset="0"/>
              </a:rPr>
              <a:t>:</a:t>
            </a:r>
          </a:p>
        </p:txBody>
      </p:sp>
      <p:sp>
        <p:nvSpPr>
          <p:cNvPr id="30" name="TextBox 15"/>
          <p:cNvSpPr txBox="1">
            <a:spLocks noChangeArrowheads="1"/>
          </p:cNvSpPr>
          <p:nvPr/>
        </p:nvSpPr>
        <p:spPr bwMode="auto">
          <a:xfrm>
            <a:off x="47297" y="3197456"/>
            <a:ext cx="4920106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b="1" dirty="0">
                <a:solidFill>
                  <a:srgbClr val="A9AA1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</a:t>
            </a:r>
            <a:r>
              <a:rPr lang="en-US" alt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cái</a:t>
            </a:r>
            <a:r>
              <a:rPr lang="en-US" alt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bút</a:t>
            </a:r>
            <a:r>
              <a:rPr lang="en-US" alt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chì</a:t>
            </a:r>
            <a:r>
              <a:rPr lang="en-US" alt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= 1 </a:t>
            </a:r>
            <a:r>
              <a:rPr lang="en-US" alt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gói</a:t>
            </a:r>
            <a:r>
              <a:rPr lang="en-US" alt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33" name="TextBox 16"/>
          <p:cNvSpPr txBox="1">
            <a:spLocks noChangeArrowheads="1"/>
          </p:cNvSpPr>
          <p:nvPr/>
        </p:nvSpPr>
        <p:spPr bwMode="auto">
          <a:xfrm>
            <a:off x="0" y="3839381"/>
            <a:ext cx="5668818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b="1" dirty="0">
                <a:solidFill>
                  <a:srgbClr val="A9AA1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3500</a:t>
            </a:r>
            <a:r>
              <a:rPr lang="en-US" alt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cái</a:t>
            </a:r>
            <a:r>
              <a:rPr lang="en-US" alt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bút</a:t>
            </a:r>
            <a:r>
              <a:rPr lang="en-US" alt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chì</a:t>
            </a:r>
            <a:r>
              <a:rPr lang="en-US" alt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= ? </a:t>
            </a:r>
            <a:r>
              <a:rPr lang="en-US" alt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gói</a:t>
            </a:r>
            <a:endParaRPr lang="en-US" altLang="en-US" sz="2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TextBox 17"/>
          <p:cNvSpPr txBox="1">
            <a:spLocks noChangeArrowheads="1"/>
          </p:cNvSpPr>
          <p:nvPr/>
        </p:nvSpPr>
        <p:spPr bwMode="auto">
          <a:xfrm>
            <a:off x="6389160" y="2560700"/>
            <a:ext cx="2620491" cy="584775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r>
              <a:rPr lang="en-US" altLang="en-US" b="1" u="sng" dirty="0" smtClean="0">
                <a:solidFill>
                  <a:schemeClr val="accent4">
                    <a:lumMod val="20000"/>
                    <a:lumOff val="80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altLang="en-US" sz="3200" b="1" u="sng" dirty="0" err="1" smtClean="0">
                <a:solidFill>
                  <a:schemeClr val="accent4">
                    <a:lumMod val="20000"/>
                    <a:lumOff val="80000"/>
                  </a:schemeClr>
                </a:solidFill>
                <a:cs typeface="Arial" panose="020B0604020202020204" pitchFamily="34" charset="0"/>
              </a:rPr>
              <a:t>Bài</a:t>
            </a:r>
            <a:r>
              <a:rPr lang="en-US" altLang="en-US" sz="3200" b="1" u="sng" dirty="0" smtClean="0">
                <a:solidFill>
                  <a:schemeClr val="accent4">
                    <a:lumMod val="20000"/>
                    <a:lumOff val="80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altLang="en-US" sz="3200" b="1" u="sng" dirty="0" err="1" smtClean="0">
                <a:solidFill>
                  <a:schemeClr val="accent4">
                    <a:lumMod val="20000"/>
                    <a:lumOff val="80000"/>
                  </a:schemeClr>
                </a:solidFill>
                <a:cs typeface="Arial" panose="020B0604020202020204" pitchFamily="34" charset="0"/>
              </a:rPr>
              <a:t>giải</a:t>
            </a:r>
            <a:r>
              <a:rPr lang="en-US" altLang="en-US" sz="3200" b="1" u="sng" dirty="0" smtClean="0">
                <a:solidFill>
                  <a:schemeClr val="accent4">
                    <a:lumMod val="20000"/>
                    <a:lumOff val="80000"/>
                  </a:schemeClr>
                </a:solidFill>
                <a:cs typeface="Arial" panose="020B0604020202020204" pitchFamily="34" charset="0"/>
              </a:rPr>
              <a:t>:</a:t>
            </a:r>
          </a:p>
        </p:txBody>
      </p:sp>
      <p:sp>
        <p:nvSpPr>
          <p:cNvPr id="38" name="TextBox 18"/>
          <p:cNvSpPr txBox="1">
            <a:spLocks noChangeArrowheads="1"/>
          </p:cNvSpPr>
          <p:nvPr/>
        </p:nvSpPr>
        <p:spPr bwMode="auto">
          <a:xfrm>
            <a:off x="4558744" y="3125812"/>
            <a:ext cx="7059283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alt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tá</a:t>
            </a:r>
            <a:r>
              <a:rPr lang="en-US" alt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bút</a:t>
            </a:r>
            <a:r>
              <a:rPr lang="en-US" alt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chì</a:t>
            </a:r>
            <a:r>
              <a:rPr lang="en-US" alt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lang="en-US" alt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đóng</a:t>
            </a:r>
            <a:r>
              <a:rPr lang="en-US" alt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gói</a:t>
            </a:r>
            <a:r>
              <a:rPr lang="en-US" alt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alt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</a:p>
        </p:txBody>
      </p:sp>
      <p:sp>
        <p:nvSpPr>
          <p:cNvPr id="39" name="TextBox 19"/>
          <p:cNvSpPr txBox="1">
            <a:spLocks noChangeArrowheads="1"/>
          </p:cNvSpPr>
          <p:nvPr/>
        </p:nvSpPr>
        <p:spPr bwMode="auto">
          <a:xfrm>
            <a:off x="5153802" y="3711116"/>
            <a:ext cx="8422239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3500 : 12 = 291 (</a:t>
            </a:r>
            <a:r>
              <a:rPr lang="en-US" altLang="en-US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gói</a:t>
            </a:r>
            <a:r>
              <a:rPr lang="en-US" alt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altLang="en-US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dư</a:t>
            </a:r>
            <a:r>
              <a:rPr lang="en-US" altLang="en-US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 </a:t>
            </a:r>
            <a:r>
              <a:rPr lang="en-US" altLang="en-US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bút</a:t>
            </a:r>
            <a:r>
              <a:rPr lang="en-US" alt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chì</a:t>
            </a:r>
            <a:endParaRPr lang="en-US" altLang="en-US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" name="TextBox 20"/>
          <p:cNvSpPr txBox="1">
            <a:spLocks noChangeArrowheads="1"/>
          </p:cNvSpPr>
          <p:nvPr/>
        </p:nvSpPr>
        <p:spPr bwMode="auto">
          <a:xfrm>
            <a:off x="6389160" y="4275699"/>
            <a:ext cx="6934497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b="1" u="sng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Đáp</a:t>
            </a:r>
            <a:r>
              <a:rPr lang="en-US" altLang="en-US" b="1" u="sng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b="1" u="sng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altLang="en-US" b="1" u="sng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alt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291 </a:t>
            </a:r>
            <a:r>
              <a:rPr lang="en-US" altLang="en-US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tá</a:t>
            </a:r>
            <a:r>
              <a:rPr lang="en-US" alt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bút</a:t>
            </a:r>
            <a:r>
              <a:rPr lang="en-US" alt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chì</a:t>
            </a:r>
            <a:r>
              <a:rPr lang="en-US" alt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</a:t>
            </a:r>
            <a:r>
              <a:rPr lang="en-US" altLang="en-US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còn</a:t>
            </a:r>
            <a:r>
              <a:rPr lang="en-US" alt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thừa</a:t>
            </a:r>
            <a:r>
              <a:rPr lang="en-US" alt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8 </a:t>
            </a:r>
            <a:r>
              <a:rPr lang="en-US" altLang="en-US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bút</a:t>
            </a:r>
            <a:r>
              <a:rPr lang="en-US" alt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chì</a:t>
            </a:r>
            <a:r>
              <a:rPr lang="en-US" alt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4649064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3">
            <a:extLst>
              <a:ext uri="{FF2B5EF4-FFF2-40B4-BE49-F238E27FC236}">
                <a16:creationId xmlns:a16="http://schemas.microsoft.com/office/drawing/2014/main" id="{FB0DC600-2F1D-4867-B06C-F627E5F6C7EE}"/>
              </a:ext>
            </a:extLst>
          </p:cNvPr>
          <p:cNvSpPr txBox="1"/>
          <p:nvPr/>
        </p:nvSpPr>
        <p:spPr>
          <a:xfrm>
            <a:off x="2878527" y="958699"/>
            <a:ext cx="6555016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lnSpc>
                <a:spcPct val="120000"/>
              </a:lnSpc>
              <a:defRPr sz="2400">
                <a:latin typeface="汉仪小麦体简" panose="00020600040101010101" pitchFamily="18" charset="-122"/>
                <a:ea typeface="汉仪小麦体简" panose="00020600040101010101" pitchFamily="18" charset="-122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80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UTM Colossalis" panose="02040603050506020204" pitchFamily="18" charset="0"/>
              </a:rPr>
              <a:t>CHÚC</a:t>
            </a:r>
            <a:r>
              <a:rPr kumimoji="0" lang="en-US" altLang="zh-CN" sz="80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UTM Colossalis" panose="02040603050506020204" pitchFamily="18" charset="0"/>
              </a:rPr>
              <a:t> CÁC EM HỌC TỐT</a:t>
            </a:r>
            <a:endParaRPr kumimoji="0" lang="zh-CN" altLang="en-US" sz="80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UTM Colossalis" panose="02040603050506020204" pitchFamily="18" charset="0"/>
            </a:endParaRP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FB0DC600-2F1D-4867-B06C-F627E5F6C7EE}"/>
              </a:ext>
            </a:extLst>
          </p:cNvPr>
          <p:cNvSpPr txBox="1"/>
          <p:nvPr/>
        </p:nvSpPr>
        <p:spPr>
          <a:xfrm>
            <a:off x="2726127" y="806299"/>
            <a:ext cx="6555016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lnSpc>
                <a:spcPct val="120000"/>
              </a:lnSpc>
              <a:defRPr sz="2400">
                <a:latin typeface="汉仪小麦体简" panose="00020600040101010101" pitchFamily="18" charset="-122"/>
                <a:ea typeface="汉仪小麦体简" panose="00020600040101010101" pitchFamily="18" charset="-122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8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BD3B44"/>
                </a:solidFill>
                <a:effectLst/>
                <a:uLnTx/>
                <a:uFillTx/>
                <a:latin typeface="UTM Colossalis" panose="02040603050506020204" pitchFamily="18" charset="0"/>
              </a:rPr>
              <a:t>CHÚC</a:t>
            </a:r>
            <a:r>
              <a:rPr kumimoji="0" lang="en-US" altLang="zh-CN" sz="8000" b="0" i="0" u="none" strike="noStrike" kern="1200" cap="none" spc="0" normalizeH="0" noProof="0" dirty="0" smtClean="0">
                <a:ln>
                  <a:noFill/>
                </a:ln>
                <a:solidFill>
                  <a:srgbClr val="BD3B44"/>
                </a:solidFill>
                <a:effectLst/>
                <a:uLnTx/>
                <a:uFillTx/>
                <a:latin typeface="UTM Colossalis" panose="02040603050506020204" pitchFamily="18" charset="0"/>
              </a:rPr>
              <a:t> CÁC EM HỌC TỐT</a:t>
            </a:r>
            <a:endParaRPr kumimoji="0" lang="zh-CN" altLang="en-US" sz="8000" b="0" i="0" u="none" strike="noStrike" kern="1200" cap="none" spc="0" normalizeH="0" baseline="0" noProof="0" dirty="0">
              <a:ln>
                <a:noFill/>
              </a:ln>
              <a:solidFill>
                <a:srgbClr val="BD3B44"/>
              </a:solidFill>
              <a:effectLst/>
              <a:uLnTx/>
              <a:uFillTx/>
              <a:latin typeface="UTM Colossalis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85460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217172" y="2402196"/>
            <a:ext cx="12492281" cy="6203598"/>
          </a:xfrm>
        </p:spPr>
        <p:txBody>
          <a:bodyPr>
            <a:normAutofit/>
          </a:bodyPr>
          <a:lstStyle/>
          <a:p>
            <a:pPr algn="ctr"/>
            <a:r>
              <a:rPr lang="en-US" sz="3999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Những quà tặng tiếp theo sẽ được MĂNG NON cập nhật tại nhóm Măng Non – Tài liệu Tiểu học sau:</a:t>
            </a:r>
            <a:br>
              <a:rPr lang="en-US" sz="3999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</a:br>
            <a:r>
              <a:rPr lang="en-US" sz="3999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  <a:hlinkClick r:id="rId2"/>
              </a:rPr>
              <a:t>https://www.facebook.com/groups/629898828017053</a:t>
            </a:r>
            <a:r>
              <a:rPr lang="en-US" sz="3999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/>
            </a:r>
            <a:br>
              <a:rPr lang="en-US" sz="3999" b="1" i="1" dirty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</a:br>
            <a:r>
              <a:rPr lang="en-US" sz="3999" b="1" i="1" dirty="0">
                <a:solidFill>
                  <a:srgbClr val="F06E8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3999" b="1" i="1" dirty="0">
                <a:solidFill>
                  <a:srgbClr val="F06E8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999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Mời thầy cô tham gia nhóm để chủ động cập nhật bài giảng điện tử lớp 4 và quà tặng hằng tuần </a:t>
            </a:r>
            <a:br>
              <a:rPr lang="en-US" sz="3999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</a:br>
            <a:r>
              <a:rPr lang="en-US" sz="3999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>mới nhất nhé!</a:t>
            </a:r>
            <a:r>
              <a:rPr lang="en-US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/>
            </a:r>
            <a:br>
              <a:rPr lang="en-US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</a:br>
            <a:r>
              <a:rPr lang="en-US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  <a:t/>
            </a:r>
            <a:br>
              <a:rPr lang="en-US" b="1" i="1" dirty="0">
                <a:solidFill>
                  <a:srgbClr val="F06E8A"/>
                </a:solidFill>
                <a:latin typeface="Times New Roman" panose="02020603050405020304" pitchFamily="18" charset="0"/>
                <a:ea typeface="Arabia" pitchFamily="2" charset="0"/>
                <a:cs typeface="Times New Roman" panose="02020603050405020304" pitchFamily="18" charset="0"/>
              </a:rPr>
            </a:br>
            <a:endParaRPr lang="en-US" dirty="0">
              <a:solidFill>
                <a:srgbClr val="F06E8A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09674" y="-1967737"/>
            <a:ext cx="3112657" cy="4613684"/>
          </a:xfrm>
          <a:prstGeom prst="rect">
            <a:avLst/>
          </a:prstGeom>
        </p:spPr>
      </p:pic>
      <p:sp>
        <p:nvSpPr>
          <p:cNvPr id="5" name="Rounded Rectangle 4"/>
          <p:cNvSpPr/>
          <p:nvPr/>
        </p:nvSpPr>
        <p:spPr>
          <a:xfrm>
            <a:off x="2098469" y="1239"/>
            <a:ext cx="10091326" cy="2766584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F06E8A"/>
            </a:solidFill>
            <a:prstDash val="lgDash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914126">
              <a:defRPr/>
            </a:pPr>
            <a:endParaRPr lang="en-US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defTabSz="914126">
              <a:defRPr/>
            </a:pPr>
            <a:r>
              <a:rPr lang="en-US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MĂNG NON – TÀI LIỆU TIỂU HỌC</a:t>
            </a:r>
          </a:p>
          <a:p>
            <a:pPr algn="ctr" defTabSz="914126">
              <a:defRPr/>
            </a:pPr>
            <a:r>
              <a:rPr lang="en-US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CHUYÊN GIÁO ÁN ĐIỆN TỬ THEO TUẦN KHỐI 4 </a:t>
            </a:r>
          </a:p>
          <a:p>
            <a:pPr algn="ctr" defTabSz="914126">
              <a:defRPr/>
            </a:pPr>
            <a:r>
              <a:rPr lang="en-US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THAO GIẢNG – ELEARNING</a:t>
            </a:r>
          </a:p>
          <a:p>
            <a:pPr algn="ctr" defTabSz="914126">
              <a:defRPr/>
            </a:pP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Nhóm chia sẻ tài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liệu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US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Quà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tặng: Măng Non – Tài liệu Tiểu học</a:t>
            </a:r>
          </a:p>
          <a:p>
            <a:pPr algn="ctr" defTabSz="914126">
              <a:defRPr/>
            </a:pP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Page: Măng Non – Tài liệu Tiểu học </a:t>
            </a:r>
          </a:p>
          <a:p>
            <a:pPr algn="ctr" defTabSz="914126">
              <a:defRPr/>
            </a:pP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SĐT ZALO : </a:t>
            </a:r>
            <a:r>
              <a:rPr lang="en-US" u="sng" dirty="0">
                <a:solidFill>
                  <a:srgbClr val="002060"/>
                </a:solidFill>
                <a:latin typeface="Calibri" panose="020F0502020204030204"/>
              </a:rPr>
              <a:t>0382348780</a:t>
            </a:r>
            <a:r>
              <a:rPr lang="en-US" dirty="0">
                <a:solidFill>
                  <a:srgbClr val="002060"/>
                </a:solidFill>
                <a:latin typeface="Calibri" panose="020F0502020204030204"/>
              </a:rPr>
              <a:t> - </a:t>
            </a:r>
            <a:r>
              <a:rPr lang="en-US" u="sng" dirty="0">
                <a:solidFill>
                  <a:srgbClr val="002060"/>
                </a:solidFill>
                <a:latin typeface="Calibri" panose="020F0502020204030204"/>
              </a:rPr>
              <a:t>0984848929</a:t>
            </a:r>
            <a:endParaRPr lang="en-US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defTabSz="914126">
              <a:defRPr/>
            </a:pPr>
            <a:endParaRPr lang="en-US" sz="18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950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>
            <a:extLst>
              <a:ext uri="{FF2B5EF4-FFF2-40B4-BE49-F238E27FC236}">
                <a16:creationId xmlns:a16="http://schemas.microsoft.com/office/drawing/2014/main" id="{D59FE81C-7D22-46A5-BAF4-2AF963282CD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98784" y="1537961"/>
            <a:ext cx="9107833" cy="3700272"/>
          </a:xfrm>
          <a:prstGeom prst="rect">
            <a:avLst/>
          </a:prstGeom>
        </p:spPr>
      </p:pic>
      <p:grpSp>
        <p:nvGrpSpPr>
          <p:cNvPr id="4" name="Group 3"/>
          <p:cNvGrpSpPr/>
          <p:nvPr/>
        </p:nvGrpSpPr>
        <p:grpSpPr>
          <a:xfrm>
            <a:off x="2729759" y="2459427"/>
            <a:ext cx="1463551" cy="1530083"/>
            <a:chOff x="2729759" y="2459427"/>
            <a:chExt cx="1463551" cy="1530083"/>
          </a:xfrm>
        </p:grpSpPr>
        <p:sp>
          <p:nvSpPr>
            <p:cNvPr id="15" name="Flowchart: Preparation 14"/>
            <p:cNvSpPr/>
            <p:nvPr/>
          </p:nvSpPr>
          <p:spPr>
            <a:xfrm rot="643079">
              <a:off x="2729759" y="2459427"/>
              <a:ext cx="1446160" cy="1454822"/>
            </a:xfrm>
            <a:prstGeom prst="flowChartPreparation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txBody>
            <a:bodyPr wrap="square">
              <a:spAutoFit/>
            </a:bodyPr>
            <a:lstStyle/>
            <a:p>
              <a:pPr lvl="0" algn="ctr" defTabSz="914400">
                <a:lnSpc>
                  <a:spcPct val="120000"/>
                </a:lnSpc>
                <a:defRPr/>
              </a:pPr>
              <a:r>
                <a:rPr lang="en-US" altLang="zh-CN" sz="80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UTM Isadora" panose="02040603050506020204" pitchFamily="18" charset="0"/>
                </a:rPr>
                <a:t>1</a:t>
              </a:r>
            </a:p>
          </p:txBody>
        </p:sp>
        <p:sp>
          <p:nvSpPr>
            <p:cNvPr id="20" name="Flowchart: Preparation 19"/>
            <p:cNvSpPr/>
            <p:nvPr/>
          </p:nvSpPr>
          <p:spPr>
            <a:xfrm rot="643079">
              <a:off x="2747150" y="2534688"/>
              <a:ext cx="1446160" cy="1454822"/>
            </a:xfrm>
            <a:prstGeom prst="flowChartPreparation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txBody>
            <a:bodyPr wrap="square">
              <a:spAutoFit/>
            </a:bodyPr>
            <a:lstStyle/>
            <a:p>
              <a:pPr lvl="0" algn="ctr" defTabSz="914400">
                <a:lnSpc>
                  <a:spcPct val="120000"/>
                </a:lnSpc>
                <a:defRPr/>
              </a:pPr>
              <a:r>
                <a:rPr lang="en-US" altLang="zh-CN" sz="80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UTM Isadora" panose="02040603050506020204" pitchFamily="18" charset="0"/>
                </a:rPr>
                <a:t>1</a:t>
              </a:r>
            </a:p>
          </p:txBody>
        </p:sp>
      </p:grpSp>
      <p:pic>
        <p:nvPicPr>
          <p:cNvPr id="22" name="图片 20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683" t="22962" r="50390" b="21927"/>
          <a:stretch/>
        </p:blipFill>
        <p:spPr>
          <a:xfrm>
            <a:off x="7272660" y="-1311766"/>
            <a:ext cx="3178611" cy="4118133"/>
          </a:xfrm>
          <a:prstGeom prst="rect">
            <a:avLst/>
          </a:prstGeom>
        </p:spPr>
      </p:pic>
      <p:grpSp>
        <p:nvGrpSpPr>
          <p:cNvPr id="10" name="组合 9">
            <a:extLst>
              <a:ext uri="{FF2B5EF4-FFF2-40B4-BE49-F238E27FC236}">
                <a16:creationId xmlns:a16="http://schemas.microsoft.com/office/drawing/2014/main" id="{904C32B9-AAC7-4305-BCFE-364E93F56309}"/>
              </a:ext>
            </a:extLst>
          </p:cNvPr>
          <p:cNvGrpSpPr/>
          <p:nvPr/>
        </p:nvGrpSpPr>
        <p:grpSpPr>
          <a:xfrm>
            <a:off x="4016715" y="2655843"/>
            <a:ext cx="5944970" cy="2571153"/>
            <a:chOff x="4034204" y="168748"/>
            <a:chExt cx="4924764" cy="2571153"/>
          </a:xfrm>
        </p:grpSpPr>
        <p:sp>
          <p:nvSpPr>
            <p:cNvPr id="2" name="文本框 1">
              <a:extLst>
                <a:ext uri="{FF2B5EF4-FFF2-40B4-BE49-F238E27FC236}">
                  <a16:creationId xmlns:a16="http://schemas.microsoft.com/office/drawing/2014/main" id="{FA3FFA36-2A3A-40B0-A371-D3501D76655A}"/>
                </a:ext>
              </a:extLst>
            </p:cNvPr>
            <p:cNvSpPr txBox="1"/>
            <p:nvPr/>
          </p:nvSpPr>
          <p:spPr>
            <a:xfrm>
              <a:off x="4034204" y="168748"/>
              <a:ext cx="4563208" cy="25711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>
                <a:lnSpc>
                  <a:spcPct val="120000"/>
                </a:lnSpc>
                <a:defRPr sz="4000">
                  <a:latin typeface="汉仪小麦体简" panose="00020600040101010101" pitchFamily="18" charset="-122"/>
                  <a:ea typeface="汉仪小麦体简" panose="00020600040101010101" pitchFamily="18" charset="-122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zh-CN" sz="7200" b="1" dirty="0" smtClean="0">
                  <a:solidFill>
                    <a:schemeClr val="accent2">
                      <a:lumMod val="75000"/>
                    </a:schemeClr>
                  </a:solidFill>
                  <a:latin typeface="UTM Gradoo" panose="02040603050506020204" pitchFamily="18" charset="0"/>
                </a:rPr>
                <a:t>KHỞI ĐỘNG</a:t>
              </a:r>
              <a:endParaRPr kumimoji="0" lang="zh-CN" altLang="en-US" sz="7200" b="1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UTM Gradoo" panose="02040603050506020204" pitchFamily="18" charset="0"/>
              </a:endParaRPr>
            </a:p>
          </p:txBody>
        </p:sp>
        <p:pic>
          <p:nvPicPr>
            <p:cNvPr id="9" name="图片 8">
              <a:extLst>
                <a:ext uri="{FF2B5EF4-FFF2-40B4-BE49-F238E27FC236}">
                  <a16:creationId xmlns:a16="http://schemas.microsoft.com/office/drawing/2014/main" id="{98FAD467-7735-4644-AF74-5326E72350A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416975" y="502931"/>
              <a:ext cx="541993" cy="532125"/>
            </a:xfrm>
            <a:prstGeom prst="rect">
              <a:avLst/>
            </a:prstGeom>
          </p:spPr>
        </p:pic>
      </p:grpSp>
      <p:pic>
        <p:nvPicPr>
          <p:cNvPr id="24" name="图片 20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84" t="-987" r="-3110" b="987"/>
          <a:stretch/>
        </p:blipFill>
        <p:spPr>
          <a:xfrm>
            <a:off x="0" y="3007848"/>
            <a:ext cx="2533924" cy="3735852"/>
          </a:xfrm>
          <a:prstGeom prst="rect">
            <a:avLst/>
          </a:prstGeom>
        </p:spPr>
      </p:pic>
      <p:pic>
        <p:nvPicPr>
          <p:cNvPr id="26" name="图片 19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061987">
            <a:off x="1073498" y="627645"/>
            <a:ext cx="1850574" cy="917378"/>
          </a:xfrm>
          <a:prstGeom prst="rect">
            <a:avLst/>
          </a:prstGeom>
        </p:spPr>
      </p:pic>
      <p:pic>
        <p:nvPicPr>
          <p:cNvPr id="29" name="图片 5">
            <a:extLst>
              <a:ext uri="{FF2B5EF4-FFF2-40B4-BE49-F238E27FC236}">
                <a16:creationId xmlns:a16="http://schemas.microsoft.com/office/drawing/2014/main" id="{C220DC5B-094D-4024-A0CF-41DCA0C6BF0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273121" y="3815862"/>
            <a:ext cx="1701612" cy="29278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55849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37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900" decel="100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500"/>
                            </p:stCondLst>
                            <p:childTnLst>
                              <p:par>
                                <p:cTn id="22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500"/>
                            </p:stCondLst>
                            <p:childTnLst>
                              <p:par>
                                <p:cTn id="28" presetID="18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30" dur="7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>
            <a:extLst>
              <a:ext uri="{FF2B5EF4-FFF2-40B4-BE49-F238E27FC236}">
                <a16:creationId xmlns:a16="http://schemas.microsoft.com/office/drawing/2014/main" id="{7EDE41AB-71F8-4692-A444-2811FC0C08EE}"/>
              </a:ext>
            </a:extLst>
          </p:cNvPr>
          <p:cNvSpPr txBox="1"/>
          <p:nvPr/>
        </p:nvSpPr>
        <p:spPr>
          <a:xfrm>
            <a:off x="2720218" y="190196"/>
            <a:ext cx="5483556" cy="1717393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lnSpc>
                <a:spcPct val="120000"/>
              </a:lnSpc>
              <a:defRPr sz="4000">
                <a:latin typeface="汉仪小麦体简" panose="00020600040101010101" pitchFamily="18" charset="-122"/>
                <a:ea typeface="汉仪小麦体简" panose="00020600040101010101" pitchFamily="18" charset="-122"/>
              </a:defRPr>
            </a:lvl1pPr>
          </a:lstStyle>
          <a:p>
            <a:pPr lvl="0" algn="ctr" defTabSz="914400">
              <a:defRPr/>
            </a:pPr>
            <a:r>
              <a:rPr lang="en-US" altLang="zh-CN" dirty="0" err="1" smtClean="0">
                <a:solidFill>
                  <a:srgbClr val="BD3B44"/>
                </a:solidFill>
                <a:latin typeface="UTM Flamenco" panose="02040603050506020204" pitchFamily="18" charset="0"/>
              </a:rPr>
              <a:t>Câu</a:t>
            </a:r>
            <a:r>
              <a:rPr lang="en-US" altLang="zh-CN" dirty="0" smtClean="0">
                <a:solidFill>
                  <a:srgbClr val="BD3B44"/>
                </a:solidFill>
                <a:latin typeface="UTM Flamenco" panose="02040603050506020204" pitchFamily="18" charset="0"/>
              </a:rPr>
              <a:t> 1: </a:t>
            </a:r>
          </a:p>
          <a:p>
            <a:pPr lvl="0" algn="ctr" defTabSz="914400">
              <a:defRPr/>
            </a:pPr>
            <a:r>
              <a:rPr lang="en-US" altLang="zh-CN" sz="4800" dirty="0" smtClean="0">
                <a:solidFill>
                  <a:schemeClr val="accent4">
                    <a:lumMod val="50000"/>
                  </a:schemeClr>
                </a:solidFill>
                <a:latin typeface="UTM Colossalis" panose="02040603050506020204" pitchFamily="18" charset="0"/>
              </a:rPr>
              <a:t>345 : 23 = ?</a:t>
            </a:r>
            <a:endParaRPr lang="zh-CN" altLang="en-US" sz="4800" dirty="0">
              <a:solidFill>
                <a:schemeClr val="accent4">
                  <a:lumMod val="50000"/>
                </a:schemeClr>
              </a:solidFill>
              <a:latin typeface="UTM Colossalis" panose="02040603050506020204" pitchFamily="18" charset="0"/>
            </a:endParaRPr>
          </a:p>
        </p:txBody>
      </p:sp>
      <p:grpSp>
        <p:nvGrpSpPr>
          <p:cNvPr id="13" name="Group 12"/>
          <p:cNvGrpSpPr/>
          <p:nvPr/>
        </p:nvGrpSpPr>
        <p:grpSpPr>
          <a:xfrm>
            <a:off x="1768884" y="2198305"/>
            <a:ext cx="2661602" cy="2518483"/>
            <a:chOff x="1768884" y="2198305"/>
            <a:chExt cx="2152817" cy="2518483"/>
          </a:xfrm>
        </p:grpSpPr>
        <p:pic>
          <p:nvPicPr>
            <p:cNvPr id="10" name="图片 9">
              <a:extLst>
                <a:ext uri="{FF2B5EF4-FFF2-40B4-BE49-F238E27FC236}">
                  <a16:creationId xmlns:a16="http://schemas.microsoft.com/office/drawing/2014/main" id="{B8759CFA-C180-40E0-ACF9-DD70196CEF8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768884" y="2198305"/>
              <a:ext cx="2152817" cy="2518483"/>
            </a:xfrm>
            <a:prstGeom prst="rect">
              <a:avLst/>
            </a:prstGeom>
          </p:spPr>
        </p:pic>
        <p:sp>
          <p:nvSpPr>
            <p:cNvPr id="2" name="TextBox 1"/>
            <p:cNvSpPr txBox="1"/>
            <p:nvPr/>
          </p:nvSpPr>
          <p:spPr>
            <a:xfrm>
              <a:off x="2014640" y="2518827"/>
              <a:ext cx="1628871" cy="187743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400" dirty="0" smtClean="0">
                  <a:solidFill>
                    <a:schemeClr val="bg1"/>
                  </a:solidFill>
                  <a:latin typeface="UTM Colossalis" panose="02040603050506020204" pitchFamily="18" charset="0"/>
                </a:rPr>
                <a:t>a.</a:t>
              </a:r>
            </a:p>
            <a:p>
              <a:pPr algn="ctr"/>
              <a:r>
                <a:rPr lang="en-US" sz="7200" dirty="0" smtClean="0">
                  <a:solidFill>
                    <a:schemeClr val="accent1">
                      <a:lumMod val="40000"/>
                      <a:lumOff val="60000"/>
                    </a:schemeClr>
                  </a:solidFill>
                  <a:latin typeface="UTM Colossalis" panose="02040603050506020204" pitchFamily="18" charset="0"/>
                </a:rPr>
                <a:t>15</a:t>
              </a:r>
              <a:endParaRPr lang="en-US" sz="4400" dirty="0">
                <a:solidFill>
                  <a:schemeClr val="accent1">
                    <a:lumMod val="40000"/>
                    <a:lumOff val="60000"/>
                  </a:schemeClr>
                </a:solidFill>
                <a:latin typeface="UTM Colossalis" panose="02040603050506020204" pitchFamily="18" charset="0"/>
              </a:endParaRPr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4734323" y="2198305"/>
            <a:ext cx="2744163" cy="2518483"/>
            <a:chOff x="5019591" y="2198305"/>
            <a:chExt cx="2152817" cy="2518483"/>
          </a:xfrm>
        </p:grpSpPr>
        <p:pic>
          <p:nvPicPr>
            <p:cNvPr id="11" name="图片 10">
              <a:extLst>
                <a:ext uri="{FF2B5EF4-FFF2-40B4-BE49-F238E27FC236}">
                  <a16:creationId xmlns:a16="http://schemas.microsoft.com/office/drawing/2014/main" id="{6049A08E-77F6-4378-84B0-A7DD4919C29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019591" y="2198305"/>
              <a:ext cx="2152817" cy="2518483"/>
            </a:xfrm>
            <a:prstGeom prst="rect">
              <a:avLst/>
            </a:prstGeom>
          </p:spPr>
        </p:pic>
        <p:sp>
          <p:nvSpPr>
            <p:cNvPr id="19" name="TextBox 18"/>
            <p:cNvSpPr txBox="1"/>
            <p:nvPr/>
          </p:nvSpPr>
          <p:spPr>
            <a:xfrm>
              <a:off x="5293165" y="2518826"/>
              <a:ext cx="1628871" cy="187743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400" dirty="0" smtClean="0">
                  <a:solidFill>
                    <a:schemeClr val="bg1"/>
                  </a:solidFill>
                  <a:latin typeface="UTM Colossalis" panose="02040603050506020204" pitchFamily="18" charset="0"/>
                </a:rPr>
                <a:t>b.</a:t>
              </a:r>
            </a:p>
            <a:p>
              <a:pPr algn="ctr"/>
              <a:r>
                <a:rPr lang="en-US" sz="7200" dirty="0" smtClean="0">
                  <a:solidFill>
                    <a:schemeClr val="accent1">
                      <a:lumMod val="40000"/>
                      <a:lumOff val="60000"/>
                    </a:schemeClr>
                  </a:solidFill>
                  <a:latin typeface="UTM Colossalis" panose="02040603050506020204" pitchFamily="18" charset="0"/>
                </a:rPr>
                <a:t>25</a:t>
              </a:r>
              <a:endParaRPr lang="en-US" sz="4400" dirty="0">
                <a:solidFill>
                  <a:schemeClr val="accent1">
                    <a:lumMod val="40000"/>
                    <a:lumOff val="60000"/>
                  </a:schemeClr>
                </a:solidFill>
                <a:latin typeface="UTM Colossalis" panose="02040603050506020204" pitchFamily="18" charset="0"/>
              </a:endParaRPr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7827208" y="2198305"/>
            <a:ext cx="2621308" cy="2518483"/>
            <a:chOff x="8282998" y="2198305"/>
            <a:chExt cx="2165517" cy="2518483"/>
          </a:xfrm>
        </p:grpSpPr>
        <p:grpSp>
          <p:nvGrpSpPr>
            <p:cNvPr id="23" name="组合 22">
              <a:extLst>
                <a:ext uri="{FF2B5EF4-FFF2-40B4-BE49-F238E27FC236}">
                  <a16:creationId xmlns:a16="http://schemas.microsoft.com/office/drawing/2014/main" id="{874A5F2A-C3A0-4F67-83AE-5AB1CA5A53CA}"/>
                </a:ext>
              </a:extLst>
            </p:cNvPr>
            <p:cNvGrpSpPr/>
            <p:nvPr/>
          </p:nvGrpSpPr>
          <p:grpSpPr>
            <a:xfrm>
              <a:off x="8282998" y="2198305"/>
              <a:ext cx="2165517" cy="2518483"/>
              <a:chOff x="8282998" y="2198305"/>
              <a:chExt cx="2165517" cy="2518483"/>
            </a:xfrm>
          </p:grpSpPr>
          <p:pic>
            <p:nvPicPr>
              <p:cNvPr id="12" name="图片 11">
                <a:extLst>
                  <a:ext uri="{FF2B5EF4-FFF2-40B4-BE49-F238E27FC236}">
                    <a16:creationId xmlns:a16="http://schemas.microsoft.com/office/drawing/2014/main" id="{350B6D23-A097-4392-A95B-597DCC0EBCC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8295698" y="2198305"/>
                <a:ext cx="2152817" cy="2518483"/>
              </a:xfrm>
              <a:prstGeom prst="rect">
                <a:avLst/>
              </a:prstGeom>
            </p:spPr>
          </p:pic>
          <p:sp>
            <p:nvSpPr>
              <p:cNvPr id="5" name="文本框 4">
                <a:extLst>
                  <a:ext uri="{FF2B5EF4-FFF2-40B4-BE49-F238E27FC236}">
                    <a16:creationId xmlns:a16="http://schemas.microsoft.com/office/drawing/2014/main" id="{34230540-7555-4601-842A-9BC686C192C3}"/>
                  </a:ext>
                </a:extLst>
              </p:cNvPr>
              <p:cNvSpPr txBox="1"/>
              <p:nvPr/>
            </p:nvSpPr>
            <p:spPr>
              <a:xfrm>
                <a:off x="8282998" y="3271931"/>
                <a:ext cx="2164804" cy="5170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zh-CN"/>
                </a:defPPr>
                <a:lvl1pPr>
                  <a:lnSpc>
                    <a:spcPct val="120000"/>
                  </a:lnSpc>
                  <a:defRPr sz="2400">
                    <a:latin typeface="汉仪小麦体简" panose="00020600040101010101" pitchFamily="18" charset="-122"/>
                    <a:ea typeface="汉仪小麦体简" panose="00020600040101010101" pitchFamily="18" charset="-122"/>
                  </a:defRPr>
                </a:lvl1pPr>
              </a:lstStyle>
              <a:p>
                <a:pPr marL="0" marR="0" lvl="0" indent="0" algn="ctr" defTabSz="914400" rtl="0" eaLnBrk="1" fontAlgn="auto" latinLnBrk="0" hangingPunct="1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汉仪小麦体简" panose="00020600040101010101" pitchFamily="18" charset="-122"/>
                  <a:ea typeface="汉仪小麦体简" panose="00020600040101010101" pitchFamily="18" charset="-122"/>
                  <a:cs typeface="+mn-cs"/>
                </a:endParaRPr>
              </a:p>
            </p:txBody>
          </p:sp>
        </p:grpSp>
        <p:sp>
          <p:nvSpPr>
            <p:cNvPr id="24" name="TextBox 23"/>
            <p:cNvSpPr txBox="1"/>
            <p:nvPr/>
          </p:nvSpPr>
          <p:spPr>
            <a:xfrm>
              <a:off x="8550964" y="2479509"/>
              <a:ext cx="1628871" cy="187743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400" dirty="0" smtClean="0">
                  <a:solidFill>
                    <a:schemeClr val="bg1"/>
                  </a:solidFill>
                  <a:latin typeface="UTM Colossalis" panose="02040603050506020204" pitchFamily="18" charset="0"/>
                </a:rPr>
                <a:t>c.</a:t>
              </a:r>
            </a:p>
            <a:p>
              <a:pPr algn="ctr"/>
              <a:r>
                <a:rPr lang="en-US" sz="7200" dirty="0" smtClean="0">
                  <a:solidFill>
                    <a:schemeClr val="accent1">
                      <a:lumMod val="40000"/>
                      <a:lumOff val="60000"/>
                    </a:schemeClr>
                  </a:solidFill>
                  <a:latin typeface="UTM Colossalis" panose="02040603050506020204" pitchFamily="18" charset="0"/>
                </a:rPr>
                <a:t>35</a:t>
              </a:r>
              <a:endParaRPr lang="en-US" sz="4400" dirty="0">
                <a:solidFill>
                  <a:schemeClr val="accent1">
                    <a:lumMod val="40000"/>
                    <a:lumOff val="60000"/>
                  </a:schemeClr>
                </a:solidFill>
                <a:latin typeface="UTM Colossalis" panose="02040603050506020204" pitchFamily="18" charset="0"/>
              </a:endParaRPr>
            </a:p>
          </p:txBody>
        </p:sp>
      </p:grpSp>
      <p:pic>
        <p:nvPicPr>
          <p:cNvPr id="17" name="Picture 1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55969" y="-327361"/>
            <a:ext cx="3203081" cy="3203081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9992" y="1021817"/>
            <a:ext cx="4659695" cy="4659695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2886" y="1021817"/>
            <a:ext cx="4659695" cy="46596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17895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>
            <a:extLst>
              <a:ext uri="{FF2B5EF4-FFF2-40B4-BE49-F238E27FC236}">
                <a16:creationId xmlns:a16="http://schemas.microsoft.com/office/drawing/2014/main" id="{7EDE41AB-71F8-4692-A444-2811FC0C08EE}"/>
              </a:ext>
            </a:extLst>
          </p:cNvPr>
          <p:cNvSpPr txBox="1"/>
          <p:nvPr/>
        </p:nvSpPr>
        <p:spPr>
          <a:xfrm>
            <a:off x="2720218" y="190196"/>
            <a:ext cx="5483556" cy="1717393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lnSpc>
                <a:spcPct val="120000"/>
              </a:lnSpc>
              <a:defRPr sz="4000">
                <a:latin typeface="汉仪小麦体简" panose="00020600040101010101" pitchFamily="18" charset="-122"/>
                <a:ea typeface="汉仪小麦体简" panose="00020600040101010101" pitchFamily="18" charset="-122"/>
              </a:defRPr>
            </a:lvl1pPr>
          </a:lstStyle>
          <a:p>
            <a:pPr lvl="0" algn="ctr" defTabSz="914400">
              <a:defRPr/>
            </a:pPr>
            <a:r>
              <a:rPr lang="en-US" altLang="zh-CN" dirty="0" err="1" smtClean="0">
                <a:solidFill>
                  <a:srgbClr val="BD3B44"/>
                </a:solidFill>
                <a:latin typeface="UTM Flamenco" panose="02040603050506020204" pitchFamily="18" charset="0"/>
              </a:rPr>
              <a:t>Câu</a:t>
            </a:r>
            <a:r>
              <a:rPr lang="en-US" altLang="zh-CN" dirty="0" smtClean="0">
                <a:solidFill>
                  <a:srgbClr val="BD3B44"/>
                </a:solidFill>
                <a:latin typeface="UTM Flamenco" panose="02040603050506020204" pitchFamily="18" charset="0"/>
              </a:rPr>
              <a:t> 2: </a:t>
            </a:r>
          </a:p>
          <a:p>
            <a:pPr lvl="0" algn="ctr" defTabSz="914400">
              <a:defRPr/>
            </a:pPr>
            <a:r>
              <a:rPr lang="en-US" altLang="zh-CN" sz="4800" dirty="0" smtClean="0">
                <a:solidFill>
                  <a:schemeClr val="accent4">
                    <a:lumMod val="50000"/>
                  </a:schemeClr>
                </a:solidFill>
                <a:latin typeface="UTM Colossalis" panose="02040603050506020204" pitchFamily="18" charset="0"/>
              </a:rPr>
              <a:t>928 : 75 = ?</a:t>
            </a:r>
            <a:endParaRPr lang="zh-CN" altLang="en-US" sz="4800" dirty="0">
              <a:solidFill>
                <a:schemeClr val="accent4">
                  <a:lumMod val="50000"/>
                </a:schemeClr>
              </a:solidFill>
              <a:latin typeface="UTM Colossalis" panose="02040603050506020204" pitchFamily="18" charset="0"/>
            </a:endParaRPr>
          </a:p>
        </p:txBody>
      </p:sp>
      <p:grpSp>
        <p:nvGrpSpPr>
          <p:cNvPr id="13" name="Group 12"/>
          <p:cNvGrpSpPr/>
          <p:nvPr/>
        </p:nvGrpSpPr>
        <p:grpSpPr>
          <a:xfrm>
            <a:off x="587829" y="2198305"/>
            <a:ext cx="3333873" cy="2518483"/>
            <a:chOff x="1768884" y="2198305"/>
            <a:chExt cx="2152817" cy="2518483"/>
          </a:xfrm>
        </p:grpSpPr>
        <p:pic>
          <p:nvPicPr>
            <p:cNvPr id="10" name="图片 9">
              <a:extLst>
                <a:ext uri="{FF2B5EF4-FFF2-40B4-BE49-F238E27FC236}">
                  <a16:creationId xmlns:a16="http://schemas.microsoft.com/office/drawing/2014/main" id="{B8759CFA-C180-40E0-ACF9-DD70196CEF8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768884" y="2198305"/>
              <a:ext cx="2152817" cy="2518483"/>
            </a:xfrm>
            <a:prstGeom prst="rect">
              <a:avLst/>
            </a:prstGeom>
          </p:spPr>
        </p:pic>
        <p:sp>
          <p:nvSpPr>
            <p:cNvPr id="2" name="TextBox 1"/>
            <p:cNvSpPr txBox="1"/>
            <p:nvPr/>
          </p:nvSpPr>
          <p:spPr>
            <a:xfrm>
              <a:off x="2014640" y="2518827"/>
              <a:ext cx="1628871" cy="187743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400" dirty="0" smtClean="0">
                  <a:solidFill>
                    <a:schemeClr val="bg1"/>
                  </a:solidFill>
                  <a:latin typeface="UTM Colossalis" panose="02040603050506020204" pitchFamily="18" charset="0"/>
                </a:rPr>
                <a:t>a.</a:t>
              </a:r>
            </a:p>
            <a:p>
              <a:pPr algn="ctr"/>
              <a:r>
                <a:rPr lang="en-US" sz="7200" dirty="0" smtClean="0">
                  <a:solidFill>
                    <a:schemeClr val="accent1">
                      <a:lumMod val="40000"/>
                      <a:lumOff val="60000"/>
                    </a:schemeClr>
                  </a:solidFill>
                  <a:latin typeface="UTM Colossalis" panose="02040603050506020204" pitchFamily="18" charset="0"/>
                </a:rPr>
                <a:t>12</a:t>
              </a:r>
              <a:endParaRPr lang="en-US" sz="4400" dirty="0">
                <a:solidFill>
                  <a:schemeClr val="accent1">
                    <a:lumMod val="40000"/>
                    <a:lumOff val="60000"/>
                  </a:schemeClr>
                </a:solidFill>
                <a:latin typeface="UTM Colossalis" panose="02040603050506020204" pitchFamily="18" charset="0"/>
              </a:endParaRPr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4107362" y="2198305"/>
            <a:ext cx="3249414" cy="2518483"/>
            <a:chOff x="5019591" y="2198305"/>
            <a:chExt cx="2152817" cy="2518483"/>
          </a:xfrm>
        </p:grpSpPr>
        <p:pic>
          <p:nvPicPr>
            <p:cNvPr id="11" name="图片 10">
              <a:extLst>
                <a:ext uri="{FF2B5EF4-FFF2-40B4-BE49-F238E27FC236}">
                  <a16:creationId xmlns:a16="http://schemas.microsoft.com/office/drawing/2014/main" id="{6049A08E-77F6-4378-84B0-A7DD4919C29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019591" y="2198305"/>
              <a:ext cx="2152817" cy="2518483"/>
            </a:xfrm>
            <a:prstGeom prst="rect">
              <a:avLst/>
            </a:prstGeom>
          </p:spPr>
        </p:pic>
        <p:sp>
          <p:nvSpPr>
            <p:cNvPr id="19" name="TextBox 18"/>
            <p:cNvSpPr txBox="1"/>
            <p:nvPr/>
          </p:nvSpPr>
          <p:spPr>
            <a:xfrm>
              <a:off x="5293165" y="2518826"/>
              <a:ext cx="1628871" cy="187743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400" dirty="0" smtClean="0">
                  <a:solidFill>
                    <a:schemeClr val="bg1"/>
                  </a:solidFill>
                  <a:latin typeface="UTM Colossalis" panose="02040603050506020204" pitchFamily="18" charset="0"/>
                </a:rPr>
                <a:t>b.</a:t>
              </a:r>
            </a:p>
            <a:p>
              <a:pPr algn="ctr"/>
              <a:r>
                <a:rPr lang="en-US" sz="7200" dirty="0" smtClean="0">
                  <a:solidFill>
                    <a:schemeClr val="accent1">
                      <a:lumMod val="40000"/>
                      <a:lumOff val="60000"/>
                    </a:schemeClr>
                  </a:solidFill>
                  <a:latin typeface="UTM Colossalis" panose="02040603050506020204" pitchFamily="18" charset="0"/>
                </a:rPr>
                <a:t>13</a:t>
              </a:r>
              <a:endParaRPr lang="en-US" sz="4400" dirty="0">
                <a:solidFill>
                  <a:schemeClr val="accent1">
                    <a:lumMod val="40000"/>
                    <a:lumOff val="60000"/>
                  </a:schemeClr>
                </a:solidFill>
                <a:latin typeface="UTM Colossalis" panose="02040603050506020204" pitchFamily="18" charset="0"/>
              </a:endParaRPr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7519438" y="2198305"/>
            <a:ext cx="3921448" cy="2518483"/>
            <a:chOff x="8282998" y="2198305"/>
            <a:chExt cx="2165517" cy="2518483"/>
          </a:xfrm>
        </p:grpSpPr>
        <p:grpSp>
          <p:nvGrpSpPr>
            <p:cNvPr id="23" name="组合 22">
              <a:extLst>
                <a:ext uri="{FF2B5EF4-FFF2-40B4-BE49-F238E27FC236}">
                  <a16:creationId xmlns:a16="http://schemas.microsoft.com/office/drawing/2014/main" id="{874A5F2A-C3A0-4F67-83AE-5AB1CA5A53CA}"/>
                </a:ext>
              </a:extLst>
            </p:cNvPr>
            <p:cNvGrpSpPr/>
            <p:nvPr/>
          </p:nvGrpSpPr>
          <p:grpSpPr>
            <a:xfrm>
              <a:off x="8282998" y="2198305"/>
              <a:ext cx="2165517" cy="2518483"/>
              <a:chOff x="8282998" y="2198305"/>
              <a:chExt cx="2165517" cy="2518483"/>
            </a:xfrm>
          </p:grpSpPr>
          <p:pic>
            <p:nvPicPr>
              <p:cNvPr id="12" name="图片 11">
                <a:extLst>
                  <a:ext uri="{FF2B5EF4-FFF2-40B4-BE49-F238E27FC236}">
                    <a16:creationId xmlns:a16="http://schemas.microsoft.com/office/drawing/2014/main" id="{350B6D23-A097-4392-A95B-597DCC0EBCC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8295698" y="2198305"/>
                <a:ext cx="2152817" cy="2518483"/>
              </a:xfrm>
              <a:prstGeom prst="rect">
                <a:avLst/>
              </a:prstGeom>
            </p:spPr>
          </p:pic>
          <p:sp>
            <p:nvSpPr>
              <p:cNvPr id="5" name="文本框 4">
                <a:extLst>
                  <a:ext uri="{FF2B5EF4-FFF2-40B4-BE49-F238E27FC236}">
                    <a16:creationId xmlns:a16="http://schemas.microsoft.com/office/drawing/2014/main" id="{34230540-7555-4601-842A-9BC686C192C3}"/>
                  </a:ext>
                </a:extLst>
              </p:cNvPr>
              <p:cNvSpPr txBox="1"/>
              <p:nvPr/>
            </p:nvSpPr>
            <p:spPr>
              <a:xfrm>
                <a:off x="8282998" y="3271931"/>
                <a:ext cx="2164804" cy="3992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zh-CN"/>
                </a:defPPr>
                <a:lvl1pPr>
                  <a:lnSpc>
                    <a:spcPct val="120000"/>
                  </a:lnSpc>
                  <a:defRPr sz="2400">
                    <a:latin typeface="汉仪小麦体简" panose="00020600040101010101" pitchFamily="18" charset="-122"/>
                    <a:ea typeface="汉仪小麦体简" panose="00020600040101010101" pitchFamily="18" charset="-122"/>
                  </a:defRPr>
                </a:lvl1pPr>
              </a:lstStyle>
              <a:p>
                <a:pPr marL="0" marR="0" lvl="0" indent="0" algn="ctr" defTabSz="914400" rtl="0" eaLnBrk="1" fontAlgn="auto" latinLnBrk="0" hangingPunct="1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UTM Colossalis" panose="02040603050506020204" pitchFamily="18" charset="0"/>
                </a:endParaRPr>
              </a:p>
            </p:txBody>
          </p:sp>
        </p:grpSp>
        <p:sp>
          <p:nvSpPr>
            <p:cNvPr id="24" name="TextBox 23"/>
            <p:cNvSpPr txBox="1"/>
            <p:nvPr/>
          </p:nvSpPr>
          <p:spPr>
            <a:xfrm>
              <a:off x="8550964" y="2479509"/>
              <a:ext cx="1628871" cy="16004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400" dirty="0" smtClean="0">
                  <a:solidFill>
                    <a:schemeClr val="bg1"/>
                  </a:solidFill>
                  <a:latin typeface="UTM Colossalis" panose="02040603050506020204" pitchFamily="18" charset="0"/>
                </a:rPr>
                <a:t>c.</a:t>
              </a:r>
            </a:p>
            <a:p>
              <a:pPr algn="ctr"/>
              <a:r>
                <a:rPr lang="en-US" sz="5400" dirty="0" smtClean="0">
                  <a:solidFill>
                    <a:schemeClr val="accent1">
                      <a:lumMod val="40000"/>
                      <a:lumOff val="60000"/>
                    </a:schemeClr>
                  </a:solidFill>
                  <a:latin typeface="UTM Colossalis" panose="02040603050506020204" pitchFamily="18" charset="0"/>
                </a:rPr>
                <a:t>12 </a:t>
              </a:r>
              <a:r>
                <a:rPr lang="en-US" sz="5400" dirty="0" err="1" smtClean="0">
                  <a:solidFill>
                    <a:schemeClr val="accent1">
                      <a:lumMod val="40000"/>
                      <a:lumOff val="60000"/>
                    </a:schemeClr>
                  </a:solidFill>
                  <a:latin typeface="UTM Colossalis" panose="02040603050506020204" pitchFamily="18" charset="0"/>
                </a:rPr>
                <a:t>dư</a:t>
              </a:r>
              <a:r>
                <a:rPr lang="en-US" sz="5400" dirty="0" smtClean="0">
                  <a:solidFill>
                    <a:schemeClr val="accent1">
                      <a:lumMod val="40000"/>
                      <a:lumOff val="60000"/>
                    </a:schemeClr>
                  </a:solidFill>
                  <a:latin typeface="UTM Colossalis" panose="02040603050506020204" pitchFamily="18" charset="0"/>
                </a:rPr>
                <a:t> 28</a:t>
              </a:r>
              <a:endParaRPr lang="en-US" sz="3200" dirty="0">
                <a:solidFill>
                  <a:schemeClr val="accent1">
                    <a:lumMod val="40000"/>
                    <a:lumOff val="60000"/>
                  </a:schemeClr>
                </a:solidFill>
                <a:latin typeface="UTM Colossalis" panose="02040603050506020204" pitchFamily="18" charset="0"/>
              </a:endParaRPr>
            </a:p>
          </p:txBody>
        </p:sp>
      </p:grpSp>
      <p:pic>
        <p:nvPicPr>
          <p:cNvPr id="16" name="Picture 1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169" y="2638693"/>
            <a:ext cx="3203081" cy="3203081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2886" y="1021817"/>
            <a:ext cx="4659695" cy="4659695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64929" y="1048892"/>
            <a:ext cx="4659695" cy="46596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68877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>
            <a:extLst>
              <a:ext uri="{FF2B5EF4-FFF2-40B4-BE49-F238E27FC236}">
                <a16:creationId xmlns:a16="http://schemas.microsoft.com/office/drawing/2014/main" id="{F231260E-393F-4141-B060-019873D1865F}"/>
              </a:ext>
            </a:extLst>
          </p:cNvPr>
          <p:cNvSpPr txBox="1"/>
          <p:nvPr/>
        </p:nvSpPr>
        <p:spPr>
          <a:xfrm>
            <a:off x="5193758" y="843524"/>
            <a:ext cx="180972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8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UTM Alpine KT" panose="02040603050506020204" pitchFamily="18" charset="0"/>
                <a:ea typeface="汉仪小麦体简" panose="00020600040101010101" pitchFamily="18" charset="-122"/>
              </a:rPr>
              <a:t>Toán</a:t>
            </a:r>
            <a:r>
              <a:rPr kumimoji="0" lang="en-US" altLang="zh-CN" sz="4800" b="1" i="0" u="none" strike="noStrike" kern="1200" cap="none" spc="0" normalizeH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UTM Alpine KT" panose="02040603050506020204" pitchFamily="18" charset="0"/>
                <a:ea typeface="汉仪小麦体简" panose="00020600040101010101" pitchFamily="18" charset="-122"/>
              </a:rPr>
              <a:t> 4</a:t>
            </a:r>
            <a:endParaRPr kumimoji="0" lang="zh-CN" altLang="en-US" sz="48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UTM Alpine KT" panose="02040603050506020204" pitchFamily="18" charset="0"/>
              <a:ea typeface="汉仪小麦体简" panose="00020600040101010101" pitchFamily="18" charset="-122"/>
            </a:endParaRP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C94806D9-868B-4FA0-A3D6-429F77EE8F0C}"/>
              </a:ext>
            </a:extLst>
          </p:cNvPr>
          <p:cNvSpPr txBox="1"/>
          <p:nvPr/>
        </p:nvSpPr>
        <p:spPr>
          <a:xfrm>
            <a:off x="2751124" y="1522120"/>
            <a:ext cx="6473247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60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UTM Aristote" panose="02040603050506020204" pitchFamily="18" charset="0"/>
                <a:ea typeface="汉仪小麦体简" panose="00020600040101010101" pitchFamily="18" charset="-122"/>
              </a:rPr>
              <a:t>Chia </a:t>
            </a:r>
            <a:r>
              <a:rPr kumimoji="0" lang="en-US" altLang="zh-CN" sz="6000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UTM Aristote" panose="02040603050506020204" pitchFamily="18" charset="0"/>
                <a:ea typeface="汉仪小麦体简" panose="00020600040101010101" pitchFamily="18" charset="-122"/>
              </a:rPr>
              <a:t>cho</a:t>
            </a:r>
            <a:r>
              <a:rPr kumimoji="0" lang="en-US" altLang="zh-CN" sz="60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UTM Aristote" panose="02040603050506020204" pitchFamily="18" charset="0"/>
                <a:ea typeface="汉仪小麦体简" panose="00020600040101010101" pitchFamily="18" charset="-122"/>
              </a:rPr>
              <a:t> </a:t>
            </a:r>
            <a:r>
              <a:rPr kumimoji="0" lang="en-US" altLang="zh-CN" sz="6000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UTM Aristote" panose="02040603050506020204" pitchFamily="18" charset="0"/>
                <a:ea typeface="汉仪小麦体简" panose="00020600040101010101" pitchFamily="18" charset="-122"/>
              </a:rPr>
              <a:t>số</a:t>
            </a:r>
            <a:r>
              <a:rPr kumimoji="0" lang="en-US" altLang="zh-CN" sz="60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UTM Aristote" panose="02040603050506020204" pitchFamily="18" charset="0"/>
                <a:ea typeface="汉仪小麦体简" panose="00020600040101010101" pitchFamily="18" charset="-122"/>
              </a:rPr>
              <a:t> </a:t>
            </a:r>
            <a:r>
              <a:rPr kumimoji="0" lang="en-US" altLang="zh-CN" sz="6000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UTM Aristote" panose="02040603050506020204" pitchFamily="18" charset="0"/>
                <a:ea typeface="汉仪小麦体简" panose="00020600040101010101" pitchFamily="18" charset="-122"/>
              </a:rPr>
              <a:t>có</a:t>
            </a:r>
            <a:r>
              <a:rPr kumimoji="0" lang="en-US" altLang="zh-CN" sz="60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UTM Aristote" panose="02040603050506020204" pitchFamily="18" charset="0"/>
                <a:ea typeface="汉仪小麦体简" panose="00020600040101010101" pitchFamily="18" charset="-122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6000" b="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UTM Aristote" panose="02040603050506020204" pitchFamily="18" charset="0"/>
                <a:ea typeface="汉仪小麦体简" panose="00020600040101010101" pitchFamily="18" charset="-122"/>
              </a:rPr>
              <a:t>hai</a:t>
            </a:r>
            <a:r>
              <a:rPr kumimoji="0" lang="en-US" altLang="zh-CN" sz="60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UTM Aristote" panose="02040603050506020204" pitchFamily="18" charset="0"/>
                <a:ea typeface="汉仪小麦体简" panose="00020600040101010101" pitchFamily="18" charset="-122"/>
              </a:rPr>
              <a:t> </a:t>
            </a:r>
            <a:r>
              <a:rPr kumimoji="0" lang="en-US" altLang="zh-CN" sz="6000" b="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UTM Aristote" panose="02040603050506020204" pitchFamily="18" charset="0"/>
                <a:ea typeface="汉仪小麦体简" panose="00020600040101010101" pitchFamily="18" charset="-122"/>
              </a:rPr>
              <a:t>chữ</a:t>
            </a:r>
            <a:r>
              <a:rPr kumimoji="0" lang="en-US" altLang="zh-CN" sz="60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UTM Aristote" panose="02040603050506020204" pitchFamily="18" charset="0"/>
                <a:ea typeface="汉仪小麦体简" panose="00020600040101010101" pitchFamily="18" charset="-122"/>
              </a:rPr>
              <a:t> </a:t>
            </a:r>
            <a:r>
              <a:rPr kumimoji="0" lang="en-US" altLang="zh-CN" sz="6000" b="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UTM Aristote" panose="02040603050506020204" pitchFamily="18" charset="0"/>
                <a:ea typeface="汉仪小麦体简" panose="00020600040101010101" pitchFamily="18" charset="-122"/>
              </a:rPr>
              <a:t>số</a:t>
            </a:r>
            <a:r>
              <a:rPr kumimoji="0" lang="en-US" altLang="zh-CN" sz="60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UTM Aristote" panose="02040603050506020204" pitchFamily="18" charset="0"/>
                <a:ea typeface="汉仪小麦体简" panose="00020600040101010101" pitchFamily="18" charset="-122"/>
              </a:rPr>
              <a:t> (</a:t>
            </a:r>
            <a:r>
              <a:rPr kumimoji="0" lang="en-US" altLang="zh-CN" sz="6000" b="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UTM Aristote" panose="02040603050506020204" pitchFamily="18" charset="0"/>
                <a:ea typeface="汉仪小麦体简" panose="00020600040101010101" pitchFamily="18" charset="-122"/>
              </a:rPr>
              <a:t>tt</a:t>
            </a:r>
            <a:r>
              <a:rPr kumimoji="0" lang="en-US" altLang="zh-CN" sz="60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UTM Aristote" panose="02040603050506020204" pitchFamily="18" charset="0"/>
                <a:ea typeface="汉仪小麦体简" panose="00020600040101010101" pitchFamily="18" charset="-122"/>
              </a:rPr>
              <a:t>)</a:t>
            </a:r>
            <a:endParaRPr kumimoji="0" lang="zh-CN" altLang="en-US" sz="60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UTM Aristote" panose="02040603050506020204" pitchFamily="18" charset="0"/>
              <a:ea typeface="汉仪小麦体简" panose="00020600040101010101" pitchFamily="18" charset="-122"/>
            </a:endParaRPr>
          </a:p>
        </p:txBody>
      </p:sp>
      <p:pic>
        <p:nvPicPr>
          <p:cNvPr id="3" name="小清新尤克里里和口哨背景音乐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270000" y="-406400"/>
            <a:ext cx="812800" cy="812800"/>
          </a:xfrm>
          <a:prstGeom prst="rect">
            <a:avLst/>
          </a:prstGeom>
        </p:spPr>
      </p:pic>
      <p:pic>
        <p:nvPicPr>
          <p:cNvPr id="2" name="流行童趣游戏活动欢快背景音乐">
            <a:hlinkClick r:id="" action="ppaction://media"/>
            <a:extLst>
              <a:ext uri="{FF2B5EF4-FFF2-40B4-BE49-F238E27FC236}">
                <a16:creationId xmlns:a16="http://schemas.microsoft.com/office/drawing/2014/main" id="{5B8EB229-F4AF-4FD8-96F8-D40151D81110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4654731" y="-938349"/>
            <a:ext cx="609600" cy="609600"/>
          </a:xfrm>
          <a:prstGeom prst="rect">
            <a:avLst/>
          </a:prstGeom>
        </p:spPr>
      </p:pic>
      <p:sp>
        <p:nvSpPr>
          <p:cNvPr id="8" name="文本框 4">
            <a:extLst>
              <a:ext uri="{FF2B5EF4-FFF2-40B4-BE49-F238E27FC236}">
                <a16:creationId xmlns:a16="http://schemas.microsoft.com/office/drawing/2014/main" id="{C94806D9-868B-4FA0-A3D6-429F77EE8F0C}"/>
              </a:ext>
            </a:extLst>
          </p:cNvPr>
          <p:cNvSpPr txBox="1"/>
          <p:nvPr/>
        </p:nvSpPr>
        <p:spPr>
          <a:xfrm>
            <a:off x="2818037" y="1522120"/>
            <a:ext cx="6473247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6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EC6C53"/>
                </a:solidFill>
                <a:effectLst/>
                <a:uLnTx/>
                <a:uFillTx/>
                <a:latin typeface="UTM Aristote" panose="02040603050506020204" pitchFamily="18" charset="0"/>
                <a:ea typeface="汉仪小麦体简" panose="00020600040101010101" pitchFamily="18" charset="-122"/>
              </a:rPr>
              <a:t>Chia </a:t>
            </a:r>
            <a:r>
              <a:rPr kumimoji="0" lang="en-US" altLang="zh-CN" sz="60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EC6C53"/>
                </a:solidFill>
                <a:effectLst/>
                <a:uLnTx/>
                <a:uFillTx/>
                <a:latin typeface="UTM Aristote" panose="02040603050506020204" pitchFamily="18" charset="0"/>
                <a:ea typeface="汉仪小麦体简" panose="00020600040101010101" pitchFamily="18" charset="-122"/>
              </a:rPr>
              <a:t>cho</a:t>
            </a:r>
            <a:r>
              <a:rPr kumimoji="0" lang="en-US" altLang="zh-CN" sz="6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EC6C53"/>
                </a:solidFill>
                <a:effectLst/>
                <a:uLnTx/>
                <a:uFillTx/>
                <a:latin typeface="UTM Aristote" panose="02040603050506020204" pitchFamily="18" charset="0"/>
                <a:ea typeface="汉仪小麦体简" panose="00020600040101010101" pitchFamily="18" charset="-122"/>
              </a:rPr>
              <a:t> </a:t>
            </a:r>
            <a:r>
              <a:rPr kumimoji="0" lang="en-US" altLang="zh-CN" sz="60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EC6C53"/>
                </a:solidFill>
                <a:effectLst/>
                <a:uLnTx/>
                <a:uFillTx/>
                <a:latin typeface="UTM Aristote" panose="02040603050506020204" pitchFamily="18" charset="0"/>
                <a:ea typeface="汉仪小麦体简" panose="00020600040101010101" pitchFamily="18" charset="-122"/>
              </a:rPr>
              <a:t>số</a:t>
            </a:r>
            <a:r>
              <a:rPr kumimoji="0" lang="en-US" altLang="zh-CN" sz="6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EC6C53"/>
                </a:solidFill>
                <a:effectLst/>
                <a:uLnTx/>
                <a:uFillTx/>
                <a:latin typeface="UTM Aristote" panose="02040603050506020204" pitchFamily="18" charset="0"/>
                <a:ea typeface="汉仪小麦体简" panose="00020600040101010101" pitchFamily="18" charset="-122"/>
              </a:rPr>
              <a:t> </a:t>
            </a:r>
            <a:r>
              <a:rPr kumimoji="0" lang="en-US" altLang="zh-CN" sz="60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EC6C53"/>
                </a:solidFill>
                <a:effectLst/>
                <a:uLnTx/>
                <a:uFillTx/>
                <a:latin typeface="UTM Aristote" panose="02040603050506020204" pitchFamily="18" charset="0"/>
                <a:ea typeface="汉仪小麦体简" panose="00020600040101010101" pitchFamily="18" charset="-122"/>
              </a:rPr>
              <a:t>có</a:t>
            </a:r>
            <a:r>
              <a:rPr kumimoji="0" lang="en-US" altLang="zh-CN" sz="6000" b="0" i="0" u="none" strike="noStrike" kern="1200" cap="none" spc="0" normalizeH="0" noProof="0" dirty="0" smtClean="0">
                <a:ln>
                  <a:noFill/>
                </a:ln>
                <a:solidFill>
                  <a:srgbClr val="EC6C53"/>
                </a:solidFill>
                <a:effectLst/>
                <a:uLnTx/>
                <a:uFillTx/>
                <a:latin typeface="UTM Aristote" panose="02040603050506020204" pitchFamily="18" charset="0"/>
                <a:ea typeface="汉仪小麦体简" panose="00020600040101010101" pitchFamily="18" charset="-122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6000" b="0" i="0" u="none" strike="noStrike" kern="1200" cap="none" spc="0" normalizeH="0" noProof="0" dirty="0" err="1" smtClean="0">
                <a:ln>
                  <a:noFill/>
                </a:ln>
                <a:solidFill>
                  <a:srgbClr val="EC6C53"/>
                </a:solidFill>
                <a:effectLst/>
                <a:uLnTx/>
                <a:uFillTx/>
                <a:latin typeface="UTM Aristote" panose="02040603050506020204" pitchFamily="18" charset="0"/>
                <a:ea typeface="汉仪小麦体简" panose="00020600040101010101" pitchFamily="18" charset="-122"/>
              </a:rPr>
              <a:t>hai</a:t>
            </a:r>
            <a:r>
              <a:rPr kumimoji="0" lang="en-US" altLang="zh-CN" sz="6000" b="0" i="0" u="none" strike="noStrike" kern="1200" cap="none" spc="0" normalizeH="0" noProof="0" dirty="0" smtClean="0">
                <a:ln>
                  <a:noFill/>
                </a:ln>
                <a:solidFill>
                  <a:srgbClr val="EC6C53"/>
                </a:solidFill>
                <a:effectLst/>
                <a:uLnTx/>
                <a:uFillTx/>
                <a:latin typeface="UTM Aristote" panose="02040603050506020204" pitchFamily="18" charset="0"/>
                <a:ea typeface="汉仪小麦体简" panose="00020600040101010101" pitchFamily="18" charset="-122"/>
              </a:rPr>
              <a:t> </a:t>
            </a:r>
            <a:r>
              <a:rPr kumimoji="0" lang="en-US" altLang="zh-CN" sz="6000" b="0" i="0" u="none" strike="noStrike" kern="1200" cap="none" spc="0" normalizeH="0" noProof="0" dirty="0" err="1" smtClean="0">
                <a:ln>
                  <a:noFill/>
                </a:ln>
                <a:solidFill>
                  <a:srgbClr val="EC6C53"/>
                </a:solidFill>
                <a:effectLst/>
                <a:uLnTx/>
                <a:uFillTx/>
                <a:latin typeface="UTM Aristote" panose="02040603050506020204" pitchFamily="18" charset="0"/>
                <a:ea typeface="汉仪小麦体简" panose="00020600040101010101" pitchFamily="18" charset="-122"/>
              </a:rPr>
              <a:t>chữ</a:t>
            </a:r>
            <a:r>
              <a:rPr kumimoji="0" lang="en-US" altLang="zh-CN" sz="6000" b="0" i="0" u="none" strike="noStrike" kern="1200" cap="none" spc="0" normalizeH="0" noProof="0" dirty="0" smtClean="0">
                <a:ln>
                  <a:noFill/>
                </a:ln>
                <a:solidFill>
                  <a:srgbClr val="EC6C53"/>
                </a:solidFill>
                <a:effectLst/>
                <a:uLnTx/>
                <a:uFillTx/>
                <a:latin typeface="UTM Aristote" panose="02040603050506020204" pitchFamily="18" charset="0"/>
                <a:ea typeface="汉仪小麦体简" panose="00020600040101010101" pitchFamily="18" charset="-122"/>
              </a:rPr>
              <a:t> </a:t>
            </a:r>
            <a:r>
              <a:rPr kumimoji="0" lang="en-US" altLang="zh-CN" sz="6000" b="0" i="0" u="none" strike="noStrike" kern="1200" cap="none" spc="0" normalizeH="0" noProof="0" dirty="0" err="1" smtClean="0">
                <a:ln>
                  <a:noFill/>
                </a:ln>
                <a:solidFill>
                  <a:srgbClr val="EC6C53"/>
                </a:solidFill>
                <a:effectLst/>
                <a:uLnTx/>
                <a:uFillTx/>
                <a:latin typeface="UTM Aristote" panose="02040603050506020204" pitchFamily="18" charset="0"/>
                <a:ea typeface="汉仪小麦体简" panose="00020600040101010101" pitchFamily="18" charset="-122"/>
              </a:rPr>
              <a:t>số</a:t>
            </a:r>
            <a:r>
              <a:rPr kumimoji="0" lang="en-US" altLang="zh-CN" sz="6000" b="0" i="0" u="none" strike="noStrike" kern="1200" cap="none" spc="0" normalizeH="0" noProof="0" dirty="0" smtClean="0">
                <a:ln>
                  <a:noFill/>
                </a:ln>
                <a:solidFill>
                  <a:srgbClr val="EC6C53"/>
                </a:solidFill>
                <a:effectLst/>
                <a:uLnTx/>
                <a:uFillTx/>
                <a:latin typeface="UTM Aristote" panose="02040603050506020204" pitchFamily="18" charset="0"/>
                <a:ea typeface="汉仪小麦体简" panose="00020600040101010101" pitchFamily="18" charset="-122"/>
              </a:rPr>
              <a:t> (</a:t>
            </a:r>
            <a:r>
              <a:rPr kumimoji="0" lang="en-US" altLang="zh-CN" sz="6000" b="0" i="0" u="none" strike="noStrike" kern="1200" cap="none" spc="0" normalizeH="0" noProof="0" dirty="0" err="1" smtClean="0">
                <a:ln>
                  <a:noFill/>
                </a:ln>
                <a:solidFill>
                  <a:srgbClr val="EC6C53"/>
                </a:solidFill>
                <a:effectLst/>
                <a:uLnTx/>
                <a:uFillTx/>
                <a:latin typeface="UTM Aristote" panose="02040603050506020204" pitchFamily="18" charset="0"/>
                <a:ea typeface="汉仪小麦体简" panose="00020600040101010101" pitchFamily="18" charset="-122"/>
              </a:rPr>
              <a:t>tt</a:t>
            </a:r>
            <a:r>
              <a:rPr kumimoji="0" lang="en-US" altLang="zh-CN" sz="6000" b="0" i="0" u="none" strike="noStrike" kern="1200" cap="none" spc="0" normalizeH="0" noProof="0" dirty="0" smtClean="0">
                <a:ln>
                  <a:noFill/>
                </a:ln>
                <a:solidFill>
                  <a:srgbClr val="EC6C53"/>
                </a:solidFill>
                <a:effectLst/>
                <a:uLnTx/>
                <a:uFillTx/>
                <a:latin typeface="UTM Aristote" panose="02040603050506020204" pitchFamily="18" charset="0"/>
                <a:ea typeface="汉仪小麦体简" panose="00020600040101010101" pitchFamily="18" charset="-122"/>
              </a:rPr>
              <a:t>)</a:t>
            </a:r>
            <a:endParaRPr kumimoji="0" lang="zh-CN" altLang="en-US" sz="6000" b="0" i="0" u="none" strike="noStrike" kern="1200" cap="none" spc="0" normalizeH="0" baseline="0" noProof="0" dirty="0">
              <a:ln>
                <a:noFill/>
              </a:ln>
              <a:solidFill>
                <a:srgbClr val="EC6C53"/>
              </a:solidFill>
              <a:effectLst/>
              <a:uLnTx/>
              <a:uFillTx/>
              <a:latin typeface="UTM Aristote" panose="02040603050506020204" pitchFamily="18" charset="0"/>
              <a:ea typeface="汉仪小麦体简" panose="00020600040101010101" pitchFamily="18" charset="-122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4427" y="-711002"/>
            <a:ext cx="1067573" cy="18128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22359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400"/>
                            </p:stCondLst>
                            <p:childTnLst>
                              <p:par>
                                <p:cTn id="13" presetID="53" presetClass="entr" presetSubtype="528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000"/>
                            </p:stCondLst>
                            <p:childTnLst>
                              <p:par>
                                <p:cTn id="21" presetID="53" presetClass="entr" presetSubtype="528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2" dur="8285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33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 numSld="999" showWhenStopped="0">
                <p:cTn id="34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4" grpId="0"/>
      <p:bldP spid="5" grpId="0"/>
      <p:bldP spid="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图片 20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683" t="22962" r="50390" b="21927"/>
          <a:stretch/>
        </p:blipFill>
        <p:spPr>
          <a:xfrm>
            <a:off x="7272660" y="-1311766"/>
            <a:ext cx="3178611" cy="4118133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D59FE81C-7D22-46A5-BAF4-2AF963282CD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98784" y="1537961"/>
            <a:ext cx="9107833" cy="3700272"/>
          </a:xfrm>
          <a:prstGeom prst="rect">
            <a:avLst/>
          </a:prstGeom>
        </p:spPr>
      </p:pic>
      <p:grpSp>
        <p:nvGrpSpPr>
          <p:cNvPr id="10" name="组合 9">
            <a:extLst>
              <a:ext uri="{FF2B5EF4-FFF2-40B4-BE49-F238E27FC236}">
                <a16:creationId xmlns:a16="http://schemas.microsoft.com/office/drawing/2014/main" id="{904C32B9-AAC7-4305-BCFE-364E93F56309}"/>
              </a:ext>
            </a:extLst>
          </p:cNvPr>
          <p:cNvGrpSpPr/>
          <p:nvPr/>
        </p:nvGrpSpPr>
        <p:grpSpPr>
          <a:xfrm>
            <a:off x="3274117" y="2655843"/>
            <a:ext cx="6687568" cy="1241558"/>
            <a:chOff x="3419042" y="168748"/>
            <a:chExt cx="5539926" cy="1241558"/>
          </a:xfrm>
        </p:grpSpPr>
        <p:sp>
          <p:nvSpPr>
            <p:cNvPr id="2" name="文本框 1">
              <a:extLst>
                <a:ext uri="{FF2B5EF4-FFF2-40B4-BE49-F238E27FC236}">
                  <a16:creationId xmlns:a16="http://schemas.microsoft.com/office/drawing/2014/main" id="{FA3FFA36-2A3A-40B0-A371-D3501D76655A}"/>
                </a:ext>
              </a:extLst>
            </p:cNvPr>
            <p:cNvSpPr txBox="1"/>
            <p:nvPr/>
          </p:nvSpPr>
          <p:spPr>
            <a:xfrm>
              <a:off x="4034204" y="168748"/>
              <a:ext cx="4563208" cy="124155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>
                <a:lnSpc>
                  <a:spcPct val="120000"/>
                </a:lnSpc>
                <a:defRPr sz="4000">
                  <a:latin typeface="汉仪小麦体简" panose="00020600040101010101" pitchFamily="18" charset="-122"/>
                  <a:ea typeface="汉仪小麦体简" panose="00020600040101010101" pitchFamily="18" charset="-122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zh-CN" sz="7200" b="1" dirty="0" smtClean="0">
                  <a:solidFill>
                    <a:schemeClr val="accent2">
                      <a:lumMod val="75000"/>
                    </a:schemeClr>
                  </a:solidFill>
                  <a:latin typeface="UTM Gradoo" panose="02040603050506020204" pitchFamily="18" charset="0"/>
                </a:rPr>
                <a:t>KHÁM PHÁ</a:t>
              </a:r>
              <a:endParaRPr kumimoji="0" lang="zh-CN" altLang="en-US" sz="7200" b="1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UTM Gradoo" panose="02040603050506020204" pitchFamily="18" charset="0"/>
              </a:endParaRPr>
            </a:p>
          </p:txBody>
        </p:sp>
        <p:pic>
          <p:nvPicPr>
            <p:cNvPr id="8" name="图片 7">
              <a:extLst>
                <a:ext uri="{FF2B5EF4-FFF2-40B4-BE49-F238E27FC236}">
                  <a16:creationId xmlns:a16="http://schemas.microsoft.com/office/drawing/2014/main" id="{A933D717-11DD-4E48-B09C-F06B8451F2B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419042" y="502931"/>
              <a:ext cx="541993" cy="532125"/>
            </a:xfrm>
            <a:prstGeom prst="rect">
              <a:avLst/>
            </a:prstGeom>
          </p:spPr>
        </p:pic>
        <p:pic>
          <p:nvPicPr>
            <p:cNvPr id="9" name="图片 8">
              <a:extLst>
                <a:ext uri="{FF2B5EF4-FFF2-40B4-BE49-F238E27FC236}">
                  <a16:creationId xmlns:a16="http://schemas.microsoft.com/office/drawing/2014/main" id="{98FAD467-7735-4644-AF74-5326E72350A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416975" y="502931"/>
              <a:ext cx="541993" cy="532125"/>
            </a:xfrm>
            <a:prstGeom prst="rect">
              <a:avLst/>
            </a:prstGeom>
          </p:spPr>
        </p:pic>
      </p:grpSp>
      <p:grpSp>
        <p:nvGrpSpPr>
          <p:cNvPr id="3" name="Group 2"/>
          <p:cNvGrpSpPr/>
          <p:nvPr/>
        </p:nvGrpSpPr>
        <p:grpSpPr>
          <a:xfrm>
            <a:off x="2729759" y="2459427"/>
            <a:ext cx="1463551" cy="1530083"/>
            <a:chOff x="2729759" y="2459427"/>
            <a:chExt cx="1463551" cy="1530083"/>
          </a:xfrm>
        </p:grpSpPr>
        <p:sp>
          <p:nvSpPr>
            <p:cNvPr id="15" name="Flowchart: Preparation 14"/>
            <p:cNvSpPr/>
            <p:nvPr/>
          </p:nvSpPr>
          <p:spPr>
            <a:xfrm rot="643079">
              <a:off x="2729759" y="2459427"/>
              <a:ext cx="1446160" cy="1454822"/>
            </a:xfrm>
            <a:prstGeom prst="flowChartPreparation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txBody>
            <a:bodyPr wrap="square">
              <a:spAutoFit/>
            </a:bodyPr>
            <a:lstStyle/>
            <a:p>
              <a:pPr lvl="0" algn="ctr" defTabSz="914400">
                <a:lnSpc>
                  <a:spcPct val="120000"/>
                </a:lnSpc>
                <a:defRPr/>
              </a:pPr>
              <a:r>
                <a:rPr lang="en-US" altLang="zh-CN" sz="80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UTM Isadora" panose="02040603050506020204" pitchFamily="18" charset="0"/>
                </a:rPr>
                <a:t>1</a:t>
              </a:r>
            </a:p>
          </p:txBody>
        </p:sp>
        <p:sp>
          <p:nvSpPr>
            <p:cNvPr id="20" name="Flowchart: Preparation 19"/>
            <p:cNvSpPr/>
            <p:nvPr/>
          </p:nvSpPr>
          <p:spPr>
            <a:xfrm rot="643079">
              <a:off x="2747150" y="2534688"/>
              <a:ext cx="1446160" cy="1454822"/>
            </a:xfrm>
            <a:prstGeom prst="flowChartPreparation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txBody>
            <a:bodyPr wrap="square">
              <a:spAutoFit/>
            </a:bodyPr>
            <a:lstStyle/>
            <a:p>
              <a:pPr lvl="0" algn="ctr" defTabSz="914400">
                <a:lnSpc>
                  <a:spcPct val="120000"/>
                </a:lnSpc>
                <a:defRPr/>
              </a:pPr>
              <a:r>
                <a:rPr lang="en-US" altLang="zh-CN" sz="80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UTM Isadora" panose="02040603050506020204" pitchFamily="18" charset="0"/>
                </a:rPr>
                <a:t>2</a:t>
              </a:r>
              <a:endParaRPr lang="en-US" altLang="zh-CN" sz="8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UTM Isadora" panose="02040603050506020204" pitchFamily="18" charset="0"/>
              </a:endParaRPr>
            </a:p>
          </p:txBody>
        </p:sp>
      </p:grpSp>
      <p:pic>
        <p:nvPicPr>
          <p:cNvPr id="24" name="图片 20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84" t="-987" r="-3110" b="987"/>
          <a:stretch/>
        </p:blipFill>
        <p:spPr>
          <a:xfrm>
            <a:off x="0" y="3007848"/>
            <a:ext cx="2533924" cy="3735852"/>
          </a:xfrm>
          <a:prstGeom prst="rect">
            <a:avLst/>
          </a:prstGeom>
        </p:spPr>
      </p:pic>
      <p:pic>
        <p:nvPicPr>
          <p:cNvPr id="26" name="图片 19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061987">
            <a:off x="1073498" y="627645"/>
            <a:ext cx="1850574" cy="917378"/>
          </a:xfrm>
          <a:prstGeom prst="rect">
            <a:avLst/>
          </a:prstGeom>
        </p:spPr>
      </p:pic>
      <p:pic>
        <p:nvPicPr>
          <p:cNvPr id="29" name="图片 5">
            <a:extLst>
              <a:ext uri="{FF2B5EF4-FFF2-40B4-BE49-F238E27FC236}">
                <a16:creationId xmlns:a16="http://schemas.microsoft.com/office/drawing/2014/main" id="{C220DC5B-094D-4024-A0CF-41DCA0C6BF0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273121" y="3815862"/>
            <a:ext cx="1701612" cy="29278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2492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37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900" decel="100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500"/>
                            </p:stCondLst>
                            <p:childTnLst>
                              <p:par>
                                <p:cTn id="28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4500"/>
                            </p:stCondLst>
                            <p:childTnLst>
                              <p:par>
                                <p:cTn id="34" presetID="18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36" dur="7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 Same Side Corner Rectangle 5"/>
          <p:cNvSpPr/>
          <p:nvPr/>
        </p:nvSpPr>
        <p:spPr>
          <a:xfrm>
            <a:off x="1129004" y="1579757"/>
            <a:ext cx="7376746" cy="2048608"/>
          </a:xfrm>
          <a:prstGeom prst="round2SameRect">
            <a:avLst/>
          </a:prstGeom>
          <a:solidFill>
            <a:schemeClr val="bg1">
              <a:alpha val="88000"/>
            </a:schemeClr>
          </a:solidFill>
          <a:ln>
            <a:prstDash val="lg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dirty="0" smtClean="0">
                <a:solidFill>
                  <a:srgbClr val="D43948"/>
                </a:solidFill>
                <a:latin typeface="UTM Eremitage" panose="02040603050506020204" pitchFamily="18" charset="0"/>
              </a:rPr>
              <a:t>8192 : 64 = </a:t>
            </a:r>
            <a:r>
              <a:rPr lang="en-US" sz="6600" dirty="0" smtClean="0">
                <a:solidFill>
                  <a:schemeClr val="tx1"/>
                </a:solidFill>
                <a:latin typeface="UTM Eremitage" panose="02040603050506020204" pitchFamily="18" charset="0"/>
              </a:rPr>
              <a:t>?</a:t>
            </a:r>
            <a:endParaRPr lang="en-US" sz="6600" dirty="0">
              <a:solidFill>
                <a:schemeClr val="tx1"/>
              </a:solidFill>
              <a:latin typeface="UTM Eremitage" panose="02040603050506020204" pitchFamily="18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25933" y="785412"/>
            <a:ext cx="2484664" cy="4029184"/>
          </a:xfrm>
          <a:prstGeom prst="rect">
            <a:avLst/>
          </a:prstGeom>
        </p:spPr>
      </p:pic>
      <p:sp>
        <p:nvSpPr>
          <p:cNvPr id="10" name="Round Same Side Corner Rectangle 9"/>
          <p:cNvSpPr/>
          <p:nvPr/>
        </p:nvSpPr>
        <p:spPr>
          <a:xfrm>
            <a:off x="1129004" y="590868"/>
            <a:ext cx="7376746" cy="4418272"/>
          </a:xfrm>
          <a:prstGeom prst="round2SameRect">
            <a:avLst/>
          </a:prstGeom>
          <a:solidFill>
            <a:schemeClr val="bg1"/>
          </a:solidFill>
          <a:ln>
            <a:prstDash val="lg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dirty="0" err="1" smtClean="0">
                <a:solidFill>
                  <a:schemeClr val="accent2">
                    <a:lumMod val="75000"/>
                  </a:schemeClr>
                </a:solidFill>
                <a:latin typeface="UTM Eremitage" panose="02040603050506020204" pitchFamily="18" charset="0"/>
              </a:rPr>
              <a:t>Em</a:t>
            </a:r>
            <a:r>
              <a:rPr lang="en-US" sz="6600" dirty="0" smtClean="0">
                <a:solidFill>
                  <a:schemeClr val="accent2">
                    <a:lumMod val="75000"/>
                  </a:schemeClr>
                </a:solidFill>
                <a:latin typeface="UTM Eremitage" panose="02040603050506020204" pitchFamily="18" charset="0"/>
              </a:rPr>
              <a:t> </a:t>
            </a:r>
            <a:r>
              <a:rPr lang="en-US" sz="6600" dirty="0" err="1" smtClean="0">
                <a:solidFill>
                  <a:schemeClr val="accent2">
                    <a:lumMod val="75000"/>
                  </a:schemeClr>
                </a:solidFill>
                <a:latin typeface="UTM Eremitage" panose="02040603050506020204" pitchFamily="18" charset="0"/>
              </a:rPr>
              <a:t>hãy</a:t>
            </a:r>
            <a:r>
              <a:rPr lang="en-US" sz="6600" dirty="0" smtClean="0">
                <a:solidFill>
                  <a:schemeClr val="accent2">
                    <a:lumMod val="75000"/>
                  </a:schemeClr>
                </a:solidFill>
                <a:latin typeface="UTM Eremitage" panose="02040603050506020204" pitchFamily="18" charset="0"/>
              </a:rPr>
              <a:t> </a:t>
            </a:r>
            <a:r>
              <a:rPr lang="en-US" sz="6600" dirty="0" err="1" smtClean="0">
                <a:solidFill>
                  <a:schemeClr val="accent2">
                    <a:lumMod val="75000"/>
                  </a:schemeClr>
                </a:solidFill>
                <a:latin typeface="UTM Eremitage" panose="02040603050506020204" pitchFamily="18" charset="0"/>
              </a:rPr>
              <a:t>cùng</a:t>
            </a:r>
            <a:r>
              <a:rPr lang="en-US" sz="6600" dirty="0" smtClean="0">
                <a:solidFill>
                  <a:schemeClr val="accent2">
                    <a:lumMod val="75000"/>
                  </a:schemeClr>
                </a:solidFill>
                <a:latin typeface="UTM Eremitage" panose="02040603050506020204" pitchFamily="18" charset="0"/>
              </a:rPr>
              <a:t> </a:t>
            </a:r>
            <a:r>
              <a:rPr lang="en-US" sz="6600" dirty="0" err="1" smtClean="0">
                <a:solidFill>
                  <a:schemeClr val="accent2">
                    <a:lumMod val="75000"/>
                  </a:schemeClr>
                </a:solidFill>
                <a:latin typeface="UTM Eremitage" panose="02040603050506020204" pitchFamily="18" charset="0"/>
              </a:rPr>
              <a:t>cô</a:t>
            </a:r>
            <a:r>
              <a:rPr lang="en-US" sz="6600" dirty="0" smtClean="0">
                <a:solidFill>
                  <a:schemeClr val="accent2">
                    <a:lumMod val="75000"/>
                  </a:schemeClr>
                </a:solidFill>
                <a:latin typeface="UTM Eremitage" panose="02040603050506020204" pitchFamily="18" charset="0"/>
              </a:rPr>
              <a:t> </a:t>
            </a:r>
            <a:r>
              <a:rPr lang="en-US" sz="6600" dirty="0" err="1" smtClean="0">
                <a:solidFill>
                  <a:schemeClr val="accent2">
                    <a:lumMod val="75000"/>
                  </a:schemeClr>
                </a:solidFill>
                <a:latin typeface="UTM Eremitage" panose="02040603050506020204" pitchFamily="18" charset="0"/>
              </a:rPr>
              <a:t>tìm</a:t>
            </a:r>
            <a:r>
              <a:rPr lang="en-US" sz="6600" dirty="0" smtClean="0">
                <a:solidFill>
                  <a:schemeClr val="accent2">
                    <a:lumMod val="75000"/>
                  </a:schemeClr>
                </a:solidFill>
                <a:latin typeface="UTM Eremitage" panose="02040603050506020204" pitchFamily="18" charset="0"/>
              </a:rPr>
              <a:t> </a:t>
            </a:r>
            <a:r>
              <a:rPr lang="en-US" sz="6600" dirty="0" err="1" smtClean="0">
                <a:solidFill>
                  <a:schemeClr val="accent2">
                    <a:lumMod val="75000"/>
                  </a:schemeClr>
                </a:solidFill>
                <a:latin typeface="UTM Eremitage" panose="02040603050506020204" pitchFamily="18" charset="0"/>
              </a:rPr>
              <a:t>hiểu</a:t>
            </a:r>
            <a:r>
              <a:rPr lang="en-US" sz="6600" dirty="0" smtClean="0">
                <a:solidFill>
                  <a:schemeClr val="accent2">
                    <a:lumMod val="75000"/>
                  </a:schemeClr>
                </a:solidFill>
                <a:latin typeface="UTM Eremitage" panose="02040603050506020204" pitchFamily="18" charset="0"/>
              </a:rPr>
              <a:t> </a:t>
            </a:r>
            <a:r>
              <a:rPr lang="en-US" sz="6600" dirty="0" err="1" smtClean="0">
                <a:solidFill>
                  <a:schemeClr val="accent2">
                    <a:lumMod val="75000"/>
                  </a:schemeClr>
                </a:solidFill>
                <a:latin typeface="UTM Eremitage" panose="02040603050506020204" pitchFamily="18" charset="0"/>
              </a:rPr>
              <a:t>cách</a:t>
            </a:r>
            <a:r>
              <a:rPr lang="en-US" sz="6600" dirty="0" smtClean="0">
                <a:solidFill>
                  <a:schemeClr val="accent2">
                    <a:lumMod val="75000"/>
                  </a:schemeClr>
                </a:solidFill>
                <a:latin typeface="UTM Eremitage" panose="02040603050506020204" pitchFamily="18" charset="0"/>
              </a:rPr>
              <a:t> </a:t>
            </a:r>
            <a:r>
              <a:rPr lang="en-US" sz="6600" dirty="0" err="1" smtClean="0">
                <a:solidFill>
                  <a:schemeClr val="accent2">
                    <a:lumMod val="75000"/>
                  </a:schemeClr>
                </a:solidFill>
                <a:latin typeface="UTM Eremitage" panose="02040603050506020204" pitchFamily="18" charset="0"/>
              </a:rPr>
              <a:t>thực</a:t>
            </a:r>
            <a:r>
              <a:rPr lang="en-US" sz="6600" dirty="0" smtClean="0">
                <a:solidFill>
                  <a:schemeClr val="accent2">
                    <a:lumMod val="75000"/>
                  </a:schemeClr>
                </a:solidFill>
                <a:latin typeface="UTM Eremitage" panose="02040603050506020204" pitchFamily="18" charset="0"/>
              </a:rPr>
              <a:t> </a:t>
            </a:r>
            <a:r>
              <a:rPr lang="en-US" sz="6600" dirty="0" err="1" smtClean="0">
                <a:solidFill>
                  <a:schemeClr val="accent2">
                    <a:lumMod val="75000"/>
                  </a:schemeClr>
                </a:solidFill>
                <a:latin typeface="UTM Eremitage" panose="02040603050506020204" pitchFamily="18" charset="0"/>
              </a:rPr>
              <a:t>hiện</a:t>
            </a:r>
            <a:r>
              <a:rPr lang="en-US" sz="6600" dirty="0" smtClean="0">
                <a:solidFill>
                  <a:schemeClr val="accent2">
                    <a:lumMod val="75000"/>
                  </a:schemeClr>
                </a:solidFill>
                <a:latin typeface="UTM Eremitage" panose="02040603050506020204" pitchFamily="18" charset="0"/>
              </a:rPr>
              <a:t> </a:t>
            </a:r>
            <a:r>
              <a:rPr lang="en-US" sz="6600" dirty="0" err="1" smtClean="0">
                <a:solidFill>
                  <a:schemeClr val="accent2">
                    <a:lumMod val="75000"/>
                  </a:schemeClr>
                </a:solidFill>
                <a:latin typeface="UTM Eremitage" panose="02040603050506020204" pitchFamily="18" charset="0"/>
              </a:rPr>
              <a:t>phép</a:t>
            </a:r>
            <a:r>
              <a:rPr lang="en-US" sz="6600" dirty="0" smtClean="0">
                <a:solidFill>
                  <a:schemeClr val="accent2">
                    <a:lumMod val="75000"/>
                  </a:schemeClr>
                </a:solidFill>
                <a:latin typeface="UTM Eremitage" panose="02040603050506020204" pitchFamily="18" charset="0"/>
              </a:rPr>
              <a:t> chia </a:t>
            </a:r>
            <a:r>
              <a:rPr lang="en-US" sz="6600" dirty="0" err="1" smtClean="0">
                <a:solidFill>
                  <a:schemeClr val="accent2">
                    <a:lumMod val="75000"/>
                  </a:schemeClr>
                </a:solidFill>
                <a:latin typeface="UTM Eremitage" panose="02040603050506020204" pitchFamily="18" charset="0"/>
              </a:rPr>
              <a:t>này</a:t>
            </a:r>
            <a:r>
              <a:rPr lang="en-US" sz="6600" dirty="0" smtClean="0">
                <a:solidFill>
                  <a:schemeClr val="accent2">
                    <a:lumMod val="75000"/>
                  </a:schemeClr>
                </a:solidFill>
                <a:latin typeface="UTM Eremitage" panose="02040603050506020204" pitchFamily="18" charset="0"/>
              </a:rPr>
              <a:t> </a:t>
            </a:r>
            <a:r>
              <a:rPr lang="en-US" sz="6600" dirty="0" err="1" smtClean="0">
                <a:solidFill>
                  <a:schemeClr val="accent2">
                    <a:lumMod val="75000"/>
                  </a:schemeClr>
                </a:solidFill>
                <a:latin typeface="UTM Eremitage" panose="02040603050506020204" pitchFamily="18" charset="0"/>
              </a:rPr>
              <a:t>nhé</a:t>
            </a:r>
            <a:r>
              <a:rPr lang="en-US" sz="6600" dirty="0" smtClean="0">
                <a:solidFill>
                  <a:schemeClr val="accent2">
                    <a:lumMod val="75000"/>
                  </a:schemeClr>
                </a:solidFill>
                <a:latin typeface="UTM Eremitage" panose="02040603050506020204" pitchFamily="18" charset="0"/>
              </a:rPr>
              <a:t>!</a:t>
            </a:r>
            <a:endParaRPr lang="en-US" sz="6600" dirty="0">
              <a:solidFill>
                <a:schemeClr val="accent2">
                  <a:lumMod val="75000"/>
                </a:schemeClr>
              </a:solidFill>
              <a:latin typeface="UTM Eremitage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59336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tile tx="-63500" ty="-3175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10244"/>
          <p:cNvSpPr txBox="1">
            <a:spLocks noChangeArrowheads="1"/>
          </p:cNvSpPr>
          <p:nvPr/>
        </p:nvSpPr>
        <p:spPr bwMode="auto">
          <a:xfrm>
            <a:off x="1453661" y="1378927"/>
            <a:ext cx="4495800" cy="471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703356" fontAlgn="base">
              <a:spcBef>
                <a:spcPct val="50000"/>
              </a:spcBef>
              <a:spcAft>
                <a:spcPct val="0"/>
              </a:spcAft>
              <a:buNone/>
              <a:defRPr/>
            </a:pPr>
            <a:endParaRPr lang="vi-VN" altLang="vi-VN" sz="2461" b="1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7" name="Text Box 10245"/>
          <p:cNvSpPr txBox="1">
            <a:spLocks noChangeArrowheads="1"/>
          </p:cNvSpPr>
          <p:nvPr/>
        </p:nvSpPr>
        <p:spPr bwMode="auto">
          <a:xfrm>
            <a:off x="5187461" y="1650390"/>
            <a:ext cx="5715000" cy="46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703356" fontAlgn="base">
              <a:spcBef>
                <a:spcPct val="50000"/>
              </a:spcBef>
              <a:spcAft>
                <a:spcPct val="0"/>
              </a:spcAft>
              <a:buNone/>
              <a:defRPr/>
            </a:pPr>
            <a:endParaRPr lang="vi-VN" altLang="vi-VN" sz="2461" b="1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8" name="Text Box 10247"/>
          <p:cNvSpPr txBox="1">
            <a:spLocks noChangeArrowheads="1"/>
          </p:cNvSpPr>
          <p:nvPr/>
        </p:nvSpPr>
        <p:spPr bwMode="auto">
          <a:xfrm>
            <a:off x="539261" y="596359"/>
            <a:ext cx="6019800" cy="46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703356" fontAlgn="base">
              <a:spcBef>
                <a:spcPct val="50000"/>
              </a:spcBef>
              <a:spcAft>
                <a:spcPct val="0"/>
              </a:spcAft>
              <a:buNone/>
              <a:defRPr/>
            </a:pPr>
            <a:r>
              <a:rPr lang="en-US" altLang="vi-VN" sz="2461" b="1" dirty="0">
                <a:solidFill>
                  <a:schemeClr val="bg1"/>
                </a:solidFill>
                <a:latin typeface="UTM Eremitage" panose="02040603050506020204" pitchFamily="18" charset="0"/>
              </a:rPr>
              <a:t>a) </a:t>
            </a:r>
            <a:r>
              <a:rPr lang="en-US" altLang="vi-VN" sz="2461" b="1" dirty="0">
                <a:solidFill>
                  <a:schemeClr val="accent4">
                    <a:lumMod val="60000"/>
                    <a:lumOff val="40000"/>
                  </a:schemeClr>
                </a:solidFill>
                <a:latin typeface="UTM Eremitage" panose="02040603050506020204" pitchFamily="18" charset="0"/>
              </a:rPr>
              <a:t>8192 : 64 = ?</a:t>
            </a:r>
          </a:p>
        </p:txBody>
      </p:sp>
      <p:sp>
        <p:nvSpPr>
          <p:cNvPr id="9" name="Text Box 10248"/>
          <p:cNvSpPr txBox="1">
            <a:spLocks noChangeArrowheads="1"/>
          </p:cNvSpPr>
          <p:nvPr/>
        </p:nvSpPr>
        <p:spPr bwMode="auto">
          <a:xfrm>
            <a:off x="6466986" y="3906227"/>
            <a:ext cx="18415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703356" fontAlgn="base">
              <a:spcBef>
                <a:spcPct val="0"/>
              </a:spcBef>
              <a:spcAft>
                <a:spcPct val="0"/>
              </a:spcAft>
              <a:buNone/>
              <a:defRPr/>
            </a:pPr>
            <a:endParaRPr lang="vi-VN" altLang="vi-VN" sz="1385">
              <a:solidFill>
                <a:srgbClr val="000000"/>
              </a:solidFill>
            </a:endParaRPr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1160066" y="1292452"/>
            <a:ext cx="128112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defTabSz="703356"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Eremitage" panose="02040603050506020204" pitchFamily="18" charset="0"/>
              </a:rPr>
              <a:t>8192</a:t>
            </a:r>
          </a:p>
        </p:txBody>
      </p:sp>
      <p:grpSp>
        <p:nvGrpSpPr>
          <p:cNvPr id="11" name="Group 10"/>
          <p:cNvGrpSpPr>
            <a:grpSpLocks/>
          </p:cNvGrpSpPr>
          <p:nvPr/>
        </p:nvGrpSpPr>
        <p:grpSpPr bwMode="auto">
          <a:xfrm>
            <a:off x="2454204" y="1371691"/>
            <a:ext cx="914400" cy="877887"/>
            <a:chOff x="2112" y="1488"/>
            <a:chExt cx="576" cy="720"/>
          </a:xfrm>
        </p:grpSpPr>
        <p:sp>
          <p:nvSpPr>
            <p:cNvPr id="12" name="Straight Connector 10263"/>
            <p:cNvSpPr>
              <a:spLocks noChangeShapeType="1"/>
            </p:cNvSpPr>
            <p:nvPr/>
          </p:nvSpPr>
          <p:spPr bwMode="auto">
            <a:xfrm>
              <a:off x="2112" y="1488"/>
              <a:ext cx="0" cy="72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defTabSz="703356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385">
                <a:solidFill>
                  <a:srgbClr val="000000"/>
                </a:solidFill>
                <a:latin typeface="UTM Eremitage" panose="02040603050506020204" pitchFamily="18" charset="0"/>
              </a:endParaRPr>
            </a:p>
          </p:txBody>
        </p:sp>
        <p:sp>
          <p:nvSpPr>
            <p:cNvPr id="13" name="Straight Connector 10264"/>
            <p:cNvSpPr>
              <a:spLocks noChangeShapeType="1"/>
            </p:cNvSpPr>
            <p:nvPr/>
          </p:nvSpPr>
          <p:spPr bwMode="auto">
            <a:xfrm>
              <a:off x="2112" y="1776"/>
              <a:ext cx="57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defTabSz="703356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385">
                <a:solidFill>
                  <a:srgbClr val="000000"/>
                </a:solidFill>
                <a:latin typeface="UTM Eremitage" panose="02040603050506020204" pitchFamily="18" charset="0"/>
              </a:endParaRPr>
            </a:p>
          </p:txBody>
        </p:sp>
      </p:grpSp>
      <p:sp>
        <p:nvSpPr>
          <p:cNvPr id="14" name="Rectangle 13"/>
          <p:cNvSpPr>
            <a:spLocks noChangeArrowheads="1"/>
          </p:cNvSpPr>
          <p:nvPr/>
        </p:nvSpPr>
        <p:spPr bwMode="auto">
          <a:xfrm>
            <a:off x="2587668" y="1288629"/>
            <a:ext cx="73289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defTabSz="703356"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Eremitage" panose="02040603050506020204" pitchFamily="18" charset="0"/>
              </a:rPr>
              <a:t>64</a:t>
            </a:r>
          </a:p>
        </p:txBody>
      </p:sp>
      <p:sp>
        <p:nvSpPr>
          <p:cNvPr id="15" name="Text Box 10267"/>
          <p:cNvSpPr txBox="1">
            <a:spLocks noChangeArrowheads="1"/>
          </p:cNvSpPr>
          <p:nvPr/>
        </p:nvSpPr>
        <p:spPr bwMode="auto">
          <a:xfrm>
            <a:off x="4089027" y="134694"/>
            <a:ext cx="58674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defTabSz="703356" eaLnBrk="1" fontAlgn="base" hangingPunct="1">
              <a:spcBef>
                <a:spcPct val="50000"/>
              </a:spcBef>
              <a:spcAft>
                <a:spcPct val="0"/>
              </a:spcAft>
              <a:defRPr/>
            </a:pPr>
            <a:r>
              <a:rPr lang="en-US" b="1" dirty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Eremitage" panose="02040603050506020204" pitchFamily="18" charset="0"/>
              </a:rPr>
              <a:t>Chia </a:t>
            </a:r>
            <a:r>
              <a:rPr lang="en-US" b="1" dirty="0" err="1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Eremitage" panose="02040603050506020204" pitchFamily="18" charset="0"/>
              </a:rPr>
              <a:t>theo</a:t>
            </a:r>
            <a:r>
              <a:rPr lang="en-US" b="1" dirty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Eremitage" panose="02040603050506020204" pitchFamily="18" charset="0"/>
              </a:rPr>
              <a:t> </a:t>
            </a:r>
            <a:r>
              <a:rPr lang="en-US" b="1" dirty="0" err="1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Eremitage" panose="02040603050506020204" pitchFamily="18" charset="0"/>
              </a:rPr>
              <a:t>thứ</a:t>
            </a:r>
            <a:r>
              <a:rPr lang="en-US" b="1" dirty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Eremitage" panose="02040603050506020204" pitchFamily="18" charset="0"/>
              </a:rPr>
              <a:t> </a:t>
            </a:r>
            <a:r>
              <a:rPr lang="en-US" b="1" dirty="0" err="1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Eremitage" panose="02040603050506020204" pitchFamily="18" charset="0"/>
              </a:rPr>
              <a:t>tự</a:t>
            </a:r>
            <a:r>
              <a:rPr lang="en-US" b="1" dirty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Eremitage" panose="02040603050506020204" pitchFamily="18" charset="0"/>
              </a:rPr>
              <a:t> </a:t>
            </a:r>
            <a:r>
              <a:rPr lang="en-US" b="1" dirty="0" err="1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Eremitage" panose="02040603050506020204" pitchFamily="18" charset="0"/>
              </a:rPr>
              <a:t>từ</a:t>
            </a:r>
            <a:r>
              <a:rPr lang="en-US" b="1" dirty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Eremitage" panose="02040603050506020204" pitchFamily="18" charset="0"/>
              </a:rPr>
              <a:t> </a:t>
            </a:r>
            <a:r>
              <a:rPr lang="en-US" b="1" i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Eremitage" panose="02040603050506020204" pitchFamily="18" charset="0"/>
              </a:rPr>
              <a:t>trái</a:t>
            </a:r>
            <a:r>
              <a:rPr lang="en-US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Eremitage" panose="02040603050506020204" pitchFamily="18" charset="0"/>
              </a:rPr>
              <a:t> sang </a:t>
            </a:r>
            <a:r>
              <a:rPr lang="en-US" b="1" i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Eremitage" panose="02040603050506020204" pitchFamily="18" charset="0"/>
              </a:rPr>
              <a:t>phải</a:t>
            </a:r>
            <a:r>
              <a:rPr lang="en-US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Eremitage" panose="02040603050506020204" pitchFamily="18" charset="0"/>
              </a:rPr>
              <a:t>:</a:t>
            </a:r>
          </a:p>
        </p:txBody>
      </p:sp>
      <p:sp>
        <p:nvSpPr>
          <p:cNvPr id="16" name="Text Box 10268"/>
          <p:cNvSpPr txBox="1">
            <a:spLocks noChangeArrowheads="1"/>
          </p:cNvSpPr>
          <p:nvPr/>
        </p:nvSpPr>
        <p:spPr bwMode="auto">
          <a:xfrm>
            <a:off x="4089027" y="927618"/>
            <a:ext cx="35814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defTabSz="703356" eaLnBrk="1" fontAlgn="base" hangingPunct="1">
              <a:spcBef>
                <a:spcPct val="50000"/>
              </a:spcBef>
              <a:spcAft>
                <a:spcPct val="0"/>
              </a:spcAft>
              <a:buFont typeface="Arial" charset="0"/>
              <a:buChar char="•"/>
              <a:defRPr/>
            </a:pPr>
            <a:r>
              <a:rPr lang="en-US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Eremitage" panose="02040603050506020204" pitchFamily="18" charset="0"/>
              </a:rPr>
              <a:t> 81 chia 64 </a:t>
            </a:r>
            <a:r>
              <a:rPr lang="en-US" b="1" dirty="0" err="1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Eremitage" panose="02040603050506020204" pitchFamily="18" charset="0"/>
              </a:rPr>
              <a:t>được</a:t>
            </a:r>
            <a:r>
              <a:rPr lang="en-US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Eremitage" panose="02040603050506020204" pitchFamily="18" charset="0"/>
              </a:rPr>
              <a:t> 1</a:t>
            </a:r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auto">
          <a:xfrm>
            <a:off x="5154240" y="553383"/>
            <a:ext cx="22098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defTabSz="703356"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en-US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Eremitage" panose="02040603050506020204" pitchFamily="18" charset="0"/>
                <a:cs typeface="Times New Roman" pitchFamily="18" charset="0"/>
              </a:rPr>
              <a:t>81: 64 = ?</a:t>
            </a:r>
          </a:p>
        </p:txBody>
      </p:sp>
      <p:sp>
        <p:nvSpPr>
          <p:cNvPr id="18" name="Text Box 10270"/>
          <p:cNvSpPr txBox="1">
            <a:spLocks noChangeArrowheads="1"/>
          </p:cNvSpPr>
          <p:nvPr/>
        </p:nvSpPr>
        <p:spPr bwMode="auto">
          <a:xfrm>
            <a:off x="6985420" y="924626"/>
            <a:ext cx="19812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defTabSz="703356" eaLnBrk="1" fontAlgn="base" hangingPunct="1">
              <a:spcBef>
                <a:spcPct val="50000"/>
              </a:spcBef>
              <a:spcAft>
                <a:spcPct val="0"/>
              </a:spcAft>
              <a:defRPr/>
            </a:pPr>
            <a:r>
              <a:rPr lang="en-US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Eremitage" panose="02040603050506020204" pitchFamily="18" charset="0"/>
              </a:rPr>
              <a:t>, </a:t>
            </a:r>
            <a:r>
              <a:rPr lang="en-US" b="1" dirty="0" err="1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Eremitage" panose="02040603050506020204" pitchFamily="18" charset="0"/>
              </a:rPr>
              <a:t>viết</a:t>
            </a:r>
            <a:r>
              <a:rPr lang="en-US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Eremitage" panose="02040603050506020204" pitchFamily="18" charset="0"/>
              </a:rPr>
              <a:t> 1;</a:t>
            </a:r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auto">
          <a:xfrm>
            <a:off x="2438203" y="1710714"/>
            <a:ext cx="45878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defTabSz="703356"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en-US" sz="28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Eremitage" panose="02040603050506020204" pitchFamily="18" charset="0"/>
              </a:rPr>
              <a:t>1</a:t>
            </a:r>
          </a:p>
        </p:txBody>
      </p:sp>
      <p:sp>
        <p:nvSpPr>
          <p:cNvPr id="20" name="Text Box 10277"/>
          <p:cNvSpPr txBox="1">
            <a:spLocks noChangeArrowheads="1"/>
          </p:cNvSpPr>
          <p:nvPr/>
        </p:nvSpPr>
        <p:spPr bwMode="auto">
          <a:xfrm>
            <a:off x="4257302" y="1313717"/>
            <a:ext cx="38862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defTabSz="703356" eaLnBrk="1" fontAlgn="base" hangingPunct="1">
              <a:spcBef>
                <a:spcPct val="50000"/>
              </a:spcBef>
              <a:spcAft>
                <a:spcPct val="0"/>
              </a:spcAft>
              <a:defRPr/>
            </a:pPr>
            <a:r>
              <a:rPr lang="en-US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Eremitage" panose="02040603050506020204" pitchFamily="18" charset="0"/>
              </a:rPr>
              <a:t>1 </a:t>
            </a:r>
            <a:r>
              <a:rPr lang="en-US" b="1" dirty="0" err="1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Eremitage" panose="02040603050506020204" pitchFamily="18" charset="0"/>
              </a:rPr>
              <a:t>nhân</a:t>
            </a:r>
            <a:r>
              <a:rPr lang="en-US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Eremitage" panose="02040603050506020204" pitchFamily="18" charset="0"/>
              </a:rPr>
              <a:t> 4 </a:t>
            </a:r>
            <a:r>
              <a:rPr lang="en-US" b="1" dirty="0" err="1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Eremitage" panose="02040603050506020204" pitchFamily="18" charset="0"/>
              </a:rPr>
              <a:t>bằng</a:t>
            </a:r>
            <a:r>
              <a:rPr lang="en-US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Eremitage" panose="02040603050506020204" pitchFamily="18" charset="0"/>
              </a:rPr>
              <a:t> 4, </a:t>
            </a:r>
            <a:r>
              <a:rPr lang="en-US" b="1" dirty="0" err="1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Eremitage" panose="02040603050506020204" pitchFamily="18" charset="0"/>
              </a:rPr>
              <a:t>viết</a:t>
            </a:r>
            <a:r>
              <a:rPr lang="en-US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Eremitage" panose="02040603050506020204" pitchFamily="18" charset="0"/>
              </a:rPr>
              <a:t> 4;</a:t>
            </a:r>
          </a:p>
        </p:txBody>
      </p:sp>
      <p:sp>
        <p:nvSpPr>
          <p:cNvPr id="21" name="Text Box 10278"/>
          <p:cNvSpPr txBox="1">
            <a:spLocks noChangeArrowheads="1"/>
          </p:cNvSpPr>
          <p:nvPr/>
        </p:nvSpPr>
        <p:spPr bwMode="auto">
          <a:xfrm>
            <a:off x="1416738" y="1733924"/>
            <a:ext cx="3048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defTabSz="703356" eaLnBrk="1" fontAlgn="base" hangingPunct="1">
              <a:spcBef>
                <a:spcPct val="50000"/>
              </a:spcBef>
              <a:spcAft>
                <a:spcPct val="0"/>
              </a:spcAft>
              <a:defRPr/>
            </a:pPr>
            <a:r>
              <a:rPr 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Eremitage" panose="02040603050506020204" pitchFamily="18" charset="0"/>
              </a:rPr>
              <a:t>4</a:t>
            </a:r>
          </a:p>
        </p:txBody>
      </p:sp>
      <p:sp>
        <p:nvSpPr>
          <p:cNvPr id="22" name="Text Box 10279"/>
          <p:cNvSpPr txBox="1">
            <a:spLocks noChangeArrowheads="1"/>
          </p:cNvSpPr>
          <p:nvPr/>
        </p:nvSpPr>
        <p:spPr bwMode="auto">
          <a:xfrm>
            <a:off x="4295402" y="1731684"/>
            <a:ext cx="38862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defTabSz="703356" eaLnBrk="1" fontAlgn="base" hangingPunct="1">
              <a:spcBef>
                <a:spcPct val="50000"/>
              </a:spcBef>
              <a:spcAft>
                <a:spcPct val="0"/>
              </a:spcAft>
              <a:defRPr/>
            </a:pPr>
            <a:r>
              <a:rPr lang="en-US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Eremitage" panose="02040603050506020204" pitchFamily="18" charset="0"/>
              </a:rPr>
              <a:t>1 </a:t>
            </a:r>
            <a:r>
              <a:rPr lang="en-US" b="1" dirty="0" err="1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Eremitage" panose="02040603050506020204" pitchFamily="18" charset="0"/>
              </a:rPr>
              <a:t>nhân</a:t>
            </a:r>
            <a:r>
              <a:rPr lang="en-US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Eremitage" panose="02040603050506020204" pitchFamily="18" charset="0"/>
              </a:rPr>
              <a:t> 6 </a:t>
            </a:r>
            <a:r>
              <a:rPr lang="en-US" b="1" dirty="0" err="1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Eremitage" panose="02040603050506020204" pitchFamily="18" charset="0"/>
              </a:rPr>
              <a:t>bằng</a:t>
            </a:r>
            <a:r>
              <a:rPr lang="en-US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Eremitage" panose="02040603050506020204" pitchFamily="18" charset="0"/>
              </a:rPr>
              <a:t> 6, </a:t>
            </a:r>
            <a:r>
              <a:rPr lang="en-US" b="1" dirty="0" err="1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Eremitage" panose="02040603050506020204" pitchFamily="18" charset="0"/>
              </a:rPr>
              <a:t>viết</a:t>
            </a:r>
            <a:r>
              <a:rPr lang="en-US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Eremitage" panose="02040603050506020204" pitchFamily="18" charset="0"/>
              </a:rPr>
              <a:t> 6;</a:t>
            </a:r>
          </a:p>
        </p:txBody>
      </p:sp>
      <p:sp>
        <p:nvSpPr>
          <p:cNvPr id="23" name="Text Box 10280"/>
          <p:cNvSpPr txBox="1">
            <a:spLocks noChangeArrowheads="1"/>
          </p:cNvSpPr>
          <p:nvPr/>
        </p:nvSpPr>
        <p:spPr bwMode="auto">
          <a:xfrm>
            <a:off x="1126223" y="1733924"/>
            <a:ext cx="3048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defTabSz="703356" eaLnBrk="1" fontAlgn="base" hangingPunct="1">
              <a:spcBef>
                <a:spcPct val="50000"/>
              </a:spcBef>
              <a:spcAft>
                <a:spcPct val="0"/>
              </a:spcAft>
              <a:defRPr/>
            </a:pPr>
            <a:r>
              <a:rPr 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Eremitage" panose="02040603050506020204" pitchFamily="18" charset="0"/>
              </a:rPr>
              <a:t>6</a:t>
            </a:r>
          </a:p>
        </p:txBody>
      </p:sp>
      <p:sp>
        <p:nvSpPr>
          <p:cNvPr id="24" name="Text Box 10281"/>
          <p:cNvSpPr txBox="1">
            <a:spLocks noChangeArrowheads="1"/>
          </p:cNvSpPr>
          <p:nvPr/>
        </p:nvSpPr>
        <p:spPr bwMode="auto">
          <a:xfrm>
            <a:off x="4318421" y="2188849"/>
            <a:ext cx="35052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defTabSz="703356" eaLnBrk="1" fontAlgn="base" hangingPunct="1">
              <a:spcBef>
                <a:spcPct val="50000"/>
              </a:spcBef>
              <a:spcAft>
                <a:spcPct val="0"/>
              </a:spcAft>
              <a:defRPr/>
            </a:pPr>
            <a:r>
              <a:rPr lang="en-US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Eremitage" panose="02040603050506020204" pitchFamily="18" charset="0"/>
              </a:rPr>
              <a:t>81 </a:t>
            </a:r>
            <a:r>
              <a:rPr lang="en-US" b="1" dirty="0" err="1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Eremitage" panose="02040603050506020204" pitchFamily="18" charset="0"/>
              </a:rPr>
              <a:t>trừ</a:t>
            </a:r>
            <a:r>
              <a:rPr lang="en-US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Eremitage" panose="02040603050506020204" pitchFamily="18" charset="0"/>
              </a:rPr>
              <a:t> 64 </a:t>
            </a:r>
            <a:r>
              <a:rPr lang="en-US" b="1" dirty="0" err="1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Eremitage" panose="02040603050506020204" pitchFamily="18" charset="0"/>
              </a:rPr>
              <a:t>bằng</a:t>
            </a:r>
            <a:r>
              <a:rPr lang="en-US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Eremitage" panose="02040603050506020204" pitchFamily="18" charset="0"/>
              </a:rPr>
              <a:t> 17</a:t>
            </a:r>
          </a:p>
        </p:txBody>
      </p:sp>
      <p:sp>
        <p:nvSpPr>
          <p:cNvPr id="25" name="Straight Connector 24"/>
          <p:cNvSpPr>
            <a:spLocks noChangeShapeType="1"/>
          </p:cNvSpPr>
          <p:nvPr/>
        </p:nvSpPr>
        <p:spPr bwMode="auto">
          <a:xfrm>
            <a:off x="1278622" y="2233934"/>
            <a:ext cx="1043401" cy="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defTabSz="703356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1385">
              <a:solidFill>
                <a:srgbClr val="000000"/>
              </a:solidFill>
              <a:latin typeface="UTM Eremitage" panose="02040603050506020204" pitchFamily="18" charset="0"/>
            </a:endParaRPr>
          </a:p>
        </p:txBody>
      </p:sp>
      <p:sp>
        <p:nvSpPr>
          <p:cNvPr id="26" name="Text Box 10283"/>
          <p:cNvSpPr txBox="1">
            <a:spLocks noChangeArrowheads="1"/>
          </p:cNvSpPr>
          <p:nvPr/>
        </p:nvSpPr>
        <p:spPr bwMode="auto">
          <a:xfrm>
            <a:off x="7120052" y="2186050"/>
            <a:ext cx="1830388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defTabSz="703356" eaLnBrk="1" fontAlgn="base" hangingPunct="1">
              <a:spcBef>
                <a:spcPct val="50000"/>
              </a:spcBef>
              <a:spcAft>
                <a:spcPct val="0"/>
              </a:spcAft>
              <a:defRPr/>
            </a:pPr>
            <a:r>
              <a:rPr lang="en-US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Eremitage" panose="02040603050506020204" pitchFamily="18" charset="0"/>
              </a:rPr>
              <a:t>, </a:t>
            </a:r>
            <a:r>
              <a:rPr lang="en-US" b="1" dirty="0" err="1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Eremitage" panose="02040603050506020204" pitchFamily="18" charset="0"/>
              </a:rPr>
              <a:t>viết</a:t>
            </a:r>
            <a:r>
              <a:rPr lang="en-US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Eremitage" panose="02040603050506020204" pitchFamily="18" charset="0"/>
              </a:rPr>
              <a:t> 17.</a:t>
            </a:r>
          </a:p>
        </p:txBody>
      </p:sp>
      <p:sp>
        <p:nvSpPr>
          <p:cNvPr id="27" name="Text Box 10284"/>
          <p:cNvSpPr txBox="1">
            <a:spLocks noChangeArrowheads="1"/>
          </p:cNvSpPr>
          <p:nvPr/>
        </p:nvSpPr>
        <p:spPr bwMode="auto">
          <a:xfrm>
            <a:off x="1120904" y="2233934"/>
            <a:ext cx="85566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defTabSz="703356" eaLnBrk="1" fontAlgn="base" hangingPunct="1">
              <a:spcBef>
                <a:spcPct val="50000"/>
              </a:spcBef>
              <a:spcAft>
                <a:spcPct val="0"/>
              </a:spcAft>
              <a:defRPr/>
            </a:pPr>
            <a:r>
              <a:rPr 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Eremitage" panose="02040603050506020204" pitchFamily="18" charset="0"/>
              </a:rPr>
              <a:t>17</a:t>
            </a:r>
          </a:p>
        </p:txBody>
      </p:sp>
      <p:sp>
        <p:nvSpPr>
          <p:cNvPr id="28" name="Text Box 10285"/>
          <p:cNvSpPr txBox="1">
            <a:spLocks noChangeArrowheads="1"/>
          </p:cNvSpPr>
          <p:nvPr/>
        </p:nvSpPr>
        <p:spPr bwMode="auto">
          <a:xfrm>
            <a:off x="4106796" y="2654254"/>
            <a:ext cx="13716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defTabSz="703356" eaLnBrk="1" fontAlgn="base" hangingPunct="1">
              <a:spcBef>
                <a:spcPct val="50000"/>
              </a:spcBef>
              <a:spcAft>
                <a:spcPct val="0"/>
              </a:spcAft>
              <a:buFont typeface="Arial" charset="0"/>
              <a:buChar char="•"/>
              <a:defRPr/>
            </a:pPr>
            <a:r>
              <a:rPr lang="en-US" b="1" dirty="0" err="1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Eremitage" panose="02040603050506020204" pitchFamily="18" charset="0"/>
              </a:rPr>
              <a:t>Hạ</a:t>
            </a:r>
            <a:r>
              <a:rPr lang="en-US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Eremitage" panose="02040603050506020204" pitchFamily="18" charset="0"/>
              </a:rPr>
              <a:t> 9</a:t>
            </a:r>
          </a:p>
        </p:txBody>
      </p:sp>
      <p:sp>
        <p:nvSpPr>
          <p:cNvPr id="29" name="Text Box 10286"/>
          <p:cNvSpPr txBox="1">
            <a:spLocks noChangeArrowheads="1"/>
          </p:cNvSpPr>
          <p:nvPr/>
        </p:nvSpPr>
        <p:spPr bwMode="auto">
          <a:xfrm>
            <a:off x="1699817" y="2219836"/>
            <a:ext cx="4572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defTabSz="703356" eaLnBrk="1" fontAlgn="base" hangingPunct="1">
              <a:spcBef>
                <a:spcPct val="50000"/>
              </a:spcBef>
              <a:spcAft>
                <a:spcPct val="0"/>
              </a:spcAft>
              <a:defRPr/>
            </a:pPr>
            <a:r>
              <a:rPr 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Eremitage" panose="02040603050506020204" pitchFamily="18" charset="0"/>
              </a:rPr>
              <a:t>9</a:t>
            </a:r>
          </a:p>
        </p:txBody>
      </p:sp>
      <p:sp>
        <p:nvSpPr>
          <p:cNvPr id="30" name="Text Box 10288"/>
          <p:cNvSpPr txBox="1">
            <a:spLocks noChangeArrowheads="1"/>
          </p:cNvSpPr>
          <p:nvPr/>
        </p:nvSpPr>
        <p:spPr bwMode="auto">
          <a:xfrm>
            <a:off x="4968503" y="2653079"/>
            <a:ext cx="190424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defTabSz="703356" eaLnBrk="1" fontAlgn="base" hangingPunct="1">
              <a:spcBef>
                <a:spcPct val="50000"/>
              </a:spcBef>
              <a:spcAft>
                <a:spcPct val="0"/>
              </a:spcAft>
              <a:defRPr/>
            </a:pPr>
            <a:r>
              <a:rPr lang="en-US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Eremitage" panose="02040603050506020204" pitchFamily="18" charset="0"/>
              </a:rPr>
              <a:t>, </a:t>
            </a:r>
            <a:r>
              <a:rPr lang="en-US" b="1" dirty="0" err="1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Eremitage" panose="02040603050506020204" pitchFamily="18" charset="0"/>
              </a:rPr>
              <a:t>được</a:t>
            </a:r>
            <a:r>
              <a:rPr lang="en-US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Eremitage" panose="02040603050506020204" pitchFamily="18" charset="0"/>
              </a:rPr>
              <a:t> 179</a:t>
            </a:r>
          </a:p>
        </p:txBody>
      </p:sp>
      <p:sp>
        <p:nvSpPr>
          <p:cNvPr id="31" name="Text Box 10289"/>
          <p:cNvSpPr txBox="1">
            <a:spLocks noChangeArrowheads="1"/>
          </p:cNvSpPr>
          <p:nvPr/>
        </p:nvSpPr>
        <p:spPr bwMode="auto">
          <a:xfrm>
            <a:off x="4870568" y="2964745"/>
            <a:ext cx="2971800" cy="423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defTabSz="703356" eaLnBrk="1" fontAlgn="base" hangingPunct="1">
              <a:spcBef>
                <a:spcPct val="50000"/>
              </a:spcBef>
              <a:spcAft>
                <a:spcPct val="0"/>
              </a:spcAft>
              <a:defRPr/>
            </a:pPr>
            <a:r>
              <a:rPr lang="en-US" sz="2154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Eremitage" panose="02040603050506020204" pitchFamily="18" charset="0"/>
              </a:rPr>
              <a:t>179 : 64 = ?</a:t>
            </a:r>
          </a:p>
        </p:txBody>
      </p:sp>
      <p:sp>
        <p:nvSpPr>
          <p:cNvPr id="32" name="Text Box 10290"/>
          <p:cNvSpPr txBox="1">
            <a:spLocks noChangeArrowheads="1"/>
          </p:cNvSpPr>
          <p:nvPr/>
        </p:nvSpPr>
        <p:spPr bwMode="auto">
          <a:xfrm>
            <a:off x="6599414" y="2675985"/>
            <a:ext cx="484077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defTabSz="703356" eaLnBrk="1" fontAlgn="base" hangingPunct="1">
              <a:spcBef>
                <a:spcPct val="50000"/>
              </a:spcBef>
              <a:spcAft>
                <a:spcPct val="0"/>
              </a:spcAft>
              <a:defRPr/>
            </a:pPr>
            <a:r>
              <a:rPr lang="en-US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Eremitage" panose="02040603050506020204" pitchFamily="18" charset="0"/>
              </a:rPr>
              <a:t>; 179 chia 64 </a:t>
            </a:r>
            <a:r>
              <a:rPr lang="en-US" b="1" dirty="0" err="1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Eremitage" panose="02040603050506020204" pitchFamily="18" charset="0"/>
              </a:rPr>
              <a:t>được</a:t>
            </a:r>
            <a:r>
              <a:rPr lang="en-US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Eremitage" panose="02040603050506020204" pitchFamily="18" charset="0"/>
              </a:rPr>
              <a:t> 2, </a:t>
            </a:r>
            <a:r>
              <a:rPr lang="en-US" b="1" dirty="0" err="1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Eremitage" panose="02040603050506020204" pitchFamily="18" charset="0"/>
              </a:rPr>
              <a:t>viết</a:t>
            </a:r>
            <a:r>
              <a:rPr lang="en-US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Eremitage" panose="02040603050506020204" pitchFamily="18" charset="0"/>
              </a:rPr>
              <a:t> 2.</a:t>
            </a:r>
          </a:p>
        </p:txBody>
      </p:sp>
      <p:sp>
        <p:nvSpPr>
          <p:cNvPr id="33" name="Text Box 10291"/>
          <p:cNvSpPr txBox="1">
            <a:spLocks noChangeArrowheads="1"/>
          </p:cNvSpPr>
          <p:nvPr/>
        </p:nvSpPr>
        <p:spPr bwMode="auto">
          <a:xfrm>
            <a:off x="2666803" y="1710714"/>
            <a:ext cx="3810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defTabSz="703356" eaLnBrk="1" fontAlgn="base" hangingPunct="1">
              <a:spcBef>
                <a:spcPct val="50000"/>
              </a:spcBef>
              <a:spcAft>
                <a:spcPct val="0"/>
              </a:spcAft>
              <a:defRPr/>
            </a:pPr>
            <a:r>
              <a:rPr lang="en-US" sz="28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Eremitage" panose="02040603050506020204" pitchFamily="18" charset="0"/>
              </a:rPr>
              <a:t>2</a:t>
            </a:r>
          </a:p>
        </p:txBody>
      </p:sp>
      <p:sp>
        <p:nvSpPr>
          <p:cNvPr id="34" name="Text Box 10292"/>
          <p:cNvSpPr txBox="1">
            <a:spLocks noChangeArrowheads="1"/>
          </p:cNvSpPr>
          <p:nvPr/>
        </p:nvSpPr>
        <p:spPr bwMode="auto">
          <a:xfrm>
            <a:off x="4338796" y="3020175"/>
            <a:ext cx="426561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defTabSz="703356" eaLnBrk="1" fontAlgn="base" hangingPunct="1">
              <a:spcBef>
                <a:spcPct val="50000"/>
              </a:spcBef>
              <a:spcAft>
                <a:spcPct val="0"/>
              </a:spcAft>
              <a:defRPr/>
            </a:pPr>
            <a:r>
              <a:rPr lang="en-US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Eremitage" panose="02040603050506020204" pitchFamily="18" charset="0"/>
              </a:rPr>
              <a:t>2 </a:t>
            </a:r>
            <a:r>
              <a:rPr lang="en-US" b="1" dirty="0" err="1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Eremitage" panose="02040603050506020204" pitchFamily="18" charset="0"/>
              </a:rPr>
              <a:t>nhân</a:t>
            </a:r>
            <a:r>
              <a:rPr lang="en-US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Eremitage" panose="02040603050506020204" pitchFamily="18" charset="0"/>
              </a:rPr>
              <a:t> 4 </a:t>
            </a:r>
            <a:r>
              <a:rPr lang="en-US" b="1" dirty="0" err="1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Eremitage" panose="02040603050506020204" pitchFamily="18" charset="0"/>
              </a:rPr>
              <a:t>bằng</a:t>
            </a:r>
            <a:r>
              <a:rPr lang="en-US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Eremitage" panose="02040603050506020204" pitchFamily="18" charset="0"/>
              </a:rPr>
              <a:t> 8, </a:t>
            </a:r>
            <a:r>
              <a:rPr lang="en-US" b="1" dirty="0" err="1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Eremitage" panose="02040603050506020204" pitchFamily="18" charset="0"/>
              </a:rPr>
              <a:t>viết</a:t>
            </a:r>
            <a:r>
              <a:rPr lang="en-US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Eremitage" panose="02040603050506020204" pitchFamily="18" charset="0"/>
              </a:rPr>
              <a:t> 8;</a:t>
            </a:r>
          </a:p>
        </p:txBody>
      </p:sp>
      <p:sp>
        <p:nvSpPr>
          <p:cNvPr id="35" name="Text Box 10293"/>
          <p:cNvSpPr txBox="1">
            <a:spLocks noChangeArrowheads="1"/>
          </p:cNvSpPr>
          <p:nvPr/>
        </p:nvSpPr>
        <p:spPr bwMode="auto">
          <a:xfrm>
            <a:off x="1702505" y="2686606"/>
            <a:ext cx="45561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defTabSz="703356" eaLnBrk="1" fontAlgn="base" hangingPunct="1">
              <a:spcBef>
                <a:spcPct val="50000"/>
              </a:spcBef>
              <a:spcAft>
                <a:spcPct val="0"/>
              </a:spcAft>
              <a:defRPr/>
            </a:pPr>
            <a:r>
              <a:rPr 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Eremitage" panose="02040603050506020204" pitchFamily="18" charset="0"/>
              </a:rPr>
              <a:t>8</a:t>
            </a:r>
          </a:p>
        </p:txBody>
      </p:sp>
      <p:sp>
        <p:nvSpPr>
          <p:cNvPr id="36" name="Text Box 10294"/>
          <p:cNvSpPr txBox="1">
            <a:spLocks noChangeArrowheads="1"/>
          </p:cNvSpPr>
          <p:nvPr/>
        </p:nvSpPr>
        <p:spPr bwMode="auto">
          <a:xfrm>
            <a:off x="4333502" y="3394440"/>
            <a:ext cx="42672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defTabSz="703356" eaLnBrk="1" fontAlgn="base" hangingPunct="1">
              <a:spcBef>
                <a:spcPct val="50000"/>
              </a:spcBef>
              <a:spcAft>
                <a:spcPct val="0"/>
              </a:spcAft>
              <a:defRPr/>
            </a:pPr>
            <a:r>
              <a:rPr lang="en-US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Eremitage" panose="02040603050506020204" pitchFamily="18" charset="0"/>
              </a:rPr>
              <a:t>2 </a:t>
            </a:r>
            <a:r>
              <a:rPr lang="en-US" b="1" dirty="0" err="1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Eremitage" panose="02040603050506020204" pitchFamily="18" charset="0"/>
              </a:rPr>
              <a:t>nhân</a:t>
            </a:r>
            <a:r>
              <a:rPr lang="en-US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Eremitage" panose="02040603050506020204" pitchFamily="18" charset="0"/>
              </a:rPr>
              <a:t> 6 </a:t>
            </a:r>
            <a:r>
              <a:rPr lang="en-US" b="1" dirty="0" err="1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Eremitage" panose="02040603050506020204" pitchFamily="18" charset="0"/>
              </a:rPr>
              <a:t>bằng</a:t>
            </a:r>
            <a:r>
              <a:rPr lang="en-US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Eremitage" panose="02040603050506020204" pitchFamily="18" charset="0"/>
              </a:rPr>
              <a:t> 12, </a:t>
            </a:r>
            <a:r>
              <a:rPr lang="en-US" b="1" dirty="0" err="1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Eremitage" panose="02040603050506020204" pitchFamily="18" charset="0"/>
              </a:rPr>
              <a:t>viết</a:t>
            </a:r>
            <a:r>
              <a:rPr lang="en-US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Eremitage" panose="02040603050506020204" pitchFamily="18" charset="0"/>
              </a:rPr>
              <a:t> 12;</a:t>
            </a:r>
          </a:p>
        </p:txBody>
      </p:sp>
      <p:sp>
        <p:nvSpPr>
          <p:cNvPr id="37" name="Text Box 10295"/>
          <p:cNvSpPr txBox="1">
            <a:spLocks noChangeArrowheads="1"/>
          </p:cNvSpPr>
          <p:nvPr/>
        </p:nvSpPr>
        <p:spPr bwMode="auto">
          <a:xfrm>
            <a:off x="1148861" y="2694537"/>
            <a:ext cx="936626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defTabSz="703356" eaLnBrk="1" fontAlgn="base" hangingPunct="1">
              <a:spcBef>
                <a:spcPct val="50000"/>
              </a:spcBef>
              <a:spcAft>
                <a:spcPct val="0"/>
              </a:spcAft>
              <a:defRPr/>
            </a:pPr>
            <a:r>
              <a:rPr 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Eremitage" panose="02040603050506020204" pitchFamily="18" charset="0"/>
              </a:rPr>
              <a:t>12</a:t>
            </a:r>
          </a:p>
        </p:txBody>
      </p:sp>
      <p:sp>
        <p:nvSpPr>
          <p:cNvPr id="38" name="Straight Connector 37"/>
          <p:cNvSpPr>
            <a:spLocks noChangeShapeType="1"/>
          </p:cNvSpPr>
          <p:nvPr/>
        </p:nvSpPr>
        <p:spPr bwMode="auto">
          <a:xfrm flipV="1">
            <a:off x="1261573" y="3172518"/>
            <a:ext cx="1050925" cy="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defTabSz="703356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1385">
              <a:solidFill>
                <a:srgbClr val="000000"/>
              </a:solidFill>
              <a:latin typeface="UTM Eremitage" panose="02040603050506020204" pitchFamily="18" charset="0"/>
            </a:endParaRPr>
          </a:p>
        </p:txBody>
      </p:sp>
      <p:sp>
        <p:nvSpPr>
          <p:cNvPr id="39" name="Text Box 10297"/>
          <p:cNvSpPr txBox="1">
            <a:spLocks noChangeArrowheads="1"/>
          </p:cNvSpPr>
          <p:nvPr/>
        </p:nvSpPr>
        <p:spPr bwMode="auto">
          <a:xfrm>
            <a:off x="4257302" y="3719729"/>
            <a:ext cx="51054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defTabSz="703356" eaLnBrk="1" fontAlgn="base" hangingPunct="1">
              <a:spcBef>
                <a:spcPct val="50000"/>
              </a:spcBef>
              <a:spcAft>
                <a:spcPct val="0"/>
              </a:spcAft>
              <a:defRPr/>
            </a:pPr>
            <a:r>
              <a:rPr lang="en-US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Eremitage" panose="02040603050506020204" pitchFamily="18" charset="0"/>
              </a:rPr>
              <a:t>179 </a:t>
            </a:r>
            <a:r>
              <a:rPr lang="en-US" b="1" dirty="0" err="1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Eremitage" panose="02040603050506020204" pitchFamily="18" charset="0"/>
              </a:rPr>
              <a:t>trừ</a:t>
            </a:r>
            <a:r>
              <a:rPr lang="en-US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Eremitage" panose="02040603050506020204" pitchFamily="18" charset="0"/>
              </a:rPr>
              <a:t> 128 </a:t>
            </a:r>
            <a:r>
              <a:rPr lang="en-US" b="1" dirty="0" err="1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Eremitage" panose="02040603050506020204" pitchFamily="18" charset="0"/>
              </a:rPr>
              <a:t>bằng</a:t>
            </a:r>
            <a:r>
              <a:rPr lang="en-US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Eremitage" panose="02040603050506020204" pitchFamily="18" charset="0"/>
              </a:rPr>
              <a:t> 51, </a:t>
            </a:r>
            <a:r>
              <a:rPr lang="en-US" b="1" dirty="0" err="1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Eremitage" panose="02040603050506020204" pitchFamily="18" charset="0"/>
              </a:rPr>
              <a:t>viết</a:t>
            </a:r>
            <a:r>
              <a:rPr lang="en-US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Eremitage" panose="02040603050506020204" pitchFamily="18" charset="0"/>
              </a:rPr>
              <a:t> 51.</a:t>
            </a:r>
          </a:p>
        </p:txBody>
      </p:sp>
      <p:sp>
        <p:nvSpPr>
          <p:cNvPr id="40" name="Text Box 10298"/>
          <p:cNvSpPr txBox="1">
            <a:spLocks noChangeArrowheads="1"/>
          </p:cNvSpPr>
          <p:nvPr/>
        </p:nvSpPr>
        <p:spPr bwMode="auto">
          <a:xfrm>
            <a:off x="1453661" y="3108699"/>
            <a:ext cx="100054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defTabSz="703356" eaLnBrk="1" fontAlgn="base" hangingPunct="1">
              <a:spcBef>
                <a:spcPct val="50000"/>
              </a:spcBef>
              <a:spcAft>
                <a:spcPct val="0"/>
              </a:spcAft>
              <a:defRPr/>
            </a:pPr>
            <a:r>
              <a:rPr 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Eremitage" panose="02040603050506020204" pitchFamily="18" charset="0"/>
              </a:rPr>
              <a:t>51</a:t>
            </a:r>
          </a:p>
        </p:txBody>
      </p:sp>
      <p:sp>
        <p:nvSpPr>
          <p:cNvPr id="41" name="Text Box 10299"/>
          <p:cNvSpPr txBox="1">
            <a:spLocks noChangeArrowheads="1"/>
          </p:cNvSpPr>
          <p:nvPr/>
        </p:nvSpPr>
        <p:spPr bwMode="auto">
          <a:xfrm>
            <a:off x="4193313" y="4224721"/>
            <a:ext cx="12192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defTabSz="703356" eaLnBrk="1" fontAlgn="base" hangingPunct="1">
              <a:spcBef>
                <a:spcPct val="50000"/>
              </a:spcBef>
              <a:spcAft>
                <a:spcPct val="0"/>
              </a:spcAft>
              <a:buFont typeface="Arial" charset="0"/>
              <a:buChar char="•"/>
              <a:defRPr/>
            </a:pPr>
            <a:r>
              <a:rPr lang="en-US" b="1" dirty="0" err="1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Eremitage" panose="02040603050506020204" pitchFamily="18" charset="0"/>
              </a:rPr>
              <a:t>Hạ</a:t>
            </a:r>
            <a:r>
              <a:rPr lang="en-US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Eremitage" panose="02040603050506020204" pitchFamily="18" charset="0"/>
              </a:rPr>
              <a:t> 2</a:t>
            </a:r>
          </a:p>
        </p:txBody>
      </p:sp>
      <p:sp>
        <p:nvSpPr>
          <p:cNvPr id="42" name="Text Box 10300"/>
          <p:cNvSpPr txBox="1">
            <a:spLocks noChangeArrowheads="1"/>
          </p:cNvSpPr>
          <p:nvPr/>
        </p:nvSpPr>
        <p:spPr bwMode="auto">
          <a:xfrm>
            <a:off x="1987161" y="3116068"/>
            <a:ext cx="45402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defTabSz="703356" eaLnBrk="1" fontAlgn="base" hangingPunct="1">
              <a:spcBef>
                <a:spcPct val="50000"/>
              </a:spcBef>
              <a:spcAft>
                <a:spcPct val="0"/>
              </a:spcAft>
              <a:defRPr/>
            </a:pPr>
            <a:r>
              <a:rPr 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Eremitage" panose="02040603050506020204" pitchFamily="18" charset="0"/>
              </a:rPr>
              <a:t>2</a:t>
            </a:r>
          </a:p>
        </p:txBody>
      </p:sp>
      <p:sp>
        <p:nvSpPr>
          <p:cNvPr id="43" name="Text Box 10301"/>
          <p:cNvSpPr txBox="1">
            <a:spLocks noChangeArrowheads="1"/>
          </p:cNvSpPr>
          <p:nvPr/>
        </p:nvSpPr>
        <p:spPr bwMode="auto">
          <a:xfrm>
            <a:off x="5010275" y="4198682"/>
            <a:ext cx="266758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defTabSz="703356" eaLnBrk="1" fontAlgn="base" hangingPunct="1">
              <a:spcBef>
                <a:spcPct val="50000"/>
              </a:spcBef>
              <a:spcAft>
                <a:spcPct val="0"/>
              </a:spcAft>
              <a:defRPr/>
            </a:pPr>
            <a:r>
              <a:rPr lang="en-US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Eremitage" panose="02040603050506020204" pitchFamily="18" charset="0"/>
              </a:rPr>
              <a:t>, </a:t>
            </a:r>
            <a:r>
              <a:rPr lang="en-US" b="1" dirty="0" err="1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Eremitage" panose="02040603050506020204" pitchFamily="18" charset="0"/>
              </a:rPr>
              <a:t>được</a:t>
            </a:r>
            <a:r>
              <a:rPr lang="en-US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Eremitage" panose="02040603050506020204" pitchFamily="18" charset="0"/>
              </a:rPr>
              <a:t> 512;</a:t>
            </a:r>
          </a:p>
        </p:txBody>
      </p:sp>
      <p:sp>
        <p:nvSpPr>
          <p:cNvPr id="44" name="Text Box 10302"/>
          <p:cNvSpPr txBox="1">
            <a:spLocks noChangeArrowheads="1"/>
          </p:cNvSpPr>
          <p:nvPr/>
        </p:nvSpPr>
        <p:spPr bwMode="auto">
          <a:xfrm>
            <a:off x="5051580" y="4516509"/>
            <a:ext cx="21336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defTabSz="703356" eaLnBrk="1" fontAlgn="base" hangingPunct="1">
              <a:spcBef>
                <a:spcPct val="50000"/>
              </a:spcBef>
              <a:spcAft>
                <a:spcPct val="0"/>
              </a:spcAft>
              <a:defRPr/>
            </a:pPr>
            <a:r>
              <a:rPr lang="en-US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Eremitage" panose="02040603050506020204" pitchFamily="18" charset="0"/>
              </a:rPr>
              <a:t>512 : 64 = ?</a:t>
            </a:r>
          </a:p>
        </p:txBody>
      </p:sp>
      <p:sp>
        <p:nvSpPr>
          <p:cNvPr id="45" name="Text Box 10303"/>
          <p:cNvSpPr txBox="1">
            <a:spLocks noChangeArrowheads="1"/>
          </p:cNvSpPr>
          <p:nvPr/>
        </p:nvSpPr>
        <p:spPr bwMode="auto">
          <a:xfrm>
            <a:off x="6791538" y="4198681"/>
            <a:ext cx="4539664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defTabSz="703356" eaLnBrk="1" fontAlgn="base" hangingPunct="1">
              <a:spcBef>
                <a:spcPct val="50000"/>
              </a:spcBef>
              <a:spcAft>
                <a:spcPct val="0"/>
              </a:spcAft>
              <a:defRPr/>
            </a:pPr>
            <a:r>
              <a:rPr lang="en-US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Eremitage" panose="02040603050506020204" pitchFamily="18" charset="0"/>
              </a:rPr>
              <a:t>512 chia 64 </a:t>
            </a:r>
            <a:r>
              <a:rPr lang="en-US" b="1" dirty="0" err="1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Eremitage" panose="02040603050506020204" pitchFamily="18" charset="0"/>
              </a:rPr>
              <a:t>được</a:t>
            </a:r>
            <a:r>
              <a:rPr lang="en-US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Eremitage" panose="02040603050506020204" pitchFamily="18" charset="0"/>
              </a:rPr>
              <a:t> 8, </a:t>
            </a:r>
            <a:r>
              <a:rPr lang="en-US" b="1" dirty="0" err="1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Eremitage" panose="02040603050506020204" pitchFamily="18" charset="0"/>
              </a:rPr>
              <a:t>viết</a:t>
            </a:r>
            <a:r>
              <a:rPr lang="en-US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Eremitage" panose="02040603050506020204" pitchFamily="18" charset="0"/>
              </a:rPr>
              <a:t> 8;</a:t>
            </a:r>
          </a:p>
        </p:txBody>
      </p:sp>
      <p:sp>
        <p:nvSpPr>
          <p:cNvPr id="46" name="Text Box 10304"/>
          <p:cNvSpPr txBox="1">
            <a:spLocks noChangeArrowheads="1"/>
          </p:cNvSpPr>
          <p:nvPr/>
        </p:nvSpPr>
        <p:spPr bwMode="auto">
          <a:xfrm>
            <a:off x="2968816" y="1717733"/>
            <a:ext cx="3810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defTabSz="703356" eaLnBrk="1" fontAlgn="base" hangingPunct="1">
              <a:spcBef>
                <a:spcPct val="50000"/>
              </a:spcBef>
              <a:spcAft>
                <a:spcPct val="0"/>
              </a:spcAft>
              <a:defRPr/>
            </a:pPr>
            <a:r>
              <a:rPr 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Eremitage" panose="02040603050506020204" pitchFamily="18" charset="0"/>
              </a:rPr>
              <a:t>8</a:t>
            </a:r>
          </a:p>
        </p:txBody>
      </p:sp>
      <p:sp>
        <p:nvSpPr>
          <p:cNvPr id="47" name="Text Box 10305"/>
          <p:cNvSpPr txBox="1">
            <a:spLocks noChangeArrowheads="1"/>
          </p:cNvSpPr>
          <p:nvPr/>
        </p:nvSpPr>
        <p:spPr bwMode="auto">
          <a:xfrm>
            <a:off x="4333502" y="5011188"/>
            <a:ext cx="49530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defTabSz="703356" eaLnBrk="1" fontAlgn="base" hangingPunct="1">
              <a:spcBef>
                <a:spcPct val="50000"/>
              </a:spcBef>
              <a:spcAft>
                <a:spcPct val="0"/>
              </a:spcAft>
              <a:defRPr/>
            </a:pPr>
            <a:r>
              <a:rPr lang="en-US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Eremitage" panose="02040603050506020204" pitchFamily="18" charset="0"/>
              </a:rPr>
              <a:t>8 </a:t>
            </a:r>
            <a:r>
              <a:rPr lang="en-US" b="1" dirty="0" err="1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Eremitage" panose="02040603050506020204" pitchFamily="18" charset="0"/>
              </a:rPr>
              <a:t>nhân</a:t>
            </a:r>
            <a:r>
              <a:rPr lang="en-US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Eremitage" panose="02040603050506020204" pitchFamily="18" charset="0"/>
              </a:rPr>
              <a:t> 4 </a:t>
            </a:r>
            <a:r>
              <a:rPr lang="en-US" b="1" dirty="0" err="1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Eremitage" panose="02040603050506020204" pitchFamily="18" charset="0"/>
              </a:rPr>
              <a:t>bằng</a:t>
            </a:r>
            <a:r>
              <a:rPr lang="en-US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Eremitage" panose="02040603050506020204" pitchFamily="18" charset="0"/>
              </a:rPr>
              <a:t> 32, </a:t>
            </a:r>
            <a:r>
              <a:rPr lang="en-US" b="1" dirty="0" err="1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Eremitage" panose="02040603050506020204" pitchFamily="18" charset="0"/>
              </a:rPr>
              <a:t>viết</a:t>
            </a:r>
            <a:r>
              <a:rPr lang="en-US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Eremitage" panose="02040603050506020204" pitchFamily="18" charset="0"/>
              </a:rPr>
              <a:t> 2 </a:t>
            </a:r>
            <a:r>
              <a:rPr lang="en-US" b="1" dirty="0" err="1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Eremitage" panose="02040603050506020204" pitchFamily="18" charset="0"/>
              </a:rPr>
              <a:t>nhớ</a:t>
            </a:r>
            <a:r>
              <a:rPr lang="en-US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Eremitage" panose="02040603050506020204" pitchFamily="18" charset="0"/>
              </a:rPr>
              <a:t> 3;</a:t>
            </a:r>
          </a:p>
        </p:txBody>
      </p:sp>
      <p:sp>
        <p:nvSpPr>
          <p:cNvPr id="48" name="Text Box 10306"/>
          <p:cNvSpPr txBox="1">
            <a:spLocks noChangeArrowheads="1"/>
          </p:cNvSpPr>
          <p:nvPr/>
        </p:nvSpPr>
        <p:spPr bwMode="auto">
          <a:xfrm>
            <a:off x="1975034" y="3524456"/>
            <a:ext cx="3810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defTabSz="703356" eaLnBrk="1" fontAlgn="base" hangingPunct="1">
              <a:spcBef>
                <a:spcPct val="50000"/>
              </a:spcBef>
              <a:spcAft>
                <a:spcPct val="0"/>
              </a:spcAft>
              <a:defRPr/>
            </a:pPr>
            <a:r>
              <a:rPr 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Eremitage" panose="02040603050506020204" pitchFamily="18" charset="0"/>
              </a:rPr>
              <a:t>2</a:t>
            </a:r>
          </a:p>
        </p:txBody>
      </p:sp>
      <p:sp>
        <p:nvSpPr>
          <p:cNvPr id="49" name="Text Box 10307"/>
          <p:cNvSpPr txBox="1">
            <a:spLocks noChangeArrowheads="1"/>
          </p:cNvSpPr>
          <p:nvPr/>
        </p:nvSpPr>
        <p:spPr bwMode="auto">
          <a:xfrm>
            <a:off x="4304408" y="4604935"/>
            <a:ext cx="7144788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defTabSz="703356" eaLnBrk="1" fontAlgn="base" hangingPunct="1">
              <a:spcBef>
                <a:spcPct val="50000"/>
              </a:spcBef>
              <a:spcAft>
                <a:spcPct val="0"/>
              </a:spcAft>
              <a:defRPr/>
            </a:pPr>
            <a:r>
              <a:rPr lang="en-US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Eremitage" panose="02040603050506020204" pitchFamily="18" charset="0"/>
              </a:rPr>
              <a:t>8 </a:t>
            </a:r>
            <a:r>
              <a:rPr lang="en-US" b="1" dirty="0" err="1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Eremitage" panose="02040603050506020204" pitchFamily="18" charset="0"/>
              </a:rPr>
              <a:t>nhân</a:t>
            </a:r>
            <a:r>
              <a:rPr lang="en-US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Eremitage" panose="02040603050506020204" pitchFamily="18" charset="0"/>
              </a:rPr>
              <a:t> 6 </a:t>
            </a:r>
            <a:r>
              <a:rPr lang="en-US" b="1" dirty="0" err="1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Eremitage" panose="02040603050506020204" pitchFamily="18" charset="0"/>
              </a:rPr>
              <a:t>bằng</a:t>
            </a:r>
            <a:r>
              <a:rPr lang="en-US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Eremitage" panose="02040603050506020204" pitchFamily="18" charset="0"/>
              </a:rPr>
              <a:t> 48, </a:t>
            </a:r>
            <a:r>
              <a:rPr lang="en-US" b="1" dirty="0" err="1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Eremitage" panose="02040603050506020204" pitchFamily="18" charset="0"/>
              </a:rPr>
              <a:t>thêm</a:t>
            </a:r>
            <a:r>
              <a:rPr lang="en-US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Eremitage" panose="02040603050506020204" pitchFamily="18" charset="0"/>
              </a:rPr>
              <a:t> 3 </a:t>
            </a:r>
            <a:r>
              <a:rPr lang="en-US" b="1" dirty="0" err="1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Eremitage" panose="02040603050506020204" pitchFamily="18" charset="0"/>
              </a:rPr>
              <a:t>bằng</a:t>
            </a:r>
            <a:r>
              <a:rPr lang="en-US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Eremitage" panose="02040603050506020204" pitchFamily="18" charset="0"/>
              </a:rPr>
              <a:t> 51, </a:t>
            </a:r>
            <a:r>
              <a:rPr lang="en-US" b="1" dirty="0" err="1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Eremitage" panose="02040603050506020204" pitchFamily="18" charset="0"/>
              </a:rPr>
              <a:t>viết</a:t>
            </a:r>
            <a:r>
              <a:rPr lang="en-US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Eremitage" panose="02040603050506020204" pitchFamily="18" charset="0"/>
              </a:rPr>
              <a:t> 51;</a:t>
            </a:r>
          </a:p>
        </p:txBody>
      </p:sp>
      <p:sp>
        <p:nvSpPr>
          <p:cNvPr id="50" name="Text Box 10308"/>
          <p:cNvSpPr txBox="1">
            <a:spLocks noChangeArrowheads="1"/>
          </p:cNvSpPr>
          <p:nvPr/>
        </p:nvSpPr>
        <p:spPr bwMode="auto">
          <a:xfrm>
            <a:off x="1448236" y="3532387"/>
            <a:ext cx="74612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defTabSz="703356" eaLnBrk="1" fontAlgn="base" hangingPunct="1">
              <a:spcBef>
                <a:spcPct val="50000"/>
              </a:spcBef>
              <a:spcAft>
                <a:spcPct val="0"/>
              </a:spcAft>
              <a:defRPr/>
            </a:pPr>
            <a:r>
              <a:rPr 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Eremitage" panose="02040603050506020204" pitchFamily="18" charset="0"/>
              </a:rPr>
              <a:t>51</a:t>
            </a:r>
          </a:p>
        </p:txBody>
      </p:sp>
      <p:sp>
        <p:nvSpPr>
          <p:cNvPr id="51" name="Straight Connector 50"/>
          <p:cNvSpPr>
            <a:spLocks noChangeShapeType="1"/>
          </p:cNvSpPr>
          <p:nvPr/>
        </p:nvSpPr>
        <p:spPr bwMode="auto">
          <a:xfrm flipV="1">
            <a:off x="1286182" y="4032004"/>
            <a:ext cx="1028280" cy="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defTabSz="703356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1385">
              <a:solidFill>
                <a:srgbClr val="000000"/>
              </a:solidFill>
              <a:latin typeface="UTM Eremitage" panose="02040603050506020204" pitchFamily="18" charset="0"/>
            </a:endParaRPr>
          </a:p>
        </p:txBody>
      </p:sp>
      <p:sp>
        <p:nvSpPr>
          <p:cNvPr id="52" name="Text Box 10310"/>
          <p:cNvSpPr txBox="1">
            <a:spLocks noChangeArrowheads="1"/>
          </p:cNvSpPr>
          <p:nvPr/>
        </p:nvSpPr>
        <p:spPr bwMode="auto">
          <a:xfrm>
            <a:off x="4371602" y="5363193"/>
            <a:ext cx="48768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defTabSz="703356" eaLnBrk="1" fontAlgn="base" hangingPunct="1">
              <a:spcBef>
                <a:spcPct val="50000"/>
              </a:spcBef>
              <a:spcAft>
                <a:spcPct val="0"/>
              </a:spcAft>
              <a:defRPr/>
            </a:pPr>
            <a:r>
              <a:rPr lang="en-US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Eremitage" panose="02040603050506020204" pitchFamily="18" charset="0"/>
              </a:rPr>
              <a:t>512 </a:t>
            </a:r>
            <a:r>
              <a:rPr lang="en-US" b="1" dirty="0" err="1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Eremitage" panose="02040603050506020204" pitchFamily="18" charset="0"/>
              </a:rPr>
              <a:t>trừ</a:t>
            </a:r>
            <a:r>
              <a:rPr lang="en-US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Eremitage" panose="02040603050506020204" pitchFamily="18" charset="0"/>
              </a:rPr>
              <a:t> 512 </a:t>
            </a:r>
            <a:r>
              <a:rPr lang="en-US" b="1" dirty="0" err="1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Eremitage" panose="02040603050506020204" pitchFamily="18" charset="0"/>
              </a:rPr>
              <a:t>bằng</a:t>
            </a:r>
            <a:r>
              <a:rPr lang="en-US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Eremitage" panose="02040603050506020204" pitchFamily="18" charset="0"/>
              </a:rPr>
              <a:t> 0, </a:t>
            </a:r>
            <a:r>
              <a:rPr lang="en-US" b="1" dirty="0" err="1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Eremitage" panose="02040603050506020204" pitchFamily="18" charset="0"/>
              </a:rPr>
              <a:t>viết</a:t>
            </a:r>
            <a:r>
              <a:rPr lang="en-US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Eremitage" panose="02040603050506020204" pitchFamily="18" charset="0"/>
              </a:rPr>
              <a:t> 0.</a:t>
            </a:r>
          </a:p>
        </p:txBody>
      </p:sp>
      <p:sp>
        <p:nvSpPr>
          <p:cNvPr id="53" name="Text Box 10311"/>
          <p:cNvSpPr txBox="1">
            <a:spLocks noChangeArrowheads="1"/>
          </p:cNvSpPr>
          <p:nvPr/>
        </p:nvSpPr>
        <p:spPr bwMode="auto">
          <a:xfrm>
            <a:off x="1974311" y="3977977"/>
            <a:ext cx="3810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defTabSz="703356" eaLnBrk="1" fontAlgn="base" hangingPunct="1">
              <a:spcBef>
                <a:spcPct val="50000"/>
              </a:spcBef>
              <a:spcAft>
                <a:spcPct val="0"/>
              </a:spcAft>
              <a:defRPr/>
            </a:pPr>
            <a:r>
              <a:rPr lang="en-US" sz="2800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Eremitage" panose="02040603050506020204" pitchFamily="18" charset="0"/>
              </a:rPr>
              <a:t>0</a:t>
            </a:r>
          </a:p>
        </p:txBody>
      </p:sp>
      <p:sp>
        <p:nvSpPr>
          <p:cNvPr id="54" name="Rectangle 53"/>
          <p:cNvSpPr>
            <a:spLocks noChangeArrowheads="1"/>
          </p:cNvSpPr>
          <p:nvPr/>
        </p:nvSpPr>
        <p:spPr bwMode="auto">
          <a:xfrm>
            <a:off x="193259" y="4675371"/>
            <a:ext cx="3733714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defTabSz="703356"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en-US" sz="3200" b="1" dirty="0"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Eremitage" panose="02040603050506020204" pitchFamily="18" charset="0"/>
              </a:rPr>
              <a:t>8192 : 64 </a:t>
            </a:r>
            <a:r>
              <a:rPr lang="en-US" sz="3200" b="1" dirty="0" smtClean="0"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Eremitage" panose="02040603050506020204" pitchFamily="18" charset="0"/>
              </a:rPr>
              <a:t>=………</a:t>
            </a:r>
            <a:endParaRPr lang="en-US" sz="3200" b="1" dirty="0">
              <a:solidFill>
                <a:schemeClr val="accent4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Eremitage" panose="02040603050506020204" pitchFamily="18" charset="0"/>
            </a:endParaRPr>
          </a:p>
        </p:txBody>
      </p:sp>
      <p:sp>
        <p:nvSpPr>
          <p:cNvPr id="55" name="Rectangle 54"/>
          <p:cNvSpPr>
            <a:spLocks noChangeArrowheads="1"/>
          </p:cNvSpPr>
          <p:nvPr/>
        </p:nvSpPr>
        <p:spPr bwMode="auto">
          <a:xfrm>
            <a:off x="2593007" y="4572247"/>
            <a:ext cx="1197764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defTabSz="703356"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en-US" sz="32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Eremitage" panose="02040603050506020204" pitchFamily="18" charset="0"/>
              </a:rPr>
              <a:t> 128</a:t>
            </a:r>
            <a:endParaRPr lang="en-US" sz="3200" b="1" dirty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Eremitage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05774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3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5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8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4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1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3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>
                      <p:stCondLst>
                        <p:cond delay="indefinite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9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0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1" fill="hold">
                      <p:stCondLst>
                        <p:cond delay="indefinite"/>
                      </p:stCondLst>
                      <p:childTnLst>
                        <p:par>
                          <p:cTn id="162" fill="hold">
                            <p:stCondLst>
                              <p:cond delay="0"/>
                            </p:stCondLst>
                            <p:childTnLst>
                              <p:par>
                                <p:cTn id="16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5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6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7" fill="hold">
                      <p:stCondLst>
                        <p:cond delay="indefinite"/>
                      </p:stCondLst>
                      <p:childTnLst>
                        <p:par>
                          <p:cTn id="168" fill="hold">
                            <p:stCondLst>
                              <p:cond delay="0"/>
                            </p:stCondLst>
                            <p:childTnLst>
                              <p:par>
                                <p:cTn id="169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1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2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3" fill="hold">
                      <p:stCondLst>
                        <p:cond delay="indefinite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7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8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9" fill="hold">
                      <p:stCondLst>
                        <p:cond delay="indefinite"/>
                      </p:stCondLst>
                      <p:childTnLst>
                        <p:par>
                          <p:cTn id="180" fill="hold">
                            <p:stCondLst>
                              <p:cond delay="0"/>
                            </p:stCondLst>
                            <p:childTnLst>
                              <p:par>
                                <p:cTn id="18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3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4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5" fill="hold">
                      <p:stCondLst>
                        <p:cond delay="indefinite"/>
                      </p:stCondLst>
                      <p:childTnLst>
                        <p:par>
                          <p:cTn id="186" fill="hold">
                            <p:stCondLst>
                              <p:cond delay="0"/>
                            </p:stCondLst>
                            <p:childTnLst>
                              <p:par>
                                <p:cTn id="18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9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0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1" fill="hold">
                      <p:stCondLst>
                        <p:cond delay="indefinite"/>
                      </p:stCondLst>
                      <p:childTnLst>
                        <p:par>
                          <p:cTn id="192" fill="hold">
                            <p:stCondLst>
                              <p:cond delay="0"/>
                            </p:stCondLst>
                            <p:childTnLst>
                              <p:par>
                                <p:cTn id="193" presetID="5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94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6" fill="hold">
                      <p:stCondLst>
                        <p:cond delay="indefinite"/>
                      </p:stCondLst>
                      <p:childTnLst>
                        <p:par>
                          <p:cTn id="197" fill="hold">
                            <p:stCondLst>
                              <p:cond delay="0"/>
                            </p:stCondLst>
                            <p:childTnLst>
                              <p:par>
                                <p:cTn id="198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0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1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2" fill="hold">
                      <p:stCondLst>
                        <p:cond delay="indefinite"/>
                      </p:stCondLst>
                      <p:childTnLst>
                        <p:par>
                          <p:cTn id="203" fill="hold">
                            <p:stCondLst>
                              <p:cond delay="0"/>
                            </p:stCondLst>
                            <p:childTnLst>
                              <p:par>
                                <p:cTn id="204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6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8" fill="hold">
                      <p:stCondLst>
                        <p:cond delay="indefinite"/>
                      </p:stCondLst>
                      <p:childTnLst>
                        <p:par>
                          <p:cTn id="209" fill="hold">
                            <p:stCondLst>
                              <p:cond delay="0"/>
                            </p:stCondLst>
                            <p:childTnLst>
                              <p:par>
                                <p:cTn id="210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2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4" fill="hold">
                      <p:stCondLst>
                        <p:cond delay="indefinite"/>
                      </p:stCondLst>
                      <p:childTnLst>
                        <p:par>
                          <p:cTn id="215" fill="hold">
                            <p:stCondLst>
                              <p:cond delay="0"/>
                            </p:stCondLst>
                            <p:childTnLst>
                              <p:par>
                                <p:cTn id="216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8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9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0" fill="hold">
                      <p:stCondLst>
                        <p:cond delay="indefinite"/>
                      </p:stCondLst>
                      <p:childTnLst>
                        <p:par>
                          <p:cTn id="221" fill="hold">
                            <p:stCondLst>
                              <p:cond delay="0"/>
                            </p:stCondLst>
                            <p:childTnLst>
                              <p:par>
                                <p:cTn id="222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4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5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6" fill="hold">
                      <p:stCondLst>
                        <p:cond delay="indefinite"/>
                      </p:stCondLst>
                      <p:childTnLst>
                        <p:par>
                          <p:cTn id="227" fill="hold">
                            <p:stCondLst>
                              <p:cond delay="0"/>
                            </p:stCondLst>
                            <p:childTnLst>
                              <p:par>
                                <p:cTn id="228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0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1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2" fill="hold">
                      <p:stCondLst>
                        <p:cond delay="indefinite"/>
                      </p:stCondLst>
                      <p:childTnLst>
                        <p:par>
                          <p:cTn id="233" fill="hold">
                            <p:stCondLst>
                              <p:cond delay="0"/>
                            </p:stCondLst>
                            <p:childTnLst>
                              <p:par>
                                <p:cTn id="234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6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7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8" fill="hold">
                      <p:stCondLst>
                        <p:cond delay="indefinite"/>
                      </p:stCondLst>
                      <p:childTnLst>
                        <p:par>
                          <p:cTn id="239" fill="hold">
                            <p:stCondLst>
                              <p:cond delay="0"/>
                            </p:stCondLst>
                            <p:childTnLst>
                              <p:par>
                                <p:cTn id="240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2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3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4" fill="hold">
                      <p:stCondLst>
                        <p:cond delay="indefinite"/>
                      </p:stCondLst>
                      <p:childTnLst>
                        <p:par>
                          <p:cTn id="245" fill="hold">
                            <p:stCondLst>
                              <p:cond delay="0"/>
                            </p:stCondLst>
                            <p:childTnLst>
                              <p:par>
                                <p:cTn id="246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8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9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0" fill="hold">
                      <p:stCondLst>
                        <p:cond delay="indefinite"/>
                      </p:stCondLst>
                      <p:childTnLst>
                        <p:par>
                          <p:cTn id="251" fill="hold">
                            <p:stCondLst>
                              <p:cond delay="0"/>
                            </p:stCondLst>
                            <p:childTnLst>
                              <p:par>
                                <p:cTn id="252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4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5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6" fill="hold">
                      <p:stCondLst>
                        <p:cond delay="indefinite"/>
                      </p:stCondLst>
                      <p:childTnLst>
                        <p:par>
                          <p:cTn id="257" fill="hold">
                            <p:stCondLst>
                              <p:cond delay="0"/>
                            </p:stCondLst>
                            <p:childTnLst>
                              <p:par>
                                <p:cTn id="258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0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1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2" fill="hold">
                      <p:stCondLst>
                        <p:cond delay="indefinite"/>
                      </p:stCondLst>
                      <p:childTnLst>
                        <p:par>
                          <p:cTn id="263" fill="hold">
                            <p:stCondLst>
                              <p:cond delay="0"/>
                            </p:stCondLst>
                            <p:childTnLst>
                              <p:par>
                                <p:cTn id="264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6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7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8" fill="hold">
                      <p:stCondLst>
                        <p:cond delay="indefinite"/>
                      </p:stCondLst>
                      <p:childTnLst>
                        <p:par>
                          <p:cTn id="269" fill="hold">
                            <p:stCondLst>
                              <p:cond delay="0"/>
                            </p:stCondLst>
                            <p:childTnLst>
                              <p:par>
                                <p:cTn id="27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72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3" fill="hold">
                      <p:stCondLst>
                        <p:cond delay="indefinite"/>
                      </p:stCondLst>
                      <p:childTnLst>
                        <p:par>
                          <p:cTn id="274" fill="hold">
                            <p:stCondLst>
                              <p:cond delay="0"/>
                            </p:stCondLst>
                            <p:childTnLst>
                              <p:par>
                                <p:cTn id="27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77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/>
      <p:bldP spid="14" grpId="0"/>
      <p:bldP spid="15" grpId="0"/>
      <p:bldP spid="16" grpId="0"/>
      <p:bldP spid="17" grpId="0"/>
      <p:bldP spid="17" grpId="1"/>
      <p:bldP spid="18" grpId="0"/>
      <p:bldP spid="19" grpId="0"/>
      <p:bldP spid="20" grpId="0"/>
      <p:bldP spid="21" grpId="0"/>
      <p:bldP spid="22" grpId="0"/>
      <p:bldP spid="23" grpId="0"/>
      <p:bldP spid="24" grpId="0"/>
      <p:bldP spid="26" grpId="0"/>
      <p:bldP spid="27" grpId="0"/>
      <p:bldP spid="28" grpId="0"/>
      <p:bldP spid="29" grpId="0"/>
      <p:bldP spid="30" grpId="0"/>
      <p:bldP spid="31" grpId="0"/>
      <p:bldP spid="31" grpId="1"/>
      <p:bldP spid="32" grpId="0"/>
      <p:bldP spid="33" grpId="0"/>
      <p:bldP spid="34" grpId="0"/>
      <p:bldP spid="35" grpId="0"/>
      <p:bldP spid="36" grpId="0"/>
      <p:bldP spid="37" grpId="0"/>
      <p:bldP spid="39" grpId="0"/>
      <p:bldP spid="40" grpId="0"/>
      <p:bldP spid="41" grpId="0"/>
      <p:bldP spid="42" grpId="0"/>
      <p:bldP spid="43" grpId="0"/>
      <p:bldP spid="44" grpId="0"/>
      <p:bldP spid="44" grpId="1"/>
      <p:bldP spid="45" grpId="0"/>
      <p:bldP spid="46" grpId="0"/>
      <p:bldP spid="47" grpId="0"/>
      <p:bldP spid="48" grpId="0"/>
      <p:bldP spid="49" grpId="0"/>
      <p:bldP spid="50" grpId="0"/>
      <p:bldP spid="52" grpId="0"/>
      <p:bldP spid="53" grpId="0"/>
      <p:bldP spid="54" grpId="0"/>
      <p:bldP spid="5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18443"/>
          <p:cNvSpPr txBox="1">
            <a:spLocks noChangeArrowheads="1"/>
          </p:cNvSpPr>
          <p:nvPr/>
        </p:nvSpPr>
        <p:spPr bwMode="auto">
          <a:xfrm>
            <a:off x="323623" y="274339"/>
            <a:ext cx="32766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defTabSz="703356" eaLnBrk="1" fontAlgn="base" hangingPunct="1">
              <a:spcBef>
                <a:spcPct val="50000"/>
              </a:spcBef>
              <a:spcAft>
                <a:spcPct val="0"/>
              </a:spcAft>
              <a:defRPr/>
            </a:pPr>
            <a:r>
              <a:rPr lang="en-US" sz="2800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Eremitage" panose="02040603050506020204" pitchFamily="18" charset="0"/>
              </a:rPr>
              <a:t>b) 1154 : 62  = ?</a:t>
            </a:r>
          </a:p>
        </p:txBody>
      </p:sp>
      <p:sp>
        <p:nvSpPr>
          <p:cNvPr id="7" name="Text Box 18444"/>
          <p:cNvSpPr txBox="1">
            <a:spLocks noChangeArrowheads="1"/>
          </p:cNvSpPr>
          <p:nvPr/>
        </p:nvSpPr>
        <p:spPr bwMode="auto">
          <a:xfrm>
            <a:off x="4274910" y="251006"/>
            <a:ext cx="58674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defTabSz="703356" eaLnBrk="1" fontAlgn="base" hangingPunct="1">
              <a:spcBef>
                <a:spcPct val="50000"/>
              </a:spcBef>
              <a:spcAft>
                <a:spcPct val="0"/>
              </a:spcAft>
              <a:defRPr/>
            </a:pPr>
            <a:r>
              <a:rPr lang="en-US" b="1" i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Eremitage" panose="02040603050506020204" pitchFamily="18" charset="0"/>
              </a:rPr>
              <a:t>Chia </a:t>
            </a:r>
            <a:r>
              <a:rPr lang="en-US" b="1" i="1" dirty="0" err="1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Eremitage" panose="02040603050506020204" pitchFamily="18" charset="0"/>
              </a:rPr>
              <a:t>theo</a:t>
            </a:r>
            <a:r>
              <a:rPr lang="en-US" b="1" i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Eremitage" panose="02040603050506020204" pitchFamily="18" charset="0"/>
              </a:rPr>
              <a:t> </a:t>
            </a:r>
            <a:r>
              <a:rPr lang="en-US" b="1" i="1" dirty="0" err="1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Eremitage" panose="02040603050506020204" pitchFamily="18" charset="0"/>
              </a:rPr>
              <a:t>thứ</a:t>
            </a:r>
            <a:r>
              <a:rPr lang="en-US" b="1" i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Eremitage" panose="02040603050506020204" pitchFamily="18" charset="0"/>
              </a:rPr>
              <a:t> </a:t>
            </a:r>
            <a:r>
              <a:rPr lang="en-US" b="1" i="1" dirty="0" err="1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Eremitage" panose="02040603050506020204" pitchFamily="18" charset="0"/>
              </a:rPr>
              <a:t>tự</a:t>
            </a:r>
            <a:r>
              <a:rPr lang="en-US" b="1" i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Eremitage" panose="02040603050506020204" pitchFamily="18" charset="0"/>
              </a:rPr>
              <a:t> </a:t>
            </a:r>
            <a:r>
              <a:rPr lang="en-US" b="1" i="1" dirty="0" err="1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Eremitage" panose="02040603050506020204" pitchFamily="18" charset="0"/>
              </a:rPr>
              <a:t>từ</a:t>
            </a:r>
            <a:r>
              <a:rPr lang="en-US" b="1" i="1" dirty="0"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Eremitage" panose="02040603050506020204" pitchFamily="18" charset="0"/>
              </a:rPr>
              <a:t> </a:t>
            </a:r>
            <a:r>
              <a:rPr lang="en-US" b="1" i="1" dirty="0" err="1">
                <a:solidFill>
                  <a:srgbClr val="D4394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Eremitage" panose="02040603050506020204" pitchFamily="18" charset="0"/>
              </a:rPr>
              <a:t>trái</a:t>
            </a:r>
            <a:r>
              <a:rPr lang="en-US" b="1" i="1" dirty="0">
                <a:solidFill>
                  <a:srgbClr val="D4394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Eremitage" panose="02040603050506020204" pitchFamily="18" charset="0"/>
              </a:rPr>
              <a:t> sang </a:t>
            </a:r>
            <a:r>
              <a:rPr lang="en-US" b="1" i="1" dirty="0" err="1">
                <a:solidFill>
                  <a:srgbClr val="D4394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Eremitage" panose="02040603050506020204" pitchFamily="18" charset="0"/>
              </a:rPr>
              <a:t>phải</a:t>
            </a:r>
            <a:r>
              <a:rPr lang="en-US" b="1" i="1" dirty="0">
                <a:solidFill>
                  <a:srgbClr val="D4394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Eremitage" panose="02040603050506020204" pitchFamily="18" charset="0"/>
              </a:rPr>
              <a:t>:</a:t>
            </a:r>
          </a:p>
        </p:txBody>
      </p:sp>
      <p:sp>
        <p:nvSpPr>
          <p:cNvPr id="8" name="Text Box 18445"/>
          <p:cNvSpPr txBox="1">
            <a:spLocks noChangeArrowheads="1"/>
          </p:cNvSpPr>
          <p:nvPr/>
        </p:nvSpPr>
        <p:spPr bwMode="auto">
          <a:xfrm>
            <a:off x="903168" y="973246"/>
            <a:ext cx="299391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defTabSz="703356" eaLnBrk="1" fontAlgn="base" hangingPunct="1">
              <a:spcBef>
                <a:spcPct val="50000"/>
              </a:spcBef>
              <a:spcAft>
                <a:spcPct val="0"/>
              </a:spcAft>
              <a:defRPr/>
            </a:pPr>
            <a:r>
              <a:rPr 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Eremitage" panose="02040603050506020204" pitchFamily="18" charset="0"/>
              </a:rPr>
              <a:t>1154        62</a:t>
            </a:r>
          </a:p>
        </p:txBody>
      </p:sp>
      <p:grpSp>
        <p:nvGrpSpPr>
          <p:cNvPr id="9" name="Group 8"/>
          <p:cNvGrpSpPr>
            <a:grpSpLocks/>
          </p:cNvGrpSpPr>
          <p:nvPr/>
        </p:nvGrpSpPr>
        <p:grpSpPr bwMode="auto">
          <a:xfrm>
            <a:off x="2374109" y="1143072"/>
            <a:ext cx="914400" cy="877887"/>
            <a:chOff x="2112" y="1488"/>
            <a:chExt cx="576" cy="720"/>
          </a:xfrm>
        </p:grpSpPr>
        <p:sp>
          <p:nvSpPr>
            <p:cNvPr id="10" name="Straight Connector 18447"/>
            <p:cNvSpPr>
              <a:spLocks noChangeShapeType="1"/>
            </p:cNvSpPr>
            <p:nvPr/>
          </p:nvSpPr>
          <p:spPr bwMode="auto">
            <a:xfrm>
              <a:off x="2112" y="1488"/>
              <a:ext cx="0" cy="72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defTabSz="703356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0000"/>
                </a:solidFill>
                <a:latin typeface="UTM Eremitage" panose="02040603050506020204" pitchFamily="18" charset="0"/>
              </a:endParaRPr>
            </a:p>
          </p:txBody>
        </p:sp>
        <p:sp>
          <p:nvSpPr>
            <p:cNvPr id="11" name="Straight Connector 18448"/>
            <p:cNvSpPr>
              <a:spLocks noChangeShapeType="1"/>
            </p:cNvSpPr>
            <p:nvPr/>
          </p:nvSpPr>
          <p:spPr bwMode="auto">
            <a:xfrm>
              <a:off x="2112" y="1776"/>
              <a:ext cx="57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defTabSz="703356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000000"/>
                </a:solidFill>
                <a:latin typeface="UTM Eremitage" panose="02040603050506020204" pitchFamily="18" charset="0"/>
              </a:endParaRPr>
            </a:p>
          </p:txBody>
        </p:sp>
      </p:grp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4486329" y="1230313"/>
            <a:ext cx="3307841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defTabSz="703356"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en-US" sz="2800" b="1" i="1" dirty="0">
                <a:solidFill>
                  <a:schemeClr val="accent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Eremitage" panose="02040603050506020204" pitchFamily="18" charset="0"/>
              </a:rPr>
              <a:t>115: 62 = ?</a:t>
            </a:r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4455658" y="693205"/>
            <a:ext cx="50292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defTabSz="703356" fontAlgn="base">
              <a:spcBef>
                <a:spcPct val="50000"/>
              </a:spcBef>
              <a:spcAft>
                <a:spcPct val="0"/>
              </a:spcAft>
              <a:buFont typeface="Arial" charset="0"/>
              <a:buChar char="•"/>
              <a:defRPr/>
            </a:pPr>
            <a:r>
              <a:rPr 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Eremitage" panose="02040603050506020204" pitchFamily="18" charset="0"/>
                <a:cs typeface="Times New Roman" pitchFamily="18" charset="0"/>
              </a:rPr>
              <a:t>115 chia 62 </a:t>
            </a:r>
            <a:r>
              <a:rPr lang="en-US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Eremitage" panose="02040603050506020204" pitchFamily="18" charset="0"/>
                <a:cs typeface="Times New Roman" pitchFamily="18" charset="0"/>
              </a:rPr>
              <a:t>được</a:t>
            </a:r>
            <a:r>
              <a:rPr 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Eremitage" panose="02040603050506020204" pitchFamily="18" charset="0"/>
                <a:cs typeface="Times New Roman" pitchFamily="18" charset="0"/>
              </a:rPr>
              <a:t> 1, </a:t>
            </a:r>
            <a:r>
              <a:rPr lang="en-US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Eremitage" panose="02040603050506020204" pitchFamily="18" charset="0"/>
                <a:cs typeface="Times New Roman" pitchFamily="18" charset="0"/>
              </a:rPr>
              <a:t>viết</a:t>
            </a:r>
            <a:r>
              <a:rPr 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Eremitage" panose="02040603050506020204" pitchFamily="18" charset="0"/>
                <a:cs typeface="Times New Roman" pitchFamily="18" charset="0"/>
              </a:rPr>
              <a:t> 1;</a:t>
            </a:r>
          </a:p>
        </p:txBody>
      </p:sp>
      <p:sp>
        <p:nvSpPr>
          <p:cNvPr id="14" name="Rectangle 13"/>
          <p:cNvSpPr>
            <a:spLocks noChangeArrowheads="1"/>
          </p:cNvSpPr>
          <p:nvPr/>
        </p:nvSpPr>
        <p:spPr bwMode="auto">
          <a:xfrm>
            <a:off x="2358335" y="1484309"/>
            <a:ext cx="3810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defTabSz="703356"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en-US" sz="3200" b="1" dirty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Eremitage" panose="02040603050506020204" pitchFamily="18" charset="0"/>
                <a:cs typeface="Times New Roman" pitchFamily="18" charset="0"/>
              </a:rPr>
              <a:t>1</a:t>
            </a:r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auto">
          <a:xfrm>
            <a:off x="4522387" y="1047154"/>
            <a:ext cx="611635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defTabSz="703356"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Eremitage" panose="02040603050506020204" pitchFamily="18" charset="0"/>
                <a:cs typeface="Times New Roman" pitchFamily="18" charset="0"/>
              </a:rPr>
              <a:t> 1 </a:t>
            </a:r>
            <a:r>
              <a:rPr lang="en-US" sz="2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Eremitage" panose="02040603050506020204" pitchFamily="18" charset="0"/>
                <a:cs typeface="Times New Roman" pitchFamily="18" charset="0"/>
              </a:rPr>
              <a:t>nhân</a:t>
            </a:r>
            <a:r>
              <a:rPr 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Eremitage" panose="02040603050506020204" pitchFamily="18" charset="0"/>
                <a:cs typeface="Times New Roman" pitchFamily="18" charset="0"/>
              </a:rPr>
              <a:t> 2 </a:t>
            </a:r>
            <a:r>
              <a:rPr lang="en-US" sz="2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Eremitage" panose="02040603050506020204" pitchFamily="18" charset="0"/>
                <a:cs typeface="Times New Roman" pitchFamily="18" charset="0"/>
              </a:rPr>
              <a:t>bằng</a:t>
            </a:r>
            <a:r>
              <a:rPr 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Eremitage" panose="02040603050506020204" pitchFamily="18" charset="0"/>
                <a:cs typeface="Times New Roman" pitchFamily="18" charset="0"/>
              </a:rPr>
              <a:t> 2, </a:t>
            </a:r>
            <a:r>
              <a:rPr lang="en-US" sz="2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Eremitage" panose="02040603050506020204" pitchFamily="18" charset="0"/>
                <a:cs typeface="Times New Roman" pitchFamily="18" charset="0"/>
              </a:rPr>
              <a:t>viết</a:t>
            </a:r>
            <a:r>
              <a:rPr 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Eremitage" panose="02040603050506020204" pitchFamily="18" charset="0"/>
                <a:cs typeface="Times New Roman" pitchFamily="18" charset="0"/>
              </a:rPr>
              <a:t> 2;</a:t>
            </a:r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auto">
          <a:xfrm>
            <a:off x="1442474" y="1378965"/>
            <a:ext cx="3810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defTabSz="703356"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Eremitage" panose="02040603050506020204" pitchFamily="18" charset="0"/>
                <a:cs typeface="Times New Roman" pitchFamily="18" charset="0"/>
              </a:rPr>
              <a:t>2</a:t>
            </a:r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auto">
          <a:xfrm>
            <a:off x="4522387" y="1441535"/>
            <a:ext cx="611635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defTabSz="703356"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Eremitage" panose="02040603050506020204" pitchFamily="18" charset="0"/>
                <a:cs typeface="Times New Roman" pitchFamily="18" charset="0"/>
              </a:rPr>
              <a:t> 1 </a:t>
            </a:r>
            <a:r>
              <a:rPr lang="en-US" sz="2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Eremitage" panose="02040603050506020204" pitchFamily="18" charset="0"/>
                <a:cs typeface="Times New Roman" pitchFamily="18" charset="0"/>
              </a:rPr>
              <a:t>nhân</a:t>
            </a:r>
            <a:r>
              <a:rPr 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Eremitage" panose="02040603050506020204" pitchFamily="18" charset="0"/>
                <a:cs typeface="Times New Roman" pitchFamily="18" charset="0"/>
              </a:rPr>
              <a:t> 6 </a:t>
            </a:r>
            <a:r>
              <a:rPr lang="en-US" sz="2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Eremitage" panose="02040603050506020204" pitchFamily="18" charset="0"/>
                <a:cs typeface="Times New Roman" pitchFamily="18" charset="0"/>
              </a:rPr>
              <a:t>bằng</a:t>
            </a:r>
            <a:r>
              <a:rPr 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Eremitage" panose="02040603050506020204" pitchFamily="18" charset="0"/>
                <a:cs typeface="Times New Roman" pitchFamily="18" charset="0"/>
              </a:rPr>
              <a:t> 6, </a:t>
            </a:r>
            <a:r>
              <a:rPr lang="en-US" sz="2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Eremitage" panose="02040603050506020204" pitchFamily="18" charset="0"/>
                <a:cs typeface="Times New Roman" pitchFamily="18" charset="0"/>
              </a:rPr>
              <a:t>viết</a:t>
            </a:r>
            <a:r>
              <a:rPr 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Eremitage" panose="02040603050506020204" pitchFamily="18" charset="0"/>
                <a:cs typeface="Times New Roman" pitchFamily="18" charset="0"/>
              </a:rPr>
              <a:t> 6;</a:t>
            </a:r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auto">
          <a:xfrm>
            <a:off x="1137674" y="1384094"/>
            <a:ext cx="3810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defTabSz="703356"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Eremitage" panose="02040603050506020204" pitchFamily="18" charset="0"/>
                <a:cs typeface="Times New Roman" pitchFamily="18" charset="0"/>
              </a:rPr>
              <a:t>6</a:t>
            </a:r>
          </a:p>
        </p:txBody>
      </p:sp>
      <p:sp>
        <p:nvSpPr>
          <p:cNvPr id="19" name="Straight Connector 18"/>
          <p:cNvSpPr>
            <a:spLocks noChangeShapeType="1"/>
          </p:cNvSpPr>
          <p:nvPr/>
        </p:nvSpPr>
        <p:spPr bwMode="auto">
          <a:xfrm>
            <a:off x="1086858" y="1835613"/>
            <a:ext cx="979932" cy="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defTabSz="703356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  <a:latin typeface="UTM Eremitage" panose="02040603050506020204" pitchFamily="18" charset="0"/>
            </a:endParaRPr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auto">
          <a:xfrm>
            <a:off x="4522387" y="1837504"/>
            <a:ext cx="611635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defTabSz="703356"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Eremitage" panose="02040603050506020204" pitchFamily="18" charset="0"/>
                <a:cs typeface="Times New Roman" pitchFamily="18" charset="0"/>
              </a:rPr>
              <a:t> 115 </a:t>
            </a:r>
            <a:r>
              <a:rPr lang="en-US" sz="2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Eremitage" panose="02040603050506020204" pitchFamily="18" charset="0"/>
                <a:cs typeface="Times New Roman" pitchFamily="18" charset="0"/>
              </a:rPr>
              <a:t>trừ</a:t>
            </a:r>
            <a:r>
              <a:rPr 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Eremitage" panose="02040603050506020204" pitchFamily="18" charset="0"/>
                <a:cs typeface="Times New Roman" pitchFamily="18" charset="0"/>
              </a:rPr>
              <a:t> 62 </a:t>
            </a:r>
            <a:r>
              <a:rPr lang="en-US" sz="2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Eremitage" panose="02040603050506020204" pitchFamily="18" charset="0"/>
                <a:cs typeface="Times New Roman" pitchFamily="18" charset="0"/>
              </a:rPr>
              <a:t>bằng</a:t>
            </a:r>
            <a:r>
              <a:rPr 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Eremitage" panose="02040603050506020204" pitchFamily="18" charset="0"/>
                <a:cs typeface="Times New Roman" pitchFamily="18" charset="0"/>
              </a:rPr>
              <a:t> 53, </a:t>
            </a:r>
            <a:r>
              <a:rPr lang="en-US" sz="2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Eremitage" panose="02040603050506020204" pitchFamily="18" charset="0"/>
                <a:cs typeface="Times New Roman" pitchFamily="18" charset="0"/>
              </a:rPr>
              <a:t>viết</a:t>
            </a:r>
            <a:r>
              <a:rPr 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Eremitage" panose="02040603050506020204" pitchFamily="18" charset="0"/>
                <a:cs typeface="Times New Roman" pitchFamily="18" charset="0"/>
              </a:rPr>
              <a:t> 53.</a:t>
            </a:r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auto">
          <a:xfrm>
            <a:off x="1153884" y="1823853"/>
            <a:ext cx="7620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defTabSz="703356"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Eremitage" panose="02040603050506020204" pitchFamily="18" charset="0"/>
                <a:cs typeface="Times New Roman" pitchFamily="18" charset="0"/>
              </a:rPr>
              <a:t>53</a:t>
            </a:r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auto">
          <a:xfrm>
            <a:off x="4290611" y="2347072"/>
            <a:ext cx="12192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defTabSz="703356" fontAlgn="base">
              <a:spcBef>
                <a:spcPct val="50000"/>
              </a:spcBef>
              <a:spcAft>
                <a:spcPct val="0"/>
              </a:spcAft>
              <a:buFont typeface="Arial" charset="0"/>
              <a:buChar char="•"/>
              <a:defRPr/>
            </a:pPr>
            <a:r>
              <a:rPr lang="en-US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Eremitage" panose="02040603050506020204" pitchFamily="18" charset="0"/>
                <a:cs typeface="Times New Roman" pitchFamily="18" charset="0"/>
              </a:rPr>
              <a:t>Hạ</a:t>
            </a:r>
            <a:r>
              <a:rPr 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Eremitage" panose="02040603050506020204" pitchFamily="18" charset="0"/>
                <a:cs typeface="Times New Roman" pitchFamily="18" charset="0"/>
              </a:rPr>
              <a:t> 4</a:t>
            </a:r>
          </a:p>
        </p:txBody>
      </p:sp>
      <p:sp>
        <p:nvSpPr>
          <p:cNvPr id="23" name="Rectangle 22"/>
          <p:cNvSpPr>
            <a:spLocks noChangeArrowheads="1"/>
          </p:cNvSpPr>
          <p:nvPr/>
        </p:nvSpPr>
        <p:spPr bwMode="auto">
          <a:xfrm>
            <a:off x="1687731" y="1823853"/>
            <a:ext cx="3810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defTabSz="703356"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Eremitage" panose="02040603050506020204" pitchFamily="18" charset="0"/>
                <a:cs typeface="Times New Roman" pitchFamily="18" charset="0"/>
              </a:rPr>
              <a:t>4</a:t>
            </a:r>
          </a:p>
        </p:txBody>
      </p:sp>
      <p:sp>
        <p:nvSpPr>
          <p:cNvPr id="24" name="Rectangle 23"/>
          <p:cNvSpPr>
            <a:spLocks noChangeArrowheads="1"/>
          </p:cNvSpPr>
          <p:nvPr/>
        </p:nvSpPr>
        <p:spPr bwMode="auto">
          <a:xfrm>
            <a:off x="5131253" y="2357607"/>
            <a:ext cx="2174239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defTabSz="703356"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Eremitage" panose="02040603050506020204" pitchFamily="18" charset="0"/>
                <a:cs typeface="Times New Roman" pitchFamily="18" charset="0"/>
              </a:rPr>
              <a:t>, </a:t>
            </a:r>
            <a:r>
              <a:rPr lang="en-US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Eremitage" panose="02040603050506020204" pitchFamily="18" charset="0"/>
                <a:cs typeface="Times New Roman" pitchFamily="18" charset="0"/>
              </a:rPr>
              <a:t>được</a:t>
            </a:r>
            <a:r>
              <a:rPr 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Eremitage" panose="02040603050506020204" pitchFamily="18" charset="0"/>
                <a:cs typeface="Times New Roman" pitchFamily="18" charset="0"/>
              </a:rPr>
              <a:t> 534</a:t>
            </a:r>
          </a:p>
        </p:txBody>
      </p:sp>
      <p:sp>
        <p:nvSpPr>
          <p:cNvPr id="25" name="Rectangle 24"/>
          <p:cNvSpPr>
            <a:spLocks noChangeArrowheads="1"/>
          </p:cNvSpPr>
          <p:nvPr/>
        </p:nvSpPr>
        <p:spPr bwMode="auto">
          <a:xfrm>
            <a:off x="5837010" y="2801938"/>
            <a:ext cx="27432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defTabSz="703356"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en-US" sz="3200" b="1" i="1" dirty="0">
                <a:solidFill>
                  <a:schemeClr val="accent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Eremitage" panose="02040603050506020204" pitchFamily="18" charset="0"/>
                <a:cs typeface="Times New Roman" pitchFamily="18" charset="0"/>
              </a:rPr>
              <a:t>534 : 62 = ?</a:t>
            </a:r>
          </a:p>
        </p:txBody>
      </p:sp>
      <p:sp>
        <p:nvSpPr>
          <p:cNvPr id="26" name="Rectangle 25"/>
          <p:cNvSpPr>
            <a:spLocks noChangeArrowheads="1"/>
          </p:cNvSpPr>
          <p:nvPr/>
        </p:nvSpPr>
        <p:spPr bwMode="auto">
          <a:xfrm>
            <a:off x="7035571" y="2347073"/>
            <a:ext cx="517729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defTabSz="703356"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Eremitage" panose="02040603050506020204" pitchFamily="18" charset="0"/>
                <a:cs typeface="Times New Roman" pitchFamily="18" charset="0"/>
              </a:rPr>
              <a:t>; 534 chia 62 </a:t>
            </a:r>
            <a:r>
              <a:rPr lang="en-US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Eremitage" panose="02040603050506020204" pitchFamily="18" charset="0"/>
                <a:cs typeface="Times New Roman" pitchFamily="18" charset="0"/>
              </a:rPr>
              <a:t>được</a:t>
            </a:r>
            <a:r>
              <a:rPr 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Eremitage" panose="02040603050506020204" pitchFamily="18" charset="0"/>
                <a:cs typeface="Times New Roman" pitchFamily="18" charset="0"/>
              </a:rPr>
              <a:t> 8, </a:t>
            </a:r>
            <a:r>
              <a:rPr lang="en-US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Eremitage" panose="02040603050506020204" pitchFamily="18" charset="0"/>
                <a:cs typeface="Times New Roman" pitchFamily="18" charset="0"/>
              </a:rPr>
              <a:t>viết</a:t>
            </a:r>
            <a:r>
              <a:rPr 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Eremitage" panose="02040603050506020204" pitchFamily="18" charset="0"/>
                <a:cs typeface="Times New Roman" pitchFamily="18" charset="0"/>
              </a:rPr>
              <a:t> 8;</a:t>
            </a:r>
          </a:p>
        </p:txBody>
      </p:sp>
      <p:sp>
        <p:nvSpPr>
          <p:cNvPr id="27" name="Rectangle 26"/>
          <p:cNvSpPr>
            <a:spLocks noChangeArrowheads="1"/>
          </p:cNvSpPr>
          <p:nvPr/>
        </p:nvSpPr>
        <p:spPr bwMode="auto">
          <a:xfrm>
            <a:off x="2656336" y="1483351"/>
            <a:ext cx="326572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defTabSz="703356"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en-US" sz="3200" b="1" dirty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Eremitage" panose="02040603050506020204" pitchFamily="18" charset="0"/>
                <a:cs typeface="Times New Roman" pitchFamily="18" charset="0"/>
              </a:rPr>
              <a:t>8</a:t>
            </a:r>
          </a:p>
        </p:txBody>
      </p:sp>
      <p:sp>
        <p:nvSpPr>
          <p:cNvPr id="28" name="Rectangle 27"/>
          <p:cNvSpPr>
            <a:spLocks noChangeArrowheads="1"/>
          </p:cNvSpPr>
          <p:nvPr/>
        </p:nvSpPr>
        <p:spPr bwMode="auto">
          <a:xfrm>
            <a:off x="4455658" y="2775697"/>
            <a:ext cx="581527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defTabSz="703356"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en-US" sz="28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Eremitage" panose="02040603050506020204" pitchFamily="18" charset="0"/>
                <a:cs typeface="Times New Roman" pitchFamily="18" charset="0"/>
              </a:rPr>
              <a:t> 8 nhân 2 bằng 16, viết 6 nhớ 1;</a:t>
            </a:r>
          </a:p>
        </p:txBody>
      </p:sp>
      <p:sp>
        <p:nvSpPr>
          <p:cNvPr id="29" name="Rectangle 28"/>
          <p:cNvSpPr>
            <a:spLocks noChangeArrowheads="1"/>
          </p:cNvSpPr>
          <p:nvPr/>
        </p:nvSpPr>
        <p:spPr bwMode="auto">
          <a:xfrm>
            <a:off x="1687049" y="2221170"/>
            <a:ext cx="3810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defTabSz="703356"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Eremitage" panose="02040603050506020204" pitchFamily="18" charset="0"/>
                <a:cs typeface="Times New Roman" pitchFamily="18" charset="0"/>
              </a:rPr>
              <a:t>6</a:t>
            </a:r>
          </a:p>
        </p:txBody>
      </p:sp>
      <p:sp>
        <p:nvSpPr>
          <p:cNvPr id="30" name="Rectangle 29"/>
          <p:cNvSpPr>
            <a:spLocks noChangeArrowheads="1"/>
          </p:cNvSpPr>
          <p:nvPr/>
        </p:nvSpPr>
        <p:spPr bwMode="auto">
          <a:xfrm>
            <a:off x="4455658" y="3267724"/>
            <a:ext cx="748937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defTabSz="703356"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Eremitage" panose="02040603050506020204" pitchFamily="18" charset="0"/>
                <a:cs typeface="Times New Roman" pitchFamily="18" charset="0"/>
              </a:rPr>
              <a:t> 8 </a:t>
            </a:r>
            <a:r>
              <a:rPr lang="en-US" sz="2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Eremitage" panose="02040603050506020204" pitchFamily="18" charset="0"/>
                <a:cs typeface="Times New Roman" pitchFamily="18" charset="0"/>
              </a:rPr>
              <a:t>nhân</a:t>
            </a:r>
            <a:r>
              <a:rPr 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Eremitage" panose="02040603050506020204" pitchFamily="18" charset="0"/>
                <a:cs typeface="Times New Roman" pitchFamily="18" charset="0"/>
              </a:rPr>
              <a:t> 6 </a:t>
            </a:r>
            <a:r>
              <a:rPr lang="en-US" sz="2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Eremitage" panose="02040603050506020204" pitchFamily="18" charset="0"/>
                <a:cs typeface="Times New Roman" pitchFamily="18" charset="0"/>
              </a:rPr>
              <a:t>bằng</a:t>
            </a:r>
            <a:r>
              <a:rPr 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Eremitage" panose="02040603050506020204" pitchFamily="18" charset="0"/>
                <a:cs typeface="Times New Roman" pitchFamily="18" charset="0"/>
              </a:rPr>
              <a:t> 48,thêm 1 </a:t>
            </a:r>
            <a:r>
              <a:rPr lang="en-US" sz="2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Eremitage" panose="02040603050506020204" pitchFamily="18" charset="0"/>
                <a:cs typeface="Times New Roman" pitchFamily="18" charset="0"/>
              </a:rPr>
              <a:t>bằng</a:t>
            </a:r>
            <a:r>
              <a:rPr 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Eremitage" panose="02040603050506020204" pitchFamily="18" charset="0"/>
                <a:cs typeface="Times New Roman" pitchFamily="18" charset="0"/>
              </a:rPr>
              <a:t> 49 </a:t>
            </a:r>
            <a:r>
              <a:rPr lang="en-US" sz="2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Eremitage" panose="02040603050506020204" pitchFamily="18" charset="0"/>
                <a:cs typeface="Times New Roman" pitchFamily="18" charset="0"/>
              </a:rPr>
              <a:t>viết</a:t>
            </a:r>
            <a:r>
              <a:rPr 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Eremitage" panose="02040603050506020204" pitchFamily="18" charset="0"/>
                <a:cs typeface="Times New Roman" pitchFamily="18" charset="0"/>
              </a:rPr>
              <a:t> 49;</a:t>
            </a:r>
          </a:p>
        </p:txBody>
      </p:sp>
      <p:sp>
        <p:nvSpPr>
          <p:cNvPr id="31" name="Rectangle 30"/>
          <p:cNvSpPr>
            <a:spLocks noChangeArrowheads="1"/>
          </p:cNvSpPr>
          <p:nvPr/>
        </p:nvSpPr>
        <p:spPr bwMode="auto">
          <a:xfrm>
            <a:off x="1137674" y="2215411"/>
            <a:ext cx="7620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defTabSz="703356"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Eremitage" panose="02040603050506020204" pitchFamily="18" charset="0"/>
                <a:cs typeface="Times New Roman" pitchFamily="18" charset="0"/>
              </a:rPr>
              <a:t>49</a:t>
            </a:r>
          </a:p>
        </p:txBody>
      </p:sp>
      <p:sp>
        <p:nvSpPr>
          <p:cNvPr id="32" name="Straight Connector 31"/>
          <p:cNvSpPr>
            <a:spLocks noChangeShapeType="1"/>
          </p:cNvSpPr>
          <p:nvPr/>
        </p:nvSpPr>
        <p:spPr bwMode="auto">
          <a:xfrm flipV="1">
            <a:off x="1052686" y="2689486"/>
            <a:ext cx="1113124" cy="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defTabSz="703356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  <a:latin typeface="UTM Eremitage" panose="02040603050506020204" pitchFamily="18" charset="0"/>
            </a:endParaRPr>
          </a:p>
        </p:txBody>
      </p:sp>
      <p:sp>
        <p:nvSpPr>
          <p:cNvPr id="33" name="Rectangle 32"/>
          <p:cNvSpPr>
            <a:spLocks noChangeArrowheads="1"/>
          </p:cNvSpPr>
          <p:nvPr/>
        </p:nvSpPr>
        <p:spPr bwMode="auto">
          <a:xfrm>
            <a:off x="4426176" y="3720660"/>
            <a:ext cx="581527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defTabSz="703356"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Eremitage" panose="02040603050506020204" pitchFamily="18" charset="0"/>
                <a:cs typeface="Times New Roman" pitchFamily="18" charset="0"/>
              </a:rPr>
              <a:t> 534 </a:t>
            </a:r>
            <a:r>
              <a:rPr lang="en-US" sz="2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Eremitage" panose="02040603050506020204" pitchFamily="18" charset="0"/>
                <a:cs typeface="Times New Roman" pitchFamily="18" charset="0"/>
              </a:rPr>
              <a:t>trừ</a:t>
            </a:r>
            <a:r>
              <a:rPr 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Eremitage" panose="02040603050506020204" pitchFamily="18" charset="0"/>
                <a:cs typeface="Times New Roman" pitchFamily="18" charset="0"/>
              </a:rPr>
              <a:t> 496 </a:t>
            </a:r>
            <a:r>
              <a:rPr lang="en-US" sz="2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Eremitage" panose="02040603050506020204" pitchFamily="18" charset="0"/>
                <a:cs typeface="Times New Roman" pitchFamily="18" charset="0"/>
              </a:rPr>
              <a:t>bằng</a:t>
            </a:r>
            <a:r>
              <a:rPr 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Eremitage" panose="02040603050506020204" pitchFamily="18" charset="0"/>
                <a:cs typeface="Times New Roman" pitchFamily="18" charset="0"/>
              </a:rPr>
              <a:t> 38, </a:t>
            </a:r>
            <a:r>
              <a:rPr lang="en-US" sz="2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Eremitage" panose="02040603050506020204" pitchFamily="18" charset="0"/>
                <a:cs typeface="Times New Roman" pitchFamily="18" charset="0"/>
              </a:rPr>
              <a:t>viết</a:t>
            </a:r>
            <a:r>
              <a:rPr 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Eremitage" panose="02040603050506020204" pitchFamily="18" charset="0"/>
                <a:cs typeface="Times New Roman" pitchFamily="18" charset="0"/>
              </a:rPr>
              <a:t> 38.</a:t>
            </a:r>
          </a:p>
        </p:txBody>
      </p:sp>
      <p:sp>
        <p:nvSpPr>
          <p:cNvPr id="34" name="Rectangle 33"/>
          <p:cNvSpPr>
            <a:spLocks noChangeArrowheads="1"/>
          </p:cNvSpPr>
          <p:nvPr/>
        </p:nvSpPr>
        <p:spPr bwMode="auto">
          <a:xfrm>
            <a:off x="1426094" y="2704319"/>
            <a:ext cx="7620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defTabSz="703356"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en-US" sz="2800" b="1" dirty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Eremitage" panose="02040603050506020204" pitchFamily="18" charset="0"/>
                <a:cs typeface="Times New Roman" pitchFamily="18" charset="0"/>
              </a:rPr>
              <a:t>38</a:t>
            </a:r>
          </a:p>
        </p:txBody>
      </p:sp>
      <p:sp>
        <p:nvSpPr>
          <p:cNvPr id="35" name="Rectangle 34"/>
          <p:cNvSpPr>
            <a:spLocks noChangeArrowheads="1"/>
          </p:cNvSpPr>
          <p:nvPr/>
        </p:nvSpPr>
        <p:spPr bwMode="auto">
          <a:xfrm>
            <a:off x="75305" y="4063985"/>
            <a:ext cx="4350871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defTabSz="703356"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en-US" sz="2800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Eremitage" panose="02040603050506020204" pitchFamily="18" charset="0"/>
              </a:rPr>
              <a:t>1154 : </a:t>
            </a:r>
            <a:r>
              <a:rPr lang="en-US" sz="2800" b="1" dirty="0" smtClean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Eremitage" panose="02040603050506020204" pitchFamily="18" charset="0"/>
              </a:rPr>
              <a:t>62 =………….……</a:t>
            </a:r>
            <a:endParaRPr lang="en-US" sz="2800" b="1" dirty="0">
              <a:solidFill>
                <a:schemeClr val="accent4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Eremitage" panose="02040603050506020204" pitchFamily="18" charset="0"/>
            </a:endParaRPr>
          </a:p>
        </p:txBody>
      </p:sp>
      <p:sp>
        <p:nvSpPr>
          <p:cNvPr id="36" name="Rectangle 35"/>
          <p:cNvSpPr>
            <a:spLocks noChangeArrowheads="1"/>
          </p:cNvSpPr>
          <p:nvPr/>
        </p:nvSpPr>
        <p:spPr bwMode="auto">
          <a:xfrm>
            <a:off x="2174194" y="4015829"/>
            <a:ext cx="2645456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defTabSz="703356"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en-US" sz="28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Eremitage" panose="02040603050506020204" pitchFamily="18" charset="0"/>
              </a:rPr>
              <a:t>18 (</a:t>
            </a:r>
            <a:r>
              <a:rPr lang="en-US" sz="2800" b="1" dirty="0" err="1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Eremitage" panose="02040603050506020204" pitchFamily="18" charset="0"/>
              </a:rPr>
              <a:t>dư</a:t>
            </a:r>
            <a:r>
              <a:rPr lang="en-US" sz="28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Eremitage" panose="02040603050506020204" pitchFamily="18" charset="0"/>
              </a:rPr>
              <a:t> 38)</a:t>
            </a:r>
          </a:p>
        </p:txBody>
      </p:sp>
      <p:sp>
        <p:nvSpPr>
          <p:cNvPr id="37" name="Rounded Rectangle 36"/>
          <p:cNvSpPr>
            <a:spLocks noChangeArrowheads="1"/>
          </p:cNvSpPr>
          <p:nvPr/>
        </p:nvSpPr>
        <p:spPr bwMode="auto">
          <a:xfrm>
            <a:off x="1502294" y="2790049"/>
            <a:ext cx="609600" cy="411162"/>
          </a:xfrm>
          <a:prstGeom prst="roundRect">
            <a:avLst/>
          </a:prstGeom>
          <a:noFill/>
          <a:ln w="28575">
            <a:solidFill>
              <a:schemeClr val="accent2">
                <a:lumMod val="60000"/>
                <a:lumOff val="40000"/>
              </a:schemeClr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703356" fontAlgn="base">
              <a:spcBef>
                <a:spcPct val="0"/>
              </a:spcBef>
              <a:spcAft>
                <a:spcPct val="0"/>
              </a:spcAft>
              <a:buNone/>
              <a:defRPr/>
            </a:pPr>
            <a:endParaRPr lang="en-US" altLang="zh-CN" sz="2400">
              <a:solidFill>
                <a:srgbClr val="000000"/>
              </a:solidFill>
              <a:latin typeface="UTM Eremitage" panose="02040603050506020204" pitchFamily="18" charset="0"/>
              <a:ea typeface="SimSun" panose="02010600030101010101" pitchFamily="2" charset="-122"/>
            </a:endParaRPr>
          </a:p>
        </p:txBody>
      </p:sp>
      <p:sp>
        <p:nvSpPr>
          <p:cNvPr id="38" name="Rounded Rectangle 37"/>
          <p:cNvSpPr>
            <a:spLocks noChangeArrowheads="1"/>
          </p:cNvSpPr>
          <p:nvPr/>
        </p:nvSpPr>
        <p:spPr bwMode="auto">
          <a:xfrm>
            <a:off x="2597313" y="1024749"/>
            <a:ext cx="609600" cy="409575"/>
          </a:xfrm>
          <a:prstGeom prst="roundRect">
            <a:avLst/>
          </a:prstGeom>
          <a:noFill/>
          <a:ln w="28575">
            <a:solidFill>
              <a:schemeClr val="accent2">
                <a:lumMod val="60000"/>
                <a:lumOff val="40000"/>
              </a:schemeClr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703356" fontAlgn="base">
              <a:spcBef>
                <a:spcPct val="0"/>
              </a:spcBef>
              <a:spcAft>
                <a:spcPct val="0"/>
              </a:spcAft>
              <a:buNone/>
              <a:defRPr/>
            </a:pPr>
            <a:endParaRPr lang="en-US" altLang="zh-CN" sz="2400">
              <a:solidFill>
                <a:srgbClr val="000000"/>
              </a:solidFill>
              <a:latin typeface="UTM Eremitage" panose="02040603050506020204" pitchFamily="18" charset="0"/>
              <a:ea typeface="SimSun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502588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8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1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3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5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5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6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8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8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9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9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5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0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0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1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1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3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4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4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3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>
                      <p:stCondLst>
                        <p:cond delay="indefinite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9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0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1" fill="hold">
                      <p:stCondLst>
                        <p:cond delay="indefinite"/>
                      </p:stCondLst>
                      <p:childTnLst>
                        <p:par>
                          <p:cTn id="162" fill="hold">
                            <p:stCondLst>
                              <p:cond delay="0"/>
                            </p:stCondLst>
                            <p:childTnLst>
                              <p:par>
                                <p:cTn id="163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65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6" fill="hold">
                      <p:stCondLst>
                        <p:cond delay="indefinite"/>
                      </p:stCondLst>
                      <p:childTnLst>
                        <p:par>
                          <p:cTn id="167" fill="hold">
                            <p:stCondLst>
                              <p:cond delay="0"/>
                            </p:stCondLst>
                            <p:childTnLst>
                              <p:par>
                                <p:cTn id="168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7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" fill="hold">
                      <p:stCondLst>
                        <p:cond delay="indefinite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5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74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6" fill="hold">
                      <p:stCondLst>
                        <p:cond delay="indefinite"/>
                      </p:stCondLst>
                      <p:childTnLst>
                        <p:par>
                          <p:cTn id="177" fill="hold">
                            <p:stCondLst>
                              <p:cond delay="0"/>
                            </p:stCondLst>
                            <p:childTnLst>
                              <p:par>
                                <p:cTn id="178" presetID="5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7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12" grpId="0"/>
      <p:bldP spid="12" grpId="1"/>
      <p:bldP spid="13" grpId="0"/>
      <p:bldP spid="14" grpId="0"/>
      <p:bldP spid="15" grpId="0"/>
      <p:bldP spid="16" grpId="0"/>
      <p:bldP spid="17" grpId="0"/>
      <p:bldP spid="18" grpId="0"/>
      <p:bldP spid="20" grpId="0"/>
      <p:bldP spid="21" grpId="0"/>
      <p:bldP spid="22" grpId="0"/>
      <p:bldP spid="23" grpId="0"/>
      <p:bldP spid="24" grpId="0"/>
      <p:bldP spid="25" grpId="0"/>
      <p:bldP spid="25" grpId="1"/>
      <p:bldP spid="26" grpId="0"/>
      <p:bldP spid="27" grpId="0"/>
      <p:bldP spid="28" grpId="0"/>
      <p:bldP spid="29" grpId="0"/>
      <p:bldP spid="30" grpId="0"/>
      <p:bldP spid="31" grpId="0"/>
      <p:bldP spid="33" grpId="0"/>
      <p:bldP spid="34" grpId="0"/>
      <p:bldP spid="35" grpId="0"/>
      <p:bldP spid="36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TITLE" val="PowerPoint 演示文稿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623161337"/>
  <p:tag name="MH_LIBRARY" val="GRAPHIC"/>
  <p:tag name="MH_TYPE" val="SubTitle"/>
  <p:tag name="MH_ORDER" val="4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623161337"/>
  <p:tag name="MH_LIBRARY" val="GRAPHIC"/>
  <p:tag name="MH_TYPE" val="Other"/>
  <p:tag name="MH_ORDER" val="5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623161337"/>
  <p:tag name="MH_LIBRARY" val="GRAPHIC"/>
  <p:tag name="MH_TYPE" val="SubTitle"/>
  <p:tag name="MH_ORDER" val="3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623161337"/>
  <p:tag name="MH_LIBRARY" val="GRAPHIC"/>
  <p:tag name="MH_TYPE" val="Other"/>
  <p:tag name="MH_ORDER" val="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623161337"/>
  <p:tag name="MH_LIBRARY" val="GRAPHIC"/>
  <p:tag name="MH_TYPE" val="SubTitle"/>
  <p:tag name="MH_ORDER" val="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623161337"/>
  <p:tag name="MH_LIBRARY" val="GRAPHIC"/>
  <p:tag name="MH_TYPE" val="Other"/>
  <p:tag name="MH_ORDER" val="2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623161337"/>
  <p:tag name="MH_LIBRARY" val="GRAPHIC"/>
  <p:tag name="MH_TYPE" val="Other"/>
  <p:tag name="MH_ORDER" val="7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623161337"/>
  <p:tag name="MH_LIBRARY" val="GRAPHIC"/>
  <p:tag name="MH_TYPE" val="SubTitle"/>
  <p:tag name="MH_ORDER" val="4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623161337"/>
  <p:tag name="MH_LIBRARY" val="GRAPHIC"/>
  <p:tag name="MH_TYPE" val="Other"/>
  <p:tag name="MH_ORDER" val="5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623161337"/>
  <p:tag name="MH_LIBRARY" val="GRAPHIC"/>
  <p:tag name="MH_TYPE" val="SubTitle"/>
  <p:tag name="MH_ORDER" val="3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623161337"/>
  <p:tag name="MH_LIBRARY" val="GRAPHIC"/>
  <p:tag name="MH_TYPE" val="Other"/>
  <p:tag name="MH_ORDER" val="7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623161337"/>
  <p:tag name="MH_LIBRARY" val="GRAPHIC"/>
  <p:tag name="MH_TYPE" val="Other"/>
  <p:tag name="MH_ORDER" val="1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623161337"/>
  <p:tag name="MH_LIBRARY" val="GRAPHIC"/>
  <p:tag name="MH_TYPE" val="SubTitle"/>
  <p:tag name="MH_ORDER" val="1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623161337"/>
  <p:tag name="MH_LIBRARY" val="GRAPHIC"/>
  <p:tag name="MH_TYPE" val="Other"/>
  <p:tag name="MH_ORDER" val="2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623161337"/>
  <p:tag name="MH_LIBRARY" val="GRAPHIC"/>
  <p:tag name="MH_TYPE" val="Other"/>
  <p:tag name="MH_ORDER" val="1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623161337"/>
  <p:tag name="MH_LIBRARY" val="GRAPHIC"/>
  <p:tag name="MH_TYPE" val="SubTitle"/>
  <p:tag name="MH_ORDER" val="1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623161337"/>
  <p:tag name="MH_LIBRARY" val="GRAPHIC"/>
  <p:tag name="MH_TYPE" val="Other"/>
  <p:tag name="MH_ORDER" val="2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623161337"/>
  <p:tag name="MH_LIBRARY" val="GRAPHIC"/>
  <p:tag name="MH_TYPE" val="SubTitle"/>
  <p:tag name="MH_ORDER" val="4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623161337"/>
  <p:tag name="MH_LIBRARY" val="GRAPHIC"/>
  <p:tag name="MH_TYPE" val="Other"/>
  <p:tag name="MH_ORDER" val="5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623161337"/>
  <p:tag name="MH_LIBRARY" val="GRAPHIC"/>
  <p:tag name="MH_TYPE" val="SubTitle"/>
  <p:tag name="MH_ORDER" val="3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623161337"/>
  <p:tag name="MH_LIBRARY" val="GRAPHIC"/>
  <p:tag name="MH_TYPE" val="Other"/>
  <p:tag name="MH_ORDER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623161337"/>
  <p:tag name="MH_LIBRARY" val="GRAPHIC"/>
  <p:tag name="MH_TYPE" val="SubTitle"/>
  <p:tag name="MH_ORDER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623161337"/>
  <p:tag name="MH_LIBRARY" val="GRAPHIC"/>
  <p:tag name="MH_TYPE" val="Other"/>
  <p:tag name="MH_ORDER" val="2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623161337"/>
  <p:tag name="MH_LIBRARY" val="GRAPHIC"/>
  <p:tag name="MH_TYPE" val="Other"/>
  <p:tag name="MH_ORDER" val="7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自定义设计方案">
  <a:themeElements>
    <a:clrScheme name="自定义 50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070C0"/>
      </a:accent1>
      <a:accent2>
        <a:srgbClr val="92D050"/>
      </a:accent2>
      <a:accent3>
        <a:srgbClr val="0070C0"/>
      </a:accent3>
      <a:accent4>
        <a:srgbClr val="92D050"/>
      </a:accent4>
      <a:accent5>
        <a:srgbClr val="0070C0"/>
      </a:accent5>
      <a:accent6>
        <a:srgbClr val="92D050"/>
      </a:accent6>
      <a:hlink>
        <a:srgbClr val="0070C0"/>
      </a:hlink>
      <a:folHlink>
        <a:srgbClr val="92D050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A000120141119A36KPBG</Template>
  <TotalTime>236</TotalTime>
  <Words>723</Words>
  <Application>Microsoft Office PowerPoint</Application>
  <PresentationFormat>Widescreen</PresentationFormat>
  <Paragraphs>199</Paragraphs>
  <Slides>16</Slides>
  <Notes>12</Notes>
  <HiddenSlides>0</HiddenSlides>
  <MMClips>4</MMClips>
  <ScaleCrop>false</ScaleCrop>
  <HeadingPairs>
    <vt:vector size="6" baseType="variant">
      <vt:variant>
        <vt:lpstr>Fonts Used</vt:lpstr>
      </vt:variant>
      <vt:variant>
        <vt:i4>18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16</vt:i4>
      </vt:variant>
    </vt:vector>
  </HeadingPairs>
  <TitlesOfParts>
    <vt:vector size="36" baseType="lpstr">
      <vt:lpstr>UTM Colossalis</vt:lpstr>
      <vt:lpstr>汉仪小麦体简</vt:lpstr>
      <vt:lpstr>Arial</vt:lpstr>
      <vt:lpstr>等线</vt:lpstr>
      <vt:lpstr>Cambria</vt:lpstr>
      <vt:lpstr>UTM Isadora</vt:lpstr>
      <vt:lpstr>Times New Roman</vt:lpstr>
      <vt:lpstr>Arial-Rounded</vt:lpstr>
      <vt:lpstr>UTM Flamenco</vt:lpstr>
      <vt:lpstr>宋体</vt:lpstr>
      <vt:lpstr>Arabia</vt:lpstr>
      <vt:lpstr>宋体</vt:lpstr>
      <vt:lpstr>UTM Aristote</vt:lpstr>
      <vt:lpstr>Calibri Light</vt:lpstr>
      <vt:lpstr>UTM Gradoo</vt:lpstr>
      <vt:lpstr>Calibri</vt:lpstr>
      <vt:lpstr>UTM Alpine KT</vt:lpstr>
      <vt:lpstr>UTM Eremitage</vt:lpstr>
      <vt:lpstr>Office 主题​​</vt:lpstr>
      <vt:lpstr>自定义设计方案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Những quà tặng tiếp theo sẽ được MĂNG NON cập nhật tại nhóm Măng Non – Tài liệu Tiểu học sau: https://www.facebook.com/groups/629898828017053  Mời thầy cô tham gia nhóm để chủ động cập nhật bài giảng điện tử lớp 4 và quà tặng hằng tuần  mới nhất nhé!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Toán 4</dc:title>
  <dc:creator>Nguyễn Thị Hồng Linh</dc:creator>
  <cp:keywords>Măng non</cp:keywords>
  <cp:lastModifiedBy>Hi</cp:lastModifiedBy>
  <cp:revision>48</cp:revision>
  <dcterms:created xsi:type="dcterms:W3CDTF">2017-06-23T06:28:56Z</dcterms:created>
  <dcterms:modified xsi:type="dcterms:W3CDTF">2021-12-11T12:15:29Z</dcterms:modified>
</cp:coreProperties>
</file>