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74" r:id="rId3"/>
  </p:sldMasterIdLst>
  <p:notesMasterIdLst>
    <p:notesMasterId r:id="rId19"/>
  </p:notesMasterIdLst>
  <p:sldIdLst>
    <p:sldId id="296" r:id="rId4"/>
    <p:sldId id="322" r:id="rId5"/>
    <p:sldId id="290" r:id="rId6"/>
    <p:sldId id="319" r:id="rId7"/>
    <p:sldId id="292" r:id="rId8"/>
    <p:sldId id="320" r:id="rId9"/>
    <p:sldId id="264" r:id="rId10"/>
    <p:sldId id="323" r:id="rId11"/>
    <p:sldId id="321" r:id="rId12"/>
    <p:sldId id="289" r:id="rId13"/>
    <p:sldId id="297" r:id="rId14"/>
    <p:sldId id="309" r:id="rId15"/>
    <p:sldId id="324" r:id="rId16"/>
    <p:sldId id="11899" r:id="rId17"/>
    <p:sldId id="303" r:id="rId18"/>
  </p:sldIdLst>
  <p:sldSz cx="9144000" cy="5143500" type="screen16x9"/>
  <p:notesSz cx="6858000" cy="9144000"/>
  <p:custDataLst>
    <p:tags r:id="rId20"/>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5745"/>
    <a:srgbClr val="4601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p:scale>
          <a:sx n="80" d="100"/>
          <a:sy n="80" d="100"/>
        </p:scale>
        <p:origin x="-1445" y="-586"/>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印品黑体" panose="00000500000000000000" pitchFamily="2" charset="-122"/>
                <a:ea typeface="印品黑体" panose="00000500000000000000" pitchFamily="2"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印品黑体" panose="00000500000000000000" pitchFamily="2" charset="-122"/>
                <a:ea typeface="印品黑体" panose="00000500000000000000" pitchFamily="2" charset="-122"/>
              </a:defRPr>
            </a:lvl1pPr>
          </a:lstStyle>
          <a:p>
            <a:fld id="{836D4564-77D0-4A44-96BA-8C44AE0B45A4}" type="datetimeFigureOut">
              <a:rPr lang="zh-CN" altLang="en-US" smtClean="0"/>
              <a:pPr/>
              <a:t>2023/7/25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印品黑体" panose="00000500000000000000" pitchFamily="2" charset="-122"/>
                <a:ea typeface="印品黑体" panose="00000500000000000000" pitchFamily="2"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印品黑体" panose="00000500000000000000" pitchFamily="2" charset="-122"/>
                <a:ea typeface="印品黑体" panose="00000500000000000000" pitchFamily="2" charset="-122"/>
              </a:defRPr>
            </a:lvl1pPr>
          </a:lstStyle>
          <a:p>
            <a:fld id="{43941957-7EFC-4003-ADA7-BA44853D4BAC}" type="slidenum">
              <a:rPr lang="zh-CN" altLang="en-US" smtClean="0"/>
              <a:pPr/>
              <a:t>‹#›</a:t>
            </a:fld>
            <a:endParaRPr lang="zh-CN" altLang="en-US"/>
          </a:p>
        </p:txBody>
      </p:sp>
    </p:spTree>
    <p:extLst>
      <p:ext uri="{BB962C8B-B14F-4D97-AF65-F5344CB8AC3E}">
        <p14:creationId xmlns:p14="http://schemas.microsoft.com/office/powerpoint/2010/main" val="400263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1pPr>
    <a:lvl2pPr marL="4572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2pPr>
    <a:lvl3pPr marL="9144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3pPr>
    <a:lvl4pPr marL="13716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4pPr>
    <a:lvl5pPr marL="18288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更多精美模板欢迎访问 </a:t>
            </a:r>
            <a:r>
              <a:rPr lang="en-US" altLang="zh-CN" dirty="0"/>
              <a:t>WWW.33PPT.COM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EE08DF-DA78-46F4-852F-0D5173D95A4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0317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EE08DF-DA78-46F4-852F-0D5173D95A4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46851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EE08DF-DA78-46F4-852F-0D5173D95A4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42968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Với những gợi ý như trên, các em có thời gian  … phút để lập chương trình. Chúng ta bắt đầu viết nào!</a:t>
            </a:r>
          </a:p>
          <a:p>
            <a:r>
              <a:rPr lang="en-US"/>
              <a:t>Thời gian đã hết, cô mời 1 em xung phong đọc cho cả lớp cùng nghe. Các bạn khác nghe kĩ và nhận xét cho bài của bạn nhé!</a:t>
            </a:r>
          </a:p>
        </p:txBody>
      </p:sp>
    </p:spTree>
    <p:extLst>
      <p:ext uri="{BB962C8B-B14F-4D97-AF65-F5344CB8AC3E}">
        <p14:creationId xmlns:p14="http://schemas.microsoft.com/office/powerpoint/2010/main" val="3272314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vi-VN"/>
              <a:t>Các em than mến, bài học của lớp chúng mình đến đây là kết thúc. Bài học hôm nay đã giúp các em lập chương trình cụ thể cho buổi liên hoa văn nghệ chào mừng Ngày Nhà giáo Việt Nam 20/11. Để giúp các em hiểu rõ hơn, chúng ta sẽ lại gặp nhau trong tiết Lập chương trình hoạt động trang 32. Các em nhớ chuẩn bị bài nhé!</a:t>
            </a:r>
          </a:p>
          <a:p>
            <a:endParaRPr lang="en-US"/>
          </a:p>
        </p:txBody>
      </p:sp>
    </p:spTree>
    <p:extLst>
      <p:ext uri="{BB962C8B-B14F-4D97-AF65-F5344CB8AC3E}">
        <p14:creationId xmlns:p14="http://schemas.microsoft.com/office/powerpoint/2010/main" val="1669993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EE08DF-DA78-46F4-852F-0D5173D95A4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60766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941957-7EFC-4003-ADA7-BA44853D4BAC}" type="slidenum">
              <a:rPr lang="zh-CN" altLang="en-US" smtClean="0"/>
              <a:pPr/>
              <a:t>2</a:t>
            </a:fld>
            <a:endParaRPr lang="zh-CN" altLang="en-US"/>
          </a:p>
        </p:txBody>
      </p:sp>
    </p:spTree>
    <p:extLst>
      <p:ext uri="{BB962C8B-B14F-4D97-AF65-F5344CB8AC3E}">
        <p14:creationId xmlns:p14="http://schemas.microsoft.com/office/powerpoint/2010/main" val="465582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EE08DF-DA78-46F4-852F-0D5173D95A4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30693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EE08DF-DA78-46F4-852F-0D5173D95A4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96629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EE08DF-DA78-46F4-852F-0D5173D95A4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29415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EE08DF-DA78-46F4-852F-0D5173D95A4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67814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EE08DF-DA78-46F4-852F-0D5173D95A4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37918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EE08DF-DA78-46F4-852F-0D5173D95A4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04880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EE08DF-DA78-46F4-852F-0D5173D95A4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79860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418514425"/>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718678549"/>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10227679"/>
      </p:ext>
    </p:extLst>
  </p:cSld>
  <p:clrMapOvr>
    <a:masterClrMapping/>
  </p:clrMapOvr>
  <p:transition spd="med">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68116992"/>
      </p:ext>
    </p:extLst>
  </p:cSld>
  <p:clrMapOvr>
    <a:masterClrMapping/>
  </p:clrMapOvr>
  <p:transition spd="med">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1742068957"/>
      </p:ext>
    </p:extLst>
  </p:cSld>
  <p:clrMapOvr>
    <a:masterClrMapping/>
  </p:clrMapOvr>
  <p:transition spd="med">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3327736391"/>
      </p:ext>
    </p:extLst>
  </p:cSld>
  <p:clrMapOvr>
    <a:masterClrMapping/>
  </p:clrMapOvr>
  <p:transition spd="med">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B9E6C50-F2B0-4117-AF69-C839F5CC2C8C}"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34309527"/>
      </p:ext>
    </p:extLst>
  </p:cSld>
  <p:clrMapOvr>
    <a:masterClrMapping/>
  </p:clrMapOvr>
  <p:transition spd="med">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B9E6C50-F2B0-4117-AF69-C839F5CC2C8C}" type="datetimeFigureOut">
              <a:rPr lang="zh-CN" altLang="en-US" smtClean="0"/>
              <a:t>2023/7/25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949314071"/>
      </p:ext>
    </p:extLst>
  </p:cSld>
  <p:clrMapOvr>
    <a:masterClrMapping/>
  </p:clrMapOvr>
  <p:transition spd="med">
    <p:pull/>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B9E6C50-F2B0-4117-AF69-C839F5CC2C8C}" type="datetimeFigureOut">
              <a:rPr lang="zh-CN" altLang="en-US" smtClean="0"/>
              <a:t>2023/7/25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475567593"/>
      </p:ext>
    </p:extLst>
  </p:cSld>
  <p:clrMapOvr>
    <a:masterClrMapping/>
  </p:clrMapOvr>
  <p:transition spd="med">
    <p:pul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t>2023/7/25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2827689504"/>
      </p:ext>
    </p:extLst>
  </p:cSld>
  <p:clrMapOvr>
    <a:masterClrMapping/>
  </p:clrMapOvr>
  <p:transition spd="med">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B9E6C50-F2B0-4117-AF69-C839F5CC2C8C}"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2066486611"/>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279149237"/>
      </p:ext>
    </p:extLst>
  </p:cSld>
  <p:clrMapOvr>
    <a:masterClrMapping/>
  </p:clrMapOvr>
  <p:transition spd="med">
    <p:pul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B9E6C50-F2B0-4117-AF69-C839F5CC2C8C}"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3580228302"/>
      </p:ext>
    </p:extLst>
  </p:cSld>
  <p:clrMapOvr>
    <a:masterClrMapping/>
  </p:clrMapOvr>
  <p:transition spd="med">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2066757267"/>
      </p:ext>
    </p:extLst>
  </p:cSld>
  <p:clrMapOvr>
    <a:masterClrMapping/>
  </p:clrMapOvr>
  <p:transition spd="med">
    <p:pul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3478428078"/>
      </p:ext>
    </p:extLst>
  </p:cSld>
  <p:clrMapOvr>
    <a:masterClrMapping/>
  </p:clrMapOvr>
  <p:transition spd="med">
    <p:pull/>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235800" y="213550"/>
            <a:ext cx="8672393" cy="4716400"/>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txBox="1">
            <a:spLocks noGrp="1"/>
          </p:cNvSpPr>
          <p:nvPr>
            <p:ph type="subTitle" idx="1"/>
          </p:nvPr>
        </p:nvSpPr>
        <p:spPr>
          <a:xfrm>
            <a:off x="2471825" y="3657225"/>
            <a:ext cx="4567500" cy="448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37" name="Google Shape;37;p2"/>
          <p:cNvSpPr txBox="1">
            <a:spLocks noGrp="1"/>
          </p:cNvSpPr>
          <p:nvPr>
            <p:ph type="ctrTitle"/>
          </p:nvPr>
        </p:nvSpPr>
        <p:spPr>
          <a:xfrm>
            <a:off x="2471950" y="2988163"/>
            <a:ext cx="4567500" cy="5202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200"/>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38" name="Google Shape;38;p2"/>
          <p:cNvSpPr txBox="1">
            <a:spLocks noGrp="1"/>
          </p:cNvSpPr>
          <p:nvPr>
            <p:ph type="ctrTitle" idx="2"/>
          </p:nvPr>
        </p:nvSpPr>
        <p:spPr>
          <a:xfrm>
            <a:off x="2471950" y="1038050"/>
            <a:ext cx="4567500" cy="18648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7200" b="1"/>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Tree>
    <p:extLst>
      <p:ext uri="{BB962C8B-B14F-4D97-AF65-F5344CB8AC3E}">
        <p14:creationId xmlns:p14="http://schemas.microsoft.com/office/powerpoint/2010/main" val="35574949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2"/>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235800" y="213550"/>
            <a:ext cx="8672393" cy="4716400"/>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68;p3"/>
          <p:cNvSpPr txBox="1">
            <a:spLocks noGrp="1"/>
          </p:cNvSpPr>
          <p:nvPr>
            <p:ph type="title"/>
          </p:nvPr>
        </p:nvSpPr>
        <p:spPr>
          <a:xfrm>
            <a:off x="2575588" y="2508513"/>
            <a:ext cx="43602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3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9" name="Google Shape;69;p3"/>
          <p:cNvSpPr txBox="1">
            <a:spLocks noGrp="1"/>
          </p:cNvSpPr>
          <p:nvPr>
            <p:ph type="title" idx="2" hasCustomPrompt="1"/>
          </p:nvPr>
        </p:nvSpPr>
        <p:spPr>
          <a:xfrm>
            <a:off x="3180250" y="1095663"/>
            <a:ext cx="3150900" cy="16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1000">
                <a:solidFill>
                  <a:schemeClr val="accent4"/>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0" name="Google Shape;70;p3"/>
          <p:cNvSpPr txBox="1">
            <a:spLocks noGrp="1"/>
          </p:cNvSpPr>
          <p:nvPr>
            <p:ph type="subTitle" idx="1"/>
          </p:nvPr>
        </p:nvSpPr>
        <p:spPr>
          <a:xfrm>
            <a:off x="2575588" y="3566038"/>
            <a:ext cx="4360200" cy="44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extLst>
      <p:ext uri="{BB962C8B-B14F-4D97-AF65-F5344CB8AC3E}">
        <p14:creationId xmlns:p14="http://schemas.microsoft.com/office/powerpoint/2010/main" val="34430529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2"/>
        </a:solidFill>
        <a:effectLst/>
      </p:bgPr>
    </p:bg>
    <p:spTree>
      <p:nvGrpSpPr>
        <p:cNvPr id="1" name="Shape 71"/>
        <p:cNvGrpSpPr/>
        <p:nvPr/>
      </p:nvGrpSpPr>
      <p:grpSpPr>
        <a:xfrm>
          <a:off x="0" y="0"/>
          <a:ext cx="0" cy="0"/>
          <a:chOff x="0" y="0"/>
          <a:chExt cx="0" cy="0"/>
        </a:xfrm>
      </p:grpSpPr>
      <p:grpSp>
        <p:nvGrpSpPr>
          <p:cNvPr id="72" name="Google Shape;72;p4"/>
          <p:cNvGrpSpPr/>
          <p:nvPr/>
        </p:nvGrpSpPr>
        <p:grpSpPr>
          <a:xfrm>
            <a:off x="235725" y="229350"/>
            <a:ext cx="8672400" cy="4684800"/>
            <a:chOff x="235725" y="229350"/>
            <a:chExt cx="8672400" cy="4684800"/>
          </a:xfrm>
        </p:grpSpPr>
        <p:sp>
          <p:nvSpPr>
            <p:cNvPr id="73" name="Google Shape;73;p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5;p4"/>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4"/>
          <p:cNvSpPr txBox="1">
            <a:spLocks noGrp="1"/>
          </p:cNvSpPr>
          <p:nvPr>
            <p:ph type="body" idx="1"/>
          </p:nvPr>
        </p:nvSpPr>
        <p:spPr>
          <a:xfrm>
            <a:off x="720000" y="1237080"/>
            <a:ext cx="7704000" cy="33663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1600"/>
              </a:spcBef>
              <a:spcAft>
                <a:spcPts val="0"/>
              </a:spcAft>
              <a:buClr>
                <a:srgbClr val="434343"/>
              </a:buClr>
              <a:buSzPts val="1400"/>
              <a:buChar char="○"/>
              <a:defRPr>
                <a:solidFill>
                  <a:srgbClr val="434343"/>
                </a:solidFill>
              </a:defRPr>
            </a:lvl2pPr>
            <a:lvl3pPr marL="1371600" lvl="2" indent="-317500" rtl="0">
              <a:lnSpc>
                <a:spcPct val="115000"/>
              </a:lnSpc>
              <a:spcBef>
                <a:spcPts val="1600"/>
              </a:spcBef>
              <a:spcAft>
                <a:spcPts val="0"/>
              </a:spcAft>
              <a:buClr>
                <a:srgbClr val="434343"/>
              </a:buClr>
              <a:buSzPts val="1400"/>
              <a:buChar char="■"/>
              <a:defRPr>
                <a:solidFill>
                  <a:srgbClr val="434343"/>
                </a:solidFill>
              </a:defRPr>
            </a:lvl3pPr>
            <a:lvl4pPr marL="1828800" lvl="3" indent="-317500" rtl="0">
              <a:lnSpc>
                <a:spcPct val="115000"/>
              </a:lnSpc>
              <a:spcBef>
                <a:spcPts val="1600"/>
              </a:spcBef>
              <a:spcAft>
                <a:spcPts val="0"/>
              </a:spcAft>
              <a:buClr>
                <a:srgbClr val="434343"/>
              </a:buClr>
              <a:buSzPts val="1400"/>
              <a:buChar char="●"/>
              <a:defRPr>
                <a:solidFill>
                  <a:srgbClr val="434343"/>
                </a:solidFill>
              </a:defRPr>
            </a:lvl4pPr>
            <a:lvl5pPr marL="2286000" lvl="4" indent="-317500" rtl="0">
              <a:lnSpc>
                <a:spcPct val="115000"/>
              </a:lnSpc>
              <a:spcBef>
                <a:spcPts val="1600"/>
              </a:spcBef>
              <a:spcAft>
                <a:spcPts val="0"/>
              </a:spcAft>
              <a:buClr>
                <a:srgbClr val="434343"/>
              </a:buClr>
              <a:buSzPts val="1400"/>
              <a:buChar char="○"/>
              <a:defRPr>
                <a:solidFill>
                  <a:srgbClr val="434343"/>
                </a:solidFill>
              </a:defRPr>
            </a:lvl5pPr>
            <a:lvl6pPr marL="2743200" lvl="5" indent="-317500" rtl="0">
              <a:lnSpc>
                <a:spcPct val="115000"/>
              </a:lnSpc>
              <a:spcBef>
                <a:spcPts val="1600"/>
              </a:spcBef>
              <a:spcAft>
                <a:spcPts val="0"/>
              </a:spcAft>
              <a:buClr>
                <a:srgbClr val="434343"/>
              </a:buClr>
              <a:buSzPts val="1400"/>
              <a:buChar char="■"/>
              <a:defRPr>
                <a:solidFill>
                  <a:srgbClr val="434343"/>
                </a:solidFill>
              </a:defRPr>
            </a:lvl6pPr>
            <a:lvl7pPr marL="3200400" lvl="6" indent="-317500" rtl="0">
              <a:lnSpc>
                <a:spcPct val="115000"/>
              </a:lnSpc>
              <a:spcBef>
                <a:spcPts val="1600"/>
              </a:spcBef>
              <a:spcAft>
                <a:spcPts val="0"/>
              </a:spcAft>
              <a:buClr>
                <a:srgbClr val="434343"/>
              </a:buClr>
              <a:buSzPts val="1400"/>
              <a:buChar char="●"/>
              <a:defRPr>
                <a:solidFill>
                  <a:srgbClr val="434343"/>
                </a:solidFill>
              </a:defRPr>
            </a:lvl7pPr>
            <a:lvl8pPr marL="3657600" lvl="7" indent="-317500" rtl="0">
              <a:lnSpc>
                <a:spcPct val="115000"/>
              </a:lnSpc>
              <a:spcBef>
                <a:spcPts val="1600"/>
              </a:spcBef>
              <a:spcAft>
                <a:spcPts val="0"/>
              </a:spcAft>
              <a:buClr>
                <a:srgbClr val="434343"/>
              </a:buClr>
              <a:buSzPts val="1400"/>
              <a:buChar char="○"/>
              <a:defRPr>
                <a:solidFill>
                  <a:srgbClr val="434343"/>
                </a:solidFill>
              </a:defRPr>
            </a:lvl8pPr>
            <a:lvl9pPr marL="4114800" lvl="8" indent="-317500" rtl="0">
              <a:lnSpc>
                <a:spcPct val="115000"/>
              </a:lnSpc>
              <a:spcBef>
                <a:spcPts val="1600"/>
              </a:spcBef>
              <a:spcAft>
                <a:spcPts val="1600"/>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34576575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94"/>
        <p:cNvGrpSpPr/>
        <p:nvPr/>
      </p:nvGrpSpPr>
      <p:grpSpPr>
        <a:xfrm>
          <a:off x="0" y="0"/>
          <a:ext cx="0" cy="0"/>
          <a:chOff x="0" y="0"/>
          <a:chExt cx="0" cy="0"/>
        </a:xfrm>
      </p:grpSpPr>
      <p:grpSp>
        <p:nvGrpSpPr>
          <p:cNvPr id="95" name="Google Shape;95;p7"/>
          <p:cNvGrpSpPr/>
          <p:nvPr/>
        </p:nvGrpSpPr>
        <p:grpSpPr>
          <a:xfrm>
            <a:off x="235725" y="229350"/>
            <a:ext cx="8672400" cy="4684800"/>
            <a:chOff x="235725" y="229350"/>
            <a:chExt cx="8672400" cy="4684800"/>
          </a:xfrm>
        </p:grpSpPr>
        <p:sp>
          <p:nvSpPr>
            <p:cNvPr id="96" name="Google Shape;96;p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98;p7"/>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7"/>
          <p:cNvSpPr txBox="1">
            <a:spLocks noGrp="1"/>
          </p:cNvSpPr>
          <p:nvPr>
            <p:ph type="subTitle" idx="1"/>
          </p:nvPr>
        </p:nvSpPr>
        <p:spPr>
          <a:xfrm>
            <a:off x="4782675" y="2702263"/>
            <a:ext cx="3641400" cy="70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cxnSp>
        <p:nvCxnSpPr>
          <p:cNvPr id="100" name="Google Shape;100;p7"/>
          <p:cNvCxnSpPr/>
          <p:nvPr/>
        </p:nvCxnSpPr>
        <p:spPr>
          <a:xfrm>
            <a:off x="816775" y="1104300"/>
            <a:ext cx="621900" cy="0"/>
          </a:xfrm>
          <a:prstGeom prst="straightConnector1">
            <a:avLst/>
          </a:prstGeom>
          <a:noFill/>
          <a:ln w="19050" cap="flat" cmpd="sng">
            <a:solidFill>
              <a:schemeClr val="dk2"/>
            </a:solidFill>
            <a:prstDash val="dash"/>
            <a:round/>
            <a:headEnd type="none" w="med" len="med"/>
            <a:tailEnd type="none" w="med" len="med"/>
          </a:ln>
        </p:spPr>
      </p:cxnSp>
      <p:sp>
        <p:nvSpPr>
          <p:cNvPr id="101" name="Google Shape;101;p7"/>
          <p:cNvSpPr txBox="1">
            <a:spLocks noGrp="1"/>
          </p:cNvSpPr>
          <p:nvPr>
            <p:ph type="subTitle" idx="2"/>
          </p:nvPr>
        </p:nvSpPr>
        <p:spPr>
          <a:xfrm>
            <a:off x="4782575" y="2208463"/>
            <a:ext cx="3641400" cy="49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ebas Neue"/>
              <a:buNone/>
              <a:defRPr sz="1800">
                <a:latin typeface="Love Ya Like A Sister"/>
                <a:ea typeface="Love Ya Like A Sister"/>
                <a:cs typeface="Love Ya Like A Sister"/>
                <a:sym typeface="Love Ya Like A Sister"/>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7678159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235800" y="213550"/>
            <a:ext cx="8672393" cy="4716400"/>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8"/>
          <p:cNvSpPr txBox="1">
            <a:spLocks noGrp="1"/>
          </p:cNvSpPr>
          <p:nvPr>
            <p:ph type="title"/>
          </p:nvPr>
        </p:nvSpPr>
        <p:spPr>
          <a:xfrm>
            <a:off x="2524600" y="1307100"/>
            <a:ext cx="44622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extLst>
      <p:ext uri="{BB962C8B-B14F-4D97-AF65-F5344CB8AC3E}">
        <p14:creationId xmlns:p14="http://schemas.microsoft.com/office/powerpoint/2010/main" val="29841293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130359" y="664915"/>
            <a:ext cx="6883279" cy="3813652"/>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 name="Google Shape;171;p10"/>
          <p:cNvSpPr txBox="1">
            <a:spLocks noGrp="1"/>
          </p:cNvSpPr>
          <p:nvPr>
            <p:ph type="title"/>
          </p:nvPr>
        </p:nvSpPr>
        <p:spPr>
          <a:xfrm>
            <a:off x="720000" y="1443900"/>
            <a:ext cx="4260300" cy="225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5300">
                <a:solidFill>
                  <a:schemeClr val="lt1"/>
                </a:solidFill>
              </a:defRPr>
            </a:lvl1pPr>
            <a:lvl2pPr lvl="1" rtl="0">
              <a:spcBef>
                <a:spcPts val="0"/>
              </a:spcBef>
              <a:spcAft>
                <a:spcPts val="0"/>
              </a:spcAft>
              <a:buClr>
                <a:schemeClr val="lt1"/>
              </a:buClr>
              <a:buSzPts val="5300"/>
              <a:buNone/>
              <a:defRPr sz="5300">
                <a:solidFill>
                  <a:schemeClr val="lt1"/>
                </a:solidFill>
              </a:defRPr>
            </a:lvl2pPr>
            <a:lvl3pPr lvl="2" rtl="0">
              <a:spcBef>
                <a:spcPts val="0"/>
              </a:spcBef>
              <a:spcAft>
                <a:spcPts val="0"/>
              </a:spcAft>
              <a:buClr>
                <a:schemeClr val="lt1"/>
              </a:buClr>
              <a:buSzPts val="5300"/>
              <a:buNone/>
              <a:defRPr sz="5300">
                <a:solidFill>
                  <a:schemeClr val="lt1"/>
                </a:solidFill>
              </a:defRPr>
            </a:lvl3pPr>
            <a:lvl4pPr lvl="3" rtl="0">
              <a:spcBef>
                <a:spcPts val="0"/>
              </a:spcBef>
              <a:spcAft>
                <a:spcPts val="0"/>
              </a:spcAft>
              <a:buClr>
                <a:schemeClr val="lt1"/>
              </a:buClr>
              <a:buSzPts val="5300"/>
              <a:buNone/>
              <a:defRPr sz="5300">
                <a:solidFill>
                  <a:schemeClr val="lt1"/>
                </a:solidFill>
              </a:defRPr>
            </a:lvl4pPr>
            <a:lvl5pPr lvl="4" rtl="0">
              <a:spcBef>
                <a:spcPts val="0"/>
              </a:spcBef>
              <a:spcAft>
                <a:spcPts val="0"/>
              </a:spcAft>
              <a:buClr>
                <a:schemeClr val="lt1"/>
              </a:buClr>
              <a:buSzPts val="5300"/>
              <a:buNone/>
              <a:defRPr sz="5300">
                <a:solidFill>
                  <a:schemeClr val="lt1"/>
                </a:solidFill>
              </a:defRPr>
            </a:lvl5pPr>
            <a:lvl6pPr lvl="5" rtl="0">
              <a:spcBef>
                <a:spcPts val="0"/>
              </a:spcBef>
              <a:spcAft>
                <a:spcPts val="0"/>
              </a:spcAft>
              <a:buClr>
                <a:schemeClr val="lt1"/>
              </a:buClr>
              <a:buSzPts val="5300"/>
              <a:buNone/>
              <a:defRPr sz="5300">
                <a:solidFill>
                  <a:schemeClr val="lt1"/>
                </a:solidFill>
              </a:defRPr>
            </a:lvl6pPr>
            <a:lvl7pPr lvl="6" rtl="0">
              <a:spcBef>
                <a:spcPts val="0"/>
              </a:spcBef>
              <a:spcAft>
                <a:spcPts val="0"/>
              </a:spcAft>
              <a:buClr>
                <a:schemeClr val="lt1"/>
              </a:buClr>
              <a:buSzPts val="5300"/>
              <a:buNone/>
              <a:defRPr sz="5300">
                <a:solidFill>
                  <a:schemeClr val="lt1"/>
                </a:solidFill>
              </a:defRPr>
            </a:lvl7pPr>
            <a:lvl8pPr lvl="7" rtl="0">
              <a:spcBef>
                <a:spcPts val="0"/>
              </a:spcBef>
              <a:spcAft>
                <a:spcPts val="0"/>
              </a:spcAft>
              <a:buClr>
                <a:schemeClr val="lt1"/>
              </a:buClr>
              <a:buSzPts val="5300"/>
              <a:buNone/>
              <a:defRPr sz="5300">
                <a:solidFill>
                  <a:schemeClr val="lt1"/>
                </a:solidFill>
              </a:defRPr>
            </a:lvl8pPr>
            <a:lvl9pPr lvl="8" rtl="0">
              <a:spcBef>
                <a:spcPts val="0"/>
              </a:spcBef>
              <a:spcAft>
                <a:spcPts val="0"/>
              </a:spcAft>
              <a:buClr>
                <a:schemeClr val="lt1"/>
              </a:buClr>
              <a:buSzPts val="5300"/>
              <a:buNone/>
              <a:defRPr sz="5300">
                <a:solidFill>
                  <a:schemeClr val="lt1"/>
                </a:solidFill>
              </a:defRPr>
            </a:lvl9pPr>
          </a:lstStyle>
          <a:p>
            <a:endParaRPr/>
          </a:p>
        </p:txBody>
      </p:sp>
    </p:spTree>
    <p:extLst>
      <p:ext uri="{BB962C8B-B14F-4D97-AF65-F5344CB8AC3E}">
        <p14:creationId xmlns:p14="http://schemas.microsoft.com/office/powerpoint/2010/main" val="30615139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2"/>
        </a:solidFill>
        <a:effectLst/>
      </p:bgPr>
    </p:bg>
    <p:spTree>
      <p:nvGrpSpPr>
        <p:cNvPr id="1" name="Shape 172"/>
        <p:cNvGrpSpPr/>
        <p:nvPr/>
      </p:nvGrpSpPr>
      <p:grpSpPr>
        <a:xfrm>
          <a:off x="0" y="0"/>
          <a:ext cx="0" cy="0"/>
          <a:chOff x="0" y="0"/>
          <a:chExt cx="0" cy="0"/>
        </a:xfrm>
      </p:grpSpPr>
      <p:grpSp>
        <p:nvGrpSpPr>
          <p:cNvPr id="173" name="Google Shape;173;p11"/>
          <p:cNvGrpSpPr/>
          <p:nvPr/>
        </p:nvGrpSpPr>
        <p:grpSpPr>
          <a:xfrm>
            <a:off x="235800" y="213550"/>
            <a:ext cx="8672393" cy="4716400"/>
            <a:chOff x="235800" y="213550"/>
            <a:chExt cx="8672393" cy="4716400"/>
          </a:xfrm>
        </p:grpSpPr>
        <p:sp>
          <p:nvSpPr>
            <p:cNvPr id="174" name="Google Shape;174;p11"/>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1"/>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1"/>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1"/>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1"/>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1"/>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1"/>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 name="Google Shape;200;p11"/>
          <p:cNvSpPr txBox="1">
            <a:spLocks noGrp="1"/>
          </p:cNvSpPr>
          <p:nvPr>
            <p:ph type="title" hasCustomPrompt="1"/>
          </p:nvPr>
        </p:nvSpPr>
        <p:spPr>
          <a:xfrm>
            <a:off x="1696300" y="1558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01" name="Google Shape;201;p11"/>
          <p:cNvSpPr txBox="1">
            <a:spLocks noGrp="1"/>
          </p:cNvSpPr>
          <p:nvPr>
            <p:ph type="subTitle" idx="1"/>
          </p:nvPr>
        </p:nvSpPr>
        <p:spPr>
          <a:xfrm>
            <a:off x="1696300" y="3205050"/>
            <a:ext cx="6576000" cy="47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160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extLst>
      <p:ext uri="{BB962C8B-B14F-4D97-AF65-F5344CB8AC3E}">
        <p14:creationId xmlns:p14="http://schemas.microsoft.com/office/powerpoint/2010/main" val="2561376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142134983"/>
      </p:ext>
    </p:extLst>
  </p:cSld>
  <p:clrMapOvr>
    <a:masterClrMapping/>
  </p:clrMapOvr>
  <p:transition spd="med">
    <p:pull/>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02"/>
        <p:cNvGrpSpPr/>
        <p:nvPr/>
      </p:nvGrpSpPr>
      <p:grpSpPr>
        <a:xfrm>
          <a:off x="0" y="0"/>
          <a:ext cx="0" cy="0"/>
          <a:chOff x="0" y="0"/>
          <a:chExt cx="0" cy="0"/>
        </a:xfrm>
      </p:grpSpPr>
    </p:spTree>
    <p:extLst>
      <p:ext uri="{BB962C8B-B14F-4D97-AF65-F5344CB8AC3E}">
        <p14:creationId xmlns:p14="http://schemas.microsoft.com/office/powerpoint/2010/main" val="3737261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hanks" userDrawn="1">
  <p:cSld name="Thanks">
    <p:bg>
      <p:bgPr>
        <a:solidFill>
          <a:schemeClr val="accent2"/>
        </a:solidFill>
        <a:effectLst/>
      </p:bgPr>
    </p:bg>
    <p:spTree>
      <p:nvGrpSpPr>
        <p:cNvPr id="1" name="Shape 319"/>
        <p:cNvGrpSpPr/>
        <p:nvPr/>
      </p:nvGrpSpPr>
      <p:grpSpPr>
        <a:xfrm>
          <a:off x="0" y="0"/>
          <a:ext cx="0" cy="0"/>
          <a:chOff x="0" y="0"/>
          <a:chExt cx="0" cy="0"/>
        </a:xfrm>
      </p:grpSpPr>
      <p:grpSp>
        <p:nvGrpSpPr>
          <p:cNvPr id="320" name="Google Shape;320;p19"/>
          <p:cNvGrpSpPr/>
          <p:nvPr userDrawn="1"/>
        </p:nvGrpSpPr>
        <p:grpSpPr>
          <a:xfrm>
            <a:off x="235800" y="213550"/>
            <a:ext cx="8672393" cy="4716400"/>
            <a:chOff x="235800" y="213550"/>
            <a:chExt cx="8672393" cy="4716400"/>
          </a:xfrm>
        </p:grpSpPr>
        <p:sp>
          <p:nvSpPr>
            <p:cNvPr id="321" name="Google Shape;321;p1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952564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352"/>
        <p:cNvGrpSpPr/>
        <p:nvPr/>
      </p:nvGrpSpPr>
      <p:grpSpPr>
        <a:xfrm>
          <a:off x="0" y="0"/>
          <a:ext cx="0" cy="0"/>
          <a:chOff x="0" y="0"/>
          <a:chExt cx="0" cy="0"/>
        </a:xfrm>
      </p:grpSpPr>
    </p:spTree>
    <p:extLst>
      <p:ext uri="{BB962C8B-B14F-4D97-AF65-F5344CB8AC3E}">
        <p14:creationId xmlns:p14="http://schemas.microsoft.com/office/powerpoint/2010/main" val="4225985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353"/>
        <p:cNvGrpSpPr/>
        <p:nvPr/>
      </p:nvGrpSpPr>
      <p:grpSpPr>
        <a:xfrm>
          <a:off x="0" y="0"/>
          <a:ext cx="0" cy="0"/>
          <a:chOff x="0" y="0"/>
          <a:chExt cx="0" cy="0"/>
        </a:xfrm>
      </p:grpSpPr>
    </p:spTree>
    <p:extLst>
      <p:ext uri="{BB962C8B-B14F-4D97-AF65-F5344CB8AC3E}">
        <p14:creationId xmlns:p14="http://schemas.microsoft.com/office/powerpoint/2010/main" val="17663211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1"/>
        </a:solidFill>
        <a:effectLst/>
      </p:bgPr>
    </p:bg>
    <p:spTree>
      <p:nvGrpSpPr>
        <p:cNvPr id="1" name="Shape 354"/>
        <p:cNvGrpSpPr/>
        <p:nvPr/>
      </p:nvGrpSpPr>
      <p:grpSpPr>
        <a:xfrm>
          <a:off x="0" y="0"/>
          <a:ext cx="0" cy="0"/>
          <a:chOff x="0" y="0"/>
          <a:chExt cx="0" cy="0"/>
        </a:xfrm>
      </p:grpSpPr>
    </p:spTree>
    <p:extLst>
      <p:ext uri="{BB962C8B-B14F-4D97-AF65-F5344CB8AC3E}">
        <p14:creationId xmlns:p14="http://schemas.microsoft.com/office/powerpoint/2010/main" val="7242939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2"/>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235800" y="213550"/>
            <a:ext cx="8672393" cy="4716400"/>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995628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235725" y="229350"/>
            <a:ext cx="8672400" cy="46848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85635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983261952"/>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CE5B826-6809-49B3-9B4B-177D412235B0}" type="datetimeFigureOut">
              <a:rPr lang="zh-CN" altLang="en-US" smtClean="0"/>
              <a:t>2023/7/25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579557760"/>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CE5B826-6809-49B3-9B4B-177D412235B0}" type="datetimeFigureOut">
              <a:rPr lang="zh-CN" altLang="en-US" smtClean="0"/>
              <a:t>2023/7/25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4190927272"/>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CE5B826-6809-49B3-9B4B-177D412235B0}" type="datetimeFigureOut">
              <a:rPr lang="zh-CN" altLang="en-US" smtClean="0"/>
              <a:t>2023/7/25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96147258"/>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44105539"/>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392944547"/>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2.jpeg"/><Relationship Id="rId2" Type="http://schemas.openxmlformats.org/officeDocument/2006/relationships/slideLayout" Target="../slideLayouts/slideLayout24.xml"/><Relationship Id="rId16" Type="http://schemas.openxmlformats.org/officeDocument/2006/relationships/tags" Target="../tags/tag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印品黑体" panose="00000500000000000000" pitchFamily="2" charset="-122"/>
                <a:ea typeface="印品黑体" panose="00000500000000000000" pitchFamily="2" charset="-122"/>
              </a:defRPr>
            </a:lvl1pPr>
          </a:lstStyle>
          <a:p>
            <a:fld id="{9CE5B826-6809-49B3-9B4B-177D412235B0}" type="datetimeFigureOut">
              <a:rPr lang="zh-CN" altLang="en-US" smtClean="0"/>
              <a:pPr/>
              <a:t>2023/7/25</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印品黑体" panose="00000500000000000000" pitchFamily="2" charset="-122"/>
                <a:ea typeface="印品黑体" panose="00000500000000000000" pitchFamily="2" charset="-122"/>
              </a:defRPr>
            </a:lvl1pPr>
          </a:lstStyle>
          <a:p>
            <a:fld id="{601AD0B5-09AD-499F-88BC-01FCE55CDA76}" type="slidenum">
              <a:rPr lang="zh-CN" altLang="en-US" smtClean="0"/>
              <a:pPr/>
              <a:t>‹#›</a:t>
            </a:fld>
            <a:endParaRPr lang="zh-CN" altLang="en-US"/>
          </a:p>
        </p:txBody>
      </p:sp>
      <p:grpSp>
        <p:nvGrpSpPr>
          <p:cNvPr id="9" name="Group 8">
            <a:extLst>
              <a:ext uri="{FF2B5EF4-FFF2-40B4-BE49-F238E27FC236}">
                <a16:creationId xmlns:a16="http://schemas.microsoft.com/office/drawing/2014/main" xmlns="" id="{65483605-1E00-4906-A315-D22180EA533E}"/>
              </a:ext>
            </a:extLst>
          </p:cNvPr>
          <p:cNvGrpSpPr/>
          <p:nvPr userDrawn="1"/>
        </p:nvGrpSpPr>
        <p:grpSpPr>
          <a:xfrm>
            <a:off x="-3653204" y="-3203511"/>
            <a:ext cx="19153456" cy="11716336"/>
            <a:chOff x="-3653204" y="-3203511"/>
            <a:chExt cx="19153456" cy="11716336"/>
          </a:xfrm>
        </p:grpSpPr>
        <p:sp>
          <p:nvSpPr>
            <p:cNvPr id="7" name="Oval 6">
              <a:extLst>
                <a:ext uri="{FF2B5EF4-FFF2-40B4-BE49-F238E27FC236}">
                  <a16:creationId xmlns:a16="http://schemas.microsoft.com/office/drawing/2014/main" xmlns="" id="{2937CD1A-30C8-4C15-B4F2-4D14F08BFAB9}"/>
                </a:ext>
              </a:extLst>
            </p:cNvPr>
            <p:cNvSpPr>
              <a:spLocks noChangeAspect="1"/>
            </p:cNvSpPr>
            <p:nvPr userDrawn="1">
              <p:custDataLst>
                <p:tags r:id="rId13"/>
              </p:custDataLst>
            </p:nvPr>
          </p:nvSpPr>
          <p:spPr>
            <a:xfrm>
              <a:off x="-3653204" y="7022529"/>
              <a:ext cx="1490296" cy="1490296"/>
            </a:xfrm>
            <a:prstGeom prst="ellipse">
              <a:avLst/>
            </a:prstGeom>
            <a:blipFill dpi="0" rotWithShape="0">
              <a:blip r:embed="rId15"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Oval 7">
              <a:extLst>
                <a:ext uri="{FF2B5EF4-FFF2-40B4-BE49-F238E27FC236}">
                  <a16:creationId xmlns:a16="http://schemas.microsoft.com/office/drawing/2014/main" xmlns="" id="{7C714DB6-ED46-4B24-B17C-A36A9BCA8776}"/>
                </a:ext>
              </a:extLst>
            </p:cNvPr>
            <p:cNvSpPr>
              <a:spLocks noChangeAspect="1"/>
            </p:cNvSpPr>
            <p:nvPr userDrawn="1">
              <p:custDataLst>
                <p:tags r:id="rId14"/>
              </p:custDataLst>
            </p:nvPr>
          </p:nvSpPr>
          <p:spPr>
            <a:xfrm>
              <a:off x="14009956" y="-3203511"/>
              <a:ext cx="1490296" cy="1490296"/>
            </a:xfrm>
            <a:prstGeom prst="ellipse">
              <a:avLst/>
            </a:prstGeom>
            <a:blipFill dpi="0" rotWithShape="0">
              <a:blip r:embed="rId15"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1712794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pull/>
  </p:transition>
  <p:txStyles>
    <p:titleStyle>
      <a:lvl1pPr algn="l" defTabSz="685800" rtl="0" eaLnBrk="1" latinLnBrk="0" hangingPunct="1">
        <a:lnSpc>
          <a:spcPct val="90000"/>
        </a:lnSpc>
        <a:spcBef>
          <a:spcPct val="0"/>
        </a:spcBef>
        <a:buNone/>
        <a:defRPr sz="3300" kern="1200">
          <a:solidFill>
            <a:schemeClr val="tx1"/>
          </a:solidFill>
          <a:latin typeface="印品黑体" panose="00000500000000000000" pitchFamily="2" charset="-122"/>
          <a:ea typeface="印品黑体" panose="00000500000000000000" pitchFamily="2" charset="-122"/>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印品黑体" panose="00000500000000000000" pitchFamily="2" charset="-122"/>
          <a:ea typeface="印品黑体" panose="00000500000000000000" pitchFamily="2" charset="-122"/>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印品黑体" panose="00000500000000000000" pitchFamily="2" charset="-122"/>
          <a:ea typeface="印品黑体" panose="00000500000000000000" pitchFamily="2" charset="-122"/>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印品黑体" panose="00000500000000000000" pitchFamily="2" charset="-122"/>
          <a:ea typeface="印品黑体" panose="00000500000000000000" pitchFamily="2" charset="-122"/>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印品黑体" panose="00000500000000000000" pitchFamily="2" charset="-122"/>
          <a:ea typeface="印品黑体" panose="00000500000000000000"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B9E6C50-F2B0-4117-AF69-C839F5CC2C8C}" type="datetimeFigureOut">
              <a:rPr lang="zh-CN" altLang="en-US" smtClean="0"/>
              <a:t>2023/7/25</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49126679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spd="med">
    <p:pull/>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643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1pPr>
            <a:lvl2pPr lvl="1"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2pPr>
            <a:lvl3pPr lvl="2"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3pPr>
            <a:lvl4pPr lvl="3"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4pPr>
            <a:lvl5pPr lvl="4"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5pPr>
            <a:lvl6pPr lvl="5"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6pPr>
            <a:lvl7pPr lvl="6"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7pPr>
            <a:lvl8pPr lvl="7"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8pPr>
            <a:lvl9pPr lvl="8"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9pPr>
          </a:lstStyle>
          <a:p>
            <a:endParaRPr/>
          </a:p>
        </p:txBody>
      </p:sp>
      <p:sp>
        <p:nvSpPr>
          <p:cNvPr id="7" name="Google Shape;7;p1"/>
          <p:cNvSpPr txBox="1">
            <a:spLocks noGrp="1"/>
          </p:cNvSpPr>
          <p:nvPr>
            <p:ph type="body" idx="1"/>
          </p:nvPr>
        </p:nvSpPr>
        <p:spPr>
          <a:xfrm>
            <a:off x="720000" y="1237080"/>
            <a:ext cx="7704000" cy="33663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1600"/>
              </a:spcBef>
              <a:spcAft>
                <a:spcPts val="160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5" name="Oval 4">
            <a:extLst>
              <a:ext uri="{FF2B5EF4-FFF2-40B4-BE49-F238E27FC236}">
                <a16:creationId xmlns:a16="http://schemas.microsoft.com/office/drawing/2014/main" xmlns="" id="{670E586B-B261-40C0-9914-00FE7B040D14}"/>
              </a:ext>
            </a:extLst>
          </p:cNvPr>
          <p:cNvSpPr>
            <a:spLocks noChangeAspect="1"/>
          </p:cNvSpPr>
          <p:nvPr userDrawn="1">
            <p:custDataLst>
              <p:tags r:id="rId16"/>
            </p:custDataLst>
          </p:nvPr>
        </p:nvSpPr>
        <p:spPr>
          <a:xfrm>
            <a:off x="-1085850" y="0"/>
            <a:ext cx="807245" cy="807245"/>
          </a:xfrm>
          <a:prstGeom prst="ellipse">
            <a:avLst/>
          </a:prstGeom>
          <a:blipFill dpi="0" rotWithShape="0">
            <a:blip r:embed="rId17"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295196491"/>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sv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12.sv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0.png"/><Relationship Id="rId7" Type="http://schemas.openxmlformats.org/officeDocument/2006/relationships/image" Target="../media/image53.sv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22.png"/><Relationship Id="rId9" Type="http://schemas.openxmlformats.org/officeDocument/2006/relationships/image" Target="../media/image55.svg"/></Relationships>
</file>

<file path=ppt/slides/_rels/slide1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6.png"/><Relationship Id="rId7"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30.xml"/><Relationship Id="rId6" Type="http://schemas.openxmlformats.org/officeDocument/2006/relationships/image" Target="../media/image59.svg"/><Relationship Id="rId5" Type="http://schemas.openxmlformats.org/officeDocument/2006/relationships/image" Target="../media/image47.png"/><Relationship Id="rId4" Type="http://schemas.openxmlformats.org/officeDocument/2006/relationships/image" Target="../media/image57.svg"/></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68.svg"/><Relationship Id="rId13" Type="http://schemas.openxmlformats.org/officeDocument/2006/relationships/image" Target="../media/image56.png"/><Relationship Id="rId18" Type="http://schemas.openxmlformats.org/officeDocument/2006/relationships/image" Target="../media/image76.svg"/><Relationship Id="rId3" Type="http://schemas.openxmlformats.org/officeDocument/2006/relationships/image" Target="../media/image51.png"/><Relationship Id="rId7" Type="http://schemas.openxmlformats.org/officeDocument/2006/relationships/image" Target="../media/image53.png"/><Relationship Id="rId12" Type="http://schemas.openxmlformats.org/officeDocument/2006/relationships/image" Target="../media/image72.svg"/><Relationship Id="rId17" Type="http://schemas.openxmlformats.org/officeDocument/2006/relationships/image" Target="../media/image59.png"/><Relationship Id="rId2" Type="http://schemas.openxmlformats.org/officeDocument/2006/relationships/notesSlide" Target="../notesSlides/notesSlide13.xml"/><Relationship Id="rId16" Type="http://schemas.openxmlformats.org/officeDocument/2006/relationships/image" Target="../media/image74.svg"/><Relationship Id="rId1" Type="http://schemas.openxmlformats.org/officeDocument/2006/relationships/slideLayout" Target="../slideLayouts/slideLayout30.xml"/><Relationship Id="rId6" Type="http://schemas.openxmlformats.org/officeDocument/2006/relationships/image" Target="../media/image66.svg"/><Relationship Id="rId11" Type="http://schemas.openxmlformats.org/officeDocument/2006/relationships/image" Target="../media/image55.png"/><Relationship Id="rId5" Type="http://schemas.openxmlformats.org/officeDocument/2006/relationships/image" Target="../media/image52.png"/><Relationship Id="rId15" Type="http://schemas.openxmlformats.org/officeDocument/2006/relationships/image" Target="../media/image58.png"/><Relationship Id="rId10" Type="http://schemas.openxmlformats.org/officeDocument/2006/relationships/image" Target="../media/image70.svg"/><Relationship Id="rId19" Type="http://schemas.openxmlformats.org/officeDocument/2006/relationships/image" Target="../media/image60.png"/><Relationship Id="rId4" Type="http://schemas.openxmlformats.org/officeDocument/2006/relationships/image" Target="../media/image64.svg"/><Relationship Id="rId9" Type="http://schemas.openxmlformats.org/officeDocument/2006/relationships/image" Target="../media/image54.png"/><Relationship Id="rId14"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2.sv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5.sv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0.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0.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34.svg"/><Relationship Id="rId4" Type="http://schemas.openxmlformats.org/officeDocument/2006/relationships/image" Target="../media/image29.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7.png"/><Relationship Id="rId7" Type="http://schemas.openxmlformats.org/officeDocument/2006/relationships/image" Target="../media/image42.sv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40.svg"/><Relationship Id="rId10" Type="http://schemas.openxmlformats.org/officeDocument/2006/relationships/image" Target="../media/image33.png"/><Relationship Id="rId4" Type="http://schemas.openxmlformats.org/officeDocument/2006/relationships/image" Target="../media/image34.png"/><Relationship Id="rId9" Type="http://schemas.openxmlformats.org/officeDocument/2006/relationships/image" Target="../media/image44.svg"/></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5.sv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5">
            <a:extLst>
              <a:ext uri="{FF2B5EF4-FFF2-40B4-BE49-F238E27FC236}">
                <a16:creationId xmlns:a16="http://schemas.microsoft.com/office/drawing/2014/main" xmlns="" id="{BE4FF2CD-07C7-474E-A2D0-DFDCF4C470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69851" y="783598"/>
            <a:ext cx="6207202" cy="1658679"/>
          </a:xfrm>
          <a:prstGeom prst="rect">
            <a:avLst/>
          </a:prstGeom>
        </p:spPr>
      </p:pic>
      <p:pic>
        <p:nvPicPr>
          <p:cNvPr id="1028" name="Picture 4" descr="Lợi ích của việc cùng học tiếng Nhật theo học nhóm">
            <a:extLst>
              <a:ext uri="{FF2B5EF4-FFF2-40B4-BE49-F238E27FC236}">
                <a16:creationId xmlns:a16="http://schemas.microsoft.com/office/drawing/2014/main" xmlns="" id="{F2B467F3-D2B7-453E-B34F-499B5D4ED44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27127"/>
          <a:stretch/>
        </p:blipFill>
        <p:spPr bwMode="auto">
          <a:xfrm>
            <a:off x="1606659" y="2504411"/>
            <a:ext cx="5270394" cy="243707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xmlns="" id="{2B0EE2AC-FA0D-457E-A0AC-93394C48553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046522" y="202018"/>
            <a:ext cx="2680628" cy="3121545"/>
          </a:xfrm>
          <a:prstGeom prst="rect">
            <a:avLst/>
          </a:prstGeom>
        </p:spPr>
      </p:pic>
      <p:sp>
        <p:nvSpPr>
          <p:cNvPr id="2" name="Rectangle 1">
            <a:extLst>
              <a:ext uri="{FF2B5EF4-FFF2-40B4-BE49-F238E27FC236}">
                <a16:creationId xmlns:a16="http://schemas.microsoft.com/office/drawing/2014/main" xmlns="" id="{8C2BA1D8-2EB2-4FA6-8F16-032AEA8ED656}"/>
              </a:ext>
            </a:extLst>
          </p:cNvPr>
          <p:cNvSpPr/>
          <p:nvPr/>
        </p:nvSpPr>
        <p:spPr>
          <a:xfrm>
            <a:off x="804671" y="1135883"/>
            <a:ext cx="5372845" cy="954107"/>
          </a:xfrm>
          <a:prstGeom prst="rect">
            <a:avLst/>
          </a:prstGeom>
          <a:noFill/>
        </p:spPr>
        <p:txBody>
          <a:bodyPr wrap="square" lIns="91440" tIns="45720" rIns="91440" bIns="45720">
            <a:spAutoFit/>
          </a:bodyPr>
          <a:lstStyle/>
          <a:p>
            <a:pPr algn="ctr"/>
            <a:r>
              <a:rPr lang="en-US" sz="2800">
                <a:ln w="0"/>
                <a:effectLst>
                  <a:outerShdw blurRad="38100" dist="19050" dir="2700000" algn="tl" rotWithShape="0">
                    <a:schemeClr val="dk1">
                      <a:alpha val="40000"/>
                    </a:schemeClr>
                  </a:outerShdw>
                </a:effectLst>
              </a:rPr>
              <a:t>Em hãy đọc</a:t>
            </a:r>
            <a:r>
              <a:rPr lang="en-US" sz="2800" b="0" cap="none" spc="0">
                <a:ln w="0"/>
                <a:solidFill>
                  <a:schemeClr val="tx1"/>
                </a:solidFill>
                <a:effectLst>
                  <a:outerShdw blurRad="38100" dist="19050" dir="2700000" algn="tl" rotWithShape="0">
                    <a:schemeClr val="dk1">
                      <a:alpha val="40000"/>
                    </a:schemeClr>
                  </a:outerShdw>
                </a:effectLst>
              </a:rPr>
              <a:t> biên bản cuộc họp tổ, lớp hoặc chi đội đã lập ở tiết trước.</a:t>
            </a:r>
          </a:p>
        </p:txBody>
      </p:sp>
    </p:spTree>
    <p:extLst>
      <p:ext uri="{BB962C8B-B14F-4D97-AF65-F5344CB8AC3E}">
        <p14:creationId xmlns:p14="http://schemas.microsoft.com/office/powerpoint/2010/main" val="111043252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00">
            <a:alpha val="21000"/>
          </a:srgbClr>
        </a:solidFill>
        <a:effectLst/>
      </p:bgPr>
    </p:bg>
    <p:spTree>
      <p:nvGrpSpPr>
        <p:cNvPr id="1" name=""/>
        <p:cNvGrpSpPr/>
        <p:nvPr/>
      </p:nvGrpSpPr>
      <p:grpSpPr>
        <a:xfrm>
          <a:off x="0" y="0"/>
          <a:ext cx="0" cy="0"/>
          <a:chOff x="0" y="0"/>
          <a:chExt cx="0" cy="0"/>
        </a:xfrm>
      </p:grpSpPr>
      <p:pic>
        <p:nvPicPr>
          <p:cNvPr id="20" name="Picture 5">
            <a:extLst>
              <a:ext uri="{FF2B5EF4-FFF2-40B4-BE49-F238E27FC236}">
                <a16:creationId xmlns:a16="http://schemas.microsoft.com/office/drawing/2014/main" xmlns="" id="{682AA3DB-D738-4A13-8652-86D45188CA6C}"/>
              </a:ext>
            </a:extLst>
          </p:cNvPr>
          <p:cNvPicPr>
            <a:picLocks noChangeAspect="1"/>
          </p:cNvPicPr>
          <p:nvPr/>
        </p:nvPicPr>
        <p:blipFill>
          <a:blip r:embed="rId3"/>
          <a:srcRect/>
          <a:stretch>
            <a:fillRect/>
          </a:stretch>
        </p:blipFill>
        <p:spPr>
          <a:xfrm>
            <a:off x="403759" y="2681846"/>
            <a:ext cx="3256674" cy="2061882"/>
          </a:xfrm>
          <a:prstGeom prst="rect">
            <a:avLst/>
          </a:prstGeom>
        </p:spPr>
      </p:pic>
      <p:pic>
        <p:nvPicPr>
          <p:cNvPr id="22" name="Picture 9">
            <a:extLst>
              <a:ext uri="{FF2B5EF4-FFF2-40B4-BE49-F238E27FC236}">
                <a16:creationId xmlns:a16="http://schemas.microsoft.com/office/drawing/2014/main" xmlns="" id="{21F07C24-2B69-40CE-B33E-E13DD5A2F0E4}"/>
              </a:ext>
            </a:extLst>
          </p:cNvPr>
          <p:cNvPicPr>
            <a:picLocks noChangeAspect="1"/>
          </p:cNvPicPr>
          <p:nvPr/>
        </p:nvPicPr>
        <p:blipFill>
          <a:blip r:embed="rId4"/>
          <a:srcRect/>
          <a:stretch>
            <a:fillRect/>
          </a:stretch>
        </p:blipFill>
        <p:spPr>
          <a:xfrm>
            <a:off x="3369083" y="208221"/>
            <a:ext cx="2881723" cy="1887528"/>
          </a:xfrm>
          <a:prstGeom prst="rect">
            <a:avLst/>
          </a:prstGeom>
        </p:spPr>
      </p:pic>
      <p:pic>
        <p:nvPicPr>
          <p:cNvPr id="23" name="Picture 10">
            <a:extLst>
              <a:ext uri="{FF2B5EF4-FFF2-40B4-BE49-F238E27FC236}">
                <a16:creationId xmlns:a16="http://schemas.microsoft.com/office/drawing/2014/main" xmlns="" id="{0A63D6DB-7C0A-472B-987B-AF0C7B400237}"/>
              </a:ext>
            </a:extLst>
          </p:cNvPr>
          <p:cNvPicPr>
            <a:picLocks noChangeAspect="1"/>
          </p:cNvPicPr>
          <p:nvPr/>
        </p:nvPicPr>
        <p:blipFill>
          <a:blip r:embed="rId5"/>
          <a:srcRect/>
          <a:stretch>
            <a:fillRect/>
          </a:stretch>
        </p:blipFill>
        <p:spPr>
          <a:xfrm>
            <a:off x="6157446" y="935855"/>
            <a:ext cx="2881723" cy="2319787"/>
          </a:xfrm>
          <a:prstGeom prst="rect">
            <a:avLst/>
          </a:prstGeom>
        </p:spPr>
      </p:pic>
      <p:pic>
        <p:nvPicPr>
          <p:cNvPr id="24" name="Picture 2">
            <a:extLst>
              <a:ext uri="{FF2B5EF4-FFF2-40B4-BE49-F238E27FC236}">
                <a16:creationId xmlns:a16="http://schemas.microsoft.com/office/drawing/2014/main" xmlns="" id="{DF09FC01-2020-40DC-8AEC-D8348EAF9D29}"/>
              </a:ext>
            </a:extLst>
          </p:cNvPr>
          <p:cNvPicPr>
            <a:picLocks noChangeAspect="1"/>
          </p:cNvPicPr>
          <p:nvPr/>
        </p:nvPicPr>
        <p:blipFill>
          <a:blip r:embed="rId6"/>
          <a:srcRect/>
          <a:stretch>
            <a:fillRect/>
          </a:stretch>
        </p:blipFill>
        <p:spPr>
          <a:xfrm>
            <a:off x="759660" y="340438"/>
            <a:ext cx="1940132" cy="1799473"/>
          </a:xfrm>
          <a:prstGeom prst="rect">
            <a:avLst/>
          </a:prstGeom>
        </p:spPr>
      </p:pic>
      <p:pic>
        <p:nvPicPr>
          <p:cNvPr id="25" name="Picture 4">
            <a:extLst>
              <a:ext uri="{FF2B5EF4-FFF2-40B4-BE49-F238E27FC236}">
                <a16:creationId xmlns:a16="http://schemas.microsoft.com/office/drawing/2014/main" xmlns="" id="{581DB56F-76CD-4745-9B7F-571E30F20947}"/>
              </a:ext>
            </a:extLst>
          </p:cNvPr>
          <p:cNvPicPr>
            <a:picLocks noChangeAspect="1"/>
          </p:cNvPicPr>
          <p:nvPr/>
        </p:nvPicPr>
        <p:blipFill>
          <a:blip r:embed="rId7"/>
          <a:srcRect/>
          <a:stretch>
            <a:fillRect/>
          </a:stretch>
        </p:blipFill>
        <p:spPr>
          <a:xfrm>
            <a:off x="4392892" y="2571750"/>
            <a:ext cx="2961047" cy="2106045"/>
          </a:xfrm>
          <a:prstGeom prst="rect">
            <a:avLst/>
          </a:prstGeom>
        </p:spPr>
      </p:pic>
    </p:spTree>
    <p:extLst>
      <p:ext uri="{BB962C8B-B14F-4D97-AF65-F5344CB8AC3E}">
        <p14:creationId xmlns:p14="http://schemas.microsoft.com/office/powerpoint/2010/main" val="316321706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p:cTn id="28" dur="500" fill="hold"/>
                                        <p:tgtEl>
                                          <p:spTgt spid="24"/>
                                        </p:tgtEl>
                                        <p:attrNameLst>
                                          <p:attrName>ppt_w</p:attrName>
                                        </p:attrNameLst>
                                      </p:cBhvr>
                                      <p:tavLst>
                                        <p:tav tm="0">
                                          <p:val>
                                            <p:fltVal val="0"/>
                                          </p:val>
                                        </p:tav>
                                        <p:tav tm="100000">
                                          <p:val>
                                            <p:strVal val="#ppt_w"/>
                                          </p:val>
                                        </p:tav>
                                      </p:tavLst>
                                    </p:anim>
                                    <p:anim calcmode="lin" valueType="num">
                                      <p:cBhvr>
                                        <p:cTn id="29" dur="500" fill="hold"/>
                                        <p:tgtEl>
                                          <p:spTgt spid="24"/>
                                        </p:tgtEl>
                                        <p:attrNameLst>
                                          <p:attrName>ppt_h</p:attrName>
                                        </p:attrNameLst>
                                      </p:cBhvr>
                                      <p:tavLst>
                                        <p:tav tm="0">
                                          <p:val>
                                            <p:fltVal val="0"/>
                                          </p:val>
                                        </p:tav>
                                        <p:tav tm="100000">
                                          <p:val>
                                            <p:strVal val="#ppt_h"/>
                                          </p:val>
                                        </p:tav>
                                      </p:tavLst>
                                    </p:anim>
                                    <p:animEffect transition="in" filter="fade">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fltVal val="0"/>
                                          </p:val>
                                        </p:tav>
                                        <p:tav tm="100000">
                                          <p:val>
                                            <p:strVal val="#ppt_w"/>
                                          </p:val>
                                        </p:tav>
                                      </p:tavLst>
                                    </p:anim>
                                    <p:anim calcmode="lin" valueType="num">
                                      <p:cBhvr>
                                        <p:cTn id="36" dur="500" fill="hold"/>
                                        <p:tgtEl>
                                          <p:spTgt spid="25"/>
                                        </p:tgtEl>
                                        <p:attrNameLst>
                                          <p:attrName>ppt_h</p:attrName>
                                        </p:attrNameLst>
                                      </p:cBhvr>
                                      <p:tavLst>
                                        <p:tav tm="0">
                                          <p:val>
                                            <p:fltVal val="0"/>
                                          </p:val>
                                        </p:tav>
                                        <p:tav tm="100000">
                                          <p:val>
                                            <p:strVal val="#ppt_h"/>
                                          </p:val>
                                        </p:tav>
                                      </p:tavLst>
                                    </p:anim>
                                    <p:animEffect transition="in" filter="fade">
                                      <p:cBhvr>
                                        <p:cTn id="3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r="41771" b="65434"/>
          <a:stretch/>
        </p:blipFill>
        <p:spPr>
          <a:xfrm>
            <a:off x="0" y="0"/>
            <a:ext cx="5324475" cy="1777921"/>
          </a:xfrm>
          <a:prstGeom prst="rect">
            <a:avLst/>
          </a:prstGeom>
        </p:spPr>
      </p:pic>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t="40185" r="51771" b="24444"/>
          <a:stretch/>
        </p:blipFill>
        <p:spPr>
          <a:xfrm>
            <a:off x="128884" y="3678865"/>
            <a:ext cx="3490654" cy="1439990"/>
          </a:xfrm>
          <a:prstGeom prst="rect">
            <a:avLst/>
          </a:prstGeom>
        </p:spPr>
      </p:pic>
      <p:pic>
        <p:nvPicPr>
          <p:cNvPr id="6" name="图片 5"/>
          <p:cNvPicPr>
            <a:picLocks noChangeAspect="1"/>
          </p:cNvPicPr>
          <p:nvPr/>
        </p:nvPicPr>
        <p:blipFill rotWithShape="1">
          <a:blip r:embed="rId5">
            <a:extLst>
              <a:ext uri="{28A0092B-C50C-407E-A947-70E740481C1C}">
                <a14:useLocalDpi xmlns:a14="http://schemas.microsoft.com/office/drawing/2010/main" val="0"/>
              </a:ext>
            </a:extLst>
          </a:blip>
          <a:srcRect l="7604" t="49630" r="75521" b="12036"/>
          <a:stretch/>
        </p:blipFill>
        <p:spPr>
          <a:xfrm>
            <a:off x="7164757" y="2779151"/>
            <a:ext cx="1850360" cy="2364349"/>
          </a:xfrm>
          <a:prstGeom prst="rect">
            <a:avLst/>
          </a:prstGeom>
        </p:spPr>
      </p:pic>
      <p:sp>
        <p:nvSpPr>
          <p:cNvPr id="2" name="Rectangle 1">
            <a:extLst>
              <a:ext uri="{FF2B5EF4-FFF2-40B4-BE49-F238E27FC236}">
                <a16:creationId xmlns:a16="http://schemas.microsoft.com/office/drawing/2014/main" xmlns="" id="{471BEAE2-05FA-4CEC-AF04-7BAE3E085129}"/>
              </a:ext>
            </a:extLst>
          </p:cNvPr>
          <p:cNvSpPr/>
          <p:nvPr/>
        </p:nvSpPr>
        <p:spPr>
          <a:xfrm>
            <a:off x="1220719" y="900964"/>
            <a:ext cx="3095143" cy="461665"/>
          </a:xfrm>
          <a:prstGeom prst="rect">
            <a:avLst/>
          </a:prstGeom>
          <a:noFill/>
        </p:spPr>
        <p:txBody>
          <a:bodyPr wrap="none" lIns="91440" tIns="45720" rIns="91440" bIns="45720">
            <a:spAutoFit/>
          </a:bodyPr>
          <a:lstStyle/>
          <a:p>
            <a:pPr algn="ctr"/>
            <a:r>
              <a:rPr lang="en-US" sz="2400" b="0" cap="none" spc="0">
                <a:ln w="0"/>
                <a:solidFill>
                  <a:schemeClr val="tx1"/>
                </a:solidFill>
                <a:effectLst>
                  <a:outerShdw blurRad="38100" dist="19050" dir="2700000" algn="tl" rotWithShape="0">
                    <a:schemeClr val="dk1">
                      <a:alpha val="40000"/>
                    </a:schemeClr>
                  </a:outerShdw>
                </a:effectLst>
              </a:rPr>
              <a:t>Người em định tả là ai?</a:t>
            </a:r>
          </a:p>
        </p:txBody>
      </p:sp>
      <p:sp>
        <p:nvSpPr>
          <p:cNvPr id="12" name="Rectangle 11">
            <a:extLst>
              <a:ext uri="{FF2B5EF4-FFF2-40B4-BE49-F238E27FC236}">
                <a16:creationId xmlns:a16="http://schemas.microsoft.com/office/drawing/2014/main" xmlns="" id="{4EC03879-F218-4958-A94E-5F2087E1019A}"/>
              </a:ext>
            </a:extLst>
          </p:cNvPr>
          <p:cNvSpPr/>
          <p:nvPr/>
        </p:nvSpPr>
        <p:spPr>
          <a:xfrm>
            <a:off x="896465" y="1391714"/>
            <a:ext cx="6838795" cy="461665"/>
          </a:xfrm>
          <a:prstGeom prst="rect">
            <a:avLst/>
          </a:prstGeom>
          <a:noFill/>
        </p:spPr>
        <p:txBody>
          <a:bodyPr wrap="none" lIns="91440" tIns="45720" rIns="91440" bIns="45720">
            <a:spAutoFit/>
          </a:bodyPr>
          <a:lstStyle/>
          <a:p>
            <a:pPr algn="ctr"/>
            <a:r>
              <a:rPr lang="en-US" sz="2400" b="0" cap="none" spc="0">
                <a:ln w="0"/>
                <a:solidFill>
                  <a:schemeClr val="tx1"/>
                </a:solidFill>
                <a:effectLst>
                  <a:outerShdw blurRad="38100" dist="19050" dir="2700000" algn="tl" rotWithShape="0">
                    <a:schemeClr val="dk1">
                      <a:alpha val="40000"/>
                    </a:schemeClr>
                  </a:outerShdw>
                </a:effectLst>
              </a:rPr>
              <a:t>Người đó có động tác, cử chỉ, lời nói nào là tiêu biểu?</a:t>
            </a:r>
          </a:p>
        </p:txBody>
      </p:sp>
      <p:sp>
        <p:nvSpPr>
          <p:cNvPr id="13" name="Rectangle 12">
            <a:extLst>
              <a:ext uri="{FF2B5EF4-FFF2-40B4-BE49-F238E27FC236}">
                <a16:creationId xmlns:a16="http://schemas.microsoft.com/office/drawing/2014/main" xmlns="" id="{143BB6E3-6A41-4812-9ED2-9A827412D665}"/>
              </a:ext>
            </a:extLst>
          </p:cNvPr>
          <p:cNvSpPr/>
          <p:nvPr/>
        </p:nvSpPr>
        <p:spPr>
          <a:xfrm>
            <a:off x="632439" y="1882464"/>
            <a:ext cx="5404173" cy="461665"/>
          </a:xfrm>
          <a:prstGeom prst="rect">
            <a:avLst/>
          </a:prstGeom>
          <a:noFill/>
        </p:spPr>
        <p:txBody>
          <a:bodyPr wrap="none" lIns="91440" tIns="45720" rIns="91440" bIns="45720">
            <a:spAutoFit/>
          </a:bodyPr>
          <a:lstStyle/>
          <a:p>
            <a:pPr algn="ctr"/>
            <a:r>
              <a:rPr lang="en-US" sz="2400" b="0" cap="none" spc="0">
                <a:ln w="0"/>
                <a:solidFill>
                  <a:schemeClr val="tx1"/>
                </a:solidFill>
                <a:effectLst>
                  <a:outerShdw blurRad="38100" dist="19050" dir="2700000" algn="tl" rotWithShape="0">
                    <a:schemeClr val="dk1">
                      <a:alpha val="40000"/>
                    </a:schemeClr>
                  </a:outerShdw>
                </a:effectLst>
              </a:rPr>
              <a:t>Tư thế của người đó lúc làm việc thế nào?</a:t>
            </a:r>
          </a:p>
        </p:txBody>
      </p:sp>
      <p:sp>
        <p:nvSpPr>
          <p:cNvPr id="14" name="Rectangle 13">
            <a:extLst>
              <a:ext uri="{FF2B5EF4-FFF2-40B4-BE49-F238E27FC236}">
                <a16:creationId xmlns:a16="http://schemas.microsoft.com/office/drawing/2014/main" xmlns="" id="{3DA2990B-0CDE-4192-A683-612E75B89524}"/>
              </a:ext>
            </a:extLst>
          </p:cNvPr>
          <p:cNvSpPr/>
          <p:nvPr/>
        </p:nvSpPr>
        <p:spPr>
          <a:xfrm>
            <a:off x="348629" y="2373214"/>
            <a:ext cx="6617966" cy="461665"/>
          </a:xfrm>
          <a:prstGeom prst="rect">
            <a:avLst/>
          </a:prstGeom>
          <a:noFill/>
        </p:spPr>
        <p:txBody>
          <a:bodyPr wrap="none" lIns="91440" tIns="45720" rIns="91440" bIns="45720">
            <a:spAutoFit/>
          </a:bodyPr>
          <a:lstStyle/>
          <a:p>
            <a:pPr algn="ctr"/>
            <a:r>
              <a:rPr lang="en-US" sz="2400" b="0" cap="none" spc="0">
                <a:ln w="0"/>
                <a:solidFill>
                  <a:schemeClr val="tx1"/>
                </a:solidFill>
                <a:effectLst>
                  <a:outerShdw blurRad="38100" dist="19050" dir="2700000" algn="tl" rotWithShape="0">
                    <a:schemeClr val="dk1">
                      <a:alpha val="40000"/>
                    </a:schemeClr>
                  </a:outerShdw>
                </a:effectLst>
              </a:rPr>
              <a:t>Người đó dùng dụng cụ để làm việc và dùng ra sao?</a:t>
            </a:r>
          </a:p>
        </p:txBody>
      </p:sp>
      <p:sp>
        <p:nvSpPr>
          <p:cNvPr id="15" name="Rectangle 14">
            <a:extLst>
              <a:ext uri="{FF2B5EF4-FFF2-40B4-BE49-F238E27FC236}">
                <a16:creationId xmlns:a16="http://schemas.microsoft.com/office/drawing/2014/main" xmlns="" id="{223F715F-9886-4493-B3B5-3DB5DC15F77B}"/>
              </a:ext>
            </a:extLst>
          </p:cNvPr>
          <p:cNvSpPr/>
          <p:nvPr/>
        </p:nvSpPr>
        <p:spPr>
          <a:xfrm>
            <a:off x="768039" y="2863964"/>
            <a:ext cx="6198556" cy="461665"/>
          </a:xfrm>
          <a:prstGeom prst="rect">
            <a:avLst/>
          </a:prstGeom>
          <a:noFill/>
        </p:spPr>
        <p:txBody>
          <a:bodyPr wrap="none" lIns="91440" tIns="45720" rIns="91440" bIns="45720">
            <a:spAutoFit/>
          </a:bodyPr>
          <a:lstStyle/>
          <a:p>
            <a:pPr algn="ctr"/>
            <a:r>
              <a:rPr lang="en-US" sz="2400" b="0" cap="none" spc="0">
                <a:ln w="0"/>
                <a:solidFill>
                  <a:schemeClr val="tx1"/>
                </a:solidFill>
                <a:effectLst>
                  <a:outerShdw blurRad="38100" dist="19050" dir="2700000" algn="tl" rotWithShape="0">
                    <a:schemeClr val="dk1">
                      <a:alpha val="40000"/>
                    </a:schemeClr>
                  </a:outerShdw>
                </a:effectLst>
              </a:rPr>
              <a:t>Em chú ý nhiều đến động tác nào của người đó?</a:t>
            </a:r>
          </a:p>
        </p:txBody>
      </p:sp>
      <p:sp>
        <p:nvSpPr>
          <p:cNvPr id="16" name="Rectangle 15">
            <a:extLst>
              <a:ext uri="{FF2B5EF4-FFF2-40B4-BE49-F238E27FC236}">
                <a16:creationId xmlns:a16="http://schemas.microsoft.com/office/drawing/2014/main" xmlns="" id="{6EDF66E9-8F59-4969-87E9-38522BAA3373}"/>
              </a:ext>
            </a:extLst>
          </p:cNvPr>
          <p:cNvSpPr/>
          <p:nvPr/>
        </p:nvSpPr>
        <p:spPr>
          <a:xfrm>
            <a:off x="1451232" y="3354713"/>
            <a:ext cx="5175431" cy="461665"/>
          </a:xfrm>
          <a:prstGeom prst="rect">
            <a:avLst/>
          </a:prstGeom>
          <a:noFill/>
        </p:spPr>
        <p:txBody>
          <a:bodyPr wrap="square" lIns="91440" tIns="45720" rIns="91440" bIns="45720">
            <a:spAutoFit/>
          </a:bodyPr>
          <a:lstStyle/>
          <a:p>
            <a:pPr algn="ctr"/>
            <a:r>
              <a:rPr lang="en-US" sz="2400" b="0" cap="none" spc="0">
                <a:ln w="0"/>
                <a:solidFill>
                  <a:schemeClr val="tx1"/>
                </a:solidFill>
                <a:effectLst>
                  <a:outerShdw blurRad="38100" dist="19050" dir="2700000" algn="tl" rotWithShape="0">
                    <a:schemeClr val="dk1">
                      <a:alpha val="40000"/>
                    </a:schemeClr>
                  </a:outerShdw>
                </a:effectLst>
              </a:rPr>
              <a:t>Vì sao em chú ý nhiều đến động tác đó?</a:t>
            </a:r>
          </a:p>
        </p:txBody>
      </p:sp>
      <p:pic>
        <p:nvPicPr>
          <p:cNvPr id="17" name="Picture 6">
            <a:extLst>
              <a:ext uri="{FF2B5EF4-FFF2-40B4-BE49-F238E27FC236}">
                <a16:creationId xmlns:a16="http://schemas.microsoft.com/office/drawing/2014/main" xmlns="" id="{6A64C22A-3BE5-4B2E-9A50-9CBFE3886A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96465" y="976603"/>
            <a:ext cx="368411" cy="310386"/>
          </a:xfrm>
          <a:prstGeom prst="rect">
            <a:avLst/>
          </a:prstGeom>
        </p:spPr>
      </p:pic>
      <p:pic>
        <p:nvPicPr>
          <p:cNvPr id="18" name="Picture 6">
            <a:extLst>
              <a:ext uri="{FF2B5EF4-FFF2-40B4-BE49-F238E27FC236}">
                <a16:creationId xmlns:a16="http://schemas.microsoft.com/office/drawing/2014/main" xmlns="" id="{1F411684-F9FB-428E-8E71-BA28FF494A0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70316" y="1455948"/>
            <a:ext cx="368411" cy="310386"/>
          </a:xfrm>
          <a:prstGeom prst="rect">
            <a:avLst/>
          </a:prstGeom>
        </p:spPr>
      </p:pic>
      <p:pic>
        <p:nvPicPr>
          <p:cNvPr id="19" name="Picture 6">
            <a:extLst>
              <a:ext uri="{FF2B5EF4-FFF2-40B4-BE49-F238E27FC236}">
                <a16:creationId xmlns:a16="http://schemas.microsoft.com/office/drawing/2014/main" xmlns="" id="{F33CB120-6553-47A5-989E-06ADDC23E62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48629" y="1958104"/>
            <a:ext cx="368411" cy="310386"/>
          </a:xfrm>
          <a:prstGeom prst="rect">
            <a:avLst/>
          </a:prstGeom>
        </p:spPr>
      </p:pic>
      <p:pic>
        <p:nvPicPr>
          <p:cNvPr id="20" name="Picture 6">
            <a:extLst>
              <a:ext uri="{FF2B5EF4-FFF2-40B4-BE49-F238E27FC236}">
                <a16:creationId xmlns:a16="http://schemas.microsoft.com/office/drawing/2014/main" xmlns="" id="{D9BC6778-C866-4102-A74E-3DF280C9FC3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3191" y="2451857"/>
            <a:ext cx="368411" cy="310386"/>
          </a:xfrm>
          <a:prstGeom prst="rect">
            <a:avLst/>
          </a:prstGeom>
        </p:spPr>
      </p:pic>
      <p:pic>
        <p:nvPicPr>
          <p:cNvPr id="21" name="Picture 6">
            <a:extLst>
              <a:ext uri="{FF2B5EF4-FFF2-40B4-BE49-F238E27FC236}">
                <a16:creationId xmlns:a16="http://schemas.microsoft.com/office/drawing/2014/main" xmlns="" id="{0BCC0BB6-1B85-4F02-9CEF-7DAA989CD92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84753" y="2946486"/>
            <a:ext cx="368411" cy="310386"/>
          </a:xfrm>
          <a:prstGeom prst="rect">
            <a:avLst/>
          </a:prstGeom>
        </p:spPr>
      </p:pic>
      <p:pic>
        <p:nvPicPr>
          <p:cNvPr id="22" name="Picture 6">
            <a:extLst>
              <a:ext uri="{FF2B5EF4-FFF2-40B4-BE49-F238E27FC236}">
                <a16:creationId xmlns:a16="http://schemas.microsoft.com/office/drawing/2014/main" xmlns="" id="{98399745-F720-464B-B0A8-2C229AB160E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51339" y="3368479"/>
            <a:ext cx="368411" cy="310386"/>
          </a:xfrm>
          <a:prstGeom prst="rect">
            <a:avLst/>
          </a:prstGeom>
        </p:spPr>
      </p:pic>
      <p:grpSp>
        <p:nvGrpSpPr>
          <p:cNvPr id="24" name="Group 23">
            <a:extLst>
              <a:ext uri="{FF2B5EF4-FFF2-40B4-BE49-F238E27FC236}">
                <a16:creationId xmlns:a16="http://schemas.microsoft.com/office/drawing/2014/main" xmlns="" id="{E8707CBB-DD7C-4F68-A307-85F925AF0666}"/>
              </a:ext>
            </a:extLst>
          </p:cNvPr>
          <p:cNvGrpSpPr/>
          <p:nvPr/>
        </p:nvGrpSpPr>
        <p:grpSpPr>
          <a:xfrm>
            <a:off x="5832505" y="53590"/>
            <a:ext cx="2535318" cy="1346904"/>
            <a:chOff x="5832505" y="53590"/>
            <a:chExt cx="2535318" cy="1346904"/>
          </a:xfrm>
        </p:grpSpPr>
        <p:pic>
          <p:nvPicPr>
            <p:cNvPr id="23" name="Picture 6">
              <a:extLst>
                <a:ext uri="{FF2B5EF4-FFF2-40B4-BE49-F238E27FC236}">
                  <a16:creationId xmlns:a16="http://schemas.microsoft.com/office/drawing/2014/main" xmlns="" id="{9F5D4509-5119-4FB3-B0CB-3B84C3702FE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832505" y="53590"/>
              <a:ext cx="2535318" cy="1346904"/>
            </a:xfrm>
            <a:prstGeom prst="rect">
              <a:avLst/>
            </a:prstGeom>
          </p:spPr>
        </p:pic>
        <p:sp>
          <p:nvSpPr>
            <p:cNvPr id="3" name="Rectangle 2">
              <a:extLst>
                <a:ext uri="{FF2B5EF4-FFF2-40B4-BE49-F238E27FC236}">
                  <a16:creationId xmlns:a16="http://schemas.microsoft.com/office/drawing/2014/main" xmlns="" id="{37E8C1BC-A9AC-4C97-83E0-63741DA81689}"/>
                </a:ext>
              </a:extLst>
            </p:cNvPr>
            <p:cNvSpPr/>
            <p:nvPr/>
          </p:nvSpPr>
          <p:spPr>
            <a:xfrm>
              <a:off x="6331364" y="192117"/>
              <a:ext cx="1537600" cy="923330"/>
            </a:xfrm>
            <a:prstGeom prst="rect">
              <a:avLst/>
            </a:prstGeom>
            <a:noFill/>
          </p:spPr>
          <p:txBody>
            <a:bodyPr wrap="none" lIns="91440" tIns="45720" rIns="91440" bIns="45720">
              <a:spAutoFit/>
            </a:bodyPr>
            <a:lstStyle/>
            <a:p>
              <a:pPr algn="ctr"/>
              <a:r>
                <a:rPr lang="en-US" sz="5400" b="0" cap="none" spc="0">
                  <a:ln w="0"/>
                  <a:solidFill>
                    <a:schemeClr val="bg1"/>
                  </a:solidFill>
                  <a:effectLst>
                    <a:outerShdw blurRad="38100" dist="19050" dir="2700000" algn="tl" rotWithShape="0">
                      <a:schemeClr val="dk1">
                        <a:alpha val="40000"/>
                      </a:schemeClr>
                    </a:outerShdw>
                  </a:effectLst>
                  <a:latin typeface="UVN Banh Mi" pitchFamily="2" charset="0"/>
                </a:rPr>
                <a:t>Gợi ý</a:t>
              </a:r>
            </a:p>
          </p:txBody>
        </p:sp>
      </p:grpSp>
    </p:spTree>
    <p:extLst>
      <p:ext uri="{BB962C8B-B14F-4D97-AF65-F5344CB8AC3E}">
        <p14:creationId xmlns:p14="http://schemas.microsoft.com/office/powerpoint/2010/main" val="14070604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left)">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left)">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left)">
                                      <p:cBhvr>
                                        <p:cTn id="58" dur="500"/>
                                        <p:tgtEl>
                                          <p:spTgt spid="2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left)">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wipe(left)">
                                      <p:cBhvr>
                                        <p:cTn id="68" dur="500"/>
                                        <p:tgtEl>
                                          <p:spTgt spid="22"/>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wipe(left)">
                                      <p:cBhvr>
                                        <p:cTn id="7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852552" y="1182172"/>
            <a:ext cx="5438897" cy="277915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39677" y="4189794"/>
            <a:ext cx="3515745" cy="808622"/>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723794" y="121626"/>
            <a:ext cx="3515745" cy="808622"/>
          </a:xfrm>
          <a:prstGeom prst="rect">
            <a:avLst/>
          </a:prstGeom>
        </p:spPr>
      </p:pic>
      <p:pic>
        <p:nvPicPr>
          <p:cNvPr id="7" name="Picture 11">
            <a:extLst>
              <a:ext uri="{FF2B5EF4-FFF2-40B4-BE49-F238E27FC236}">
                <a16:creationId xmlns:a16="http://schemas.microsoft.com/office/drawing/2014/main" xmlns="" id="{B1666A10-0172-49B1-9249-A780E5E9303C}"/>
              </a:ext>
            </a:extLst>
          </p:cNvPr>
          <p:cNvPicPr>
            <a:picLocks noChangeAspect="1"/>
          </p:cNvPicPr>
          <p:nvPr/>
        </p:nvPicPr>
        <p:blipFill>
          <a:blip r:embed="rId7"/>
          <a:srcRect/>
          <a:stretch>
            <a:fillRect/>
          </a:stretch>
        </p:blipFill>
        <p:spPr>
          <a:xfrm>
            <a:off x="5711146" y="2159625"/>
            <a:ext cx="2439867" cy="2779156"/>
          </a:xfrm>
          <a:prstGeom prst="rect">
            <a:avLst/>
          </a:prstGeom>
        </p:spPr>
      </p:pic>
      <p:pic>
        <p:nvPicPr>
          <p:cNvPr id="4" name="Picture 3">
            <a:extLst>
              <a:ext uri="{FF2B5EF4-FFF2-40B4-BE49-F238E27FC236}">
                <a16:creationId xmlns:a16="http://schemas.microsoft.com/office/drawing/2014/main" xmlns="" id="{5599D631-669B-4B8C-AC2A-29C9E58FAE49}"/>
              </a:ext>
            </a:extLst>
          </p:cNvPr>
          <p:cNvPicPr>
            <a:picLocks noChangeAspect="1"/>
          </p:cNvPicPr>
          <p:nvPr/>
        </p:nvPicPr>
        <p:blipFill>
          <a:blip r:embed="rId8"/>
          <a:stretch>
            <a:fillRect/>
          </a:stretch>
        </p:blipFill>
        <p:spPr>
          <a:xfrm>
            <a:off x="2747613" y="1691564"/>
            <a:ext cx="3648773" cy="17603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2EE99CB-F896-4CA7-BF17-D5605BE6B02B}"/>
              </a:ext>
            </a:extLst>
          </p:cNvPr>
          <p:cNvSpPr txBox="1"/>
          <p:nvPr/>
        </p:nvSpPr>
        <p:spPr>
          <a:xfrm>
            <a:off x="776177" y="955066"/>
            <a:ext cx="7650125" cy="1631216"/>
          </a:xfrm>
          <a:prstGeom prst="rect">
            <a:avLst/>
          </a:prstGeom>
          <a:noFill/>
        </p:spPr>
        <p:txBody>
          <a:bodyPr wrap="square">
            <a:spAutoFit/>
          </a:bodyPr>
          <a:lstStyle/>
          <a:p>
            <a:pPr algn="just"/>
            <a:endParaRPr lang="vi-VN" sz="2000" b="0" i="0">
              <a:solidFill>
                <a:srgbClr val="000000"/>
              </a:solidFill>
              <a:effectLst/>
              <a:latin typeface="+mj-lt"/>
            </a:endParaRPr>
          </a:p>
          <a:p>
            <a:pPr algn="just"/>
            <a:r>
              <a:rPr lang="en-US" sz="2000" b="0" i="0">
                <a:solidFill>
                  <a:srgbClr val="000000"/>
                </a:solidFill>
                <a:effectLst/>
                <a:latin typeface="+mj-lt"/>
              </a:rPr>
              <a:t>        </a:t>
            </a:r>
            <a:r>
              <a:rPr lang="vi-VN" sz="2000" b="0" i="0">
                <a:solidFill>
                  <a:srgbClr val="000000"/>
                </a:solidFill>
                <a:effectLst/>
                <a:latin typeface="+mj-lt"/>
              </a:rPr>
              <a:t>Bố em làm kỹ sư cơ khí nên có rất nhiều công việc để làm. Lúc cả nhà đi nghỉ, bố nhẹ nhàng đến bên bàn học của em và cũng là bàn làm việc của bố. Bố bật đèn bàn học và nhẹ nhàng khởi động máy tính. Tiếng gõ máy tính vang lên lách cách nhưng nhẹ dần khi cả nhà đã đi ngủ. </a:t>
            </a:r>
          </a:p>
        </p:txBody>
      </p:sp>
      <p:sp>
        <p:nvSpPr>
          <p:cNvPr id="7" name="TextBox 6">
            <a:extLst>
              <a:ext uri="{FF2B5EF4-FFF2-40B4-BE49-F238E27FC236}">
                <a16:creationId xmlns:a16="http://schemas.microsoft.com/office/drawing/2014/main" xmlns="" id="{04ACBAED-47EC-4E95-B17E-1E89945315D3}"/>
              </a:ext>
            </a:extLst>
          </p:cNvPr>
          <p:cNvSpPr txBox="1"/>
          <p:nvPr/>
        </p:nvSpPr>
        <p:spPr>
          <a:xfrm>
            <a:off x="2599852" y="370291"/>
            <a:ext cx="4572000" cy="584775"/>
          </a:xfrm>
          <a:prstGeom prst="rect">
            <a:avLst/>
          </a:prstGeom>
          <a:solidFill>
            <a:srgbClr val="FFFF00"/>
          </a:solidFill>
          <a:ln>
            <a:solidFill>
              <a:srgbClr val="FFFF00"/>
            </a:solidFill>
          </a:ln>
        </p:spPr>
        <p:txBody>
          <a:bodyPr wrap="square">
            <a:spAutoFit/>
          </a:bodyPr>
          <a:lstStyle/>
          <a:p>
            <a:pPr algn="ctr"/>
            <a:r>
              <a:rPr lang="vi-VN" sz="3200" b="1" i="0">
                <a:solidFill>
                  <a:srgbClr val="000000"/>
                </a:solidFill>
                <a:effectLst/>
                <a:latin typeface="+mj-lt"/>
              </a:rPr>
              <a:t>Tả bố đang làm việc</a:t>
            </a:r>
          </a:p>
        </p:txBody>
      </p:sp>
      <p:pic>
        <p:nvPicPr>
          <p:cNvPr id="9" name="Picture 8">
            <a:extLst>
              <a:ext uri="{FF2B5EF4-FFF2-40B4-BE49-F238E27FC236}">
                <a16:creationId xmlns:a16="http://schemas.microsoft.com/office/drawing/2014/main" xmlns="" id="{4D936448-E68B-44F6-894F-B175E8F1B43E}"/>
              </a:ext>
            </a:extLst>
          </p:cNvPr>
          <p:cNvPicPr>
            <a:picLocks noChangeAspect="1"/>
          </p:cNvPicPr>
          <p:nvPr/>
        </p:nvPicPr>
        <p:blipFill rotWithShape="1">
          <a:blip r:embed="rId2"/>
          <a:srcRect l="13534" t="9664" r="15519" b="17103"/>
          <a:stretch/>
        </p:blipFill>
        <p:spPr>
          <a:xfrm>
            <a:off x="5805889" y="2799054"/>
            <a:ext cx="3029639" cy="2084856"/>
          </a:xfrm>
          <a:prstGeom prst="rect">
            <a:avLst/>
          </a:prstGeom>
        </p:spPr>
      </p:pic>
      <p:sp>
        <p:nvSpPr>
          <p:cNvPr id="11" name="TextBox 10">
            <a:extLst>
              <a:ext uri="{FF2B5EF4-FFF2-40B4-BE49-F238E27FC236}">
                <a16:creationId xmlns:a16="http://schemas.microsoft.com/office/drawing/2014/main" xmlns="" id="{3FD1F725-9ADF-43EE-847A-0F3E6EF93FD5}"/>
              </a:ext>
            </a:extLst>
          </p:cNvPr>
          <p:cNvSpPr txBox="1"/>
          <p:nvPr/>
        </p:nvSpPr>
        <p:spPr>
          <a:xfrm>
            <a:off x="776177" y="2564209"/>
            <a:ext cx="5029712" cy="2246769"/>
          </a:xfrm>
          <a:prstGeom prst="rect">
            <a:avLst/>
          </a:prstGeom>
          <a:noFill/>
        </p:spPr>
        <p:txBody>
          <a:bodyPr wrap="square">
            <a:spAutoFit/>
          </a:bodyPr>
          <a:lstStyle/>
          <a:p>
            <a:pPr algn="just"/>
            <a:r>
              <a:rPr lang="vi-VN" sz="2000" b="0" i="0">
                <a:solidFill>
                  <a:srgbClr val="000000"/>
                </a:solidFill>
                <a:effectLst/>
                <a:latin typeface="+mj-lt"/>
              </a:rPr>
              <a:t>Bố quay sang vẽ hay viết gì đó. Bố đứng dậy lấy mấy cuốn sách để xem. Bố nhíu mày suy nghĩ, em biết lúc đó chắc bố đang căng thẳng làm đầu bố thêm bạc. Khi xong việc bố đứng lên vươn vai mấy cái. Chắc bố mệt lắm, nhưng sáng hôm sau bố vẫn là người dậy sớm nhất. Em lo cho bố quá. Ước gì em có thể giúp bố.</a:t>
            </a:r>
          </a:p>
        </p:txBody>
      </p:sp>
    </p:spTree>
    <p:extLst>
      <p:ext uri="{BB962C8B-B14F-4D97-AF65-F5344CB8AC3E}">
        <p14:creationId xmlns:p14="http://schemas.microsoft.com/office/powerpoint/2010/main" val="329167137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l="7656" t="69612" r="12451"/>
          <a:stretch>
            <a:fillRect/>
          </a:stretch>
        </p:blipFill>
        <p:spPr>
          <a:xfrm flipV="1">
            <a:off x="-1435026" y="4366165"/>
            <a:ext cx="10864427" cy="1119500"/>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600224" y="175639"/>
            <a:ext cx="3435552" cy="4920713"/>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333818">
            <a:off x="3119593" y="-921650"/>
            <a:ext cx="2272971" cy="5764754"/>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209040" y="4229010"/>
            <a:ext cx="1562660" cy="730190"/>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333898" y="239229"/>
            <a:ext cx="1124909" cy="515413"/>
          </a:xfrm>
          <a:prstGeom prst="rect">
            <a:avLst/>
          </a:prstGeom>
        </p:spPr>
      </p:pic>
      <p:pic>
        <p:nvPicPr>
          <p:cNvPr id="9" name="Picture 9"/>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5109544" y="176687"/>
            <a:ext cx="874100" cy="400496"/>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303778" y="59227"/>
            <a:ext cx="1386818" cy="635414"/>
          </a:xfrm>
          <a:prstGeom prst="rect">
            <a:avLst/>
          </a:prstGeom>
        </p:spPr>
      </p:pic>
      <p:pic>
        <p:nvPicPr>
          <p:cNvPr id="11" name="Picture 1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96448" y="496935"/>
            <a:ext cx="1386818" cy="635414"/>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20871" y="7780"/>
            <a:ext cx="1151863" cy="1133147"/>
          </a:xfrm>
          <a:prstGeom prst="rect">
            <a:avLst/>
          </a:prstGeom>
        </p:spPr>
      </p:pic>
      <p:pic>
        <p:nvPicPr>
          <p:cNvPr id="15" name="Picture 2">
            <a:extLst>
              <a:ext uri="{FF2B5EF4-FFF2-40B4-BE49-F238E27FC236}">
                <a16:creationId xmlns:a16="http://schemas.microsoft.com/office/drawing/2014/main" xmlns="" id="{D94B3816-9A22-45E3-A902-8E12A9110683}"/>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2885012" y="2020728"/>
            <a:ext cx="4950006" cy="3313410"/>
          </a:xfrm>
          <a:prstGeom prst="rect">
            <a:avLst/>
          </a:prstGeom>
        </p:spPr>
      </p:pic>
      <p:pic>
        <p:nvPicPr>
          <p:cNvPr id="5" name="Picture 4">
            <a:extLst>
              <a:ext uri="{FF2B5EF4-FFF2-40B4-BE49-F238E27FC236}">
                <a16:creationId xmlns:a16="http://schemas.microsoft.com/office/drawing/2014/main" xmlns="" id="{F50BCAA0-E671-461C-A2EF-765108CD9F67}"/>
              </a:ext>
            </a:extLst>
          </p:cNvPr>
          <p:cNvPicPr>
            <a:picLocks noChangeAspect="1"/>
          </p:cNvPicPr>
          <p:nvPr/>
        </p:nvPicPr>
        <p:blipFill>
          <a:blip r:embed="rId19"/>
          <a:stretch>
            <a:fillRect/>
          </a:stretch>
        </p:blipFill>
        <p:spPr>
          <a:xfrm>
            <a:off x="1771700" y="893245"/>
            <a:ext cx="5730737" cy="203014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97"/>
            <a:ext cx="9144000" cy="5143500"/>
          </a:xfrm>
          <a:prstGeom prst="rect">
            <a:avLst/>
          </a:prstGeom>
        </p:spPr>
      </p:pic>
      <p:pic>
        <p:nvPicPr>
          <p:cNvPr id="21" name="图片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561604" y="-51938"/>
            <a:ext cx="2497335" cy="2376252"/>
          </a:xfrm>
          <a:prstGeom prst="rect">
            <a:avLst/>
          </a:prstGeom>
        </p:spPr>
      </p:pic>
      <p:pic>
        <p:nvPicPr>
          <p:cNvPr id="22" name="图片 21"/>
          <p:cNvPicPr>
            <a:picLocks noChangeAspect="1"/>
          </p:cNvPicPr>
          <p:nvPr/>
        </p:nvPicPr>
        <p:blipFill rotWithShape="1">
          <a:blip r:embed="rId5">
            <a:extLst>
              <a:ext uri="{28A0092B-C50C-407E-A947-70E740481C1C}">
                <a14:useLocalDpi xmlns:a14="http://schemas.microsoft.com/office/drawing/2010/main" val="0"/>
              </a:ext>
            </a:extLst>
          </a:blip>
          <a:srcRect t="40671" b="24053"/>
          <a:stretch/>
        </p:blipFill>
        <p:spPr>
          <a:xfrm flipH="1">
            <a:off x="0" y="3329048"/>
            <a:ext cx="9144000" cy="1814452"/>
          </a:xfrm>
          <a:prstGeom prst="rect">
            <a:avLst/>
          </a:prstGeom>
        </p:spPr>
      </p:pic>
      <p:pic>
        <p:nvPicPr>
          <p:cNvPr id="7" name="Picture 6">
            <a:extLst>
              <a:ext uri="{FF2B5EF4-FFF2-40B4-BE49-F238E27FC236}">
                <a16:creationId xmlns:a16="http://schemas.microsoft.com/office/drawing/2014/main" xmlns="" id="{B3A20EF8-D10A-4E93-A090-BE5E7DD314C4}"/>
              </a:ext>
            </a:extLst>
          </p:cNvPr>
          <p:cNvPicPr>
            <a:picLocks noChangeAspect="1"/>
          </p:cNvPicPr>
          <p:nvPr/>
        </p:nvPicPr>
        <p:blipFill>
          <a:blip r:embed="rId6"/>
          <a:stretch>
            <a:fillRect/>
          </a:stretch>
        </p:blipFill>
        <p:spPr>
          <a:xfrm>
            <a:off x="681684" y="228916"/>
            <a:ext cx="6626949" cy="3503111"/>
          </a:xfrm>
          <a:prstGeom prst="rect">
            <a:avLst/>
          </a:prstGeom>
        </p:spPr>
      </p:pic>
    </p:spTree>
    <p:extLst>
      <p:ext uri="{BB962C8B-B14F-4D97-AF65-F5344CB8AC3E}">
        <p14:creationId xmlns:p14="http://schemas.microsoft.com/office/powerpoint/2010/main" val="10785005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6" presetClass="entr" presetSubtype="32" fill="hold" nodeType="withEffect">
                                  <p:stCondLst>
                                    <p:cond delay="5500"/>
                                  </p:stCondLst>
                                  <p:childTnLst>
                                    <p:set>
                                      <p:cBhvr>
                                        <p:cTn id="11" dur="1" fill="hold">
                                          <p:stCondLst>
                                            <p:cond delay="0"/>
                                          </p:stCondLst>
                                        </p:cTn>
                                        <p:tgtEl>
                                          <p:spTgt spid="21"/>
                                        </p:tgtEl>
                                        <p:attrNameLst>
                                          <p:attrName>style.visibility</p:attrName>
                                        </p:attrNameLst>
                                      </p:cBhvr>
                                      <p:to>
                                        <p:strVal val="visible"/>
                                      </p:to>
                                    </p:set>
                                    <p:animEffect transition="in" filter="circle(out)">
                                      <p:cBhvr>
                                        <p:cTn id="12" dur="2000"/>
                                        <p:tgtEl>
                                          <p:spTgt spid="21"/>
                                        </p:tgtEl>
                                      </p:cBhvr>
                                    </p:animEffect>
                                  </p:childTnLst>
                                </p:cTn>
                              </p:par>
                              <p:par>
                                <p:cTn id="13" presetID="8" presetClass="emph" presetSubtype="0" fill="hold" nodeType="withEffect">
                                  <p:stCondLst>
                                    <p:cond delay="7000"/>
                                  </p:stCondLst>
                                  <p:childTnLst>
                                    <p:animRot by="21600000">
                                      <p:cBhvr>
                                        <p:cTn id="14" dur="1500" fill="hold"/>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3044" y="137013"/>
            <a:ext cx="1182526" cy="1176431"/>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8392" y="189142"/>
            <a:ext cx="5966222" cy="3141546"/>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25229"/>
            <a:ext cx="9144000" cy="4418271"/>
          </a:xfrm>
          <a:prstGeom prst="rect">
            <a:avLst/>
          </a:prstGeom>
        </p:spPr>
      </p:pic>
      <p:sp>
        <p:nvSpPr>
          <p:cNvPr id="3" name="Rectangle: Rounded Corners 2">
            <a:extLst>
              <a:ext uri="{FF2B5EF4-FFF2-40B4-BE49-F238E27FC236}">
                <a16:creationId xmlns:a16="http://schemas.microsoft.com/office/drawing/2014/main" xmlns="" id="{E2AF2005-3718-4A4F-8969-8BCFF6212EC8}"/>
              </a:ext>
            </a:extLst>
          </p:cNvPr>
          <p:cNvSpPr/>
          <p:nvPr/>
        </p:nvSpPr>
        <p:spPr>
          <a:xfrm>
            <a:off x="859628" y="1408885"/>
            <a:ext cx="7538483" cy="2156795"/>
          </a:xfrm>
          <a:prstGeom prst="roundRect">
            <a:avLst/>
          </a:prstGeom>
          <a:solidFill>
            <a:srgbClr val="FFFF00">
              <a:alpha val="73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xmlns="" id="{F5910160-4FFB-4B3B-98D1-93329728767E}"/>
              </a:ext>
            </a:extLst>
          </p:cNvPr>
          <p:cNvGrpSpPr/>
          <p:nvPr/>
        </p:nvGrpSpPr>
        <p:grpSpPr>
          <a:xfrm>
            <a:off x="3114687" y="137013"/>
            <a:ext cx="2980970" cy="1762054"/>
            <a:chOff x="3083442" y="58102"/>
            <a:chExt cx="2980970" cy="1762054"/>
          </a:xfrm>
        </p:grpSpPr>
        <p:pic>
          <p:nvPicPr>
            <p:cNvPr id="17" name="图片 9">
              <a:extLst>
                <a:ext uri="{FF2B5EF4-FFF2-40B4-BE49-F238E27FC236}">
                  <a16:creationId xmlns:a16="http://schemas.microsoft.com/office/drawing/2014/main" xmlns="" id="{9A451244-45B4-4E43-B963-A46957018BC5}"/>
                </a:ext>
              </a:extLst>
            </p:cNvPr>
            <p:cNvPicPr>
              <a:picLocks noChangeAspect="1"/>
            </p:cNvPicPr>
            <p:nvPr/>
          </p:nvPicPr>
          <p:blipFill rotWithShape="1">
            <a:blip r:embed="rId6">
              <a:extLst>
                <a:ext uri="{28A0092B-C50C-407E-A947-70E740481C1C}">
                  <a14:useLocalDpi xmlns:a14="http://schemas.microsoft.com/office/drawing/2010/main" val="0"/>
                </a:ext>
              </a:extLst>
            </a:blip>
            <a:srcRect t="18309" r="63387" b="43217"/>
            <a:stretch/>
          </p:blipFill>
          <p:spPr>
            <a:xfrm>
              <a:off x="3083442" y="58102"/>
              <a:ext cx="2980970" cy="1762054"/>
            </a:xfrm>
            <a:prstGeom prst="rect">
              <a:avLst/>
            </a:prstGeom>
          </p:spPr>
        </p:pic>
        <p:pic>
          <p:nvPicPr>
            <p:cNvPr id="13" name="Picture 12">
              <a:extLst>
                <a:ext uri="{FF2B5EF4-FFF2-40B4-BE49-F238E27FC236}">
                  <a16:creationId xmlns:a16="http://schemas.microsoft.com/office/drawing/2014/main" xmlns="" id="{CAB2308E-1979-4656-9923-5846D70DFDB6}"/>
                </a:ext>
              </a:extLst>
            </p:cNvPr>
            <p:cNvPicPr>
              <a:picLocks noChangeAspect="1"/>
            </p:cNvPicPr>
            <p:nvPr/>
          </p:nvPicPr>
          <p:blipFill>
            <a:blip r:embed="rId7"/>
            <a:stretch>
              <a:fillRect/>
            </a:stretch>
          </p:blipFill>
          <p:spPr>
            <a:xfrm>
              <a:off x="3364982" y="509865"/>
              <a:ext cx="2625898" cy="1058945"/>
            </a:xfrm>
            <a:prstGeom prst="rect">
              <a:avLst/>
            </a:prstGeom>
          </p:spPr>
        </p:pic>
      </p:grpSp>
      <p:pic>
        <p:nvPicPr>
          <p:cNvPr id="19" name="Picture 18">
            <a:extLst>
              <a:ext uri="{FF2B5EF4-FFF2-40B4-BE49-F238E27FC236}">
                <a16:creationId xmlns:a16="http://schemas.microsoft.com/office/drawing/2014/main" xmlns="" id="{2F36300C-4DEA-44D6-808F-2E6FC5017F67}"/>
              </a:ext>
            </a:extLst>
          </p:cNvPr>
          <p:cNvPicPr>
            <a:picLocks noChangeAspect="1"/>
          </p:cNvPicPr>
          <p:nvPr/>
        </p:nvPicPr>
        <p:blipFill>
          <a:blip r:embed="rId8"/>
          <a:stretch>
            <a:fillRect/>
          </a:stretch>
        </p:blipFill>
        <p:spPr>
          <a:xfrm>
            <a:off x="2814335" y="2245219"/>
            <a:ext cx="4816257" cy="1402202"/>
          </a:xfrm>
          <a:prstGeom prst="rect">
            <a:avLst/>
          </a:prstGeom>
        </p:spPr>
      </p:pic>
      <p:pic>
        <p:nvPicPr>
          <p:cNvPr id="20" name="Picture 19">
            <a:extLst>
              <a:ext uri="{FF2B5EF4-FFF2-40B4-BE49-F238E27FC236}">
                <a16:creationId xmlns:a16="http://schemas.microsoft.com/office/drawing/2014/main" xmlns="" id="{8A98EF02-1513-4325-8282-E1DBB5DD2C6A}"/>
              </a:ext>
            </a:extLst>
          </p:cNvPr>
          <p:cNvPicPr>
            <a:picLocks noChangeAspect="1"/>
          </p:cNvPicPr>
          <p:nvPr/>
        </p:nvPicPr>
        <p:blipFill>
          <a:blip r:embed="rId9"/>
          <a:stretch>
            <a:fillRect/>
          </a:stretch>
        </p:blipFill>
        <p:spPr>
          <a:xfrm>
            <a:off x="859628" y="1489429"/>
            <a:ext cx="7669433" cy="1518036"/>
          </a:xfrm>
          <a:prstGeom prst="rect">
            <a:avLst/>
          </a:prstGeom>
        </p:spPr>
      </p:pic>
      <p:pic>
        <p:nvPicPr>
          <p:cNvPr id="4" name="图片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64370" y="2813735"/>
            <a:ext cx="1883061" cy="2212269"/>
          </a:xfrm>
          <a:prstGeom prst="rect">
            <a:avLst/>
          </a:prstGeom>
        </p:spPr>
      </p:pic>
    </p:spTree>
    <p:extLst>
      <p:ext uri="{BB962C8B-B14F-4D97-AF65-F5344CB8AC3E}">
        <p14:creationId xmlns:p14="http://schemas.microsoft.com/office/powerpoint/2010/main" val="18006486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47"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53" presetClass="entr" presetSubtype="16"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750" fill="hold"/>
                                        <p:tgtEl>
                                          <p:spTgt spid="5"/>
                                        </p:tgtEl>
                                        <p:attrNameLst>
                                          <p:attrName>ppt_w</p:attrName>
                                        </p:attrNameLst>
                                      </p:cBhvr>
                                      <p:tavLst>
                                        <p:tav tm="0">
                                          <p:val>
                                            <p:fltVal val="0"/>
                                          </p:val>
                                        </p:tav>
                                        <p:tav tm="100000">
                                          <p:val>
                                            <p:strVal val="#ppt_w"/>
                                          </p:val>
                                        </p:tav>
                                      </p:tavLst>
                                    </p:anim>
                                    <p:anim calcmode="lin" valueType="num">
                                      <p:cBhvr>
                                        <p:cTn id="24" dur="750" fill="hold"/>
                                        <p:tgtEl>
                                          <p:spTgt spid="5"/>
                                        </p:tgtEl>
                                        <p:attrNameLst>
                                          <p:attrName>ppt_h</p:attrName>
                                        </p:attrNameLst>
                                      </p:cBhvr>
                                      <p:tavLst>
                                        <p:tav tm="0">
                                          <p:val>
                                            <p:fltVal val="0"/>
                                          </p:val>
                                        </p:tav>
                                        <p:tav tm="100000">
                                          <p:val>
                                            <p:strVal val="#ppt_h"/>
                                          </p:val>
                                        </p:tav>
                                      </p:tavLst>
                                    </p:anim>
                                    <p:animEffect transition="in" filter="fade">
                                      <p:cBhvr>
                                        <p:cTn id="25"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36681" y="627534"/>
            <a:ext cx="2232248"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0" name="图片 9"/>
          <p:cNvPicPr>
            <a:picLocks noChangeAspect="1"/>
          </p:cNvPicPr>
          <p:nvPr/>
        </p:nvPicPr>
        <p:blipFill rotWithShape="1">
          <a:blip r:embed="rId4" cstate="print">
            <a:extLst>
              <a:ext uri="{28A0092B-C50C-407E-A947-70E740481C1C}">
                <a14:useLocalDpi xmlns:a14="http://schemas.microsoft.com/office/drawing/2010/main" val="0"/>
              </a:ext>
            </a:extLst>
          </a:blip>
          <a:srcRect t="18309" r="63387" b="43217"/>
          <a:stretch/>
        </p:blipFill>
        <p:spPr>
          <a:xfrm>
            <a:off x="3267134" y="-67962"/>
            <a:ext cx="2368441" cy="1399987"/>
          </a:xfrm>
          <a:prstGeom prst="rect">
            <a:avLst/>
          </a:prstGeom>
        </p:spPr>
      </p:pic>
      <p:pic>
        <p:nvPicPr>
          <p:cNvPr id="13" name="图片 12"/>
          <p:cNvPicPr>
            <a:picLocks noChangeAspect="1"/>
          </p:cNvPicPr>
          <p:nvPr/>
        </p:nvPicPr>
        <p:blipFill rotWithShape="1">
          <a:blip r:embed="rId5">
            <a:extLst>
              <a:ext uri="{28A0092B-C50C-407E-A947-70E740481C1C}">
                <a14:useLocalDpi xmlns:a14="http://schemas.microsoft.com/office/drawing/2010/main" val="0"/>
              </a:ext>
            </a:extLst>
          </a:blip>
          <a:srcRect l="63731" t="26901" r="7314"/>
          <a:stretch/>
        </p:blipFill>
        <p:spPr>
          <a:xfrm>
            <a:off x="6496334" y="1568226"/>
            <a:ext cx="2647666" cy="3759882"/>
          </a:xfrm>
          <a:prstGeom prst="rect">
            <a:avLst/>
          </a:prstGeom>
        </p:spPr>
      </p:pic>
      <p:pic>
        <p:nvPicPr>
          <p:cNvPr id="9" name="图片 8"/>
          <p:cNvPicPr>
            <a:picLocks noChangeAspect="1"/>
          </p:cNvPicPr>
          <p:nvPr/>
        </p:nvPicPr>
        <p:blipFill rotWithShape="1">
          <a:blip r:embed="rId6">
            <a:extLst>
              <a:ext uri="{28A0092B-C50C-407E-A947-70E740481C1C}">
                <a14:useLocalDpi xmlns:a14="http://schemas.microsoft.com/office/drawing/2010/main" val="0"/>
              </a:ext>
            </a:extLst>
          </a:blip>
          <a:srcRect t="85439" b="6019"/>
          <a:stretch/>
        </p:blipFill>
        <p:spPr>
          <a:xfrm>
            <a:off x="-269" y="4724709"/>
            <a:ext cx="9144000" cy="439329"/>
          </a:xfrm>
          <a:prstGeom prst="rect">
            <a:avLst/>
          </a:prstGeom>
        </p:spPr>
      </p:pic>
      <p:pic>
        <p:nvPicPr>
          <p:cNvPr id="2" name="Picture 1">
            <a:extLst>
              <a:ext uri="{FF2B5EF4-FFF2-40B4-BE49-F238E27FC236}">
                <a16:creationId xmlns:a16="http://schemas.microsoft.com/office/drawing/2014/main" xmlns="" id="{4BB7B536-F0FB-454A-A269-209C7B7160F2}"/>
              </a:ext>
            </a:extLst>
          </p:cNvPr>
          <p:cNvPicPr>
            <a:picLocks noChangeAspect="1"/>
          </p:cNvPicPr>
          <p:nvPr/>
        </p:nvPicPr>
        <p:blipFill>
          <a:blip r:embed="rId7"/>
          <a:stretch>
            <a:fillRect/>
          </a:stretch>
        </p:blipFill>
        <p:spPr>
          <a:xfrm>
            <a:off x="3507887" y="157711"/>
            <a:ext cx="2127688" cy="1012024"/>
          </a:xfrm>
          <a:prstGeom prst="rect">
            <a:avLst/>
          </a:prstGeom>
        </p:spPr>
      </p:pic>
      <p:sp>
        <p:nvSpPr>
          <p:cNvPr id="11" name="TextBox 10">
            <a:extLst>
              <a:ext uri="{FF2B5EF4-FFF2-40B4-BE49-F238E27FC236}">
                <a16:creationId xmlns:a16="http://schemas.microsoft.com/office/drawing/2014/main" xmlns="" id="{91C65A46-DAA8-4982-A5FB-210C58434371}"/>
              </a:ext>
            </a:extLst>
          </p:cNvPr>
          <p:cNvSpPr txBox="1"/>
          <p:nvPr/>
        </p:nvSpPr>
        <p:spPr>
          <a:xfrm>
            <a:off x="2684962" y="2284555"/>
            <a:ext cx="4306186" cy="954107"/>
          </a:xfrm>
          <a:prstGeom prst="rect">
            <a:avLst/>
          </a:prstGeom>
          <a:noFill/>
        </p:spPr>
        <p:txBody>
          <a:bodyPr wrap="square">
            <a:spAutoFit/>
          </a:bodyPr>
          <a:lstStyle/>
          <a:p>
            <a:r>
              <a:rPr lang="en-US" sz="28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Viết được một đoạn văn tả hoạt động của một người. </a:t>
            </a:r>
            <a:endParaRPr lang="en-US" sz="28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xmlns="" id="{668AA87D-B782-499F-ADAB-A7E147F866BC}"/>
              </a:ext>
            </a:extLst>
          </p:cNvPr>
          <p:cNvSpPr txBox="1"/>
          <p:nvPr/>
        </p:nvSpPr>
        <p:spPr>
          <a:xfrm>
            <a:off x="1186005" y="1217518"/>
            <a:ext cx="7851674" cy="954107"/>
          </a:xfrm>
          <a:prstGeom prst="rect">
            <a:avLst/>
          </a:prstGeom>
          <a:noFill/>
        </p:spPr>
        <p:txBody>
          <a:bodyPr wrap="square">
            <a:spAutoFit/>
          </a:bodyPr>
          <a:lstStyle/>
          <a:p>
            <a:r>
              <a:rPr lang="vi-VN" sz="28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Nêu được nội dung chính của từng đoạn, những chi tiết tả hoạt động của nhân vật trong bài văn</a:t>
            </a:r>
            <a:r>
              <a:rPr lang="en-US" sz="28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vi-VN" sz="28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4" name="Picture 7">
            <a:extLst>
              <a:ext uri="{FF2B5EF4-FFF2-40B4-BE49-F238E27FC236}">
                <a16:creationId xmlns:a16="http://schemas.microsoft.com/office/drawing/2014/main" xmlns="" id="{6D9E7E77-BE26-454E-B9FE-186A0B754CF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58013" y="1196980"/>
            <a:ext cx="827857" cy="894130"/>
          </a:xfrm>
          <a:prstGeom prst="rect">
            <a:avLst/>
          </a:prstGeom>
        </p:spPr>
      </p:pic>
      <p:pic>
        <p:nvPicPr>
          <p:cNvPr id="15" name="Picture 7">
            <a:extLst>
              <a:ext uri="{FF2B5EF4-FFF2-40B4-BE49-F238E27FC236}">
                <a16:creationId xmlns:a16="http://schemas.microsoft.com/office/drawing/2014/main" xmlns="" id="{88935EBC-3383-4809-9489-8F5EE03C84B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856970" y="2284555"/>
            <a:ext cx="827857" cy="894130"/>
          </a:xfrm>
          <a:prstGeom prst="rect">
            <a:avLst/>
          </a:prstGeom>
        </p:spPr>
      </p:pic>
    </p:spTree>
    <p:extLst>
      <p:ext uri="{BB962C8B-B14F-4D97-AF65-F5344CB8AC3E}">
        <p14:creationId xmlns:p14="http://schemas.microsoft.com/office/powerpoint/2010/main" val="27155047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5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5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r="41771" b="65434"/>
          <a:stretch/>
        </p:blipFill>
        <p:spPr>
          <a:xfrm>
            <a:off x="0" y="0"/>
            <a:ext cx="5324475" cy="1777921"/>
          </a:xfrm>
          <a:prstGeom prst="rect">
            <a:avLst/>
          </a:prstGeom>
        </p:spPr>
      </p:pic>
      <p:pic>
        <p:nvPicPr>
          <p:cNvPr id="28" name="Picture 7">
            <a:extLst>
              <a:ext uri="{FF2B5EF4-FFF2-40B4-BE49-F238E27FC236}">
                <a16:creationId xmlns:a16="http://schemas.microsoft.com/office/drawing/2014/main" xmlns="" id="{D287B509-253F-4244-9010-3B0A6B0DCB0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62999" y="347550"/>
            <a:ext cx="6251944" cy="3906989"/>
          </a:xfrm>
          <a:prstGeom prst="rect">
            <a:avLst/>
          </a:prstGeom>
        </p:spPr>
      </p:pic>
      <p:pic>
        <p:nvPicPr>
          <p:cNvPr id="8" name="图片 7"/>
          <p:cNvPicPr>
            <a:picLocks noChangeAspect="1"/>
          </p:cNvPicPr>
          <p:nvPr/>
        </p:nvPicPr>
        <p:blipFill rotWithShape="1">
          <a:blip r:embed="rId6">
            <a:extLst>
              <a:ext uri="{28A0092B-C50C-407E-A947-70E740481C1C}">
                <a14:useLocalDpi xmlns:a14="http://schemas.microsoft.com/office/drawing/2010/main" val="0"/>
              </a:ext>
            </a:extLst>
          </a:blip>
          <a:srcRect t="40185" r="51771" b="24444"/>
          <a:stretch/>
        </p:blipFill>
        <p:spPr>
          <a:xfrm>
            <a:off x="0" y="3365579"/>
            <a:ext cx="4309827" cy="1777921"/>
          </a:xfrm>
          <a:prstGeom prst="rect">
            <a:avLst/>
          </a:prstGeom>
        </p:spPr>
      </p:pic>
      <p:pic>
        <p:nvPicPr>
          <p:cNvPr id="21" name="图片 4">
            <a:extLst>
              <a:ext uri="{FF2B5EF4-FFF2-40B4-BE49-F238E27FC236}">
                <a16:creationId xmlns:a16="http://schemas.microsoft.com/office/drawing/2014/main" xmlns="" id="{983F30A9-0F88-4891-BE03-A4E81D8EECFC}"/>
              </a:ext>
            </a:extLst>
          </p:cNvPr>
          <p:cNvPicPr>
            <a:picLocks noChangeAspect="1"/>
          </p:cNvPicPr>
          <p:nvPr/>
        </p:nvPicPr>
        <p:blipFill rotWithShape="1">
          <a:blip r:embed="rId7">
            <a:extLst>
              <a:ext uri="{28A0092B-C50C-407E-A947-70E740481C1C}">
                <a14:useLocalDpi xmlns:a14="http://schemas.microsoft.com/office/drawing/2010/main" val="0"/>
              </a:ext>
            </a:extLst>
          </a:blip>
          <a:srcRect l="24479" t="51852" r="61979" b="14074"/>
          <a:stretch/>
        </p:blipFill>
        <p:spPr>
          <a:xfrm>
            <a:off x="6440330" y="1709654"/>
            <a:ext cx="2519336" cy="3565828"/>
          </a:xfrm>
          <a:prstGeom prst="rect">
            <a:avLst/>
          </a:prstGeom>
        </p:spPr>
      </p:pic>
      <p:sp>
        <p:nvSpPr>
          <p:cNvPr id="25" name="TextBox 24">
            <a:extLst>
              <a:ext uri="{FF2B5EF4-FFF2-40B4-BE49-F238E27FC236}">
                <a16:creationId xmlns:a16="http://schemas.microsoft.com/office/drawing/2014/main" xmlns="" id="{2A04B1BD-3BEB-4DD9-B20C-4E8F3FFB732F}"/>
              </a:ext>
            </a:extLst>
          </p:cNvPr>
          <p:cNvSpPr txBox="1"/>
          <p:nvPr/>
        </p:nvSpPr>
        <p:spPr>
          <a:xfrm>
            <a:off x="2029057" y="1709654"/>
            <a:ext cx="4252348" cy="1938992"/>
          </a:xfrm>
          <a:prstGeom prst="rect">
            <a:avLst/>
          </a:prstGeom>
          <a:noFill/>
        </p:spPr>
        <p:txBody>
          <a:bodyPr wrap="square">
            <a:spAutoFit/>
          </a:bodyPr>
          <a:lstStyle/>
          <a:p>
            <a:pPr algn="just"/>
            <a:r>
              <a:rPr lang="vi-VN" sz="2000" b="1" i="0">
                <a:solidFill>
                  <a:srgbClr val="000000"/>
                </a:solidFill>
                <a:effectLst/>
                <a:latin typeface="+mj-lt"/>
              </a:rPr>
              <a:t>Đọc bài văn sau và thực hiện các yêu cầu nêu ở bên dưới</a:t>
            </a:r>
            <a:r>
              <a:rPr lang="en-US" sz="2000" b="1" i="0">
                <a:solidFill>
                  <a:srgbClr val="000000"/>
                </a:solidFill>
                <a:effectLst/>
                <a:latin typeface="+mj-lt"/>
              </a:rPr>
              <a:t>:</a:t>
            </a:r>
          </a:p>
          <a:p>
            <a:pPr algn="just"/>
            <a:r>
              <a:rPr lang="en-US" sz="2000" b="0" i="0">
                <a:solidFill>
                  <a:srgbClr val="000000"/>
                </a:solidFill>
                <a:effectLst/>
                <a:latin typeface="+mj-lt"/>
              </a:rPr>
              <a:t>a. Xác định các đoạn của bài văn</a:t>
            </a:r>
          </a:p>
          <a:p>
            <a:pPr algn="just"/>
            <a:r>
              <a:rPr lang="en-US" sz="2000" b="0" i="0">
                <a:solidFill>
                  <a:srgbClr val="000000"/>
                </a:solidFill>
                <a:effectLst/>
                <a:latin typeface="+mj-lt"/>
              </a:rPr>
              <a:t>b. Nêu nội dung chính của từng đoạn</a:t>
            </a:r>
          </a:p>
          <a:p>
            <a:pPr algn="just"/>
            <a:r>
              <a:rPr lang="en-US" sz="2000" b="0" i="0">
                <a:solidFill>
                  <a:srgbClr val="000000"/>
                </a:solidFill>
                <a:effectLst/>
                <a:latin typeface="+mj-lt"/>
              </a:rPr>
              <a:t>c. Tìm những chi tiết tả hoạt động của bác Tâm trong bài văn.</a:t>
            </a:r>
            <a:endParaRPr lang="en-US" sz="2000">
              <a:latin typeface="+mj-lt"/>
            </a:endParaRPr>
          </a:p>
        </p:txBody>
      </p:sp>
      <p:pic>
        <p:nvPicPr>
          <p:cNvPr id="30" name="Picture 29">
            <a:extLst>
              <a:ext uri="{FF2B5EF4-FFF2-40B4-BE49-F238E27FC236}">
                <a16:creationId xmlns:a16="http://schemas.microsoft.com/office/drawing/2014/main" xmlns="" id="{3AA5E6D0-A542-4F0F-8CC9-26B9E63DC3BD}"/>
              </a:ext>
            </a:extLst>
          </p:cNvPr>
          <p:cNvPicPr>
            <a:picLocks noChangeAspect="1"/>
          </p:cNvPicPr>
          <p:nvPr/>
        </p:nvPicPr>
        <p:blipFill>
          <a:blip r:embed="rId8"/>
          <a:stretch>
            <a:fillRect/>
          </a:stretch>
        </p:blipFill>
        <p:spPr>
          <a:xfrm>
            <a:off x="3117955" y="601339"/>
            <a:ext cx="2383743" cy="1524132"/>
          </a:xfrm>
          <a:prstGeom prst="rect">
            <a:avLst/>
          </a:prstGeom>
        </p:spPr>
      </p:pic>
    </p:spTree>
    <p:extLst>
      <p:ext uri="{BB962C8B-B14F-4D97-AF65-F5344CB8AC3E}">
        <p14:creationId xmlns:p14="http://schemas.microsoft.com/office/powerpoint/2010/main" val="125289649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2" presetClass="entr" presetSubtype="8" fill="hold" nodeType="withEffect">
                                  <p:stCondLst>
                                    <p:cond delay="10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500" fill="hold"/>
                                        <p:tgtEl>
                                          <p:spTgt spid="21"/>
                                        </p:tgtEl>
                                        <p:attrNameLst>
                                          <p:attrName>ppt_x</p:attrName>
                                        </p:attrNameLst>
                                      </p:cBhvr>
                                      <p:tavLst>
                                        <p:tav tm="0">
                                          <p:val>
                                            <p:strVal val="0-#ppt_w/2"/>
                                          </p:val>
                                        </p:tav>
                                        <p:tav tm="100000">
                                          <p:val>
                                            <p:strVal val="#ppt_x"/>
                                          </p:val>
                                        </p:tav>
                                      </p:tavLst>
                                    </p:anim>
                                    <p:anim calcmode="lin" valueType="num">
                                      <p:cBhvr additive="base">
                                        <p:cTn id="11"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1000"/>
                                        <p:tgtEl>
                                          <p:spTgt spid="30"/>
                                        </p:tgtEl>
                                      </p:cBhvr>
                                    </p:animEffect>
                                    <p:anim calcmode="lin" valueType="num">
                                      <p:cBhvr>
                                        <p:cTn id="17" dur="1000" fill="hold"/>
                                        <p:tgtEl>
                                          <p:spTgt spid="30"/>
                                        </p:tgtEl>
                                        <p:attrNameLst>
                                          <p:attrName>ppt_x</p:attrName>
                                        </p:attrNameLst>
                                      </p:cBhvr>
                                      <p:tavLst>
                                        <p:tav tm="0">
                                          <p:val>
                                            <p:strVal val="#ppt_x"/>
                                          </p:val>
                                        </p:tav>
                                        <p:tav tm="100000">
                                          <p:val>
                                            <p:strVal val="#ppt_x"/>
                                          </p:val>
                                        </p:tav>
                                      </p:tavLst>
                                    </p:anim>
                                    <p:anim calcmode="lin" valueType="num">
                                      <p:cBhvr>
                                        <p:cTn id="1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fltVal val="0"/>
                                          </p:val>
                                        </p:tav>
                                        <p:tav tm="100000">
                                          <p:val>
                                            <p:strVal val="#ppt_w"/>
                                          </p:val>
                                        </p:tav>
                                      </p:tavLst>
                                    </p:anim>
                                    <p:anim calcmode="lin" valueType="num">
                                      <p:cBhvr>
                                        <p:cTn id="24" dur="500" fill="hold"/>
                                        <p:tgtEl>
                                          <p:spTgt spid="25"/>
                                        </p:tgtEl>
                                        <p:attrNameLst>
                                          <p:attrName>ppt_h</p:attrName>
                                        </p:attrNameLst>
                                      </p:cBhvr>
                                      <p:tavLst>
                                        <p:tav tm="0">
                                          <p:val>
                                            <p:fltVal val="0"/>
                                          </p:val>
                                        </p:tav>
                                        <p:tav tm="100000">
                                          <p:val>
                                            <p:strVal val="#ppt_h"/>
                                          </p:val>
                                        </p:tav>
                                      </p:tavLst>
                                    </p:anim>
                                    <p:animEffect transition="in" filter="fade">
                                      <p:cBhvr>
                                        <p:cTn id="2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t="74295" b="6070"/>
          <a:stretch/>
        </p:blipFill>
        <p:spPr>
          <a:xfrm>
            <a:off x="0" y="4831964"/>
            <a:ext cx="9144000" cy="354300"/>
          </a:xfrm>
          <a:prstGeom prst="rect">
            <a:avLst/>
          </a:prstGeom>
        </p:spPr>
      </p:pic>
      <p:pic>
        <p:nvPicPr>
          <p:cNvPr id="10" name="图片 6">
            <a:extLst>
              <a:ext uri="{FF2B5EF4-FFF2-40B4-BE49-F238E27FC236}">
                <a16:creationId xmlns:a16="http://schemas.microsoft.com/office/drawing/2014/main" xmlns="" id="{49AD216A-76A9-4A78-A02A-17F833DED3EE}"/>
              </a:ext>
            </a:extLst>
          </p:cNvPr>
          <p:cNvPicPr>
            <a:picLocks noChangeAspect="1"/>
          </p:cNvPicPr>
          <p:nvPr/>
        </p:nvPicPr>
        <p:blipFill rotWithShape="1">
          <a:blip r:embed="rId4">
            <a:extLst>
              <a:ext uri="{28A0092B-C50C-407E-A947-70E740481C1C}">
                <a14:useLocalDpi xmlns:a14="http://schemas.microsoft.com/office/drawing/2010/main" val="0"/>
              </a:ext>
            </a:extLst>
          </a:blip>
          <a:srcRect l="27132" t="13704" r="45735" b="67037"/>
          <a:stretch/>
        </p:blipFill>
        <p:spPr>
          <a:xfrm>
            <a:off x="6506602" y="0"/>
            <a:ext cx="2480974" cy="990600"/>
          </a:xfrm>
          <a:prstGeom prst="rect">
            <a:avLst/>
          </a:prstGeom>
        </p:spPr>
      </p:pic>
      <p:pic>
        <p:nvPicPr>
          <p:cNvPr id="14" name="图片 8">
            <a:extLst>
              <a:ext uri="{FF2B5EF4-FFF2-40B4-BE49-F238E27FC236}">
                <a16:creationId xmlns:a16="http://schemas.microsoft.com/office/drawing/2014/main" xmlns="" id="{3BA5E35D-9998-47D3-BB5D-81DF1044A908}"/>
              </a:ext>
            </a:extLst>
          </p:cNvPr>
          <p:cNvPicPr>
            <a:picLocks noChangeAspect="1"/>
          </p:cNvPicPr>
          <p:nvPr/>
        </p:nvPicPr>
        <p:blipFill rotWithShape="1">
          <a:blip r:embed="rId5">
            <a:extLst>
              <a:ext uri="{28A0092B-C50C-407E-A947-70E740481C1C}">
                <a14:useLocalDpi xmlns:a14="http://schemas.microsoft.com/office/drawing/2010/main" val="0"/>
              </a:ext>
            </a:extLst>
          </a:blip>
          <a:srcRect r="41771" b="65434"/>
          <a:stretch/>
        </p:blipFill>
        <p:spPr>
          <a:xfrm>
            <a:off x="0" y="0"/>
            <a:ext cx="5324475" cy="1777921"/>
          </a:xfrm>
          <a:prstGeom prst="rect">
            <a:avLst/>
          </a:prstGeom>
        </p:spPr>
      </p:pic>
      <p:sp>
        <p:nvSpPr>
          <p:cNvPr id="15" name="TextBox 14">
            <a:extLst>
              <a:ext uri="{FF2B5EF4-FFF2-40B4-BE49-F238E27FC236}">
                <a16:creationId xmlns:a16="http://schemas.microsoft.com/office/drawing/2014/main" xmlns="" id="{7E5960F6-A21F-42E1-8328-10B1DBA6E47B}"/>
              </a:ext>
            </a:extLst>
          </p:cNvPr>
          <p:cNvSpPr txBox="1"/>
          <p:nvPr/>
        </p:nvSpPr>
        <p:spPr>
          <a:xfrm>
            <a:off x="279147" y="1710275"/>
            <a:ext cx="6632016" cy="2585323"/>
          </a:xfrm>
          <a:prstGeom prst="rect">
            <a:avLst/>
          </a:prstGeom>
          <a:noFill/>
        </p:spPr>
        <p:txBody>
          <a:bodyPr wrap="square">
            <a:spAutoFit/>
          </a:bodyPr>
          <a:lstStyle/>
          <a:p>
            <a:pPr algn="just"/>
            <a:r>
              <a:rPr lang="vi-VN" sz="1800" b="0" i="0">
                <a:solidFill>
                  <a:srgbClr val="000000"/>
                </a:solidFill>
                <a:effectLst/>
                <a:latin typeface="Times New Roman" panose="02020603050405020304" pitchFamily="18" charset="0"/>
                <a:cs typeface="Times New Roman" panose="02020603050405020304" pitchFamily="18" charset="0"/>
              </a:rPr>
              <a:t>      Bác Tâm, mẹ của Thư, đang chăm chú làm việc. Bác đi một đôi găng tay bằng vải rất dày. Vì thế, tay bác y như tay một người khổng lồ. Bác đội nón, khăn trùm gần kín mặt, chỉ để hở mỗi cái mũi và đôi mắt. Tay phải bác cầm một chiếc búa. Tay trái bác xếp rất khéo những viên đá bọc nhựa đường đen nhánh vào chỗ trũng. Bác đập búa đều đều xuống những viên đá để chúng ken chắc vào nhau. Hai tay bác đưa lên hạ xuống nhịp nhàng. Dường như bác đang làm một việc gì đấy rất nhẹ nhàng chứ không phải là công việc vá đường vất vả kia. Chỉ có mảnh áo ướt đẫm mồ hôi ở lưng bác là cứ loang ra mãi.</a:t>
            </a:r>
          </a:p>
        </p:txBody>
      </p:sp>
      <p:pic>
        <p:nvPicPr>
          <p:cNvPr id="16" name="Picture 15">
            <a:extLst>
              <a:ext uri="{FF2B5EF4-FFF2-40B4-BE49-F238E27FC236}">
                <a16:creationId xmlns:a16="http://schemas.microsoft.com/office/drawing/2014/main" xmlns="" id="{1C6EA708-0F80-4CA1-94FF-1F88A8308F64}"/>
              </a:ext>
            </a:extLst>
          </p:cNvPr>
          <p:cNvPicPr>
            <a:picLocks noChangeAspect="1"/>
          </p:cNvPicPr>
          <p:nvPr/>
        </p:nvPicPr>
        <p:blipFill>
          <a:blip r:embed="rId6"/>
          <a:stretch>
            <a:fillRect/>
          </a:stretch>
        </p:blipFill>
        <p:spPr>
          <a:xfrm>
            <a:off x="1977181" y="789557"/>
            <a:ext cx="3938357" cy="1121761"/>
          </a:xfrm>
          <a:prstGeom prst="rect">
            <a:avLst/>
          </a:prstGeom>
        </p:spPr>
      </p:pic>
      <p:pic>
        <p:nvPicPr>
          <p:cNvPr id="17" name="Picture 4">
            <a:extLst>
              <a:ext uri="{FF2B5EF4-FFF2-40B4-BE49-F238E27FC236}">
                <a16:creationId xmlns:a16="http://schemas.microsoft.com/office/drawing/2014/main" xmlns="" id="{11A55EEB-E1F4-462B-8C2B-BBD7E42A0ECF}"/>
              </a:ext>
            </a:extLst>
          </p:cNvPr>
          <p:cNvPicPr>
            <a:picLocks noChangeAspect="1"/>
          </p:cNvPicPr>
          <p:nvPr/>
        </p:nvPicPr>
        <p:blipFill>
          <a:blip r:embed="rId7"/>
          <a:srcRect/>
          <a:stretch>
            <a:fillRect/>
          </a:stretch>
        </p:blipFill>
        <p:spPr>
          <a:xfrm>
            <a:off x="6997167" y="2750310"/>
            <a:ext cx="1867686" cy="2393190"/>
          </a:xfrm>
          <a:prstGeom prst="rect">
            <a:avLst/>
          </a:prstGeom>
        </p:spPr>
      </p:pic>
    </p:spTree>
    <p:extLst>
      <p:ext uri="{BB962C8B-B14F-4D97-AF65-F5344CB8AC3E}">
        <p14:creationId xmlns:p14="http://schemas.microsoft.com/office/powerpoint/2010/main" val="238677049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63" presetClass="path" presetSubtype="0" accel="50000" decel="50000" fill="hold" nodeType="withEffect">
                                  <p:stCondLst>
                                    <p:cond delay="0"/>
                                  </p:stCondLst>
                                  <p:childTnLst>
                                    <p:animMotion origin="layout" path="M 2.77778E-7 -4.07407E-6 L 0.05139 -0.00401 " pathEditMode="relative" rAng="0" ptsTypes="AA">
                                      <p:cBhvr>
                                        <p:cTn id="9" dur="4750" fill="hold"/>
                                        <p:tgtEl>
                                          <p:spTgt spid="10"/>
                                        </p:tgtEl>
                                        <p:attrNameLst>
                                          <p:attrName>ppt_x</p:attrName>
                                          <p:attrName>ppt_y</p:attrName>
                                        </p:attrNameLst>
                                      </p:cBhvr>
                                      <p:rCtr x="2569" y="-2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t="74295" b="6070"/>
          <a:stretch/>
        </p:blipFill>
        <p:spPr>
          <a:xfrm>
            <a:off x="0" y="4831964"/>
            <a:ext cx="9144000" cy="354300"/>
          </a:xfrm>
          <a:prstGeom prst="rect">
            <a:avLst/>
          </a:prstGeom>
        </p:spPr>
      </p:pic>
      <p:pic>
        <p:nvPicPr>
          <p:cNvPr id="10" name="图片 6">
            <a:extLst>
              <a:ext uri="{FF2B5EF4-FFF2-40B4-BE49-F238E27FC236}">
                <a16:creationId xmlns:a16="http://schemas.microsoft.com/office/drawing/2014/main" xmlns="" id="{49AD216A-76A9-4A78-A02A-17F833DED3EE}"/>
              </a:ext>
            </a:extLst>
          </p:cNvPr>
          <p:cNvPicPr>
            <a:picLocks noChangeAspect="1"/>
          </p:cNvPicPr>
          <p:nvPr/>
        </p:nvPicPr>
        <p:blipFill rotWithShape="1">
          <a:blip r:embed="rId4">
            <a:extLst>
              <a:ext uri="{28A0092B-C50C-407E-A947-70E740481C1C}">
                <a14:useLocalDpi xmlns:a14="http://schemas.microsoft.com/office/drawing/2010/main" val="0"/>
              </a:ext>
            </a:extLst>
          </a:blip>
          <a:srcRect l="27132" t="13704" r="45735" b="67037"/>
          <a:stretch/>
        </p:blipFill>
        <p:spPr>
          <a:xfrm>
            <a:off x="6506602" y="0"/>
            <a:ext cx="2480974" cy="990600"/>
          </a:xfrm>
          <a:prstGeom prst="rect">
            <a:avLst/>
          </a:prstGeom>
        </p:spPr>
      </p:pic>
      <p:pic>
        <p:nvPicPr>
          <p:cNvPr id="14" name="图片 8">
            <a:extLst>
              <a:ext uri="{FF2B5EF4-FFF2-40B4-BE49-F238E27FC236}">
                <a16:creationId xmlns:a16="http://schemas.microsoft.com/office/drawing/2014/main" xmlns="" id="{3BA5E35D-9998-47D3-BB5D-81DF1044A908}"/>
              </a:ext>
            </a:extLst>
          </p:cNvPr>
          <p:cNvPicPr>
            <a:picLocks noChangeAspect="1"/>
          </p:cNvPicPr>
          <p:nvPr/>
        </p:nvPicPr>
        <p:blipFill rotWithShape="1">
          <a:blip r:embed="rId5">
            <a:extLst>
              <a:ext uri="{28A0092B-C50C-407E-A947-70E740481C1C}">
                <a14:useLocalDpi xmlns:a14="http://schemas.microsoft.com/office/drawing/2010/main" val="0"/>
              </a:ext>
            </a:extLst>
          </a:blip>
          <a:srcRect r="41771" b="65434"/>
          <a:stretch/>
        </p:blipFill>
        <p:spPr>
          <a:xfrm>
            <a:off x="0" y="0"/>
            <a:ext cx="5324475" cy="1777921"/>
          </a:xfrm>
          <a:prstGeom prst="rect">
            <a:avLst/>
          </a:prstGeom>
        </p:spPr>
      </p:pic>
      <p:pic>
        <p:nvPicPr>
          <p:cNvPr id="16" name="Picture 15">
            <a:extLst>
              <a:ext uri="{FF2B5EF4-FFF2-40B4-BE49-F238E27FC236}">
                <a16:creationId xmlns:a16="http://schemas.microsoft.com/office/drawing/2014/main" xmlns="" id="{1C6EA708-0F80-4CA1-94FF-1F88A8308F64}"/>
              </a:ext>
            </a:extLst>
          </p:cNvPr>
          <p:cNvPicPr>
            <a:picLocks noChangeAspect="1"/>
          </p:cNvPicPr>
          <p:nvPr/>
        </p:nvPicPr>
        <p:blipFill>
          <a:blip r:embed="rId6"/>
          <a:stretch>
            <a:fillRect/>
          </a:stretch>
        </p:blipFill>
        <p:spPr>
          <a:xfrm>
            <a:off x="1977181" y="789557"/>
            <a:ext cx="3938357" cy="1121761"/>
          </a:xfrm>
          <a:prstGeom prst="rect">
            <a:avLst/>
          </a:prstGeom>
        </p:spPr>
      </p:pic>
      <p:pic>
        <p:nvPicPr>
          <p:cNvPr id="17" name="Picture 4">
            <a:extLst>
              <a:ext uri="{FF2B5EF4-FFF2-40B4-BE49-F238E27FC236}">
                <a16:creationId xmlns:a16="http://schemas.microsoft.com/office/drawing/2014/main" xmlns="" id="{11A55EEB-E1F4-462B-8C2B-BBD7E42A0ECF}"/>
              </a:ext>
            </a:extLst>
          </p:cNvPr>
          <p:cNvPicPr>
            <a:picLocks noChangeAspect="1"/>
          </p:cNvPicPr>
          <p:nvPr/>
        </p:nvPicPr>
        <p:blipFill>
          <a:blip r:embed="rId7"/>
          <a:srcRect/>
          <a:stretch>
            <a:fillRect/>
          </a:stretch>
        </p:blipFill>
        <p:spPr>
          <a:xfrm>
            <a:off x="6997167" y="2750310"/>
            <a:ext cx="1867686" cy="2393190"/>
          </a:xfrm>
          <a:prstGeom prst="rect">
            <a:avLst/>
          </a:prstGeom>
        </p:spPr>
      </p:pic>
      <p:sp>
        <p:nvSpPr>
          <p:cNvPr id="9" name="TextBox 8">
            <a:extLst>
              <a:ext uri="{FF2B5EF4-FFF2-40B4-BE49-F238E27FC236}">
                <a16:creationId xmlns:a16="http://schemas.microsoft.com/office/drawing/2014/main" xmlns="" id="{38CEF51E-9148-4701-9904-31AF4B48948E}"/>
              </a:ext>
            </a:extLst>
          </p:cNvPr>
          <p:cNvSpPr txBox="1"/>
          <p:nvPr/>
        </p:nvSpPr>
        <p:spPr>
          <a:xfrm>
            <a:off x="279146" y="1690314"/>
            <a:ext cx="6718021" cy="2308324"/>
          </a:xfrm>
          <a:prstGeom prst="rect">
            <a:avLst/>
          </a:prstGeom>
          <a:noFill/>
        </p:spPr>
        <p:txBody>
          <a:bodyPr wrap="square">
            <a:spAutoFit/>
          </a:bodyPr>
          <a:lstStyle/>
          <a:p>
            <a:pPr algn="just"/>
            <a:r>
              <a:rPr lang="en-US" sz="1800">
                <a:solidFill>
                  <a:srgbClr val="000000"/>
                </a:solidFill>
                <a:latin typeface="Times New Roman" panose="02020603050405020304" pitchFamily="18" charset="0"/>
                <a:cs typeface="Times New Roman" panose="02020603050405020304" pitchFamily="18" charset="0"/>
              </a:rPr>
              <a:t>       </a:t>
            </a:r>
            <a:r>
              <a:rPr lang="vi-VN" sz="1800">
                <a:solidFill>
                  <a:srgbClr val="000000"/>
                </a:solidFill>
                <a:latin typeface="Times New Roman" panose="02020603050405020304" pitchFamily="18" charset="0"/>
                <a:cs typeface="Times New Roman" panose="02020603050405020304" pitchFamily="18" charset="0"/>
              </a:rPr>
              <a:t>Mảnh đường hình nhữ nhật đen nhánh hiện lên, thay thế cho cái ổ gà quái ác lúc trước. Thư say sưa ngắm miếng vá hình chữ nhật, thơm mùi nhựa đường hăng hắc ấy, rồi ôm cổ mẹ:</a:t>
            </a:r>
          </a:p>
          <a:p>
            <a:pPr algn="just"/>
            <a:r>
              <a:rPr lang="vi-VN" sz="1800">
                <a:solidFill>
                  <a:srgbClr val="000000"/>
                </a:solidFill>
                <a:latin typeface="Times New Roman" panose="02020603050405020304" pitchFamily="18" charset="0"/>
                <a:cs typeface="Times New Roman" panose="02020603050405020304" pitchFamily="18" charset="0"/>
              </a:rPr>
              <a:t>      - Đẹp quá! Mẹ vá đường cũng khéo như vá áo ấy!</a:t>
            </a:r>
          </a:p>
          <a:p>
            <a:pPr algn="just"/>
            <a:r>
              <a:rPr lang="vi-VN" sz="1800">
                <a:solidFill>
                  <a:srgbClr val="000000"/>
                </a:solidFill>
                <a:latin typeface="Times New Roman" panose="02020603050405020304" pitchFamily="18" charset="0"/>
                <a:cs typeface="Times New Roman" panose="02020603050405020304" pitchFamily="18" charset="0"/>
              </a:rPr>
              <a:t>      Bác Tâm đứng lên, vươn vai mấy cái liền. Bác nhéo mắt nhìn mặt đường. Nắng chói chang. Một nụ cười làm rạng rỡ khuôn mặt bác.</a:t>
            </a:r>
            <a:endParaRPr lang="en-US" sz="1800">
              <a:solidFill>
                <a:srgbClr val="000000"/>
              </a:solidFill>
              <a:latin typeface="Times New Roman" panose="02020603050405020304" pitchFamily="18" charset="0"/>
              <a:cs typeface="Times New Roman" panose="02020603050405020304" pitchFamily="18" charset="0"/>
            </a:endParaRPr>
          </a:p>
          <a:p>
            <a:pPr algn="just"/>
            <a:endParaRPr lang="vi-VN" sz="1800">
              <a:solidFill>
                <a:srgbClr val="000000"/>
              </a:solidFill>
              <a:latin typeface="Times New Roman" panose="02020603050405020304" pitchFamily="18" charset="0"/>
              <a:cs typeface="Times New Roman" panose="02020603050405020304" pitchFamily="18" charset="0"/>
            </a:endParaRPr>
          </a:p>
          <a:p>
            <a:pPr algn="r"/>
            <a:r>
              <a:rPr lang="vi-VN" sz="1800">
                <a:solidFill>
                  <a:srgbClr val="000000"/>
                </a:solidFill>
                <a:latin typeface="Times New Roman" panose="02020603050405020304" pitchFamily="18" charset="0"/>
                <a:cs typeface="Times New Roman" panose="02020603050405020304" pitchFamily="18" charset="0"/>
              </a:rPr>
              <a:t>Theo Nguyễn Thị Xuyến</a:t>
            </a:r>
          </a:p>
        </p:txBody>
      </p:sp>
    </p:spTree>
    <p:extLst>
      <p:ext uri="{BB962C8B-B14F-4D97-AF65-F5344CB8AC3E}">
        <p14:creationId xmlns:p14="http://schemas.microsoft.com/office/powerpoint/2010/main" val="333817834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63" presetClass="path" presetSubtype="0" accel="50000" decel="50000" fill="hold" nodeType="withEffect">
                                  <p:stCondLst>
                                    <p:cond delay="0"/>
                                  </p:stCondLst>
                                  <p:childTnLst>
                                    <p:animMotion origin="layout" path="M 2.77778E-7 -4.07407E-6 L 0.05139 -0.00401 " pathEditMode="relative" rAng="0" ptsTypes="AA">
                                      <p:cBhvr>
                                        <p:cTn id="9" dur="4750" fill="hold"/>
                                        <p:tgtEl>
                                          <p:spTgt spid="10"/>
                                        </p:tgtEl>
                                        <p:attrNameLst>
                                          <p:attrName>ppt_x</p:attrName>
                                          <p:attrName>ppt_y</p:attrName>
                                        </p:attrNameLst>
                                      </p:cBhvr>
                                      <p:rCtr x="2569" y="-2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t="85439" b="6019"/>
          <a:stretch/>
        </p:blipFill>
        <p:spPr>
          <a:xfrm>
            <a:off x="-269" y="4724709"/>
            <a:ext cx="9144000" cy="439329"/>
          </a:xfrm>
          <a:prstGeom prst="rect">
            <a:avLst/>
          </a:prstGeom>
        </p:spPr>
      </p:pic>
      <p:grpSp>
        <p:nvGrpSpPr>
          <p:cNvPr id="25" name="Group 24">
            <a:extLst>
              <a:ext uri="{FF2B5EF4-FFF2-40B4-BE49-F238E27FC236}">
                <a16:creationId xmlns:a16="http://schemas.microsoft.com/office/drawing/2014/main" xmlns="" id="{C006C0DB-D553-4CA1-83EF-6535C61B22CA}"/>
              </a:ext>
            </a:extLst>
          </p:cNvPr>
          <p:cNvGrpSpPr/>
          <p:nvPr/>
        </p:nvGrpSpPr>
        <p:grpSpPr>
          <a:xfrm>
            <a:off x="335967" y="57677"/>
            <a:ext cx="3598079" cy="1395569"/>
            <a:chOff x="335967" y="57677"/>
            <a:chExt cx="3598079" cy="1395569"/>
          </a:xfrm>
        </p:grpSpPr>
        <p:pic>
          <p:nvPicPr>
            <p:cNvPr id="10" name="Picture 8">
              <a:extLst>
                <a:ext uri="{FF2B5EF4-FFF2-40B4-BE49-F238E27FC236}">
                  <a16:creationId xmlns:a16="http://schemas.microsoft.com/office/drawing/2014/main" xmlns="" id="{E475DF5E-2665-42ED-B660-8A56F8CF5E2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35967" y="440864"/>
              <a:ext cx="3598079" cy="1012382"/>
            </a:xfrm>
            <a:prstGeom prst="rect">
              <a:avLst/>
            </a:prstGeom>
          </p:spPr>
        </p:pic>
        <p:sp>
          <p:nvSpPr>
            <p:cNvPr id="14" name="TextBox 13">
              <a:extLst>
                <a:ext uri="{FF2B5EF4-FFF2-40B4-BE49-F238E27FC236}">
                  <a16:creationId xmlns:a16="http://schemas.microsoft.com/office/drawing/2014/main" xmlns="" id="{69409D0F-A183-4BB8-99BB-6FB21EF381DC}"/>
                </a:ext>
              </a:extLst>
            </p:cNvPr>
            <p:cNvSpPr txBox="1"/>
            <p:nvPr/>
          </p:nvSpPr>
          <p:spPr>
            <a:xfrm>
              <a:off x="601785" y="697287"/>
              <a:ext cx="3031009" cy="423834"/>
            </a:xfrm>
            <a:prstGeom prst="rect">
              <a:avLst/>
            </a:prstGeom>
            <a:noFill/>
          </p:spPr>
          <p:txBody>
            <a:bodyPr wrap="square">
              <a:spAutoFit/>
            </a:bodyPr>
            <a:lstStyle/>
            <a:p>
              <a:pPr marL="0" marR="0">
                <a:lnSpc>
                  <a:spcPct val="115000"/>
                </a:lnSpc>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Bác Tâm … loang ra mãi.</a:t>
              </a:r>
              <a:endParaRPr lang="en-US" sz="1800" b="1">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Picture 21">
              <a:extLst>
                <a:ext uri="{FF2B5EF4-FFF2-40B4-BE49-F238E27FC236}">
                  <a16:creationId xmlns:a16="http://schemas.microsoft.com/office/drawing/2014/main" xmlns="" id="{35B43510-2E23-460A-AD48-C77C1CEC7589}"/>
                </a:ext>
              </a:extLst>
            </p:cNvPr>
            <p:cNvPicPr>
              <a:picLocks noChangeAspect="1"/>
            </p:cNvPicPr>
            <p:nvPr/>
          </p:nvPicPr>
          <p:blipFill>
            <a:blip r:embed="rId6"/>
            <a:stretch>
              <a:fillRect/>
            </a:stretch>
          </p:blipFill>
          <p:spPr>
            <a:xfrm>
              <a:off x="1310692" y="57677"/>
              <a:ext cx="1804572" cy="859611"/>
            </a:xfrm>
            <a:prstGeom prst="rect">
              <a:avLst/>
            </a:prstGeom>
          </p:spPr>
        </p:pic>
      </p:grpSp>
      <p:grpSp>
        <p:nvGrpSpPr>
          <p:cNvPr id="26" name="Group 25">
            <a:extLst>
              <a:ext uri="{FF2B5EF4-FFF2-40B4-BE49-F238E27FC236}">
                <a16:creationId xmlns:a16="http://schemas.microsoft.com/office/drawing/2014/main" xmlns="" id="{95706E54-7277-4E79-B0E0-677AC94D6A80}"/>
              </a:ext>
            </a:extLst>
          </p:cNvPr>
          <p:cNvGrpSpPr/>
          <p:nvPr/>
        </p:nvGrpSpPr>
        <p:grpSpPr>
          <a:xfrm>
            <a:off x="335967" y="1324333"/>
            <a:ext cx="3729213" cy="1376467"/>
            <a:chOff x="335967" y="1324333"/>
            <a:chExt cx="3729213" cy="1376467"/>
          </a:xfrm>
        </p:grpSpPr>
        <p:pic>
          <p:nvPicPr>
            <p:cNvPr id="11" name="Picture 8">
              <a:extLst>
                <a:ext uri="{FF2B5EF4-FFF2-40B4-BE49-F238E27FC236}">
                  <a16:creationId xmlns:a16="http://schemas.microsoft.com/office/drawing/2014/main" xmlns="" id="{6F970403-4C99-4AAB-BEA9-62CC2FE4EBE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35967" y="1688418"/>
              <a:ext cx="3598079" cy="1012382"/>
            </a:xfrm>
            <a:prstGeom prst="rect">
              <a:avLst/>
            </a:prstGeom>
          </p:spPr>
        </p:pic>
        <p:sp>
          <p:nvSpPr>
            <p:cNvPr id="21" name="TextBox 20">
              <a:extLst>
                <a:ext uri="{FF2B5EF4-FFF2-40B4-BE49-F238E27FC236}">
                  <a16:creationId xmlns:a16="http://schemas.microsoft.com/office/drawing/2014/main" xmlns="" id="{2A8ED602-8988-4D8E-A691-4320F0BA7908}"/>
                </a:ext>
              </a:extLst>
            </p:cNvPr>
            <p:cNvSpPr txBox="1"/>
            <p:nvPr/>
          </p:nvSpPr>
          <p:spPr>
            <a:xfrm>
              <a:off x="710612" y="1936635"/>
              <a:ext cx="3354568" cy="417871"/>
            </a:xfrm>
            <a:prstGeom prst="rect">
              <a:avLst/>
            </a:prstGeom>
            <a:noFill/>
          </p:spPr>
          <p:txBody>
            <a:bodyPr wrap="square">
              <a:spAutoFit/>
            </a:bodyPr>
            <a:lstStyle>
              <a:defPPr>
                <a:defRPr lang="zh-CN"/>
              </a:defPPr>
              <a:lvl1pPr marR="0">
                <a:lnSpc>
                  <a:spcPct val="115000"/>
                </a:lnSpc>
                <a:spcBef>
                  <a:spcPts val="0"/>
                </a:spcBef>
                <a:spcAft>
                  <a:spcPts val="0"/>
                </a:spcAft>
                <a:defRPr sz="2000" b="1">
                  <a:effectLst/>
                  <a:latin typeface="Times New Roman" panose="02020603050405020304" pitchFamily="18" charset="0"/>
                  <a:ea typeface="Calibri" panose="020F0502020204030204" pitchFamily="34" charset="0"/>
                  <a:cs typeface="Times New Roman" panose="02020603050405020304" pitchFamily="18" charset="0"/>
                </a:defRPr>
              </a:lvl1pPr>
            </a:lstStyle>
            <a:p>
              <a:r>
                <a:rPr lang="vi-VN"/>
                <a:t>Mảng đường … vá áo ấy.</a:t>
              </a:r>
            </a:p>
          </p:txBody>
        </p:sp>
        <p:pic>
          <p:nvPicPr>
            <p:cNvPr id="23" name="Picture 22">
              <a:extLst>
                <a:ext uri="{FF2B5EF4-FFF2-40B4-BE49-F238E27FC236}">
                  <a16:creationId xmlns:a16="http://schemas.microsoft.com/office/drawing/2014/main" xmlns="" id="{F2172C9F-816F-4AD4-9E43-636F2F92736B}"/>
                </a:ext>
              </a:extLst>
            </p:cNvPr>
            <p:cNvPicPr>
              <a:picLocks noChangeAspect="1"/>
            </p:cNvPicPr>
            <p:nvPr/>
          </p:nvPicPr>
          <p:blipFill>
            <a:blip r:embed="rId7"/>
            <a:stretch>
              <a:fillRect/>
            </a:stretch>
          </p:blipFill>
          <p:spPr>
            <a:xfrm>
              <a:off x="1300572" y="1324333"/>
              <a:ext cx="1804572" cy="859611"/>
            </a:xfrm>
            <a:prstGeom prst="rect">
              <a:avLst/>
            </a:prstGeom>
          </p:spPr>
        </p:pic>
      </p:grpSp>
      <p:grpSp>
        <p:nvGrpSpPr>
          <p:cNvPr id="27" name="Group 26">
            <a:extLst>
              <a:ext uri="{FF2B5EF4-FFF2-40B4-BE49-F238E27FC236}">
                <a16:creationId xmlns:a16="http://schemas.microsoft.com/office/drawing/2014/main" xmlns="" id="{96268913-F1CA-4BC1-A9B1-4FE0A165208E}"/>
              </a:ext>
            </a:extLst>
          </p:cNvPr>
          <p:cNvGrpSpPr/>
          <p:nvPr/>
        </p:nvGrpSpPr>
        <p:grpSpPr>
          <a:xfrm>
            <a:off x="413939" y="2553873"/>
            <a:ext cx="3598079" cy="1414799"/>
            <a:chOff x="413939" y="2553873"/>
            <a:chExt cx="3598079" cy="1414799"/>
          </a:xfrm>
        </p:grpSpPr>
        <p:pic>
          <p:nvPicPr>
            <p:cNvPr id="12" name="Picture 8">
              <a:extLst>
                <a:ext uri="{FF2B5EF4-FFF2-40B4-BE49-F238E27FC236}">
                  <a16:creationId xmlns:a16="http://schemas.microsoft.com/office/drawing/2014/main" xmlns="" id="{2F91431D-BFCC-404C-8643-B38A5D5732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13939" y="2956290"/>
              <a:ext cx="3598079" cy="1012382"/>
            </a:xfrm>
            <a:prstGeom prst="rect">
              <a:avLst/>
            </a:prstGeom>
          </p:spPr>
        </p:pic>
        <p:sp>
          <p:nvSpPr>
            <p:cNvPr id="15" name="TextBox 14">
              <a:extLst>
                <a:ext uri="{FF2B5EF4-FFF2-40B4-BE49-F238E27FC236}">
                  <a16:creationId xmlns:a16="http://schemas.microsoft.com/office/drawing/2014/main" xmlns="" id="{A32E07A0-6E69-4A51-924A-964DB4D85E51}"/>
                </a:ext>
              </a:extLst>
            </p:cNvPr>
            <p:cNvSpPr txBox="1"/>
            <p:nvPr/>
          </p:nvSpPr>
          <p:spPr>
            <a:xfrm>
              <a:off x="774483" y="3091248"/>
              <a:ext cx="2876990" cy="771814"/>
            </a:xfrm>
            <a:prstGeom prst="rect">
              <a:avLst/>
            </a:prstGeom>
            <a:noFill/>
          </p:spPr>
          <p:txBody>
            <a:bodyPr wrap="square">
              <a:spAutoFit/>
            </a:bodyPr>
            <a:lstStyle/>
            <a:p>
              <a:pPr marL="0" marR="0" algn="ctr">
                <a:lnSpc>
                  <a:spcPct val="115000"/>
                </a:lnSpc>
                <a:spcBef>
                  <a:spcPts val="0"/>
                </a:spcBef>
                <a:spcAft>
                  <a:spcPts val="0"/>
                </a:spcAft>
              </a:pPr>
              <a:r>
                <a:rPr lang="en-US" sz="2000" b="1">
                  <a:latin typeface="Times New Roman" panose="02020603050405020304" pitchFamily="18" charset="0"/>
                  <a:cs typeface="Times New Roman" panose="02020603050405020304" pitchFamily="18" charset="0"/>
                </a:rPr>
                <a:t>Bác Tâm đứng lên … khuôn mặt bác.</a:t>
              </a:r>
            </a:p>
          </p:txBody>
        </p:sp>
        <p:pic>
          <p:nvPicPr>
            <p:cNvPr id="24" name="Picture 23">
              <a:extLst>
                <a:ext uri="{FF2B5EF4-FFF2-40B4-BE49-F238E27FC236}">
                  <a16:creationId xmlns:a16="http://schemas.microsoft.com/office/drawing/2014/main" xmlns="" id="{10530241-8F5B-4770-8503-CD08ED96291F}"/>
                </a:ext>
              </a:extLst>
            </p:cNvPr>
            <p:cNvPicPr>
              <a:picLocks noChangeAspect="1"/>
            </p:cNvPicPr>
            <p:nvPr/>
          </p:nvPicPr>
          <p:blipFill>
            <a:blip r:embed="rId8"/>
            <a:stretch>
              <a:fillRect/>
            </a:stretch>
          </p:blipFill>
          <p:spPr>
            <a:xfrm>
              <a:off x="1367185" y="2553873"/>
              <a:ext cx="1804572" cy="859611"/>
            </a:xfrm>
            <a:prstGeom prst="rect">
              <a:avLst/>
            </a:prstGeom>
          </p:spPr>
        </p:pic>
      </p:grpSp>
      <p:sp>
        <p:nvSpPr>
          <p:cNvPr id="28" name="Rectangle: Rounded Corners 27">
            <a:extLst>
              <a:ext uri="{FF2B5EF4-FFF2-40B4-BE49-F238E27FC236}">
                <a16:creationId xmlns:a16="http://schemas.microsoft.com/office/drawing/2014/main" xmlns="" id="{C08ABCDE-87E0-4441-B580-C074258D0FB5}"/>
              </a:ext>
            </a:extLst>
          </p:cNvPr>
          <p:cNvSpPr/>
          <p:nvPr/>
        </p:nvSpPr>
        <p:spPr>
          <a:xfrm>
            <a:off x="4979650" y="1797359"/>
            <a:ext cx="4076541" cy="627046"/>
          </a:xfrm>
          <a:prstGeom prst="roundRect">
            <a:avLst/>
          </a:prstGeom>
          <a:solidFill>
            <a:schemeClr val="accent1">
              <a:lumMod val="40000"/>
              <a:lumOff val="60000"/>
            </a:schemeClr>
          </a:solidFill>
          <a:ln>
            <a:solidFill>
              <a:schemeClr val="accent1">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lumMod val="95000"/>
                    <a:lumOff val="5000"/>
                  </a:schemeClr>
                </a:solidFill>
                <a:latin typeface="+mj-lt"/>
              </a:rPr>
              <a:t>Tả </a:t>
            </a:r>
            <a:r>
              <a:rPr lang="en-US" sz="2000" b="1">
                <a:solidFill>
                  <a:schemeClr val="tx1">
                    <a:lumMod val="95000"/>
                    <a:lumOff val="5000"/>
                  </a:schemeClr>
                </a:solidFill>
                <a:latin typeface="+mj-lt"/>
              </a:rPr>
              <a:t>kết quả lao động của bác Tâm.</a:t>
            </a:r>
          </a:p>
        </p:txBody>
      </p:sp>
      <p:sp>
        <p:nvSpPr>
          <p:cNvPr id="29" name="Rectangle: Rounded Corners 28">
            <a:extLst>
              <a:ext uri="{FF2B5EF4-FFF2-40B4-BE49-F238E27FC236}">
                <a16:creationId xmlns:a16="http://schemas.microsoft.com/office/drawing/2014/main" xmlns="" id="{F37B6C9F-8CA1-4F3E-A87B-21C8D5646B8F}"/>
              </a:ext>
            </a:extLst>
          </p:cNvPr>
          <p:cNvSpPr/>
          <p:nvPr/>
        </p:nvSpPr>
        <p:spPr>
          <a:xfrm>
            <a:off x="4960154" y="525489"/>
            <a:ext cx="4076541" cy="627046"/>
          </a:xfrm>
          <a:prstGeom prst="roundRect">
            <a:avLst/>
          </a:prstGeom>
          <a:solidFill>
            <a:schemeClr val="accent1">
              <a:lumMod val="40000"/>
              <a:lumOff val="60000"/>
            </a:schemeClr>
          </a:solidFill>
          <a:ln>
            <a:solidFill>
              <a:schemeClr val="accent1">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lumMod val="95000"/>
                    <a:lumOff val="5000"/>
                  </a:schemeClr>
                </a:solidFill>
                <a:latin typeface="+mj-lt"/>
              </a:rPr>
              <a:t>Tả bác Tâm đang vá đường</a:t>
            </a:r>
            <a:r>
              <a:rPr lang="en-US" sz="2000" b="1">
                <a:solidFill>
                  <a:schemeClr val="tx1">
                    <a:lumMod val="95000"/>
                    <a:lumOff val="5000"/>
                  </a:schemeClr>
                </a:solidFill>
                <a:latin typeface="+mj-lt"/>
              </a:rPr>
              <a:t>.</a:t>
            </a:r>
          </a:p>
        </p:txBody>
      </p:sp>
      <p:sp>
        <p:nvSpPr>
          <p:cNvPr id="30" name="Rectangle: Rounded Corners 29">
            <a:extLst>
              <a:ext uri="{FF2B5EF4-FFF2-40B4-BE49-F238E27FC236}">
                <a16:creationId xmlns:a16="http://schemas.microsoft.com/office/drawing/2014/main" xmlns="" id="{CC12F074-92A8-43E5-A4FE-38CFE66ABD5A}"/>
              </a:ext>
            </a:extLst>
          </p:cNvPr>
          <p:cNvSpPr/>
          <p:nvPr/>
        </p:nvSpPr>
        <p:spPr>
          <a:xfrm>
            <a:off x="4989247" y="3032618"/>
            <a:ext cx="4076541" cy="1156610"/>
          </a:xfrm>
          <a:prstGeom prst="roundRect">
            <a:avLst/>
          </a:prstGeom>
          <a:solidFill>
            <a:schemeClr val="accent1">
              <a:lumMod val="40000"/>
              <a:lumOff val="60000"/>
            </a:schemeClr>
          </a:solidFill>
          <a:ln>
            <a:solidFill>
              <a:schemeClr val="accent1">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lumMod val="95000"/>
                    <a:lumOff val="5000"/>
                  </a:schemeClr>
                </a:solidFill>
                <a:latin typeface="+mj-lt"/>
              </a:rPr>
              <a:t>Tả bác Tâm </a:t>
            </a:r>
            <a:r>
              <a:rPr lang="en-US" sz="2000" b="1">
                <a:solidFill>
                  <a:schemeClr val="tx1">
                    <a:lumMod val="95000"/>
                    <a:lumOff val="5000"/>
                  </a:schemeClr>
                </a:solidFill>
                <a:latin typeface="+mj-lt"/>
              </a:rPr>
              <a:t>đứng trước mảng đường đã vá xong.</a:t>
            </a:r>
          </a:p>
        </p:txBody>
      </p:sp>
      <p:pic>
        <p:nvPicPr>
          <p:cNvPr id="7" name="图片 6"/>
          <p:cNvPicPr>
            <a:picLocks noChangeAspect="1"/>
          </p:cNvPicPr>
          <p:nvPr/>
        </p:nvPicPr>
        <p:blipFill rotWithShape="1">
          <a:blip r:embed="rId9" cstate="print">
            <a:extLst>
              <a:ext uri="{28A0092B-C50C-407E-A947-70E740481C1C}">
                <a14:useLocalDpi xmlns:a14="http://schemas.microsoft.com/office/drawing/2010/main" val="0"/>
              </a:ext>
            </a:extLst>
          </a:blip>
          <a:srcRect l="38975" t="33336" r="25938" b="20164"/>
          <a:stretch/>
        </p:blipFill>
        <p:spPr>
          <a:xfrm>
            <a:off x="3101001" y="3148522"/>
            <a:ext cx="2391528" cy="1782777"/>
          </a:xfrm>
          <a:prstGeom prst="rect">
            <a:avLst/>
          </a:prstGeom>
        </p:spPr>
      </p:pic>
    </p:spTree>
    <p:extLst>
      <p:ext uri="{BB962C8B-B14F-4D97-AF65-F5344CB8AC3E}">
        <p14:creationId xmlns:p14="http://schemas.microsoft.com/office/powerpoint/2010/main" val="374635520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1000"/>
                                        <p:tgtEl>
                                          <p:spTgt spid="27"/>
                                        </p:tgtEl>
                                      </p:cBhvr>
                                    </p:animEffect>
                                    <p:anim calcmode="lin" valueType="num">
                                      <p:cBhvr>
                                        <p:cTn id="22" dur="1000" fill="hold"/>
                                        <p:tgtEl>
                                          <p:spTgt spid="27"/>
                                        </p:tgtEl>
                                        <p:attrNameLst>
                                          <p:attrName>ppt_x</p:attrName>
                                        </p:attrNameLst>
                                      </p:cBhvr>
                                      <p:tavLst>
                                        <p:tav tm="0">
                                          <p:val>
                                            <p:strVal val="#ppt_x"/>
                                          </p:val>
                                        </p:tav>
                                        <p:tav tm="100000">
                                          <p:val>
                                            <p:strVal val="#ppt_x"/>
                                          </p:val>
                                        </p:tav>
                                      </p:tavLst>
                                    </p:anim>
                                    <p:anim calcmode="lin" valueType="num">
                                      <p:cBhvr>
                                        <p:cTn id="2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1000"/>
                                        <p:tgtEl>
                                          <p:spTgt spid="29"/>
                                        </p:tgtEl>
                                      </p:cBhvr>
                                    </p:animEffect>
                                    <p:anim calcmode="lin" valueType="num">
                                      <p:cBhvr>
                                        <p:cTn id="29" dur="1000" fill="hold"/>
                                        <p:tgtEl>
                                          <p:spTgt spid="29"/>
                                        </p:tgtEl>
                                        <p:attrNameLst>
                                          <p:attrName>ppt_x</p:attrName>
                                        </p:attrNameLst>
                                      </p:cBhvr>
                                      <p:tavLst>
                                        <p:tav tm="0">
                                          <p:val>
                                            <p:strVal val="#ppt_x"/>
                                          </p:val>
                                        </p:tav>
                                        <p:tav tm="100000">
                                          <p:val>
                                            <p:strVal val="#ppt_x"/>
                                          </p:val>
                                        </p:tav>
                                      </p:tavLst>
                                    </p:anim>
                                    <p:anim calcmode="lin" valueType="num">
                                      <p:cBhvr>
                                        <p:cTn id="3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1000"/>
                                        <p:tgtEl>
                                          <p:spTgt spid="30"/>
                                        </p:tgtEl>
                                      </p:cBhvr>
                                    </p:animEffect>
                                    <p:anim calcmode="lin" valueType="num">
                                      <p:cBhvr>
                                        <p:cTn id="43" dur="1000" fill="hold"/>
                                        <p:tgtEl>
                                          <p:spTgt spid="30"/>
                                        </p:tgtEl>
                                        <p:attrNameLst>
                                          <p:attrName>ppt_x</p:attrName>
                                        </p:attrNameLst>
                                      </p:cBhvr>
                                      <p:tavLst>
                                        <p:tav tm="0">
                                          <p:val>
                                            <p:strVal val="#ppt_x"/>
                                          </p:val>
                                        </p:tav>
                                        <p:tav tm="100000">
                                          <p:val>
                                            <p:strVal val="#ppt_x"/>
                                          </p:val>
                                        </p:tav>
                                      </p:tavLst>
                                    </p:anim>
                                    <p:anim calcmode="lin" valueType="num">
                                      <p:cBhvr>
                                        <p:cTn id="4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t="85439" b="6019"/>
          <a:stretch/>
        </p:blipFill>
        <p:spPr>
          <a:xfrm>
            <a:off x="-269" y="4724709"/>
            <a:ext cx="9144000" cy="439329"/>
          </a:xfrm>
          <a:prstGeom prst="rect">
            <a:avLst/>
          </a:prstGeom>
        </p:spPr>
      </p:pic>
      <p:sp>
        <p:nvSpPr>
          <p:cNvPr id="19" name="Rectangle: Rounded Corners 18">
            <a:extLst>
              <a:ext uri="{FF2B5EF4-FFF2-40B4-BE49-F238E27FC236}">
                <a16:creationId xmlns:a16="http://schemas.microsoft.com/office/drawing/2014/main" xmlns="" id="{97668151-48B8-41DA-8E0F-38AD672FB73B}"/>
              </a:ext>
            </a:extLst>
          </p:cNvPr>
          <p:cNvSpPr/>
          <p:nvPr/>
        </p:nvSpPr>
        <p:spPr>
          <a:xfrm>
            <a:off x="1366349" y="100187"/>
            <a:ext cx="6682498" cy="627046"/>
          </a:xfrm>
          <a:prstGeom prst="roundRect">
            <a:avLst/>
          </a:prstGeom>
          <a:solidFill>
            <a:schemeClr val="accent6">
              <a:lumMod val="20000"/>
              <a:lumOff val="80000"/>
            </a:schemeClr>
          </a:solidFill>
          <a:ln>
            <a:solidFill>
              <a:schemeClr val="accent6">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lumMod val="95000"/>
                    <a:lumOff val="5000"/>
                  </a:schemeClr>
                </a:solidFill>
                <a:latin typeface="Times New Roman" panose="02020603050405020304" pitchFamily="18" charset="0"/>
                <a:cs typeface="Times New Roman" panose="02020603050405020304" pitchFamily="18" charset="0"/>
              </a:rPr>
              <a:t>C</a:t>
            </a:r>
            <a:r>
              <a:rPr lang="vi-VN" sz="2400" b="1">
                <a:solidFill>
                  <a:schemeClr val="tx1">
                    <a:lumMod val="95000"/>
                    <a:lumOff val="5000"/>
                  </a:schemeClr>
                </a:solidFill>
                <a:latin typeface="Times New Roman" panose="02020603050405020304" pitchFamily="18" charset="0"/>
                <a:cs typeface="Times New Roman" panose="02020603050405020304" pitchFamily="18" charset="0"/>
              </a:rPr>
              <a:t>hi tiết tả hoạt động của bác Tâm trong bài văn</a:t>
            </a:r>
            <a:r>
              <a:rPr lang="en-US" sz="2400" b="1">
                <a:solidFill>
                  <a:schemeClr val="tx1">
                    <a:lumMod val="95000"/>
                    <a:lumOff val="5000"/>
                  </a:schemeClr>
                </a:solidFill>
                <a:latin typeface="Times New Roman" panose="02020603050405020304" pitchFamily="18" charset="0"/>
                <a:cs typeface="Times New Roman" panose="02020603050405020304" pitchFamily="18" charset="0"/>
              </a:rPr>
              <a:t>:</a:t>
            </a:r>
          </a:p>
        </p:txBody>
      </p:sp>
      <p:sp>
        <p:nvSpPr>
          <p:cNvPr id="31" name="TextBox 30">
            <a:extLst>
              <a:ext uri="{FF2B5EF4-FFF2-40B4-BE49-F238E27FC236}">
                <a16:creationId xmlns:a16="http://schemas.microsoft.com/office/drawing/2014/main" xmlns="" id="{29522816-C759-46E1-B3FF-A19FC91BBB8A}"/>
              </a:ext>
            </a:extLst>
          </p:cNvPr>
          <p:cNvSpPr txBox="1"/>
          <p:nvPr/>
        </p:nvSpPr>
        <p:spPr>
          <a:xfrm>
            <a:off x="1230483" y="1591359"/>
            <a:ext cx="4957666" cy="707886"/>
          </a:xfrm>
          <a:prstGeom prst="rect">
            <a:avLst/>
          </a:prstGeom>
          <a:solidFill>
            <a:srgbClr val="FFFF00"/>
          </a:solidFill>
        </p:spPr>
        <p:txBody>
          <a:bodyPr wrap="square">
            <a:spAutoFit/>
          </a:bodyPr>
          <a:lstStyle/>
          <a:p>
            <a:pPr algn="just"/>
            <a:r>
              <a:rPr lang="vi-VN" sz="2000" b="0" i="0">
                <a:solidFill>
                  <a:srgbClr val="000000"/>
                </a:solidFill>
                <a:effectLst/>
                <a:latin typeface="Times New Roman" panose="02020603050405020304" pitchFamily="18" charset="0"/>
                <a:cs typeface="Times New Roman" panose="02020603050405020304" pitchFamily="18" charset="0"/>
              </a:rPr>
              <a:t>Tay phải cầm búa, tay trái xếp rất khéo những viên đá bọc nhựa đường đen nhánh</a:t>
            </a:r>
          </a:p>
        </p:txBody>
      </p:sp>
      <p:sp>
        <p:nvSpPr>
          <p:cNvPr id="32" name="TextBox 31">
            <a:extLst>
              <a:ext uri="{FF2B5EF4-FFF2-40B4-BE49-F238E27FC236}">
                <a16:creationId xmlns:a16="http://schemas.microsoft.com/office/drawing/2014/main" xmlns="" id="{4C985103-2996-4641-A364-385D4A31DFDC}"/>
              </a:ext>
            </a:extLst>
          </p:cNvPr>
          <p:cNvSpPr txBox="1"/>
          <p:nvPr/>
        </p:nvSpPr>
        <p:spPr>
          <a:xfrm>
            <a:off x="1230483" y="2571750"/>
            <a:ext cx="4957666" cy="707886"/>
          </a:xfrm>
          <a:prstGeom prst="rect">
            <a:avLst/>
          </a:prstGeom>
          <a:solidFill>
            <a:srgbClr val="FFFF00"/>
          </a:solidFill>
        </p:spPr>
        <p:txBody>
          <a:bodyPr wrap="square">
            <a:spAutoFit/>
          </a:bodyPr>
          <a:lstStyle/>
          <a:p>
            <a:pPr algn="just"/>
            <a:r>
              <a:rPr lang="vi-VN" sz="2000" b="0" i="0">
                <a:solidFill>
                  <a:srgbClr val="000000"/>
                </a:solidFill>
                <a:effectLst/>
                <a:latin typeface="Times New Roman" panose="02020603050405020304" pitchFamily="18" charset="0"/>
                <a:cs typeface="Times New Roman" panose="02020603050405020304" pitchFamily="18" charset="0"/>
              </a:rPr>
              <a:t>Bác đập búa đều đều xuống những viên đá, hai tay đưa lên hạ xuống nhịp nhàng.</a:t>
            </a:r>
          </a:p>
        </p:txBody>
      </p:sp>
      <p:sp>
        <p:nvSpPr>
          <p:cNvPr id="33" name="TextBox 32">
            <a:extLst>
              <a:ext uri="{FF2B5EF4-FFF2-40B4-BE49-F238E27FC236}">
                <a16:creationId xmlns:a16="http://schemas.microsoft.com/office/drawing/2014/main" xmlns="" id="{6DFD5AB3-21C7-4E6C-AD3F-B64C85BC4AC3}"/>
              </a:ext>
            </a:extLst>
          </p:cNvPr>
          <p:cNvSpPr txBox="1"/>
          <p:nvPr/>
        </p:nvSpPr>
        <p:spPr>
          <a:xfrm>
            <a:off x="1230483" y="3652874"/>
            <a:ext cx="4957666" cy="400110"/>
          </a:xfrm>
          <a:prstGeom prst="rect">
            <a:avLst/>
          </a:prstGeom>
          <a:solidFill>
            <a:srgbClr val="FFFF00"/>
          </a:solidFill>
        </p:spPr>
        <p:txBody>
          <a:bodyPr wrap="square">
            <a:spAutoFit/>
          </a:bodyPr>
          <a:lstStyle/>
          <a:p>
            <a:pPr algn="just"/>
            <a:r>
              <a:rPr lang="vi-VN" sz="2000" b="0" i="0">
                <a:solidFill>
                  <a:srgbClr val="000000"/>
                </a:solidFill>
                <a:effectLst/>
                <a:latin typeface="Times New Roman" panose="02020603050405020304" pitchFamily="18" charset="0"/>
                <a:cs typeface="Times New Roman" panose="02020603050405020304" pitchFamily="18" charset="0"/>
              </a:rPr>
              <a:t>Bác đứng lên, vươn vai mấy cái liền.</a:t>
            </a:r>
          </a:p>
        </p:txBody>
      </p:sp>
      <p:pic>
        <p:nvPicPr>
          <p:cNvPr id="43" name="Picture 2">
            <a:extLst>
              <a:ext uri="{FF2B5EF4-FFF2-40B4-BE49-F238E27FC236}">
                <a16:creationId xmlns:a16="http://schemas.microsoft.com/office/drawing/2014/main" xmlns="" id="{8B8520DA-5E02-448E-A6B5-85DC7C92A73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6200000">
            <a:off x="253160" y="1395601"/>
            <a:ext cx="781564" cy="1173080"/>
          </a:xfrm>
          <a:prstGeom prst="rect">
            <a:avLst/>
          </a:prstGeom>
        </p:spPr>
      </p:pic>
      <p:pic>
        <p:nvPicPr>
          <p:cNvPr id="44" name="Picture 3">
            <a:extLst>
              <a:ext uri="{FF2B5EF4-FFF2-40B4-BE49-F238E27FC236}">
                <a16:creationId xmlns:a16="http://schemas.microsoft.com/office/drawing/2014/main" xmlns="" id="{7D95E774-FC6C-402B-9721-8136362C2F1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6200000">
            <a:off x="253158" y="2338707"/>
            <a:ext cx="781565" cy="1173081"/>
          </a:xfrm>
          <a:prstGeom prst="rect">
            <a:avLst/>
          </a:prstGeom>
        </p:spPr>
      </p:pic>
      <p:pic>
        <p:nvPicPr>
          <p:cNvPr id="45" name="Picture 4">
            <a:extLst>
              <a:ext uri="{FF2B5EF4-FFF2-40B4-BE49-F238E27FC236}">
                <a16:creationId xmlns:a16="http://schemas.microsoft.com/office/drawing/2014/main" xmlns="" id="{8D60E708-A840-4F74-ABA1-236EEF85B6F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6200000">
            <a:off x="253158" y="3281815"/>
            <a:ext cx="781565" cy="1173081"/>
          </a:xfrm>
          <a:prstGeom prst="rect">
            <a:avLst/>
          </a:prstGeom>
        </p:spPr>
      </p:pic>
      <p:pic>
        <p:nvPicPr>
          <p:cNvPr id="7" name="图片 6"/>
          <p:cNvPicPr>
            <a:picLocks noChangeAspect="1"/>
          </p:cNvPicPr>
          <p:nvPr/>
        </p:nvPicPr>
        <p:blipFill rotWithShape="1">
          <a:blip r:embed="rId10">
            <a:extLst>
              <a:ext uri="{28A0092B-C50C-407E-A947-70E740481C1C}">
                <a14:useLocalDpi xmlns:a14="http://schemas.microsoft.com/office/drawing/2010/main" val="0"/>
              </a:ext>
            </a:extLst>
          </a:blip>
          <a:srcRect l="38975" t="33336" r="25938" b="20164"/>
          <a:stretch/>
        </p:blipFill>
        <p:spPr>
          <a:xfrm>
            <a:off x="5755894" y="2638357"/>
            <a:ext cx="3388106" cy="2525681"/>
          </a:xfrm>
          <a:prstGeom prst="rect">
            <a:avLst/>
          </a:prstGeom>
        </p:spPr>
      </p:pic>
    </p:spTree>
    <p:extLst>
      <p:ext uri="{BB962C8B-B14F-4D97-AF65-F5344CB8AC3E}">
        <p14:creationId xmlns:p14="http://schemas.microsoft.com/office/powerpoint/2010/main" val="30883507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7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left)">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left)">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wipe(left)">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left)">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wipe(left)">
                                      <p:cBhvr>
                                        <p:cTn id="32" dur="500"/>
                                        <p:tgtEl>
                                          <p:spTgt spid="4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ipe(left)">
                                      <p:cBhvr>
                                        <p:cTn id="3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r="41771" b="65434"/>
          <a:stretch/>
        </p:blipFill>
        <p:spPr>
          <a:xfrm>
            <a:off x="0" y="0"/>
            <a:ext cx="5324475" cy="1777921"/>
          </a:xfrm>
          <a:prstGeom prst="rect">
            <a:avLst/>
          </a:prstGeom>
        </p:spPr>
      </p:pic>
      <p:pic>
        <p:nvPicPr>
          <p:cNvPr id="28" name="Picture 7">
            <a:extLst>
              <a:ext uri="{FF2B5EF4-FFF2-40B4-BE49-F238E27FC236}">
                <a16:creationId xmlns:a16="http://schemas.microsoft.com/office/drawing/2014/main" xmlns="" id="{D287B509-253F-4244-9010-3B0A6B0DCB0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121877" y="1134253"/>
            <a:ext cx="4993066" cy="3120286"/>
          </a:xfrm>
          <a:prstGeom prst="rect">
            <a:avLst/>
          </a:prstGeom>
        </p:spPr>
      </p:pic>
      <p:pic>
        <p:nvPicPr>
          <p:cNvPr id="8" name="图片 7"/>
          <p:cNvPicPr>
            <a:picLocks noChangeAspect="1"/>
          </p:cNvPicPr>
          <p:nvPr/>
        </p:nvPicPr>
        <p:blipFill rotWithShape="1">
          <a:blip r:embed="rId6">
            <a:extLst>
              <a:ext uri="{28A0092B-C50C-407E-A947-70E740481C1C}">
                <a14:useLocalDpi xmlns:a14="http://schemas.microsoft.com/office/drawing/2010/main" val="0"/>
              </a:ext>
            </a:extLst>
          </a:blip>
          <a:srcRect t="40185" r="51771" b="24444"/>
          <a:stretch/>
        </p:blipFill>
        <p:spPr>
          <a:xfrm>
            <a:off x="0" y="3365579"/>
            <a:ext cx="4309827" cy="1777921"/>
          </a:xfrm>
          <a:prstGeom prst="rect">
            <a:avLst/>
          </a:prstGeom>
        </p:spPr>
      </p:pic>
      <p:pic>
        <p:nvPicPr>
          <p:cNvPr id="21" name="图片 4">
            <a:extLst>
              <a:ext uri="{FF2B5EF4-FFF2-40B4-BE49-F238E27FC236}">
                <a16:creationId xmlns:a16="http://schemas.microsoft.com/office/drawing/2014/main" xmlns="" id="{983F30A9-0F88-4891-BE03-A4E81D8EECFC}"/>
              </a:ext>
            </a:extLst>
          </p:cNvPr>
          <p:cNvPicPr>
            <a:picLocks noChangeAspect="1"/>
          </p:cNvPicPr>
          <p:nvPr/>
        </p:nvPicPr>
        <p:blipFill rotWithShape="1">
          <a:blip r:embed="rId7">
            <a:extLst>
              <a:ext uri="{28A0092B-C50C-407E-A947-70E740481C1C}">
                <a14:useLocalDpi xmlns:a14="http://schemas.microsoft.com/office/drawing/2010/main" val="0"/>
              </a:ext>
            </a:extLst>
          </a:blip>
          <a:srcRect l="24479" t="51852" r="61979" b="14074"/>
          <a:stretch/>
        </p:blipFill>
        <p:spPr>
          <a:xfrm>
            <a:off x="6440330" y="1709654"/>
            <a:ext cx="2519336" cy="3565828"/>
          </a:xfrm>
          <a:prstGeom prst="rect">
            <a:avLst/>
          </a:prstGeom>
        </p:spPr>
      </p:pic>
      <p:sp>
        <p:nvSpPr>
          <p:cNvPr id="25" name="TextBox 24">
            <a:extLst>
              <a:ext uri="{FF2B5EF4-FFF2-40B4-BE49-F238E27FC236}">
                <a16:creationId xmlns:a16="http://schemas.microsoft.com/office/drawing/2014/main" xmlns="" id="{2A04B1BD-3BEB-4DD9-B20C-4E8F3FFB732F}"/>
              </a:ext>
            </a:extLst>
          </p:cNvPr>
          <p:cNvSpPr txBox="1"/>
          <p:nvPr/>
        </p:nvSpPr>
        <p:spPr>
          <a:xfrm>
            <a:off x="2670563" y="2507762"/>
            <a:ext cx="3802874" cy="707886"/>
          </a:xfrm>
          <a:prstGeom prst="rect">
            <a:avLst/>
          </a:prstGeom>
          <a:noFill/>
        </p:spPr>
        <p:txBody>
          <a:bodyPr wrap="square">
            <a:spAutoFit/>
          </a:bodyPr>
          <a:lstStyle/>
          <a:p>
            <a:pPr algn="ctr"/>
            <a:r>
              <a:rPr lang="en-US" sz="2000" b="1">
                <a:solidFill>
                  <a:srgbClr val="000000"/>
                </a:solidFill>
                <a:latin typeface="+mj-lt"/>
              </a:rPr>
              <a:t>Viết một đoạn văn tả hoạt động của một người mà em yêu mến</a:t>
            </a:r>
            <a:r>
              <a:rPr lang="en-US" sz="2000" b="0" i="0">
                <a:solidFill>
                  <a:srgbClr val="000000"/>
                </a:solidFill>
                <a:effectLst/>
                <a:latin typeface="+mj-lt"/>
              </a:rPr>
              <a:t>.</a:t>
            </a:r>
            <a:endParaRPr lang="en-US" sz="2000">
              <a:latin typeface="+mj-lt"/>
            </a:endParaRPr>
          </a:p>
        </p:txBody>
      </p:sp>
      <p:pic>
        <p:nvPicPr>
          <p:cNvPr id="2" name="Picture 1">
            <a:extLst>
              <a:ext uri="{FF2B5EF4-FFF2-40B4-BE49-F238E27FC236}">
                <a16:creationId xmlns:a16="http://schemas.microsoft.com/office/drawing/2014/main" xmlns="" id="{8323D041-241F-4EE0-9AF2-A7D9E015D626}"/>
              </a:ext>
            </a:extLst>
          </p:cNvPr>
          <p:cNvPicPr>
            <a:picLocks noChangeAspect="1"/>
          </p:cNvPicPr>
          <p:nvPr/>
        </p:nvPicPr>
        <p:blipFill>
          <a:blip r:embed="rId8"/>
          <a:stretch>
            <a:fillRect/>
          </a:stretch>
        </p:blipFill>
        <p:spPr>
          <a:xfrm>
            <a:off x="3498659" y="1380776"/>
            <a:ext cx="2383743" cy="1524132"/>
          </a:xfrm>
          <a:prstGeom prst="rect">
            <a:avLst/>
          </a:prstGeom>
        </p:spPr>
      </p:pic>
    </p:spTree>
    <p:extLst>
      <p:ext uri="{BB962C8B-B14F-4D97-AF65-F5344CB8AC3E}">
        <p14:creationId xmlns:p14="http://schemas.microsoft.com/office/powerpoint/2010/main" val="44759534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2" presetClass="entr" presetSubtype="8" fill="hold" nodeType="withEffect">
                                  <p:stCondLst>
                                    <p:cond delay="10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500" fill="hold"/>
                                        <p:tgtEl>
                                          <p:spTgt spid="21"/>
                                        </p:tgtEl>
                                        <p:attrNameLst>
                                          <p:attrName>ppt_x</p:attrName>
                                        </p:attrNameLst>
                                      </p:cBhvr>
                                      <p:tavLst>
                                        <p:tav tm="0">
                                          <p:val>
                                            <p:strVal val="0-#ppt_w/2"/>
                                          </p:val>
                                        </p:tav>
                                        <p:tav tm="100000">
                                          <p:val>
                                            <p:strVal val="#ppt_x"/>
                                          </p:val>
                                        </p:tav>
                                      </p:tavLst>
                                    </p:anim>
                                    <p:anim calcmode="lin" valueType="num">
                                      <p:cBhvr additive="base">
                                        <p:cTn id="11"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ppt_w</p:attrName>
                                        </p:attrNameLst>
                                      </p:cBhvr>
                                      <p:tavLst>
                                        <p:tav tm="0">
                                          <p:val>
                                            <p:fltVal val="0"/>
                                          </p:val>
                                        </p:tav>
                                        <p:tav tm="100000">
                                          <p:val>
                                            <p:strVal val="#ppt_w"/>
                                          </p:val>
                                        </p:tav>
                                      </p:tavLst>
                                    </p:anim>
                                    <p:anim calcmode="lin" valueType="num">
                                      <p:cBhvr>
                                        <p:cTn id="23" dur="500" fill="hold"/>
                                        <p:tgtEl>
                                          <p:spTgt spid="25"/>
                                        </p:tgtEl>
                                        <p:attrNameLst>
                                          <p:attrName>ppt_h</p:attrName>
                                        </p:attrNameLst>
                                      </p:cBhvr>
                                      <p:tavLst>
                                        <p:tav tm="0">
                                          <p:val>
                                            <p:fltVal val="0"/>
                                          </p:val>
                                        </p:tav>
                                        <p:tav tm="100000">
                                          <p:val>
                                            <p:strVal val="#ppt_h"/>
                                          </p:val>
                                        </p:tav>
                                      </p:tavLst>
                                    </p:anim>
                                    <p:animEffect transition="in" filter="fade">
                                      <p:cBhvr>
                                        <p:cTn id="2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SCORM_RATE_SLIDES" val="0"/>
  <p:tag name="ISPRING_SCORM_RATE_QUIZZES" val="0"/>
  <p:tag name="ISPRING_SCORM_PASSING_SCORE" val="0.000000"/>
  <p:tag name="ISPRING_ULTRA_SCORM_COURSE_ID" val="B05A85E9-4753-456A-90D4-DE1DFA2FC95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C:\Users\Administrator\Desktop"/>
  <p:tag name="ISPRING_PRESENTATION_TITLE" val="588476007cea4"/>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www.33ppt.com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TotalTime>
  <Words>661</Words>
  <Application>Microsoft Office PowerPoint</Application>
  <PresentationFormat>On-screen Show (16:9)</PresentationFormat>
  <Paragraphs>51</Paragraphs>
  <Slides>15</Slides>
  <Notes>14</Notes>
  <HiddenSlides>0</HiddenSlides>
  <MMClips>0</MMClip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Office 主题​​</vt:lpstr>
      <vt:lpstr>www.33ppt.com ​​</vt:lpstr>
      <vt:lpstr>Printable Number Sense Activities for Pre-K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EduFive</dc:title>
  <dc:creator>Võ Thị Tuyết Mai</dc:creator>
  <cp:lastModifiedBy>Trà My</cp:lastModifiedBy>
  <cp:revision>33</cp:revision>
  <dcterms:created xsi:type="dcterms:W3CDTF">2016-12-25T02:27:54Z</dcterms:created>
  <dcterms:modified xsi:type="dcterms:W3CDTF">2023-07-25T07:16:47Z</dcterms:modified>
</cp:coreProperties>
</file>