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heme/theme4.xml" ContentType="application/vnd.openxmlformats-officedocument.theme+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notesSlides/notesSlide18.xml" ContentType="application/vnd.openxmlformats-officedocument.presentationml.notesSlide+xml"/>
  <Override PartName="/ppt/tags/tag24.xml" ContentType="application/vnd.openxmlformats-officedocument.presentationml.tags+xml"/>
  <Override PartName="/ppt/notesSlides/notesSlide19.xml" ContentType="application/vnd.openxmlformats-officedocument.presentationml.notesSlide+xml"/>
  <Override PartName="/ppt/tags/tag25.xml" ContentType="application/vnd.openxmlformats-officedocument.presentationml.tags+xml"/>
  <Override PartName="/ppt/notesSlides/notesSlide20.xml" ContentType="application/vnd.openxmlformats-officedocument.presentationml.notesSlide+xml"/>
  <Override PartName="/ppt/tags/tag26.xml" ContentType="application/vnd.openxmlformats-officedocument.presentationml.tags+xml"/>
  <Override PartName="/ppt/notesSlides/notesSlide21.xml" ContentType="application/vnd.openxmlformats-officedocument.presentationml.notesSlide+xml"/>
  <Override PartName="/ppt/tags/tag27.xml" ContentType="application/vnd.openxmlformats-officedocument.presentationml.tags+xml"/>
  <Override PartName="/ppt/notesSlides/notesSlide22.xml" ContentType="application/vnd.openxmlformats-officedocument.presentationml.notesSlide+xml"/>
  <Override PartName="/ppt/tags/tag28.xml" ContentType="application/vnd.openxmlformats-officedocument.presentationml.tags+xml"/>
  <Override PartName="/ppt/notesSlides/notesSlide23.xml" ContentType="application/vnd.openxmlformats-officedocument.presentationml.notesSlide+xml"/>
  <Override PartName="/ppt/tags/tag29.xml" ContentType="application/vnd.openxmlformats-officedocument.presentationml.tags+xml"/>
  <Override PartName="/ppt/notesSlides/notesSlide24.xml" ContentType="application/vnd.openxmlformats-officedocument.presentationml.notesSlide+xml"/>
  <Override PartName="/ppt/tags/tag30.xml" ContentType="application/vnd.openxmlformats-officedocument.presentationml.tags+xml"/>
  <Override PartName="/ppt/notesSlides/notesSlide25.xml" ContentType="application/vnd.openxmlformats-officedocument.presentationml.notesSlide+xml"/>
  <Override PartName="/ppt/tags/tag31.xml" ContentType="application/vnd.openxmlformats-officedocument.presentationml.tags+xml"/>
  <Override PartName="/ppt/notesSlides/notesSlide26.xml" ContentType="application/vnd.openxmlformats-officedocument.presentationml.notesSlide+xml"/>
  <Override PartName="/ppt/tags/tag32.xml" ContentType="application/vnd.openxmlformats-officedocument.presentationml.tags+xml"/>
  <Override PartName="/ppt/notesSlides/notesSlide27.xml" ContentType="application/vnd.openxmlformats-officedocument.presentationml.notesSlide+xml"/>
  <Override PartName="/ppt/tags/tag33.xml" ContentType="application/vnd.openxmlformats-officedocument.presentationml.tags+xml"/>
  <Override PartName="/ppt/notesSlides/notesSlide28.xml" ContentType="application/vnd.openxmlformats-officedocument.presentationml.notesSlide+xml"/>
  <Override PartName="/ppt/tags/tag34.xml" ContentType="application/vnd.openxmlformats-officedocument.presentationml.tags+xml"/>
  <Override PartName="/ppt/notesSlides/notesSlide29.xml" ContentType="application/vnd.openxmlformats-officedocument.presentationml.notesSlide+xml"/>
  <Override PartName="/ppt/tags/tag35.xml" ContentType="application/vnd.openxmlformats-officedocument.presentationml.tags+xml"/>
  <Override PartName="/ppt/notesSlides/notesSlide30.xml" ContentType="application/vnd.openxmlformats-officedocument.presentationml.notesSlide+xml"/>
  <Override PartName="/ppt/tags/tag36.xml" ContentType="application/vnd.openxmlformats-officedocument.presentationml.tags+xml"/>
  <Override PartName="/ppt/notesSlides/notesSlide31.xml" ContentType="application/vnd.openxmlformats-officedocument.presentationml.notesSlide+xml"/>
  <Override PartName="/ppt/tags/tag37.xml" ContentType="application/vnd.openxmlformats-officedocument.presentationml.tags+xml"/>
  <Override PartName="/ppt/notesSlides/notesSlide32.xml" ContentType="application/vnd.openxmlformats-officedocument.presentationml.notesSlide+xml"/>
  <Override PartName="/ppt/tags/tag38.xml" ContentType="application/vnd.openxmlformats-officedocument.presentationml.tags+xml"/>
  <Override PartName="/ppt/notesSlides/notesSlide33.xml" ContentType="application/vnd.openxmlformats-officedocument.presentationml.notesSlide+xml"/>
  <Override PartName="/ppt/tags/tag39.xml" ContentType="application/vnd.openxmlformats-officedocument.presentationml.tags+xml"/>
  <Override PartName="/ppt/notesSlides/notesSlide34.xml" ContentType="application/vnd.openxmlformats-officedocument.presentationml.notesSlide+xml"/>
  <Override PartName="/ppt/tags/tag40.xml" ContentType="application/vnd.openxmlformats-officedocument.presentationml.tags+xml"/>
  <Override PartName="/ppt/notesSlides/notesSlide35.xml" ContentType="application/vnd.openxmlformats-officedocument.presentationml.notesSlide+xml"/>
  <Override PartName="/ppt/tags/tag41.xml" ContentType="application/vnd.openxmlformats-officedocument.presentationml.tags+xml"/>
  <Override PartName="/ppt/notesSlides/notesSlide36.xml" ContentType="application/vnd.openxmlformats-officedocument.presentationml.notesSlide+xml"/>
  <Override PartName="/ppt/tags/tag42.xml" ContentType="application/vnd.openxmlformats-officedocument.presentationml.tags+xml"/>
  <Override PartName="/ppt/notesSlides/notesSlide37.xml" ContentType="application/vnd.openxmlformats-officedocument.presentationml.notesSlide+xml"/>
  <Override PartName="/ppt/tags/tag43.xml" ContentType="application/vnd.openxmlformats-officedocument.presentationml.tags+xml"/>
  <Override PartName="/ppt/notesSlides/notesSlide38.xml" ContentType="application/vnd.openxmlformats-officedocument.presentationml.notesSlide+xml"/>
  <Override PartName="/ppt/tags/tag44.xml" ContentType="application/vnd.openxmlformats-officedocument.presentationml.tags+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 id="2147483936" r:id="rId2"/>
    <p:sldMasterId id="2147483955" r:id="rId3"/>
  </p:sldMasterIdLst>
  <p:notesMasterIdLst>
    <p:notesMasterId r:id="rId43"/>
  </p:notesMasterIdLst>
  <p:sldIdLst>
    <p:sldId id="283" r:id="rId4"/>
    <p:sldId id="355" r:id="rId5"/>
    <p:sldId id="288" r:id="rId6"/>
    <p:sldId id="289" r:id="rId7"/>
    <p:sldId id="290" r:id="rId8"/>
    <p:sldId id="291" r:id="rId9"/>
    <p:sldId id="413" r:id="rId10"/>
    <p:sldId id="414" r:id="rId11"/>
    <p:sldId id="356" r:id="rId12"/>
    <p:sldId id="358" r:id="rId13"/>
    <p:sldId id="319" r:id="rId14"/>
    <p:sldId id="575" r:id="rId15"/>
    <p:sldId id="584" r:id="rId16"/>
    <p:sldId id="580" r:id="rId17"/>
    <p:sldId id="576" r:id="rId18"/>
    <p:sldId id="577" r:id="rId19"/>
    <p:sldId id="395" r:id="rId20"/>
    <p:sldId id="400" r:id="rId21"/>
    <p:sldId id="403" r:id="rId22"/>
    <p:sldId id="404" r:id="rId23"/>
    <p:sldId id="405" r:id="rId24"/>
    <p:sldId id="390" r:id="rId25"/>
    <p:sldId id="416" r:id="rId26"/>
    <p:sldId id="578" r:id="rId27"/>
    <p:sldId id="579" r:id="rId28"/>
    <p:sldId id="418" r:id="rId29"/>
    <p:sldId id="376" r:id="rId30"/>
    <p:sldId id="377" r:id="rId31"/>
    <p:sldId id="378" r:id="rId32"/>
    <p:sldId id="402" r:id="rId33"/>
    <p:sldId id="419" r:id="rId34"/>
    <p:sldId id="420" r:id="rId35"/>
    <p:sldId id="397" r:id="rId36"/>
    <p:sldId id="421" r:id="rId37"/>
    <p:sldId id="582" r:id="rId38"/>
    <p:sldId id="422" r:id="rId39"/>
    <p:sldId id="581" r:id="rId40"/>
    <p:sldId id="558" r:id="rId41"/>
    <p:sldId id="583" r:id="rId42"/>
  </p:sldIdLst>
  <p:sldSz cx="12192000" cy="6858000"/>
  <p:notesSz cx="6858000" cy="9144000"/>
  <p:custDataLst>
    <p:tags r:id="rId44"/>
  </p:custDataLst>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E0B4"/>
    <a:srgbClr val="1B8A74"/>
    <a:srgbClr val="FFE699"/>
    <a:srgbClr val="BDD7EE"/>
    <a:srgbClr val="276E2F"/>
    <a:srgbClr val="000000"/>
    <a:srgbClr val="F1575C"/>
    <a:srgbClr val="E6F5F4"/>
    <a:srgbClr val="7FC289"/>
    <a:srgbClr val="41BD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65" autoAdjust="0"/>
    <p:restoredTop sz="92327" autoAdjust="0"/>
  </p:normalViewPr>
  <p:slideViewPr>
    <p:cSldViewPr>
      <p:cViewPr>
        <p:scale>
          <a:sx n="75" d="100"/>
          <a:sy n="75" d="100"/>
        </p:scale>
        <p:origin x="-816" y="-317"/>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gs" Target="tags/tag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89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389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253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3389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389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389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65AA9359-B197-4963-9A0F-6E2399C919DE}" type="slidenum">
              <a:rPr lang="en-US"/>
              <a:pPr>
                <a:defRPr/>
              </a:pPr>
              <a:t>‹#›</a:t>
            </a:fld>
            <a:endParaRPr lang="en-US"/>
          </a:p>
        </p:txBody>
      </p:sp>
    </p:spTree>
    <p:extLst>
      <p:ext uri="{BB962C8B-B14F-4D97-AF65-F5344CB8AC3E}">
        <p14:creationId xmlns:p14="http://schemas.microsoft.com/office/powerpoint/2010/main" val="8048695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1</a:t>
            </a:fld>
            <a:endParaRPr lang="en-US"/>
          </a:p>
        </p:txBody>
      </p:sp>
    </p:spTree>
    <p:extLst>
      <p:ext uri="{BB962C8B-B14F-4D97-AF65-F5344CB8AC3E}">
        <p14:creationId xmlns:p14="http://schemas.microsoft.com/office/powerpoint/2010/main" val="24061780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10</a:t>
            </a:fld>
            <a:endParaRPr lang="en-US"/>
          </a:p>
        </p:txBody>
      </p:sp>
    </p:spTree>
    <p:extLst>
      <p:ext uri="{BB962C8B-B14F-4D97-AF65-F5344CB8AC3E}">
        <p14:creationId xmlns:p14="http://schemas.microsoft.com/office/powerpoint/2010/main" val="2836422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11</a:t>
            </a:fld>
            <a:endParaRPr lang="en-US"/>
          </a:p>
        </p:txBody>
      </p:sp>
    </p:spTree>
    <p:extLst>
      <p:ext uri="{BB962C8B-B14F-4D97-AF65-F5344CB8AC3E}">
        <p14:creationId xmlns:p14="http://schemas.microsoft.com/office/powerpoint/2010/main" val="22282558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12</a:t>
            </a:fld>
            <a:endParaRPr lang="en-US"/>
          </a:p>
        </p:txBody>
      </p:sp>
    </p:spTree>
    <p:extLst>
      <p:ext uri="{BB962C8B-B14F-4D97-AF65-F5344CB8AC3E}">
        <p14:creationId xmlns:p14="http://schemas.microsoft.com/office/powerpoint/2010/main" val="2703050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13</a:t>
            </a:fld>
            <a:endParaRPr lang="en-US"/>
          </a:p>
        </p:txBody>
      </p:sp>
    </p:spTree>
    <p:extLst>
      <p:ext uri="{BB962C8B-B14F-4D97-AF65-F5344CB8AC3E}">
        <p14:creationId xmlns:p14="http://schemas.microsoft.com/office/powerpoint/2010/main" val="80084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14</a:t>
            </a:fld>
            <a:endParaRPr lang="en-US"/>
          </a:p>
        </p:txBody>
      </p:sp>
    </p:spTree>
    <p:extLst>
      <p:ext uri="{BB962C8B-B14F-4D97-AF65-F5344CB8AC3E}">
        <p14:creationId xmlns:p14="http://schemas.microsoft.com/office/powerpoint/2010/main" val="802950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15</a:t>
            </a:fld>
            <a:endParaRPr lang="en-US"/>
          </a:p>
        </p:txBody>
      </p:sp>
    </p:spTree>
    <p:extLst>
      <p:ext uri="{BB962C8B-B14F-4D97-AF65-F5344CB8AC3E}">
        <p14:creationId xmlns:p14="http://schemas.microsoft.com/office/powerpoint/2010/main" val="27196512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16</a:t>
            </a:fld>
            <a:endParaRPr lang="en-US"/>
          </a:p>
        </p:txBody>
      </p:sp>
    </p:spTree>
    <p:extLst>
      <p:ext uri="{BB962C8B-B14F-4D97-AF65-F5344CB8AC3E}">
        <p14:creationId xmlns:p14="http://schemas.microsoft.com/office/powerpoint/2010/main" val="10260832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17</a:t>
            </a:fld>
            <a:endParaRPr lang="en-US"/>
          </a:p>
        </p:txBody>
      </p:sp>
    </p:spTree>
    <p:extLst>
      <p:ext uri="{BB962C8B-B14F-4D97-AF65-F5344CB8AC3E}">
        <p14:creationId xmlns:p14="http://schemas.microsoft.com/office/powerpoint/2010/main" val="35393983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18</a:t>
            </a:fld>
            <a:endParaRPr lang="en-US"/>
          </a:p>
        </p:txBody>
      </p:sp>
    </p:spTree>
    <p:extLst>
      <p:ext uri="{BB962C8B-B14F-4D97-AF65-F5344CB8AC3E}">
        <p14:creationId xmlns:p14="http://schemas.microsoft.com/office/powerpoint/2010/main" val="2424281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19</a:t>
            </a:fld>
            <a:endParaRPr lang="en-US"/>
          </a:p>
        </p:txBody>
      </p:sp>
    </p:spTree>
    <p:extLst>
      <p:ext uri="{BB962C8B-B14F-4D97-AF65-F5344CB8AC3E}">
        <p14:creationId xmlns:p14="http://schemas.microsoft.com/office/powerpoint/2010/main" val="2037826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2</a:t>
            </a:fld>
            <a:endParaRPr lang="en-US"/>
          </a:p>
        </p:txBody>
      </p:sp>
    </p:spTree>
    <p:extLst>
      <p:ext uri="{BB962C8B-B14F-4D97-AF65-F5344CB8AC3E}">
        <p14:creationId xmlns:p14="http://schemas.microsoft.com/office/powerpoint/2010/main" val="16872984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20</a:t>
            </a:fld>
            <a:endParaRPr lang="en-US"/>
          </a:p>
        </p:txBody>
      </p:sp>
    </p:spTree>
    <p:extLst>
      <p:ext uri="{BB962C8B-B14F-4D97-AF65-F5344CB8AC3E}">
        <p14:creationId xmlns:p14="http://schemas.microsoft.com/office/powerpoint/2010/main" val="8931209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21</a:t>
            </a:fld>
            <a:endParaRPr lang="en-US"/>
          </a:p>
        </p:txBody>
      </p:sp>
    </p:spTree>
    <p:extLst>
      <p:ext uri="{BB962C8B-B14F-4D97-AF65-F5344CB8AC3E}">
        <p14:creationId xmlns:p14="http://schemas.microsoft.com/office/powerpoint/2010/main" val="15828142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xmlns="" id="{424A8022-7C07-4BA5-87F6-9FB3C146CA6A}"/>
              </a:ext>
            </a:extLst>
          </p:cNvPr>
          <p:cNvSpPr>
            <a:spLocks noGrp="1" noRot="1" noChangeAspect="1" noTextEdit="1"/>
          </p:cNvSpPr>
          <p:nvPr>
            <p:ph type="sldImg"/>
          </p:nvPr>
        </p:nvSpPr>
        <p:spPr>
          <a:ln/>
        </p:spPr>
      </p:sp>
      <p:sp>
        <p:nvSpPr>
          <p:cNvPr id="11267" name="Notes Placeholder 2">
            <a:extLst>
              <a:ext uri="{FF2B5EF4-FFF2-40B4-BE49-F238E27FC236}">
                <a16:creationId xmlns:a16="http://schemas.microsoft.com/office/drawing/2014/main" xmlns="" id="{1376CECE-AE4F-4782-B19C-FEC3FCF3F857}"/>
              </a:ext>
            </a:extLst>
          </p:cNvPr>
          <p:cNvSpPr>
            <a:spLocks noGrp="1"/>
          </p:cNvSpPr>
          <p:nvPr>
            <p:ph type="body" idx="1"/>
          </p:nvPr>
        </p:nvSpPr>
        <p:spPr>
          <a:noFill/>
        </p:spPr>
        <p:txBody>
          <a:bodyPr/>
          <a:lstStyle/>
          <a:p>
            <a:endParaRPr lang="en-US" altLang="en-US"/>
          </a:p>
        </p:txBody>
      </p:sp>
      <p:sp>
        <p:nvSpPr>
          <p:cNvPr id="11268" name="Slide Number Placeholder 3">
            <a:extLst>
              <a:ext uri="{FF2B5EF4-FFF2-40B4-BE49-F238E27FC236}">
                <a16:creationId xmlns:a16="http://schemas.microsoft.com/office/drawing/2014/main" xmlns="" id="{EEA3F092-4F93-4250-B35E-A51312F976EA}"/>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AE6B711-638E-4FE9-9561-B6AB7ABB75BA}" type="slidenum">
              <a:rPr lang="en-US" altLang="en-US"/>
              <a:pPr/>
              <a:t>22</a:t>
            </a:fld>
            <a:endParaRPr lang="en-US" altLang="en-US"/>
          </a:p>
        </p:txBody>
      </p:sp>
    </p:spTree>
    <p:extLst>
      <p:ext uri="{BB962C8B-B14F-4D97-AF65-F5344CB8AC3E}">
        <p14:creationId xmlns:p14="http://schemas.microsoft.com/office/powerpoint/2010/main" val="15380864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23</a:t>
            </a:fld>
            <a:endParaRPr lang="en-US"/>
          </a:p>
        </p:txBody>
      </p:sp>
    </p:spTree>
    <p:extLst>
      <p:ext uri="{BB962C8B-B14F-4D97-AF65-F5344CB8AC3E}">
        <p14:creationId xmlns:p14="http://schemas.microsoft.com/office/powerpoint/2010/main" val="3833829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24</a:t>
            </a:fld>
            <a:endParaRPr lang="en-US"/>
          </a:p>
        </p:txBody>
      </p:sp>
    </p:spTree>
    <p:extLst>
      <p:ext uri="{BB962C8B-B14F-4D97-AF65-F5344CB8AC3E}">
        <p14:creationId xmlns:p14="http://schemas.microsoft.com/office/powerpoint/2010/main" val="42651922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25</a:t>
            </a:fld>
            <a:endParaRPr lang="en-US"/>
          </a:p>
        </p:txBody>
      </p:sp>
    </p:spTree>
    <p:extLst>
      <p:ext uri="{BB962C8B-B14F-4D97-AF65-F5344CB8AC3E}">
        <p14:creationId xmlns:p14="http://schemas.microsoft.com/office/powerpoint/2010/main" val="1096985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26</a:t>
            </a:fld>
            <a:endParaRPr lang="en-US"/>
          </a:p>
        </p:txBody>
      </p:sp>
    </p:spTree>
    <p:extLst>
      <p:ext uri="{BB962C8B-B14F-4D97-AF65-F5344CB8AC3E}">
        <p14:creationId xmlns:p14="http://schemas.microsoft.com/office/powerpoint/2010/main" val="37069862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27</a:t>
            </a:fld>
            <a:endParaRPr lang="en-US"/>
          </a:p>
        </p:txBody>
      </p:sp>
    </p:spTree>
    <p:extLst>
      <p:ext uri="{BB962C8B-B14F-4D97-AF65-F5344CB8AC3E}">
        <p14:creationId xmlns:p14="http://schemas.microsoft.com/office/powerpoint/2010/main" val="17943805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28</a:t>
            </a:fld>
            <a:endParaRPr lang="en-US"/>
          </a:p>
        </p:txBody>
      </p:sp>
    </p:spTree>
    <p:extLst>
      <p:ext uri="{BB962C8B-B14F-4D97-AF65-F5344CB8AC3E}">
        <p14:creationId xmlns:p14="http://schemas.microsoft.com/office/powerpoint/2010/main" val="34872077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29</a:t>
            </a:fld>
            <a:endParaRPr lang="en-US"/>
          </a:p>
        </p:txBody>
      </p:sp>
    </p:spTree>
    <p:extLst>
      <p:ext uri="{BB962C8B-B14F-4D97-AF65-F5344CB8AC3E}">
        <p14:creationId xmlns:p14="http://schemas.microsoft.com/office/powerpoint/2010/main" val="633914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A39DD-8312-4AF0-8206-6D24B9C9B0E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093577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30</a:t>
            </a:fld>
            <a:endParaRPr lang="en-US"/>
          </a:p>
        </p:txBody>
      </p:sp>
    </p:spTree>
    <p:extLst>
      <p:ext uri="{BB962C8B-B14F-4D97-AF65-F5344CB8AC3E}">
        <p14:creationId xmlns:p14="http://schemas.microsoft.com/office/powerpoint/2010/main" val="4440089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5AA9359-B197-4963-9A0F-6E2399C919DE}" type="slidenum">
              <a:rPr lang="en-US" smtClean="0"/>
              <a:pPr>
                <a:defRPr/>
              </a:pPr>
              <a:t>31</a:t>
            </a:fld>
            <a:endParaRPr lang="en-US"/>
          </a:p>
        </p:txBody>
      </p:sp>
    </p:spTree>
    <p:extLst>
      <p:ext uri="{BB962C8B-B14F-4D97-AF65-F5344CB8AC3E}">
        <p14:creationId xmlns:p14="http://schemas.microsoft.com/office/powerpoint/2010/main" val="10987076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32</a:t>
            </a:fld>
            <a:endParaRPr lang="en-US"/>
          </a:p>
        </p:txBody>
      </p:sp>
    </p:spTree>
    <p:extLst>
      <p:ext uri="{BB962C8B-B14F-4D97-AF65-F5344CB8AC3E}">
        <p14:creationId xmlns:p14="http://schemas.microsoft.com/office/powerpoint/2010/main" val="33809164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33</a:t>
            </a:fld>
            <a:endParaRPr lang="en-US"/>
          </a:p>
        </p:txBody>
      </p:sp>
    </p:spTree>
    <p:extLst>
      <p:ext uri="{BB962C8B-B14F-4D97-AF65-F5344CB8AC3E}">
        <p14:creationId xmlns:p14="http://schemas.microsoft.com/office/powerpoint/2010/main" val="17764263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34</a:t>
            </a:fld>
            <a:endParaRPr lang="en-US"/>
          </a:p>
        </p:txBody>
      </p:sp>
    </p:spTree>
    <p:extLst>
      <p:ext uri="{BB962C8B-B14F-4D97-AF65-F5344CB8AC3E}">
        <p14:creationId xmlns:p14="http://schemas.microsoft.com/office/powerpoint/2010/main" val="11429174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35</a:t>
            </a:fld>
            <a:endParaRPr lang="en-US"/>
          </a:p>
        </p:txBody>
      </p:sp>
    </p:spTree>
    <p:extLst>
      <p:ext uri="{BB962C8B-B14F-4D97-AF65-F5344CB8AC3E}">
        <p14:creationId xmlns:p14="http://schemas.microsoft.com/office/powerpoint/2010/main" val="22726501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36</a:t>
            </a:fld>
            <a:endParaRPr lang="en-US"/>
          </a:p>
        </p:txBody>
      </p:sp>
    </p:spTree>
    <p:extLst>
      <p:ext uri="{BB962C8B-B14F-4D97-AF65-F5344CB8AC3E}">
        <p14:creationId xmlns:p14="http://schemas.microsoft.com/office/powerpoint/2010/main" val="37505135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37</a:t>
            </a:fld>
            <a:endParaRPr lang="en-US"/>
          </a:p>
        </p:txBody>
      </p:sp>
    </p:spTree>
    <p:extLst>
      <p:ext uri="{BB962C8B-B14F-4D97-AF65-F5344CB8AC3E}">
        <p14:creationId xmlns:p14="http://schemas.microsoft.com/office/powerpoint/2010/main" val="26580718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38</a:t>
            </a:fld>
            <a:endParaRPr lang="en-US"/>
          </a:p>
        </p:txBody>
      </p:sp>
    </p:spTree>
    <p:extLst>
      <p:ext uri="{BB962C8B-B14F-4D97-AF65-F5344CB8AC3E}">
        <p14:creationId xmlns:p14="http://schemas.microsoft.com/office/powerpoint/2010/main" val="40134011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39</a:t>
            </a:fld>
            <a:endParaRPr lang="en-US"/>
          </a:p>
        </p:txBody>
      </p:sp>
    </p:spTree>
    <p:extLst>
      <p:ext uri="{BB962C8B-B14F-4D97-AF65-F5344CB8AC3E}">
        <p14:creationId xmlns:p14="http://schemas.microsoft.com/office/powerpoint/2010/main" val="405251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chậu</a:t>
            </a:r>
            <a:r>
              <a:rPr lang="en-US" baseline="0"/>
              <a:t> hoa ra câu hỏi.</a:t>
            </a:r>
          </a:p>
          <a:p>
            <a:r>
              <a:rPr lang="en-US" baseline="0"/>
              <a:t>Bấm hình người di chuyển đến chậu hoa tiếp theo.</a:t>
            </a:r>
          </a:p>
          <a:p>
            <a:r>
              <a:rPr lang="en-US" baseline="0"/>
              <a:t>Bấm hình người ra you win</a:t>
            </a:r>
          </a:p>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4</a:t>
            </a:fld>
            <a:endParaRPr lang="en-US"/>
          </a:p>
        </p:txBody>
      </p:sp>
    </p:spTree>
    <p:extLst>
      <p:ext uri="{BB962C8B-B14F-4D97-AF65-F5344CB8AC3E}">
        <p14:creationId xmlns:p14="http://schemas.microsoft.com/office/powerpoint/2010/main" val="2764821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5</a:t>
            </a:fld>
            <a:endParaRPr lang="en-US"/>
          </a:p>
        </p:txBody>
      </p:sp>
    </p:spTree>
    <p:extLst>
      <p:ext uri="{BB962C8B-B14F-4D97-AF65-F5344CB8AC3E}">
        <p14:creationId xmlns:p14="http://schemas.microsoft.com/office/powerpoint/2010/main" val="4271721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6</a:t>
            </a:fld>
            <a:endParaRPr lang="en-US"/>
          </a:p>
        </p:txBody>
      </p:sp>
    </p:spTree>
    <p:extLst>
      <p:ext uri="{BB962C8B-B14F-4D97-AF65-F5344CB8AC3E}">
        <p14:creationId xmlns:p14="http://schemas.microsoft.com/office/powerpoint/2010/main" val="1930021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7</a:t>
            </a:fld>
            <a:endParaRPr lang="en-US"/>
          </a:p>
        </p:txBody>
      </p:sp>
    </p:spTree>
    <p:extLst>
      <p:ext uri="{BB962C8B-B14F-4D97-AF65-F5344CB8AC3E}">
        <p14:creationId xmlns:p14="http://schemas.microsoft.com/office/powerpoint/2010/main" val="2981025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ND tranh: Tranh vẽ ở một buôn làng, mọi người dân rất phấn khỏi, vui vẻ đón tiếp một cô giáo trẻ.</a:t>
            </a:r>
          </a:p>
          <a:p>
            <a:r>
              <a:rPr lang="en-US"/>
              <a:t>GV giới thiệu: Người dân miền núi nước ta rất ham học. Họ muốn mang cái chữ về bản để xóa doid nghèo, lạc hậu. Bài tập đọc Buôn chư lênh đốn cô giáo phản ánh lòng ham muốn đó. Các em cùng học bài để hiểu những biểu hiện của sự ham muốn đó ấy.</a:t>
            </a:r>
          </a:p>
        </p:txBody>
      </p:sp>
      <p:sp>
        <p:nvSpPr>
          <p:cNvPr id="4" name="Slide Number Placeholder 3"/>
          <p:cNvSpPr>
            <a:spLocks noGrp="1"/>
          </p:cNvSpPr>
          <p:nvPr>
            <p:ph type="sldNum" sz="quarter" idx="5"/>
          </p:nvPr>
        </p:nvSpPr>
        <p:spPr/>
        <p:txBody>
          <a:bodyPr/>
          <a:lstStyle/>
          <a:p>
            <a:pPr>
              <a:defRPr/>
            </a:pPr>
            <a:fld id="{65AA9359-B197-4963-9A0F-6E2399C919DE}" type="slidenum">
              <a:rPr lang="en-US" smtClean="0"/>
              <a:pPr>
                <a:defRPr/>
              </a:pPr>
              <a:t>8</a:t>
            </a:fld>
            <a:endParaRPr lang="en-US"/>
          </a:p>
        </p:txBody>
      </p:sp>
    </p:spTree>
    <p:extLst>
      <p:ext uri="{BB962C8B-B14F-4D97-AF65-F5344CB8AC3E}">
        <p14:creationId xmlns:p14="http://schemas.microsoft.com/office/powerpoint/2010/main" val="893392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9</a:t>
            </a:fld>
            <a:endParaRPr lang="en-US"/>
          </a:p>
        </p:txBody>
      </p:sp>
    </p:spTree>
    <p:extLst>
      <p:ext uri="{BB962C8B-B14F-4D97-AF65-F5344CB8AC3E}">
        <p14:creationId xmlns:p14="http://schemas.microsoft.com/office/powerpoint/2010/main" val="1532129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jpeg"/><Relationship Id="rId5" Type="http://schemas.microsoft.com/office/2007/relationships/hdphoto" Target="../media/hdphoto2.wdp"/><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png"/><Relationship Id="rId1" Type="http://schemas.openxmlformats.org/officeDocument/2006/relationships/slideMaster" Target="../slideMasters/slideMaster1.xml"/><Relationship Id="rId6" Type="http://schemas.microsoft.com/office/2007/relationships/hdphoto" Target="../media/hdphoto3.wdp"/><Relationship Id="rId5" Type="http://schemas.openxmlformats.org/officeDocument/2006/relationships/image" Target="../media/image6.png"/><Relationship Id="rId4" Type="http://schemas.openxmlformats.org/officeDocument/2006/relationships/image" Target="../media/image5.jpe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Master" Target="../slideMasters/slideMaster1.xml"/><Relationship Id="rId6" Type="http://schemas.microsoft.com/office/2007/relationships/hdphoto" Target="../media/hdphoto5.wdp"/><Relationship Id="rId5" Type="http://schemas.openxmlformats.org/officeDocument/2006/relationships/image" Target="../media/image8.png"/><Relationship Id="rId4" Type="http://schemas.microsoft.com/office/2007/relationships/hdphoto" Target="../media/hdphoto3.wdp"/></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Master" Target="../slideMasters/slideMaster1.xml"/><Relationship Id="rId6" Type="http://schemas.microsoft.com/office/2007/relationships/hdphoto" Target="../media/hdphoto5.wdp"/><Relationship Id="rId5" Type="http://schemas.openxmlformats.org/officeDocument/2006/relationships/image" Target="../media/image8.png"/><Relationship Id="rId4" Type="http://schemas.microsoft.com/office/2007/relationships/hdphoto" Target="../media/hdphoto3.wdp"/></Relationships>
</file>

<file path=ppt/slideLayouts/_rels/slideLayout6.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Master" Target="../slideMasters/slideMaster1.xml"/><Relationship Id="rId6" Type="http://schemas.microsoft.com/office/2007/relationships/hdphoto" Target="../media/hdphoto5.wdp"/><Relationship Id="rId5" Type="http://schemas.openxmlformats.org/officeDocument/2006/relationships/image" Target="../media/image8.png"/><Relationship Id="rId4" Type="http://schemas.microsoft.com/office/2007/relationships/hdphoto" Target="../media/hdphoto3.wdp"/></Relationships>
</file>

<file path=ppt/slideLayouts/_rels/slideLayout7.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Master" Target="../slideMasters/slideMaster1.xml"/><Relationship Id="rId6" Type="http://schemas.microsoft.com/office/2007/relationships/hdphoto" Target="../media/hdphoto5.wdp"/><Relationship Id="rId5" Type="http://schemas.openxmlformats.org/officeDocument/2006/relationships/image" Target="../media/image8.png"/><Relationship Id="rId10" Type="http://schemas.microsoft.com/office/2007/relationships/hdphoto" Target="../media/hdphoto1.wdp"/><Relationship Id="rId4" Type="http://schemas.microsoft.com/office/2007/relationships/hdphoto" Target="../media/hdphoto3.wdp"/><Relationship Id="rId9"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6" Type="http://schemas.microsoft.com/office/2007/relationships/hdphoto" Target="../media/hdphoto6.wdp"/><Relationship Id="rId5" Type="http://schemas.openxmlformats.org/officeDocument/2006/relationships/image" Target="../media/image9.png"/><Relationship Id="rId4" Type="http://schemas.microsoft.com/office/2007/relationships/hdphoto" Target="../media/hdphoto3.wdp"/></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50255" name="Rectangle 47"/>
          <p:cNvSpPr>
            <a:spLocks noGrp="1" noChangeArrowheads="1"/>
          </p:cNvSpPr>
          <p:nvPr>
            <p:ph type="ctrTitle"/>
          </p:nvPr>
        </p:nvSpPr>
        <p:spPr>
          <a:xfrm>
            <a:off x="3274485" y="596900"/>
            <a:ext cx="8257116" cy="3581400"/>
          </a:xfrm>
        </p:spPr>
        <p:txBody>
          <a:bodyPr/>
          <a:lstStyle>
            <a:lvl1pPr>
              <a:defRPr sz="5200" b="1"/>
            </a:lvl1pPr>
          </a:lstStyle>
          <a:p>
            <a:r>
              <a:rPr lang="en-US"/>
              <a:t>Click to edit Master title style</a:t>
            </a:r>
          </a:p>
        </p:txBody>
      </p:sp>
      <p:sp>
        <p:nvSpPr>
          <p:cNvPr id="350256" name="Rectangle 48"/>
          <p:cNvSpPr>
            <a:spLocks noGrp="1" noChangeArrowheads="1"/>
          </p:cNvSpPr>
          <p:nvPr>
            <p:ph type="subTitle" idx="1"/>
          </p:nvPr>
        </p:nvSpPr>
        <p:spPr>
          <a:xfrm>
            <a:off x="3318933" y="4279900"/>
            <a:ext cx="8195733" cy="1485900"/>
          </a:xfrm>
        </p:spPr>
        <p:txBody>
          <a:bodyPr/>
          <a:lstStyle>
            <a:lvl1pPr marL="0" indent="0" algn="ctr">
              <a:buFontTx/>
              <a:buNone/>
              <a:defRPr b="1">
                <a:effectLst>
                  <a:outerShdw blurRad="38100" dist="38100" dir="2700000" algn="tl">
                    <a:srgbClr val="C0C0C0"/>
                  </a:outerShdw>
                </a:effectLst>
              </a:defRPr>
            </a:lvl1pPr>
          </a:lstStyle>
          <a:p>
            <a:r>
              <a:rPr lang="en-US"/>
              <a:t>Click to edit Master subtitle style</a:t>
            </a:r>
          </a:p>
        </p:txBody>
      </p:sp>
      <p:sp>
        <p:nvSpPr>
          <p:cNvPr id="46" name="Rectangle 44"/>
          <p:cNvSpPr>
            <a:spLocks noGrp="1" noChangeArrowheads="1"/>
          </p:cNvSpPr>
          <p:nvPr>
            <p:ph type="dt" sz="half" idx="10"/>
          </p:nvPr>
        </p:nvSpPr>
        <p:spPr>
          <a:xfrm>
            <a:off x="609600" y="6248400"/>
            <a:ext cx="2844800" cy="457200"/>
          </a:xfrm>
        </p:spPr>
        <p:txBody>
          <a:bodyPr/>
          <a:lstStyle>
            <a:lvl1pPr>
              <a:defRPr/>
            </a:lvl1pPr>
          </a:lstStyle>
          <a:p>
            <a:pPr>
              <a:defRPr/>
            </a:pPr>
            <a:endParaRPr lang="en-US"/>
          </a:p>
        </p:txBody>
      </p:sp>
      <p:sp>
        <p:nvSpPr>
          <p:cNvPr id="47" name="Rectangle 45"/>
          <p:cNvSpPr>
            <a:spLocks noGrp="1" noChangeArrowheads="1"/>
          </p:cNvSpPr>
          <p:nvPr>
            <p:ph type="ftr" sz="quarter" idx="11"/>
          </p:nvPr>
        </p:nvSpPr>
        <p:spPr/>
        <p:txBody>
          <a:bodyPr/>
          <a:lstStyle>
            <a:lvl1pPr>
              <a:defRPr/>
            </a:lvl1pPr>
          </a:lstStyle>
          <a:p>
            <a:pPr>
              <a:defRPr/>
            </a:pPr>
            <a:endParaRPr lang="en-US"/>
          </a:p>
        </p:txBody>
      </p:sp>
      <p:sp>
        <p:nvSpPr>
          <p:cNvPr id="48" name="Rectangle 46"/>
          <p:cNvSpPr>
            <a:spLocks noGrp="1" noChangeArrowheads="1"/>
          </p:cNvSpPr>
          <p:nvPr>
            <p:ph type="sldNum" sz="quarter" idx="12"/>
          </p:nvPr>
        </p:nvSpPr>
        <p:spPr/>
        <p:txBody>
          <a:bodyPr/>
          <a:lstStyle>
            <a:lvl1pPr>
              <a:defRPr/>
            </a:lvl1pPr>
          </a:lstStyle>
          <a:p>
            <a:pPr>
              <a:defRPr/>
            </a:pPr>
            <a:fld id="{2CA03B23-C4FE-4299-9C1C-A8BC7C40A884}" type="slidenum">
              <a:rPr lang="en-US"/>
              <a:pPr>
                <a:defRPr/>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7"/>
          <p:cNvSpPr>
            <a:spLocks noGrp="1" noChangeArrowheads="1"/>
          </p:cNvSpPr>
          <p:nvPr>
            <p:ph type="dt" sz="half" idx="10"/>
          </p:nvPr>
        </p:nvSpPr>
        <p:spPr>
          <a:ln/>
        </p:spPr>
        <p:txBody>
          <a:bodyPr/>
          <a:lstStyle>
            <a:lvl1pPr>
              <a:defRPr/>
            </a:lvl1pPr>
          </a:lstStyle>
          <a:p>
            <a:pPr>
              <a:defRPr/>
            </a:pPr>
            <a:endParaRPr lang="en-US"/>
          </a:p>
        </p:txBody>
      </p:sp>
      <p:sp>
        <p:nvSpPr>
          <p:cNvPr id="5" name="Rectangle 48"/>
          <p:cNvSpPr>
            <a:spLocks noGrp="1" noChangeArrowheads="1"/>
          </p:cNvSpPr>
          <p:nvPr>
            <p:ph type="ftr" sz="quarter" idx="11"/>
          </p:nvPr>
        </p:nvSpPr>
        <p:spPr>
          <a:ln/>
        </p:spPr>
        <p:txBody>
          <a:bodyPr/>
          <a:lstStyle>
            <a:lvl1pPr>
              <a:defRPr/>
            </a:lvl1pPr>
          </a:lstStyle>
          <a:p>
            <a:pPr>
              <a:defRPr/>
            </a:pPr>
            <a:endParaRPr lang="en-US"/>
          </a:p>
        </p:txBody>
      </p:sp>
      <p:sp>
        <p:nvSpPr>
          <p:cNvPr id="6" name="Rectangle 49"/>
          <p:cNvSpPr>
            <a:spLocks noGrp="1" noChangeArrowheads="1"/>
          </p:cNvSpPr>
          <p:nvPr>
            <p:ph type="sldNum" sz="quarter" idx="12"/>
          </p:nvPr>
        </p:nvSpPr>
        <p:spPr>
          <a:ln/>
        </p:spPr>
        <p:txBody>
          <a:bodyPr/>
          <a:lstStyle>
            <a:lvl1pPr>
              <a:defRPr/>
            </a:lvl1pPr>
          </a:lstStyle>
          <a:p>
            <a:pPr>
              <a:defRPr/>
            </a:pPr>
            <a:fld id="{E3BEEC59-7156-4E80-A985-94FE5F2CAA0F}" type="slidenum">
              <a:rPr lang="en-US"/>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7"/>
          <p:cNvSpPr>
            <a:spLocks noGrp="1" noChangeArrowheads="1"/>
          </p:cNvSpPr>
          <p:nvPr>
            <p:ph type="dt" sz="half" idx="10"/>
          </p:nvPr>
        </p:nvSpPr>
        <p:spPr>
          <a:ln/>
        </p:spPr>
        <p:txBody>
          <a:bodyPr/>
          <a:lstStyle>
            <a:lvl1pPr>
              <a:defRPr/>
            </a:lvl1pPr>
          </a:lstStyle>
          <a:p>
            <a:pPr>
              <a:defRPr/>
            </a:pPr>
            <a:endParaRPr lang="en-US"/>
          </a:p>
        </p:txBody>
      </p:sp>
      <p:sp>
        <p:nvSpPr>
          <p:cNvPr id="6" name="Rectangle 48"/>
          <p:cNvSpPr>
            <a:spLocks noGrp="1" noChangeArrowheads="1"/>
          </p:cNvSpPr>
          <p:nvPr>
            <p:ph type="ftr" sz="quarter" idx="11"/>
          </p:nvPr>
        </p:nvSpPr>
        <p:spPr>
          <a:ln/>
        </p:spPr>
        <p:txBody>
          <a:bodyPr/>
          <a:lstStyle>
            <a:lvl1pPr>
              <a:defRPr/>
            </a:lvl1pPr>
          </a:lstStyle>
          <a:p>
            <a:pPr>
              <a:defRPr/>
            </a:pPr>
            <a:endParaRPr lang="en-US"/>
          </a:p>
        </p:txBody>
      </p:sp>
      <p:sp>
        <p:nvSpPr>
          <p:cNvPr id="7" name="Rectangle 49"/>
          <p:cNvSpPr>
            <a:spLocks noGrp="1" noChangeArrowheads="1"/>
          </p:cNvSpPr>
          <p:nvPr>
            <p:ph type="sldNum" sz="quarter" idx="12"/>
          </p:nvPr>
        </p:nvSpPr>
        <p:spPr>
          <a:ln/>
        </p:spPr>
        <p:txBody>
          <a:bodyPr/>
          <a:lstStyle>
            <a:lvl1pPr>
              <a:defRPr/>
            </a:lvl1pPr>
          </a:lstStyle>
          <a:p>
            <a:pPr>
              <a:defRPr/>
            </a:pPr>
            <a:fld id="{6385BAB4-1E19-4BEA-BF2B-A7A4EEB33112}" type="slidenum">
              <a:rPr lang="en-US"/>
              <a:pPr>
                <a:defRPr/>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7"/>
          <p:cNvSpPr>
            <a:spLocks noGrp="1" noChangeArrowheads="1"/>
          </p:cNvSpPr>
          <p:nvPr>
            <p:ph type="dt" sz="half" idx="10"/>
          </p:nvPr>
        </p:nvSpPr>
        <p:spPr>
          <a:ln/>
        </p:spPr>
        <p:txBody>
          <a:bodyPr/>
          <a:lstStyle>
            <a:lvl1pPr>
              <a:defRPr/>
            </a:lvl1pPr>
          </a:lstStyle>
          <a:p>
            <a:pPr>
              <a:defRPr/>
            </a:pPr>
            <a:endParaRPr lang="en-US"/>
          </a:p>
        </p:txBody>
      </p:sp>
      <p:sp>
        <p:nvSpPr>
          <p:cNvPr id="8" name="Rectangle 48"/>
          <p:cNvSpPr>
            <a:spLocks noGrp="1" noChangeArrowheads="1"/>
          </p:cNvSpPr>
          <p:nvPr>
            <p:ph type="ftr" sz="quarter" idx="11"/>
          </p:nvPr>
        </p:nvSpPr>
        <p:spPr>
          <a:ln/>
        </p:spPr>
        <p:txBody>
          <a:bodyPr/>
          <a:lstStyle>
            <a:lvl1pPr>
              <a:defRPr/>
            </a:lvl1pPr>
          </a:lstStyle>
          <a:p>
            <a:pPr>
              <a:defRPr/>
            </a:pPr>
            <a:endParaRPr lang="en-US"/>
          </a:p>
        </p:txBody>
      </p:sp>
      <p:sp>
        <p:nvSpPr>
          <p:cNvPr id="9" name="Rectangle 49"/>
          <p:cNvSpPr>
            <a:spLocks noGrp="1" noChangeArrowheads="1"/>
          </p:cNvSpPr>
          <p:nvPr>
            <p:ph type="sldNum" sz="quarter" idx="12"/>
          </p:nvPr>
        </p:nvSpPr>
        <p:spPr>
          <a:ln/>
        </p:spPr>
        <p:txBody>
          <a:bodyPr/>
          <a:lstStyle>
            <a:lvl1pPr>
              <a:defRPr/>
            </a:lvl1pPr>
          </a:lstStyle>
          <a:p>
            <a:pPr>
              <a:defRPr/>
            </a:pPr>
            <a:fld id="{B5F97AA4-4A06-464E-B648-26A6763D5635}" type="slidenum">
              <a:rPr lang="en-US"/>
              <a:pPr>
                <a:defRPr/>
              </a:pPr>
              <a:t>‹#›</a:t>
            </a:fld>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7"/>
          <p:cNvSpPr>
            <a:spLocks noGrp="1" noChangeArrowheads="1"/>
          </p:cNvSpPr>
          <p:nvPr>
            <p:ph type="dt" sz="half" idx="10"/>
          </p:nvPr>
        </p:nvSpPr>
        <p:spPr>
          <a:ln/>
        </p:spPr>
        <p:txBody>
          <a:bodyPr/>
          <a:lstStyle>
            <a:lvl1pPr>
              <a:defRPr/>
            </a:lvl1pPr>
          </a:lstStyle>
          <a:p>
            <a:pPr>
              <a:defRPr/>
            </a:pPr>
            <a:endParaRPr lang="en-US"/>
          </a:p>
        </p:txBody>
      </p:sp>
      <p:sp>
        <p:nvSpPr>
          <p:cNvPr id="4" name="Rectangle 48"/>
          <p:cNvSpPr>
            <a:spLocks noGrp="1" noChangeArrowheads="1"/>
          </p:cNvSpPr>
          <p:nvPr>
            <p:ph type="ftr" sz="quarter" idx="11"/>
          </p:nvPr>
        </p:nvSpPr>
        <p:spPr>
          <a:ln/>
        </p:spPr>
        <p:txBody>
          <a:bodyPr/>
          <a:lstStyle>
            <a:lvl1pPr>
              <a:defRPr/>
            </a:lvl1pPr>
          </a:lstStyle>
          <a:p>
            <a:pPr>
              <a:defRPr/>
            </a:pPr>
            <a:endParaRPr lang="en-US"/>
          </a:p>
        </p:txBody>
      </p:sp>
      <p:sp>
        <p:nvSpPr>
          <p:cNvPr id="5" name="Rectangle 49"/>
          <p:cNvSpPr>
            <a:spLocks noGrp="1" noChangeArrowheads="1"/>
          </p:cNvSpPr>
          <p:nvPr>
            <p:ph type="sldNum" sz="quarter" idx="12"/>
          </p:nvPr>
        </p:nvSpPr>
        <p:spPr>
          <a:ln/>
        </p:spPr>
        <p:txBody>
          <a:bodyPr/>
          <a:lstStyle>
            <a:lvl1pPr>
              <a:defRPr/>
            </a:lvl1pPr>
          </a:lstStyle>
          <a:p>
            <a:pPr>
              <a:defRPr/>
            </a:pPr>
            <a:fld id="{B286E486-15B5-4F09-B983-3E4FB9C73009}" type="slidenum">
              <a:rPr lang="en-US"/>
              <a:pPr>
                <a:defRPr/>
              </a:pPr>
              <a:t>‹#›</a:t>
            </a:fld>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7"/>
          <p:cNvSpPr>
            <a:spLocks noGrp="1" noChangeArrowheads="1"/>
          </p:cNvSpPr>
          <p:nvPr>
            <p:ph type="dt" sz="half" idx="10"/>
          </p:nvPr>
        </p:nvSpPr>
        <p:spPr>
          <a:ln/>
        </p:spPr>
        <p:txBody>
          <a:bodyPr/>
          <a:lstStyle>
            <a:lvl1pPr>
              <a:defRPr/>
            </a:lvl1pPr>
          </a:lstStyle>
          <a:p>
            <a:pPr>
              <a:defRPr/>
            </a:pPr>
            <a:endParaRPr lang="en-US"/>
          </a:p>
        </p:txBody>
      </p:sp>
      <p:sp>
        <p:nvSpPr>
          <p:cNvPr id="3" name="Rectangle 48"/>
          <p:cNvSpPr>
            <a:spLocks noGrp="1" noChangeArrowheads="1"/>
          </p:cNvSpPr>
          <p:nvPr>
            <p:ph type="ftr" sz="quarter" idx="11"/>
          </p:nvPr>
        </p:nvSpPr>
        <p:spPr>
          <a:ln/>
        </p:spPr>
        <p:txBody>
          <a:bodyPr/>
          <a:lstStyle>
            <a:lvl1pPr>
              <a:defRPr/>
            </a:lvl1pPr>
          </a:lstStyle>
          <a:p>
            <a:pPr>
              <a:defRPr/>
            </a:pPr>
            <a:endParaRPr lang="en-US"/>
          </a:p>
        </p:txBody>
      </p:sp>
      <p:sp>
        <p:nvSpPr>
          <p:cNvPr id="4" name="Rectangle 49"/>
          <p:cNvSpPr>
            <a:spLocks noGrp="1" noChangeArrowheads="1"/>
          </p:cNvSpPr>
          <p:nvPr>
            <p:ph type="sldNum" sz="quarter" idx="12"/>
          </p:nvPr>
        </p:nvSpPr>
        <p:spPr>
          <a:ln/>
        </p:spPr>
        <p:txBody>
          <a:bodyPr/>
          <a:lstStyle>
            <a:lvl1pPr>
              <a:defRPr/>
            </a:lvl1pPr>
          </a:lstStyle>
          <a:p>
            <a:pPr>
              <a:defRPr/>
            </a:pPr>
            <a:fld id="{137241DB-9DC9-4417-9391-0C11300EAF6C}" type="slidenum">
              <a:rPr lang="en-US"/>
              <a:pPr>
                <a:defRPr/>
              </a:pPr>
              <a:t>‹#›</a:t>
            </a:fld>
            <a:endParaRPr lang="en-US"/>
          </a:p>
        </p:txBody>
      </p:sp>
      <p:pic>
        <p:nvPicPr>
          <p:cNvPr id="5" name="图形 1">
            <a:extLst>
              <a:ext uri="{FF2B5EF4-FFF2-40B4-BE49-F238E27FC236}">
                <a16:creationId xmlns:a16="http://schemas.microsoft.com/office/drawing/2014/main" xmlns="" id="{46268FF8-A3C7-4DF0-BF08-BBB827C2EEEF}"/>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rot="16200000">
            <a:off x="2665888" y="-2665888"/>
            <a:ext cx="6858000" cy="12189776"/>
          </a:xfrm>
          <a:prstGeom prst="rect">
            <a:avLst/>
          </a:prstGeom>
        </p:spPr>
      </p:pic>
      <p:pic>
        <p:nvPicPr>
          <p:cNvPr id="6" name="图形 2">
            <a:extLst>
              <a:ext uri="{FF2B5EF4-FFF2-40B4-BE49-F238E27FC236}">
                <a16:creationId xmlns:a16="http://schemas.microsoft.com/office/drawing/2014/main" xmlns="" id="{1E5AC997-B8AC-4DA1-8F29-6DDB94093D3A}"/>
              </a:ext>
            </a:extLst>
          </p:cNvPr>
          <p:cNvPicPr>
            <a:picLocks noChangeAspect="1"/>
          </p:cNvPicPr>
          <p:nvPr userDrawn="1"/>
        </p:nvPicPr>
        <p:blipFill>
          <a:blip r:embed="rId4">
            <a:biLevel thresh="75000"/>
            <a:extLst>
              <a:ext uri="{96DAC541-7B7A-43D3-8B79-37D633B846F1}">
                <asvg:svgBlip xmlns:asvg="http://schemas.microsoft.com/office/drawing/2016/SVG/main" xmlns="" r:embed="rId5"/>
              </a:ext>
            </a:extLst>
          </a:blip>
          <a:stretch>
            <a:fillRect/>
          </a:stretch>
        </p:blipFill>
        <p:spPr>
          <a:xfrm>
            <a:off x="-1042513" y="0"/>
            <a:ext cx="6858000" cy="6858000"/>
          </a:xfrm>
          <a:prstGeom prst="rect">
            <a:avLst/>
          </a:prstGeom>
        </p:spPr>
      </p:pic>
      <p:pic>
        <p:nvPicPr>
          <p:cNvPr id="7" name="图形 4">
            <a:extLst>
              <a:ext uri="{FF2B5EF4-FFF2-40B4-BE49-F238E27FC236}">
                <a16:creationId xmlns:a16="http://schemas.microsoft.com/office/drawing/2014/main" xmlns="" id="{C8D35089-8EED-4362-A438-77849CBC711D}"/>
              </a:ext>
            </a:extLst>
          </p:cNvPr>
          <p:cNvPicPr>
            <a:picLocks noChangeAspect="1"/>
          </p:cNvPicPr>
          <p:nvPr userDrawn="1"/>
        </p:nvPicPr>
        <p:blipFill>
          <a:blip r:embed="rId4">
            <a:biLevel thresh="75000"/>
            <a:extLst>
              <a:ext uri="{96DAC541-7B7A-43D3-8B79-37D633B846F1}">
                <asvg:svgBlip xmlns:asvg="http://schemas.microsoft.com/office/drawing/2016/SVG/main" xmlns="" r:embed="rId5"/>
              </a:ext>
            </a:extLst>
          </a:blip>
          <a:stretch>
            <a:fillRect/>
          </a:stretch>
        </p:blipFill>
        <p:spPr>
          <a:xfrm>
            <a:off x="6248400" y="-1"/>
            <a:ext cx="6858000" cy="6858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25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pic>
        <p:nvPicPr>
          <p:cNvPr id="9" name="图形 1">
            <a:extLst>
              <a:ext uri="{FF2B5EF4-FFF2-40B4-BE49-F238E27FC236}">
                <a16:creationId xmlns:a16="http://schemas.microsoft.com/office/drawing/2014/main" xmlns="" id="{A1C6EAB4-EFE3-4994-80EE-F9D448B008D1}"/>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rot="16200000">
            <a:off x="2665888" y="-2665888"/>
            <a:ext cx="6858000" cy="12189776"/>
          </a:xfrm>
          <a:prstGeom prst="rect">
            <a:avLst/>
          </a:prstGeom>
        </p:spPr>
      </p:pic>
      <p:sp>
        <p:nvSpPr>
          <p:cNvPr id="2" name="Rectangle 47"/>
          <p:cNvSpPr>
            <a:spLocks noGrp="1" noChangeArrowheads="1"/>
          </p:cNvSpPr>
          <p:nvPr>
            <p:ph type="dt" sz="half" idx="10"/>
          </p:nvPr>
        </p:nvSpPr>
        <p:spPr>
          <a:ln/>
        </p:spPr>
        <p:txBody>
          <a:bodyPr/>
          <a:lstStyle>
            <a:lvl1pPr>
              <a:defRPr/>
            </a:lvl1pPr>
          </a:lstStyle>
          <a:p>
            <a:pPr>
              <a:defRPr/>
            </a:pPr>
            <a:endParaRPr lang="en-US"/>
          </a:p>
        </p:txBody>
      </p:sp>
      <p:sp>
        <p:nvSpPr>
          <p:cNvPr id="3" name="Rectangle 48"/>
          <p:cNvSpPr>
            <a:spLocks noGrp="1" noChangeArrowheads="1"/>
          </p:cNvSpPr>
          <p:nvPr>
            <p:ph type="ftr" sz="quarter" idx="11"/>
          </p:nvPr>
        </p:nvSpPr>
        <p:spPr>
          <a:ln/>
        </p:spPr>
        <p:txBody>
          <a:bodyPr/>
          <a:lstStyle>
            <a:lvl1pPr>
              <a:defRPr/>
            </a:lvl1pPr>
          </a:lstStyle>
          <a:p>
            <a:pPr>
              <a:defRPr/>
            </a:pPr>
            <a:endParaRPr lang="en-US"/>
          </a:p>
        </p:txBody>
      </p:sp>
      <p:sp>
        <p:nvSpPr>
          <p:cNvPr id="4" name="Rectangle 49"/>
          <p:cNvSpPr>
            <a:spLocks noGrp="1" noChangeArrowheads="1"/>
          </p:cNvSpPr>
          <p:nvPr>
            <p:ph type="sldNum" sz="quarter" idx="12"/>
          </p:nvPr>
        </p:nvSpPr>
        <p:spPr>
          <a:ln/>
        </p:spPr>
        <p:txBody>
          <a:bodyPr/>
          <a:lstStyle>
            <a:lvl1pPr>
              <a:defRPr/>
            </a:lvl1pPr>
          </a:lstStyle>
          <a:p>
            <a:pPr>
              <a:defRPr/>
            </a:pPr>
            <a:fld id="{137241DB-9DC9-4417-9391-0C11300EAF6C}" type="slidenum">
              <a:rPr lang="en-US"/>
              <a:pPr>
                <a:defRPr/>
              </a:pPr>
              <a:t>‹#›</a:t>
            </a:fld>
            <a:endParaRPr lang="en-US"/>
          </a:p>
        </p:txBody>
      </p:sp>
      <p:pic>
        <p:nvPicPr>
          <p:cNvPr id="6" name="图形 2">
            <a:extLst>
              <a:ext uri="{FF2B5EF4-FFF2-40B4-BE49-F238E27FC236}">
                <a16:creationId xmlns:a16="http://schemas.microsoft.com/office/drawing/2014/main" xmlns="" id="{1E5AC997-B8AC-4DA1-8F29-6DDB94093D3A}"/>
              </a:ext>
            </a:extLst>
          </p:cNvPr>
          <p:cNvPicPr>
            <a:picLocks noChangeAspect="1"/>
          </p:cNvPicPr>
          <p:nvPr userDrawn="1"/>
        </p:nvPicPr>
        <p:blipFill>
          <a:blip r:embed="rId4">
            <a:biLevel thresh="75000"/>
            <a:extLst>
              <a:ext uri="{96DAC541-7B7A-43D3-8B79-37D633B846F1}">
                <asvg:svgBlip xmlns:asvg="http://schemas.microsoft.com/office/drawing/2016/SVG/main" xmlns="" r:embed="rId5"/>
              </a:ext>
            </a:extLst>
          </a:blip>
          <a:stretch>
            <a:fillRect/>
          </a:stretch>
        </p:blipFill>
        <p:spPr>
          <a:xfrm>
            <a:off x="2224" y="0"/>
            <a:ext cx="6858000" cy="6858000"/>
          </a:xfrm>
          <a:prstGeom prst="rect">
            <a:avLst/>
          </a:prstGeom>
        </p:spPr>
      </p:pic>
      <p:pic>
        <p:nvPicPr>
          <p:cNvPr id="7" name="图形 4">
            <a:extLst>
              <a:ext uri="{FF2B5EF4-FFF2-40B4-BE49-F238E27FC236}">
                <a16:creationId xmlns:a16="http://schemas.microsoft.com/office/drawing/2014/main" xmlns="" id="{C8D35089-8EED-4362-A438-77849CBC711D}"/>
              </a:ext>
            </a:extLst>
          </p:cNvPr>
          <p:cNvPicPr>
            <a:picLocks noChangeAspect="1"/>
          </p:cNvPicPr>
          <p:nvPr userDrawn="1"/>
        </p:nvPicPr>
        <p:blipFill>
          <a:blip r:embed="rId4">
            <a:biLevel thresh="75000"/>
            <a:extLst>
              <a:ext uri="{96DAC541-7B7A-43D3-8B79-37D633B846F1}">
                <asvg:svgBlip xmlns:asvg="http://schemas.microsoft.com/office/drawing/2016/SVG/main" xmlns="" r:embed="rId5"/>
              </a:ext>
            </a:extLst>
          </a:blip>
          <a:stretch>
            <a:fillRect/>
          </a:stretch>
        </p:blipFill>
        <p:spPr>
          <a:xfrm>
            <a:off x="5334000" y="0"/>
            <a:ext cx="6858000" cy="6858000"/>
          </a:xfrm>
          <a:prstGeom prst="rect">
            <a:avLst/>
          </a:prstGeom>
        </p:spPr>
      </p:pic>
      <p:pic>
        <p:nvPicPr>
          <p:cNvPr id="8" name="图形 11">
            <a:extLst>
              <a:ext uri="{FF2B5EF4-FFF2-40B4-BE49-F238E27FC236}">
                <a16:creationId xmlns:a16="http://schemas.microsoft.com/office/drawing/2014/main" xmlns="" id="{C641F707-8680-47D7-8CB7-447D53E7C505}"/>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217755" y="375326"/>
            <a:ext cx="11595126" cy="6242380"/>
          </a:xfrm>
          <a:prstGeom prst="rect">
            <a:avLst/>
          </a:prstGeom>
          <a:effectLst>
            <a:outerShdw blurRad="152400" dist="38100" dir="2700000" sx="101000" sy="101000" algn="tl" rotWithShape="0">
              <a:prstClr val="black">
                <a:alpha val="21000"/>
              </a:prstClr>
            </a:outerShdw>
          </a:effectLst>
        </p:spPr>
      </p:pic>
    </p:spTree>
    <p:extLst>
      <p:ext uri="{BB962C8B-B14F-4D97-AF65-F5344CB8AC3E}">
        <p14:creationId xmlns:p14="http://schemas.microsoft.com/office/powerpoint/2010/main" val="26462771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25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1250"/>
                                        <p:tgtEl>
                                          <p:spTgt spid="7"/>
                                        </p:tgtEl>
                                      </p:cBhvr>
                                    </p:animEffect>
                                  </p:childTnLst>
                                </p:cTn>
                              </p:par>
                            </p:childTnLst>
                          </p:cTn>
                        </p:par>
                        <p:par>
                          <p:cTn id="11" fill="hold">
                            <p:stCondLst>
                              <p:cond delay="1250"/>
                            </p:stCondLst>
                            <p:childTnLst>
                              <p:par>
                                <p:cTn id="12" presetID="53" presetClass="entr" presetSubtype="16"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pic>
        <p:nvPicPr>
          <p:cNvPr id="9" name="图形 1">
            <a:extLst>
              <a:ext uri="{FF2B5EF4-FFF2-40B4-BE49-F238E27FC236}">
                <a16:creationId xmlns:a16="http://schemas.microsoft.com/office/drawing/2014/main" xmlns="" id="{03F42A0D-2167-4A48-BC34-102BE1A5234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rot="16200000">
            <a:off x="2665888" y="-2665888"/>
            <a:ext cx="6858000" cy="12189776"/>
          </a:xfrm>
          <a:prstGeom prst="rect">
            <a:avLst/>
          </a:prstGeom>
        </p:spPr>
      </p:pic>
      <p:sp>
        <p:nvSpPr>
          <p:cNvPr id="2" name="Rectangle 47"/>
          <p:cNvSpPr>
            <a:spLocks noGrp="1" noChangeArrowheads="1"/>
          </p:cNvSpPr>
          <p:nvPr>
            <p:ph type="dt" sz="half" idx="10"/>
          </p:nvPr>
        </p:nvSpPr>
        <p:spPr>
          <a:ln/>
        </p:spPr>
        <p:txBody>
          <a:bodyPr/>
          <a:lstStyle>
            <a:lvl1pPr>
              <a:defRPr/>
            </a:lvl1pPr>
          </a:lstStyle>
          <a:p>
            <a:pPr>
              <a:defRPr/>
            </a:pPr>
            <a:endParaRPr lang="en-US"/>
          </a:p>
        </p:txBody>
      </p:sp>
      <p:sp>
        <p:nvSpPr>
          <p:cNvPr id="3" name="Rectangle 48"/>
          <p:cNvSpPr>
            <a:spLocks noGrp="1" noChangeArrowheads="1"/>
          </p:cNvSpPr>
          <p:nvPr>
            <p:ph type="ftr" sz="quarter" idx="11"/>
          </p:nvPr>
        </p:nvSpPr>
        <p:spPr>
          <a:ln/>
        </p:spPr>
        <p:txBody>
          <a:bodyPr/>
          <a:lstStyle>
            <a:lvl1pPr>
              <a:defRPr/>
            </a:lvl1pPr>
          </a:lstStyle>
          <a:p>
            <a:pPr>
              <a:defRPr/>
            </a:pPr>
            <a:endParaRPr lang="en-US"/>
          </a:p>
        </p:txBody>
      </p:sp>
      <p:sp>
        <p:nvSpPr>
          <p:cNvPr id="4" name="Rectangle 49"/>
          <p:cNvSpPr>
            <a:spLocks noGrp="1" noChangeArrowheads="1"/>
          </p:cNvSpPr>
          <p:nvPr>
            <p:ph type="sldNum" sz="quarter" idx="12"/>
          </p:nvPr>
        </p:nvSpPr>
        <p:spPr>
          <a:ln/>
        </p:spPr>
        <p:txBody>
          <a:bodyPr/>
          <a:lstStyle>
            <a:lvl1pPr>
              <a:defRPr/>
            </a:lvl1pPr>
          </a:lstStyle>
          <a:p>
            <a:pPr>
              <a:defRPr/>
            </a:pPr>
            <a:fld id="{137241DB-9DC9-4417-9391-0C11300EAF6C}" type="slidenum">
              <a:rPr lang="en-US"/>
              <a:pPr>
                <a:defRPr/>
              </a:pPr>
              <a:t>‹#›</a:t>
            </a:fld>
            <a:endParaRPr lang="en-US"/>
          </a:p>
        </p:txBody>
      </p:sp>
      <p:pic>
        <p:nvPicPr>
          <p:cNvPr id="6" name="图形 2">
            <a:extLst>
              <a:ext uri="{FF2B5EF4-FFF2-40B4-BE49-F238E27FC236}">
                <a16:creationId xmlns:a16="http://schemas.microsoft.com/office/drawing/2014/main" xmlns="" id="{1E5AC997-B8AC-4DA1-8F29-6DDB94093D3A}"/>
              </a:ext>
            </a:extLst>
          </p:cNvPr>
          <p:cNvPicPr>
            <a:picLocks noChangeAspect="1"/>
          </p:cNvPicPr>
          <p:nvPr userDrawn="1"/>
        </p:nvPicPr>
        <p:blipFill>
          <a:blip r:embed="rId4">
            <a:biLevel thresh="75000"/>
            <a:extLst>
              <a:ext uri="{96DAC541-7B7A-43D3-8B79-37D633B846F1}">
                <asvg:svgBlip xmlns:asvg="http://schemas.microsoft.com/office/drawing/2016/SVG/main" xmlns="" r:embed="rId5"/>
              </a:ext>
            </a:extLst>
          </a:blip>
          <a:stretch>
            <a:fillRect/>
          </a:stretch>
        </p:blipFill>
        <p:spPr>
          <a:xfrm>
            <a:off x="2224" y="0"/>
            <a:ext cx="6858000" cy="6858000"/>
          </a:xfrm>
          <a:prstGeom prst="rect">
            <a:avLst/>
          </a:prstGeom>
        </p:spPr>
      </p:pic>
      <p:pic>
        <p:nvPicPr>
          <p:cNvPr id="7" name="图形 4">
            <a:extLst>
              <a:ext uri="{FF2B5EF4-FFF2-40B4-BE49-F238E27FC236}">
                <a16:creationId xmlns:a16="http://schemas.microsoft.com/office/drawing/2014/main" xmlns="" id="{C8D35089-8EED-4362-A438-77849CBC711D}"/>
              </a:ext>
            </a:extLst>
          </p:cNvPr>
          <p:cNvPicPr>
            <a:picLocks noChangeAspect="1"/>
          </p:cNvPicPr>
          <p:nvPr userDrawn="1"/>
        </p:nvPicPr>
        <p:blipFill>
          <a:blip r:embed="rId4">
            <a:biLevel thresh="75000"/>
            <a:extLst>
              <a:ext uri="{96DAC541-7B7A-43D3-8B79-37D633B846F1}">
                <asvg:svgBlip xmlns:asvg="http://schemas.microsoft.com/office/drawing/2016/SVG/main" xmlns="" r:embed="rId5"/>
              </a:ext>
            </a:extLst>
          </a:blip>
          <a:stretch>
            <a:fillRect/>
          </a:stretch>
        </p:blipFill>
        <p:spPr>
          <a:xfrm>
            <a:off x="5334000" y="0"/>
            <a:ext cx="6858000" cy="6858000"/>
          </a:xfrm>
          <a:prstGeom prst="rect">
            <a:avLst/>
          </a:prstGeom>
        </p:spPr>
      </p:pic>
      <p:pic>
        <p:nvPicPr>
          <p:cNvPr id="8" name="图形 11">
            <a:extLst>
              <a:ext uri="{FF2B5EF4-FFF2-40B4-BE49-F238E27FC236}">
                <a16:creationId xmlns:a16="http://schemas.microsoft.com/office/drawing/2014/main" xmlns="" id="{05790F96-2E52-40F8-828F-18BB8332BDC7}"/>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217755" y="375326"/>
            <a:ext cx="11595126" cy="6242380"/>
          </a:xfrm>
          <a:prstGeom prst="rect">
            <a:avLst/>
          </a:prstGeom>
          <a:effectLst>
            <a:outerShdw blurRad="152400" dist="38100" dir="2700000" sx="101000" sy="101000" algn="tl" rotWithShape="0">
              <a:prstClr val="black">
                <a:alpha val="21000"/>
              </a:prstClr>
            </a:outerShdw>
          </a:effectLst>
        </p:spPr>
      </p:pic>
    </p:spTree>
    <p:extLst>
      <p:ext uri="{BB962C8B-B14F-4D97-AF65-F5344CB8AC3E}">
        <p14:creationId xmlns:p14="http://schemas.microsoft.com/office/powerpoint/2010/main" val="6548648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25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1250"/>
                                        <p:tgtEl>
                                          <p:spTgt spid="7"/>
                                        </p:tgtEl>
                                      </p:cBhvr>
                                    </p:animEffect>
                                  </p:childTnLst>
                                </p:cTn>
                              </p:par>
                            </p:childTnLst>
                          </p:cTn>
                        </p:par>
                        <p:par>
                          <p:cTn id="11" fill="hold">
                            <p:stCondLst>
                              <p:cond delay="1250"/>
                            </p:stCondLst>
                            <p:childTnLst>
                              <p:par>
                                <p:cTn id="12" presetID="53" presetClass="entr" presetSubtype="16"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7" name="图形 1">
            <a:extLst>
              <a:ext uri="{FF2B5EF4-FFF2-40B4-BE49-F238E27FC236}">
                <a16:creationId xmlns:a16="http://schemas.microsoft.com/office/drawing/2014/main" xmlns="" id="{BD366F68-4391-492B-8CF9-6BBEB04BE1AF}"/>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rot="16200000">
            <a:off x="2665888" y="-2665888"/>
            <a:ext cx="6858000" cy="12189776"/>
          </a:xfrm>
          <a:prstGeom prst="rect">
            <a:avLst/>
          </a:prstGeom>
        </p:spPr>
      </p:pic>
      <p:sp>
        <p:nvSpPr>
          <p:cNvPr id="2" name="Rectangle 47"/>
          <p:cNvSpPr>
            <a:spLocks noGrp="1" noChangeArrowheads="1"/>
          </p:cNvSpPr>
          <p:nvPr>
            <p:ph type="dt" sz="half" idx="10"/>
          </p:nvPr>
        </p:nvSpPr>
        <p:spPr>
          <a:ln/>
        </p:spPr>
        <p:txBody>
          <a:bodyPr/>
          <a:lstStyle>
            <a:lvl1pPr>
              <a:defRPr/>
            </a:lvl1pPr>
          </a:lstStyle>
          <a:p>
            <a:pPr>
              <a:defRPr/>
            </a:pPr>
            <a:endParaRPr lang="en-US"/>
          </a:p>
        </p:txBody>
      </p:sp>
      <p:sp>
        <p:nvSpPr>
          <p:cNvPr id="3" name="Rectangle 48"/>
          <p:cNvSpPr>
            <a:spLocks noGrp="1" noChangeArrowheads="1"/>
          </p:cNvSpPr>
          <p:nvPr>
            <p:ph type="ftr" sz="quarter" idx="11"/>
          </p:nvPr>
        </p:nvSpPr>
        <p:spPr>
          <a:ln/>
        </p:spPr>
        <p:txBody>
          <a:bodyPr/>
          <a:lstStyle>
            <a:lvl1pPr>
              <a:defRPr/>
            </a:lvl1pPr>
          </a:lstStyle>
          <a:p>
            <a:pPr>
              <a:defRPr/>
            </a:pPr>
            <a:endParaRPr lang="en-US"/>
          </a:p>
        </p:txBody>
      </p:sp>
      <p:sp>
        <p:nvSpPr>
          <p:cNvPr id="4" name="Rectangle 49"/>
          <p:cNvSpPr>
            <a:spLocks noGrp="1" noChangeArrowheads="1"/>
          </p:cNvSpPr>
          <p:nvPr>
            <p:ph type="sldNum" sz="quarter" idx="12"/>
          </p:nvPr>
        </p:nvSpPr>
        <p:spPr>
          <a:ln/>
        </p:spPr>
        <p:txBody>
          <a:bodyPr/>
          <a:lstStyle>
            <a:lvl1pPr>
              <a:defRPr/>
            </a:lvl1pPr>
          </a:lstStyle>
          <a:p>
            <a:pPr>
              <a:defRPr/>
            </a:pPr>
            <a:fld id="{137241DB-9DC9-4417-9391-0C11300EAF6C}" type="slidenum">
              <a:rPr lang="en-US"/>
              <a:pPr>
                <a:defRPr/>
              </a:pPr>
              <a:t>‹#›</a:t>
            </a:fld>
            <a:endParaRPr lang="en-US"/>
          </a:p>
        </p:txBody>
      </p:sp>
      <p:pic>
        <p:nvPicPr>
          <p:cNvPr id="8" name="图形 11">
            <a:extLst>
              <a:ext uri="{FF2B5EF4-FFF2-40B4-BE49-F238E27FC236}">
                <a16:creationId xmlns:a16="http://schemas.microsoft.com/office/drawing/2014/main" xmlns="" id="{B61CCDB1-1D66-43D7-B6D3-7DEED404AA7C}"/>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17755" y="375326"/>
            <a:ext cx="11595126" cy="6242380"/>
          </a:xfrm>
          <a:prstGeom prst="rect">
            <a:avLst/>
          </a:prstGeom>
          <a:effectLst>
            <a:outerShdw blurRad="152400" dist="38100" dir="2700000" sx="101000" sy="101000" algn="tl" rotWithShape="0">
              <a:prstClr val="black">
                <a:alpha val="21000"/>
              </a:prstClr>
            </a:outerShdw>
          </a:effectLst>
        </p:spPr>
      </p:pic>
    </p:spTree>
    <p:extLst>
      <p:ext uri="{BB962C8B-B14F-4D97-AF65-F5344CB8AC3E}">
        <p14:creationId xmlns:p14="http://schemas.microsoft.com/office/powerpoint/2010/main" val="334477223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8" name="图形 1">
            <a:extLst>
              <a:ext uri="{FF2B5EF4-FFF2-40B4-BE49-F238E27FC236}">
                <a16:creationId xmlns:a16="http://schemas.microsoft.com/office/drawing/2014/main" xmlns="" id="{8931E2D6-9E82-4E63-96F4-BC0A222C022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rot="16200000">
            <a:off x="2665888" y="-2665888"/>
            <a:ext cx="6858000" cy="12189776"/>
          </a:xfrm>
          <a:prstGeom prst="rect">
            <a:avLst/>
          </a:prstGeom>
        </p:spPr>
      </p:pic>
      <p:sp>
        <p:nvSpPr>
          <p:cNvPr id="2" name="Rectangle 47"/>
          <p:cNvSpPr>
            <a:spLocks noGrp="1" noChangeArrowheads="1"/>
          </p:cNvSpPr>
          <p:nvPr>
            <p:ph type="dt" sz="half" idx="10"/>
          </p:nvPr>
        </p:nvSpPr>
        <p:spPr>
          <a:ln/>
        </p:spPr>
        <p:txBody>
          <a:bodyPr/>
          <a:lstStyle>
            <a:lvl1pPr>
              <a:defRPr/>
            </a:lvl1pPr>
          </a:lstStyle>
          <a:p>
            <a:pPr>
              <a:defRPr/>
            </a:pPr>
            <a:endParaRPr lang="en-US"/>
          </a:p>
        </p:txBody>
      </p:sp>
      <p:sp>
        <p:nvSpPr>
          <p:cNvPr id="3" name="Rectangle 48"/>
          <p:cNvSpPr>
            <a:spLocks noGrp="1" noChangeArrowheads="1"/>
          </p:cNvSpPr>
          <p:nvPr>
            <p:ph type="ftr" sz="quarter" idx="11"/>
          </p:nvPr>
        </p:nvSpPr>
        <p:spPr>
          <a:ln/>
        </p:spPr>
        <p:txBody>
          <a:bodyPr/>
          <a:lstStyle>
            <a:lvl1pPr>
              <a:defRPr/>
            </a:lvl1pPr>
          </a:lstStyle>
          <a:p>
            <a:pPr>
              <a:defRPr/>
            </a:pPr>
            <a:endParaRPr lang="en-US"/>
          </a:p>
        </p:txBody>
      </p:sp>
      <p:sp>
        <p:nvSpPr>
          <p:cNvPr id="4" name="Rectangle 49"/>
          <p:cNvSpPr>
            <a:spLocks noGrp="1" noChangeArrowheads="1"/>
          </p:cNvSpPr>
          <p:nvPr>
            <p:ph type="sldNum" sz="quarter" idx="12"/>
          </p:nvPr>
        </p:nvSpPr>
        <p:spPr>
          <a:ln/>
        </p:spPr>
        <p:txBody>
          <a:bodyPr/>
          <a:lstStyle>
            <a:lvl1pPr>
              <a:defRPr/>
            </a:lvl1pPr>
          </a:lstStyle>
          <a:p>
            <a:pPr>
              <a:defRPr/>
            </a:pPr>
            <a:fld id="{137241DB-9DC9-4417-9391-0C11300EAF6C}" type="slidenum">
              <a:rPr lang="en-US"/>
              <a:pPr>
                <a:defRPr/>
              </a:pPr>
              <a:t>‹#›</a:t>
            </a:fld>
            <a:endParaRPr lang="en-US"/>
          </a:p>
        </p:txBody>
      </p:sp>
      <p:pic>
        <p:nvPicPr>
          <p:cNvPr id="7" name="图形 11">
            <a:extLst>
              <a:ext uri="{FF2B5EF4-FFF2-40B4-BE49-F238E27FC236}">
                <a16:creationId xmlns:a16="http://schemas.microsoft.com/office/drawing/2014/main" xmlns="" id="{052E7013-5AAF-4F3F-B1AF-1DFBA16EF7E8}"/>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32910" y="-1"/>
            <a:ext cx="12016491" cy="6663613"/>
          </a:xfrm>
          <a:prstGeom prst="rect">
            <a:avLst/>
          </a:prstGeom>
          <a:effectLst>
            <a:outerShdw blurRad="152400" dist="38100" dir="2700000" sx="101000" sy="101000" algn="tl" rotWithShape="0">
              <a:prstClr val="black">
                <a:alpha val="21000"/>
              </a:prstClr>
            </a:outerShdw>
          </a:effectLst>
        </p:spPr>
      </p:pic>
    </p:spTree>
    <p:extLst>
      <p:ext uri="{BB962C8B-B14F-4D97-AF65-F5344CB8AC3E}">
        <p14:creationId xmlns:p14="http://schemas.microsoft.com/office/powerpoint/2010/main" val="24698931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xmlns="" id="{4EA0A27F-F84A-49F4-A212-3428DD04E71E}"/>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xmlns="" id="{317B76D4-78DA-4FD6-8379-E42C321D7E87}"/>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xmlns="" id="{D2767EBC-E989-412F-9E55-F032936B48F3}"/>
              </a:ext>
            </a:extLst>
          </p:cNvPr>
          <p:cNvSpPr>
            <a:spLocks noGrp="1"/>
          </p:cNvSpPr>
          <p:nvPr>
            <p:ph type="sldNum" sz="quarter" idx="12"/>
          </p:nvPr>
        </p:nvSpPr>
        <p:spPr/>
        <p:txBody>
          <a:bodyPr/>
          <a:lstStyle/>
          <a:p>
            <a:pPr>
              <a:defRPr/>
            </a:pPr>
            <a:fld id="{B04B1B15-749C-4F46-AC03-F4FDEECC4EC0}" type="slidenum">
              <a:rPr lang="en-US" smtClean="0"/>
              <a:pPr>
                <a:defRPr/>
              </a:pPr>
              <a:t>‹#›</a:t>
            </a:fld>
            <a:endParaRPr lang="en-US"/>
          </a:p>
        </p:txBody>
      </p:sp>
      <p:pic>
        <p:nvPicPr>
          <p:cNvPr id="6" name="Picture 5">
            <a:extLst>
              <a:ext uri="{FF2B5EF4-FFF2-40B4-BE49-F238E27FC236}">
                <a16:creationId xmlns:a16="http://schemas.microsoft.com/office/drawing/2014/main" xmlns="" id="{79545FA9-9512-40A2-BAC4-770AA2936A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22175"/>
            <a:ext cx="12192000" cy="4235825"/>
          </a:xfrm>
          <a:prstGeom prst="rect">
            <a:avLst/>
          </a:prstGeom>
        </p:spPr>
      </p:pic>
    </p:spTree>
    <p:extLst>
      <p:ext uri="{BB962C8B-B14F-4D97-AF65-F5344CB8AC3E}">
        <p14:creationId xmlns:p14="http://schemas.microsoft.com/office/powerpoint/2010/main" val="295010283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9BEC7384-6089-4494-A484-3D56C35698AE}"/>
              </a:ext>
            </a:extLst>
          </p:cNvPr>
          <p:cNvSpPr/>
          <p:nvPr userDrawn="1"/>
        </p:nvSpPr>
        <p:spPr>
          <a:xfrm>
            <a:off x="0" y="0"/>
            <a:ext cx="12192000" cy="6946900"/>
          </a:xfrm>
          <a:prstGeom prst="rect">
            <a:avLst/>
          </a:prstGeom>
          <a:solidFill>
            <a:srgbClr val="83CB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B9BD5">
                  <a:lumMod val="20000"/>
                  <a:lumOff val="80000"/>
                </a:srgbClr>
              </a:solidFill>
              <a:effectLst/>
              <a:uLnTx/>
              <a:uFillTx/>
              <a:latin typeface="等线" panose="020F0502020204030204"/>
              <a:ea typeface="+mn-ea"/>
              <a:cs typeface="+mn-cs"/>
            </a:endParaRPr>
          </a:p>
        </p:txBody>
      </p:sp>
      <p:pic>
        <p:nvPicPr>
          <p:cNvPr id="7" name="图片 6">
            <a:extLst>
              <a:ext uri="{FF2B5EF4-FFF2-40B4-BE49-F238E27FC236}">
                <a16:creationId xmlns:a16="http://schemas.microsoft.com/office/drawing/2014/main" xmlns="" id="{6502AE04-51B3-4A6B-B636-76F61DDA3584}"/>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a:off x="-223157" y="482599"/>
            <a:ext cx="8389257" cy="6464301"/>
          </a:xfrm>
          <a:prstGeom prst="rect">
            <a:avLst/>
          </a:prstGeom>
        </p:spPr>
      </p:pic>
      <p:pic>
        <p:nvPicPr>
          <p:cNvPr id="8" name="图片 6">
            <a:extLst>
              <a:ext uri="{FF2B5EF4-FFF2-40B4-BE49-F238E27FC236}">
                <a16:creationId xmlns:a16="http://schemas.microsoft.com/office/drawing/2014/main" xmlns="" id="{54F2371C-EF9F-4409-BB66-0100726809F8}"/>
              </a:ext>
            </a:extLst>
          </p:cNvPr>
          <p:cNvPicPr>
            <a:picLocks noChangeAspect="1"/>
          </p:cNvPicPr>
          <p:nvPr userDrawn="1"/>
        </p:nvPicPr>
        <p:blipFill rotWithShape="1">
          <a:blip r:embed="rId4" cstate="print">
            <a:extLst>
              <a:ext uri="{BEBA8EAE-BF5A-486C-A8C5-ECC9F3942E4B}">
                <a14:imgProps xmlns:a14="http://schemas.microsoft.com/office/drawing/2010/main">
                  <a14:imgLayer r:embed="rId5">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flipH="1">
            <a:off x="7883069" y="0"/>
            <a:ext cx="8389257" cy="6946900"/>
          </a:xfrm>
          <a:prstGeom prst="rect">
            <a:avLst/>
          </a:prstGeom>
        </p:spPr>
      </p:pic>
      <p:pic>
        <p:nvPicPr>
          <p:cNvPr id="9" name="图片 9">
            <a:extLst>
              <a:ext uri="{FF2B5EF4-FFF2-40B4-BE49-F238E27FC236}">
                <a16:creationId xmlns:a16="http://schemas.microsoft.com/office/drawing/2014/main" xmlns="" id="{7BCFCC7A-C663-4D39-BB1B-164F6BFB8049}"/>
              </a:ext>
            </a:extLst>
          </p:cNvPr>
          <p:cNvPicPr>
            <a:picLocks noChangeAspect="1"/>
          </p:cNvPicPr>
          <p:nvPr userDrawn="1"/>
        </p:nvPicPr>
        <p:blipFill rotWithShape="1">
          <a:blip r:embed="rId6"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8566150" y="1327464"/>
            <a:ext cx="2362200" cy="1280160"/>
          </a:xfrm>
          <a:prstGeom prst="rect">
            <a:avLst/>
          </a:prstGeom>
          <a:noFill/>
        </p:spPr>
      </p:pic>
      <p:pic>
        <p:nvPicPr>
          <p:cNvPr id="10" name="图片 10">
            <a:extLst>
              <a:ext uri="{FF2B5EF4-FFF2-40B4-BE49-F238E27FC236}">
                <a16:creationId xmlns:a16="http://schemas.microsoft.com/office/drawing/2014/main" xmlns="" id="{275CA041-4647-4F9D-A0A6-55BE87EA3696}"/>
              </a:ext>
            </a:extLst>
          </p:cNvPr>
          <p:cNvPicPr>
            <a:picLocks noChangeAspect="1"/>
          </p:cNvPicPr>
          <p:nvPr userDrawn="1"/>
        </p:nvPicPr>
        <p:blipFill rotWithShape="1">
          <a:blip r:embed="rId7">
            <a:clrChange>
              <a:clrFrom>
                <a:srgbClr val="E8F0C9"/>
              </a:clrFrom>
              <a:clrTo>
                <a:srgbClr val="E8F0C9">
                  <a:alpha val="0"/>
                </a:srgbClr>
              </a:clrTo>
            </a:clrChange>
            <a:extLst>
              <a:ext uri="{BEBA8EAE-BF5A-486C-A8C5-ECC9F3942E4B}">
                <a14:imgProps xmlns:a14="http://schemas.microsoft.com/office/drawing/2010/main">
                  <a14:imgLayer r:embed="rId8">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9482819" y="148276"/>
            <a:ext cx="2162628" cy="1490024"/>
          </a:xfrm>
          <a:prstGeom prst="rect">
            <a:avLst/>
          </a:prstGeom>
          <a:noFill/>
        </p:spPr>
      </p:pic>
    </p:spTree>
    <p:extLst>
      <p:ext uri="{BB962C8B-B14F-4D97-AF65-F5344CB8AC3E}">
        <p14:creationId xmlns:p14="http://schemas.microsoft.com/office/powerpoint/2010/main" val="1565601113"/>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7"/>
          <p:cNvSpPr>
            <a:spLocks noGrp="1" noChangeArrowheads="1"/>
          </p:cNvSpPr>
          <p:nvPr>
            <p:ph type="dt" sz="half" idx="10"/>
          </p:nvPr>
        </p:nvSpPr>
        <p:spPr>
          <a:ln/>
        </p:spPr>
        <p:txBody>
          <a:bodyPr/>
          <a:lstStyle>
            <a:lvl1pPr>
              <a:defRPr/>
            </a:lvl1pPr>
          </a:lstStyle>
          <a:p>
            <a:pPr>
              <a:defRPr/>
            </a:pPr>
            <a:endParaRPr lang="en-US"/>
          </a:p>
        </p:txBody>
      </p:sp>
      <p:sp>
        <p:nvSpPr>
          <p:cNvPr id="6" name="Rectangle 48"/>
          <p:cNvSpPr>
            <a:spLocks noGrp="1" noChangeArrowheads="1"/>
          </p:cNvSpPr>
          <p:nvPr>
            <p:ph type="ftr" sz="quarter" idx="11"/>
          </p:nvPr>
        </p:nvSpPr>
        <p:spPr>
          <a:ln/>
        </p:spPr>
        <p:txBody>
          <a:bodyPr/>
          <a:lstStyle>
            <a:lvl1pPr>
              <a:defRPr/>
            </a:lvl1pPr>
          </a:lstStyle>
          <a:p>
            <a:pPr>
              <a:defRPr/>
            </a:pPr>
            <a:endParaRPr lang="en-US"/>
          </a:p>
        </p:txBody>
      </p:sp>
      <p:sp>
        <p:nvSpPr>
          <p:cNvPr id="7" name="Rectangle 49"/>
          <p:cNvSpPr>
            <a:spLocks noGrp="1" noChangeArrowheads="1"/>
          </p:cNvSpPr>
          <p:nvPr>
            <p:ph type="sldNum" sz="quarter" idx="12"/>
          </p:nvPr>
        </p:nvSpPr>
        <p:spPr>
          <a:ln/>
        </p:spPr>
        <p:txBody>
          <a:bodyPr/>
          <a:lstStyle>
            <a:lvl1pPr>
              <a:defRPr/>
            </a:lvl1pPr>
          </a:lstStyle>
          <a:p>
            <a:pPr>
              <a:defRPr/>
            </a:pPr>
            <a:fld id="{D0273B31-E3CA-4974-A954-14B4940F2EB3}" type="slidenum">
              <a:rPr lang="en-US"/>
              <a:pPr>
                <a:defRPr/>
              </a:pPr>
              <a:t>‹#›</a:t>
            </a:fld>
            <a:endParaRPr lang="en-US"/>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7"/>
          <p:cNvSpPr>
            <a:spLocks noGrp="1" noChangeArrowheads="1"/>
          </p:cNvSpPr>
          <p:nvPr>
            <p:ph type="dt" sz="half" idx="10"/>
          </p:nvPr>
        </p:nvSpPr>
        <p:spPr>
          <a:ln/>
        </p:spPr>
        <p:txBody>
          <a:bodyPr/>
          <a:lstStyle>
            <a:lvl1pPr>
              <a:defRPr/>
            </a:lvl1pPr>
          </a:lstStyle>
          <a:p>
            <a:pPr>
              <a:defRPr/>
            </a:pPr>
            <a:endParaRPr lang="en-US"/>
          </a:p>
        </p:txBody>
      </p:sp>
      <p:sp>
        <p:nvSpPr>
          <p:cNvPr id="6" name="Rectangle 48"/>
          <p:cNvSpPr>
            <a:spLocks noGrp="1" noChangeArrowheads="1"/>
          </p:cNvSpPr>
          <p:nvPr>
            <p:ph type="ftr" sz="quarter" idx="11"/>
          </p:nvPr>
        </p:nvSpPr>
        <p:spPr>
          <a:ln/>
        </p:spPr>
        <p:txBody>
          <a:bodyPr/>
          <a:lstStyle>
            <a:lvl1pPr>
              <a:defRPr/>
            </a:lvl1pPr>
          </a:lstStyle>
          <a:p>
            <a:pPr>
              <a:defRPr/>
            </a:pPr>
            <a:endParaRPr lang="en-US"/>
          </a:p>
        </p:txBody>
      </p:sp>
      <p:sp>
        <p:nvSpPr>
          <p:cNvPr id="7" name="Rectangle 49"/>
          <p:cNvSpPr>
            <a:spLocks noGrp="1" noChangeArrowheads="1"/>
          </p:cNvSpPr>
          <p:nvPr>
            <p:ph type="sldNum" sz="quarter" idx="12"/>
          </p:nvPr>
        </p:nvSpPr>
        <p:spPr>
          <a:ln/>
        </p:spPr>
        <p:txBody>
          <a:bodyPr/>
          <a:lstStyle>
            <a:lvl1pPr>
              <a:defRPr/>
            </a:lvl1pPr>
          </a:lstStyle>
          <a:p>
            <a:pPr>
              <a:defRPr/>
            </a:pPr>
            <a:fld id="{D066B6EF-B3B3-465D-88EF-4FBCC9E50148}" type="slidenum">
              <a:rPr lang="en-US"/>
              <a:pPr>
                <a:defRPr/>
              </a:pPr>
              <a:t>‹#›</a:t>
            </a:fld>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7"/>
          <p:cNvSpPr>
            <a:spLocks noGrp="1" noChangeArrowheads="1"/>
          </p:cNvSpPr>
          <p:nvPr>
            <p:ph type="dt" sz="half" idx="10"/>
          </p:nvPr>
        </p:nvSpPr>
        <p:spPr>
          <a:ln/>
        </p:spPr>
        <p:txBody>
          <a:bodyPr/>
          <a:lstStyle>
            <a:lvl1pPr>
              <a:defRPr/>
            </a:lvl1pPr>
          </a:lstStyle>
          <a:p>
            <a:pPr>
              <a:defRPr/>
            </a:pPr>
            <a:endParaRPr lang="en-US"/>
          </a:p>
        </p:txBody>
      </p:sp>
      <p:sp>
        <p:nvSpPr>
          <p:cNvPr id="5" name="Rectangle 48"/>
          <p:cNvSpPr>
            <a:spLocks noGrp="1" noChangeArrowheads="1"/>
          </p:cNvSpPr>
          <p:nvPr>
            <p:ph type="ftr" sz="quarter" idx="11"/>
          </p:nvPr>
        </p:nvSpPr>
        <p:spPr>
          <a:ln/>
        </p:spPr>
        <p:txBody>
          <a:bodyPr/>
          <a:lstStyle>
            <a:lvl1pPr>
              <a:defRPr/>
            </a:lvl1pPr>
          </a:lstStyle>
          <a:p>
            <a:pPr>
              <a:defRPr/>
            </a:pPr>
            <a:endParaRPr lang="en-US"/>
          </a:p>
        </p:txBody>
      </p:sp>
      <p:sp>
        <p:nvSpPr>
          <p:cNvPr id="6" name="Rectangle 49"/>
          <p:cNvSpPr>
            <a:spLocks noGrp="1" noChangeArrowheads="1"/>
          </p:cNvSpPr>
          <p:nvPr>
            <p:ph type="sldNum" sz="quarter" idx="12"/>
          </p:nvPr>
        </p:nvSpPr>
        <p:spPr>
          <a:ln/>
        </p:spPr>
        <p:txBody>
          <a:bodyPr/>
          <a:lstStyle>
            <a:lvl1pPr>
              <a:defRPr/>
            </a:lvl1pPr>
          </a:lstStyle>
          <a:p>
            <a:pPr>
              <a:defRPr/>
            </a:pPr>
            <a:fld id="{6EA880AE-4C36-49DE-8998-745D664C76BD}" type="slidenum">
              <a:rPr lang="en-US"/>
              <a:pPr>
                <a:defRPr/>
              </a:pPr>
              <a:t>‹#›</a:t>
            </a:fld>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4968" y="103189"/>
            <a:ext cx="2747433" cy="59531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90551" y="103189"/>
            <a:ext cx="8041216" cy="5953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7"/>
          <p:cNvSpPr>
            <a:spLocks noGrp="1" noChangeArrowheads="1"/>
          </p:cNvSpPr>
          <p:nvPr>
            <p:ph type="dt" sz="half" idx="10"/>
          </p:nvPr>
        </p:nvSpPr>
        <p:spPr>
          <a:ln/>
        </p:spPr>
        <p:txBody>
          <a:bodyPr/>
          <a:lstStyle>
            <a:lvl1pPr>
              <a:defRPr/>
            </a:lvl1pPr>
          </a:lstStyle>
          <a:p>
            <a:pPr>
              <a:defRPr/>
            </a:pPr>
            <a:endParaRPr lang="en-US"/>
          </a:p>
        </p:txBody>
      </p:sp>
      <p:sp>
        <p:nvSpPr>
          <p:cNvPr id="5" name="Rectangle 48"/>
          <p:cNvSpPr>
            <a:spLocks noGrp="1" noChangeArrowheads="1"/>
          </p:cNvSpPr>
          <p:nvPr>
            <p:ph type="ftr" sz="quarter" idx="11"/>
          </p:nvPr>
        </p:nvSpPr>
        <p:spPr>
          <a:ln/>
        </p:spPr>
        <p:txBody>
          <a:bodyPr/>
          <a:lstStyle>
            <a:lvl1pPr>
              <a:defRPr/>
            </a:lvl1pPr>
          </a:lstStyle>
          <a:p>
            <a:pPr>
              <a:defRPr/>
            </a:pPr>
            <a:endParaRPr lang="en-US"/>
          </a:p>
        </p:txBody>
      </p:sp>
      <p:sp>
        <p:nvSpPr>
          <p:cNvPr id="6" name="Rectangle 49"/>
          <p:cNvSpPr>
            <a:spLocks noGrp="1" noChangeArrowheads="1"/>
          </p:cNvSpPr>
          <p:nvPr>
            <p:ph type="sldNum" sz="quarter" idx="12"/>
          </p:nvPr>
        </p:nvSpPr>
        <p:spPr>
          <a:ln/>
        </p:spPr>
        <p:txBody>
          <a:bodyPr/>
          <a:lstStyle>
            <a:lvl1pPr>
              <a:defRPr/>
            </a:lvl1pPr>
          </a:lstStyle>
          <a:p>
            <a:pPr>
              <a:defRPr/>
            </a:pPr>
            <a:fld id="{16F7CB0E-7DEC-4F9D-B2AF-9C69083917B3}" type="slidenum">
              <a:rPr lang="en-US"/>
              <a:pPr>
                <a:defRPr/>
              </a:pPr>
              <a:t>‹#›</a:t>
            </a:fld>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90552" y="103188"/>
            <a:ext cx="10991849" cy="131445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51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03663"/>
            <a:ext cx="5384800" cy="2152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7"/>
          <p:cNvSpPr>
            <a:spLocks noGrp="1" noChangeArrowheads="1"/>
          </p:cNvSpPr>
          <p:nvPr>
            <p:ph type="dt" sz="half" idx="10"/>
          </p:nvPr>
        </p:nvSpPr>
        <p:spPr>
          <a:ln/>
        </p:spPr>
        <p:txBody>
          <a:bodyPr/>
          <a:lstStyle>
            <a:lvl1pPr>
              <a:defRPr/>
            </a:lvl1pPr>
          </a:lstStyle>
          <a:p>
            <a:pPr>
              <a:defRPr/>
            </a:pPr>
            <a:endParaRPr lang="en-US"/>
          </a:p>
        </p:txBody>
      </p:sp>
      <p:sp>
        <p:nvSpPr>
          <p:cNvPr id="7" name="Rectangle 48"/>
          <p:cNvSpPr>
            <a:spLocks noGrp="1" noChangeArrowheads="1"/>
          </p:cNvSpPr>
          <p:nvPr>
            <p:ph type="ftr" sz="quarter" idx="11"/>
          </p:nvPr>
        </p:nvSpPr>
        <p:spPr>
          <a:ln/>
        </p:spPr>
        <p:txBody>
          <a:bodyPr/>
          <a:lstStyle>
            <a:lvl1pPr>
              <a:defRPr/>
            </a:lvl1pPr>
          </a:lstStyle>
          <a:p>
            <a:pPr>
              <a:defRPr/>
            </a:pPr>
            <a:endParaRPr lang="en-US"/>
          </a:p>
        </p:txBody>
      </p:sp>
      <p:sp>
        <p:nvSpPr>
          <p:cNvPr id="8" name="Rectangle 49"/>
          <p:cNvSpPr>
            <a:spLocks noGrp="1" noChangeArrowheads="1"/>
          </p:cNvSpPr>
          <p:nvPr>
            <p:ph type="sldNum" sz="quarter" idx="12"/>
          </p:nvPr>
        </p:nvSpPr>
        <p:spPr>
          <a:ln/>
        </p:spPr>
        <p:txBody>
          <a:bodyPr/>
          <a:lstStyle>
            <a:lvl1pPr>
              <a:defRPr/>
            </a:lvl1pPr>
          </a:lstStyle>
          <a:p>
            <a:pPr>
              <a:defRPr/>
            </a:pPr>
            <a:fld id="{662F8E87-5C82-4061-87A1-473D5F1267F3}" type="slidenum">
              <a:rPr lang="en-US"/>
              <a:pPr>
                <a:defRPr/>
              </a:pPr>
              <a:t>‹#›</a:t>
            </a:fld>
            <a:endParaRPr 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590552" y="103188"/>
            <a:ext cx="10991849" cy="1314450"/>
          </a:xfrm>
        </p:spPr>
        <p:txBody>
          <a:bodyPr/>
          <a:lstStyle/>
          <a:p>
            <a:r>
              <a:rPr lang="en-US"/>
              <a:t>Click to edit Master title style</a:t>
            </a:r>
          </a:p>
        </p:txBody>
      </p:sp>
      <p:sp>
        <p:nvSpPr>
          <p:cNvPr id="3" name="Content Placeholder 2"/>
          <p:cNvSpPr>
            <a:spLocks noGrp="1"/>
          </p:cNvSpPr>
          <p:nvPr>
            <p:ph sz="quarter" idx="1"/>
          </p:nvPr>
        </p:nvSpPr>
        <p:spPr>
          <a:xfrm>
            <a:off x="609600" y="1600201"/>
            <a:ext cx="5384800" cy="2151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51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03663"/>
            <a:ext cx="5384800" cy="2152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03663"/>
            <a:ext cx="5384800" cy="2152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7"/>
          <p:cNvSpPr>
            <a:spLocks noGrp="1" noChangeArrowheads="1"/>
          </p:cNvSpPr>
          <p:nvPr>
            <p:ph type="dt" sz="half" idx="10"/>
          </p:nvPr>
        </p:nvSpPr>
        <p:spPr>
          <a:ln/>
        </p:spPr>
        <p:txBody>
          <a:bodyPr/>
          <a:lstStyle>
            <a:lvl1pPr>
              <a:defRPr/>
            </a:lvl1pPr>
          </a:lstStyle>
          <a:p>
            <a:pPr>
              <a:defRPr/>
            </a:pPr>
            <a:endParaRPr lang="en-US"/>
          </a:p>
        </p:txBody>
      </p:sp>
      <p:sp>
        <p:nvSpPr>
          <p:cNvPr id="8" name="Rectangle 48"/>
          <p:cNvSpPr>
            <a:spLocks noGrp="1" noChangeArrowheads="1"/>
          </p:cNvSpPr>
          <p:nvPr>
            <p:ph type="ftr" sz="quarter" idx="11"/>
          </p:nvPr>
        </p:nvSpPr>
        <p:spPr>
          <a:ln/>
        </p:spPr>
        <p:txBody>
          <a:bodyPr/>
          <a:lstStyle>
            <a:lvl1pPr>
              <a:defRPr/>
            </a:lvl1pPr>
          </a:lstStyle>
          <a:p>
            <a:pPr>
              <a:defRPr/>
            </a:pPr>
            <a:endParaRPr lang="en-US"/>
          </a:p>
        </p:txBody>
      </p:sp>
      <p:sp>
        <p:nvSpPr>
          <p:cNvPr id="9" name="Rectangle 49"/>
          <p:cNvSpPr>
            <a:spLocks noGrp="1" noChangeArrowheads="1"/>
          </p:cNvSpPr>
          <p:nvPr>
            <p:ph type="sldNum" sz="quarter" idx="12"/>
          </p:nvPr>
        </p:nvSpPr>
        <p:spPr>
          <a:ln/>
        </p:spPr>
        <p:txBody>
          <a:bodyPr/>
          <a:lstStyle>
            <a:lvl1pPr>
              <a:defRPr/>
            </a:lvl1pPr>
          </a:lstStyle>
          <a:p>
            <a:pPr>
              <a:defRPr/>
            </a:pPr>
            <a:fld id="{9A6720C7-72F5-4146-8C5D-79F451365181}" type="slidenum">
              <a:rPr lang="en-US"/>
              <a:pPr>
                <a:defRPr/>
              </a:pPr>
              <a:t>‹#›</a:t>
            </a:fld>
            <a:endParaRPr lang="en-US"/>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26"/>
        <p:cNvGrpSpPr/>
        <p:nvPr/>
      </p:nvGrpSpPr>
      <p:grpSpPr>
        <a:xfrm>
          <a:off x="0" y="0"/>
          <a:ext cx="0" cy="0"/>
          <a:chOff x="0" y="0"/>
          <a:chExt cx="0" cy="0"/>
        </a:xfrm>
      </p:grpSpPr>
      <p:grpSp>
        <p:nvGrpSpPr>
          <p:cNvPr id="327" name="Google Shape;327;p5"/>
          <p:cNvGrpSpPr/>
          <p:nvPr/>
        </p:nvGrpSpPr>
        <p:grpSpPr>
          <a:xfrm>
            <a:off x="527859" y="292692"/>
            <a:ext cx="11358487" cy="6384375"/>
            <a:chOff x="395894" y="219519"/>
            <a:chExt cx="8518865" cy="4788281"/>
          </a:xfrm>
        </p:grpSpPr>
        <p:sp>
          <p:nvSpPr>
            <p:cNvPr id="328" name="Google Shape;328;p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329" name="Google Shape;329;p5"/>
            <p:cNvGrpSpPr/>
            <p:nvPr/>
          </p:nvGrpSpPr>
          <p:grpSpPr>
            <a:xfrm>
              <a:off x="8341543" y="2282008"/>
              <a:ext cx="569676" cy="380612"/>
              <a:chOff x="8341543" y="2282008"/>
              <a:chExt cx="569676" cy="380612"/>
            </a:xfrm>
          </p:grpSpPr>
          <p:sp>
            <p:nvSpPr>
              <p:cNvPr id="330" name="Google Shape;330;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31" name="Google Shape;331;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332" name="Google Shape;332;p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333" name="Google Shape;333;p5"/>
            <p:cNvGrpSpPr/>
            <p:nvPr/>
          </p:nvGrpSpPr>
          <p:grpSpPr>
            <a:xfrm>
              <a:off x="8341543" y="1721094"/>
              <a:ext cx="569676" cy="380612"/>
              <a:chOff x="8341543" y="1721094"/>
              <a:chExt cx="569676" cy="380612"/>
            </a:xfrm>
          </p:grpSpPr>
          <p:sp>
            <p:nvSpPr>
              <p:cNvPr id="334" name="Google Shape;334;p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35" name="Google Shape;335;p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36" name="Google Shape;336;p5"/>
            <p:cNvGrpSpPr/>
            <p:nvPr/>
          </p:nvGrpSpPr>
          <p:grpSpPr>
            <a:xfrm>
              <a:off x="8346273" y="1183592"/>
              <a:ext cx="568486" cy="388014"/>
              <a:chOff x="8346273" y="1183592"/>
              <a:chExt cx="568486" cy="388014"/>
            </a:xfrm>
          </p:grpSpPr>
          <p:sp>
            <p:nvSpPr>
              <p:cNvPr id="337" name="Google Shape;337;p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38" name="Google Shape;338;p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39" name="Google Shape;339;p5"/>
            <p:cNvGrpSpPr/>
            <p:nvPr/>
          </p:nvGrpSpPr>
          <p:grpSpPr>
            <a:xfrm>
              <a:off x="8341543" y="606635"/>
              <a:ext cx="569676" cy="388014"/>
              <a:chOff x="8341543" y="606635"/>
              <a:chExt cx="569676" cy="388014"/>
            </a:xfrm>
          </p:grpSpPr>
          <p:sp>
            <p:nvSpPr>
              <p:cNvPr id="340" name="Google Shape;340;p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1" name="Google Shape;341;p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42" name="Google Shape;342;p5"/>
            <p:cNvGrpSpPr/>
            <p:nvPr/>
          </p:nvGrpSpPr>
          <p:grpSpPr>
            <a:xfrm>
              <a:off x="8341543" y="2842933"/>
              <a:ext cx="569676" cy="380612"/>
              <a:chOff x="8341543" y="2282008"/>
              <a:chExt cx="569676" cy="380612"/>
            </a:xfrm>
          </p:grpSpPr>
          <p:sp>
            <p:nvSpPr>
              <p:cNvPr id="343" name="Google Shape;343;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4" name="Google Shape;344;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45" name="Google Shape;345;p5"/>
            <p:cNvGrpSpPr/>
            <p:nvPr/>
          </p:nvGrpSpPr>
          <p:grpSpPr>
            <a:xfrm>
              <a:off x="8341543" y="3403858"/>
              <a:ext cx="569676" cy="380612"/>
              <a:chOff x="8341543" y="2282008"/>
              <a:chExt cx="569676" cy="380612"/>
            </a:xfrm>
          </p:grpSpPr>
          <p:sp>
            <p:nvSpPr>
              <p:cNvPr id="346" name="Google Shape;346;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7" name="Google Shape;347;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348" name="Google Shape;348;p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9" name="Google Shape;349;p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355" name="Google Shape;355;p5"/>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6" name="Google Shape;356;p5"/>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7" name="Google Shape;357;p5"/>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8" name="Google Shape;358;p5"/>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9" name="Google Shape;359;p5"/>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0" name="Google Shape;360;p5"/>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1" name="Google Shape;361;p5"/>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2" name="Google Shape;362;p5"/>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3" name="Google Shape;363;p5"/>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4" name="Google Shape;364;p5"/>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5" name="Google Shape;365;p5"/>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6" name="Google Shape;366;p5"/>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7" name="Google Shape;367;p5"/>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8" name="Google Shape;368;p5"/>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9" name="Google Shape;369;p5"/>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0" name="Google Shape;370;p5"/>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1" name="Google Shape;371;p5"/>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2" name="Google Shape;372;p5"/>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3" name="Google Shape;373;p5"/>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4" name="Google Shape;374;p5"/>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5" name="Google Shape;375;p5"/>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6" name="Google Shape;376;p5"/>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7" name="Google Shape;377;p5"/>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8" name="Google Shape;378;p5"/>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9" name="Google Shape;379;p5"/>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0" name="Google Shape;380;p5"/>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1" name="Google Shape;381;p5"/>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2" name="Google Shape;382;p5"/>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3" name="Google Shape;383;p5"/>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4" name="Google Shape;384;p5"/>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5" name="Google Shape;385;p5"/>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6" name="Google Shape;386;p5"/>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7" name="Google Shape;387;p5"/>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8" name="Google Shape;388;p5"/>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9" name="Google Shape;389;p5"/>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0" name="Google Shape;390;p5"/>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1" name="Google Shape;391;p5"/>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2" name="Google Shape;392;p5"/>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3" name="Google Shape;393;p5"/>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4" name="Google Shape;394;p5"/>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5" name="Google Shape;395;p5"/>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6" name="Google Shape;396;p5"/>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7" name="Google Shape;397;p5"/>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8" name="Google Shape;398;p5"/>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9" name="Google Shape;399;p5"/>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0" name="Google Shape;400;p5"/>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1" name="Google Shape;401;p5"/>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2" name="Google Shape;402;p5"/>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3" name="Google Shape;403;p5"/>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4" name="Google Shape;404;p5"/>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pic>
        <p:nvPicPr>
          <p:cNvPr id="2" name="Picture 1" descr="Picture5"/>
          <p:cNvPicPr>
            <a:picLocks noChangeAspect="1"/>
          </p:cNvPicPr>
          <p:nvPr userDrawn="1"/>
        </p:nvPicPr>
        <p:blipFill>
          <a:blip r:embed="rId2">
            <a:clrChange>
              <a:clrFrom>
                <a:srgbClr val="FFFDE8">
                  <a:alpha val="100000"/>
                </a:srgbClr>
              </a:clrFrom>
              <a:clrTo>
                <a:srgbClr val="FFFDE8">
                  <a:alpha val="100000"/>
                  <a:alpha val="0"/>
                </a:srgbClr>
              </a:clrTo>
            </a:clrChange>
          </a:blip>
          <a:stretch>
            <a:fillRect/>
          </a:stretch>
        </p:blipFill>
        <p:spPr>
          <a:xfrm>
            <a:off x="-1981200" y="-151765"/>
            <a:ext cx="1292860" cy="1292860"/>
          </a:xfrm>
          <a:prstGeom prst="rect">
            <a:avLst/>
          </a:prstGeom>
        </p:spPr>
      </p:pic>
    </p:spTree>
    <p:extLst>
      <p:ext uri="{BB962C8B-B14F-4D97-AF65-F5344CB8AC3E}">
        <p14:creationId xmlns:p14="http://schemas.microsoft.com/office/powerpoint/2010/main" val="39889326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xmlns="" id="{7A9E6BA3-C478-4E39-BF83-1CCF670F37E6}"/>
              </a:ext>
            </a:extLst>
          </p:cNvPr>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632953DF-B1B4-42B0-A667-181681EE5C8F}" type="datetimeFigureOut">
              <a:rPr lang="zh-CN" altLang="en-US" smtClean="0"/>
              <a:pPr/>
              <a:t>2023/7/25</a:t>
            </a:fld>
            <a:endParaRPr lang="zh-CN" altLang="en-US"/>
          </a:p>
        </p:txBody>
      </p:sp>
      <p:sp>
        <p:nvSpPr>
          <p:cNvPr id="5" name="页脚占位符 4">
            <a:extLst>
              <a:ext uri="{FF2B5EF4-FFF2-40B4-BE49-F238E27FC236}">
                <a16:creationId xmlns:a16="http://schemas.microsoft.com/office/drawing/2014/main" xmlns="" id="{2ED2F477-2049-4356-997B-DEFAE81F9581}"/>
              </a:ext>
            </a:extLst>
          </p:cNvPr>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zh-CN" altLang="en-US"/>
          </a:p>
        </p:txBody>
      </p:sp>
      <p:sp>
        <p:nvSpPr>
          <p:cNvPr id="6" name="灯片编号占位符 5">
            <a:extLst>
              <a:ext uri="{FF2B5EF4-FFF2-40B4-BE49-F238E27FC236}">
                <a16:creationId xmlns:a16="http://schemas.microsoft.com/office/drawing/2014/main" xmlns="" id="{B20FF3F9-EBC6-4806-A776-67B6AAE59309}"/>
              </a:ext>
            </a:extLst>
          </p:cNvPr>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A3D01AF-D3DD-4E34-9C7A-E010CBC5334E}" type="slidenum">
              <a:rPr lang="zh-CN" altLang="en-US" smtClean="0"/>
              <a:pPr/>
              <a:t>‹#›</a:t>
            </a:fld>
            <a:endParaRPr lang="zh-CN" altLang="en-US"/>
          </a:p>
        </p:txBody>
      </p:sp>
      <p:pic>
        <p:nvPicPr>
          <p:cNvPr id="7" name="图片 6">
            <a:extLst>
              <a:ext uri="{FF2B5EF4-FFF2-40B4-BE49-F238E27FC236}">
                <a16:creationId xmlns:a16="http://schemas.microsoft.com/office/drawing/2014/main" xmlns="" id="{C6BDF12A-FF4C-4F99-A8D6-1D666B1FF62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558"/>
          <a:stretch/>
        </p:blipFill>
        <p:spPr>
          <a:xfrm>
            <a:off x="0" y="0"/>
            <a:ext cx="12192000" cy="6858000"/>
          </a:xfrm>
          <a:prstGeom prst="rect">
            <a:avLst/>
          </a:prstGeom>
        </p:spPr>
      </p:pic>
    </p:spTree>
    <p:extLst>
      <p:ext uri="{BB962C8B-B14F-4D97-AF65-F5344CB8AC3E}">
        <p14:creationId xmlns:p14="http://schemas.microsoft.com/office/powerpoint/2010/main" val="915702112"/>
      </p:ext>
    </p:extLst>
  </p:cSld>
  <p:clrMapOvr>
    <a:masterClrMapping/>
  </p:clrMapOvr>
  <mc:AlternateContent xmlns:mc="http://schemas.openxmlformats.org/markup-compatibility/2006" xmlns:p14="http://schemas.microsoft.com/office/powerpoint/2010/main">
    <mc:Choice Requires="p14">
      <p:transition spd="slow" p14:dur="1600" advClick="0" advTm="4000">
        <p:blinds dir="vert"/>
      </p:transition>
    </mc:Choice>
    <mc:Fallback xmlns="">
      <p:transition spd="slow" advClick="0" advTm="4000">
        <p:blinds dir="ver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CE37532-D587-4B07-B4CB-7F0513C2D71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A5B2A672-3FF0-4C50-9048-B0EDE56C819A}"/>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09830186-65DC-4768-83F5-6FADFB86FDC3}"/>
              </a:ext>
            </a:extLst>
          </p:cNvPr>
          <p:cNvSpPr>
            <a:spLocks noGrp="1"/>
          </p:cNvSpPr>
          <p:nvPr>
            <p:ph type="dt" sz="half" idx="10"/>
          </p:nvPr>
        </p:nvSpPr>
        <p:spPr/>
        <p:txBody>
          <a:bodyPr/>
          <a:lstStyle/>
          <a:p>
            <a:fld id="{632953DF-B1B4-42B0-A667-181681EE5C8F}" type="datetimeFigureOut">
              <a:rPr lang="zh-CN" altLang="en-US" smtClean="0"/>
              <a:t>2023/7/25</a:t>
            </a:fld>
            <a:endParaRPr lang="zh-CN" altLang="en-US"/>
          </a:p>
        </p:txBody>
      </p:sp>
      <p:sp>
        <p:nvSpPr>
          <p:cNvPr id="5" name="页脚占位符 4">
            <a:extLst>
              <a:ext uri="{FF2B5EF4-FFF2-40B4-BE49-F238E27FC236}">
                <a16:creationId xmlns:a16="http://schemas.microsoft.com/office/drawing/2014/main" xmlns="" id="{D6FE755B-1915-48E8-805A-896F2D5C075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B08CDA2D-389E-4DE8-B851-7FB95EBDF643}"/>
              </a:ext>
            </a:extLst>
          </p:cNvPr>
          <p:cNvSpPr>
            <a:spLocks noGrp="1"/>
          </p:cNvSpPr>
          <p:nvPr>
            <p:ph type="sldNum" sz="quarter" idx="12"/>
          </p:nvPr>
        </p:nvSpPr>
        <p:spPr/>
        <p:txBody>
          <a:bodyPr/>
          <a:lstStyle/>
          <a:p>
            <a:fld id="{8A3D01AF-D3DD-4E34-9C7A-E010CBC5334E}" type="slidenum">
              <a:rPr lang="zh-CN" altLang="en-US" smtClean="0"/>
              <a:t>‹#›</a:t>
            </a:fld>
            <a:endParaRPr lang="zh-CN" altLang="en-US"/>
          </a:p>
        </p:txBody>
      </p:sp>
    </p:spTree>
    <p:extLst>
      <p:ext uri="{BB962C8B-B14F-4D97-AF65-F5344CB8AC3E}">
        <p14:creationId xmlns:p14="http://schemas.microsoft.com/office/powerpoint/2010/main" val="3253024214"/>
      </p:ext>
    </p:extLst>
  </p:cSld>
  <p:clrMapOvr>
    <a:masterClrMapping/>
  </p:clrMapOvr>
  <mc:AlternateContent xmlns:mc="http://schemas.openxmlformats.org/markup-compatibility/2006" xmlns:p14="http://schemas.microsoft.com/office/powerpoint/2010/main">
    <mc:Choice Requires="p14">
      <p:transition spd="slow" p14:dur="1600" advClick="0" advTm="4000">
        <p:blinds dir="vert"/>
      </p:transition>
    </mc:Choice>
    <mc:Fallback xmlns="">
      <p:transition spd="slow" advClick="0" advTm="4000">
        <p:blinds dir="ver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A96E935-C528-4F03-91CE-81E2B11686F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88AF6C0E-9915-40ED-B03C-0ADD995947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xmlns="" id="{9289877E-AB13-4EB8-8AB2-896D7D7B9D1A}"/>
              </a:ext>
            </a:extLst>
          </p:cNvPr>
          <p:cNvSpPr>
            <a:spLocks noGrp="1"/>
          </p:cNvSpPr>
          <p:nvPr>
            <p:ph type="dt" sz="half" idx="10"/>
          </p:nvPr>
        </p:nvSpPr>
        <p:spPr/>
        <p:txBody>
          <a:bodyPr/>
          <a:lstStyle/>
          <a:p>
            <a:fld id="{632953DF-B1B4-42B0-A667-181681EE5C8F}" type="datetimeFigureOut">
              <a:rPr lang="zh-CN" altLang="en-US" smtClean="0"/>
              <a:t>2023/7/25</a:t>
            </a:fld>
            <a:endParaRPr lang="zh-CN" altLang="en-US"/>
          </a:p>
        </p:txBody>
      </p:sp>
      <p:sp>
        <p:nvSpPr>
          <p:cNvPr id="5" name="页脚占位符 4">
            <a:extLst>
              <a:ext uri="{FF2B5EF4-FFF2-40B4-BE49-F238E27FC236}">
                <a16:creationId xmlns:a16="http://schemas.microsoft.com/office/drawing/2014/main" xmlns="" id="{5960A331-4E56-4AD8-BF46-B9BAD276CC4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07AF7664-2DCF-472A-A7F2-EBB865797D42}"/>
              </a:ext>
            </a:extLst>
          </p:cNvPr>
          <p:cNvSpPr>
            <a:spLocks noGrp="1"/>
          </p:cNvSpPr>
          <p:nvPr>
            <p:ph type="sldNum" sz="quarter" idx="12"/>
          </p:nvPr>
        </p:nvSpPr>
        <p:spPr/>
        <p:txBody>
          <a:bodyPr/>
          <a:lstStyle/>
          <a:p>
            <a:fld id="{8A3D01AF-D3DD-4E34-9C7A-E010CBC5334E}" type="slidenum">
              <a:rPr lang="zh-CN" altLang="en-US" smtClean="0"/>
              <a:t>‹#›</a:t>
            </a:fld>
            <a:endParaRPr lang="zh-CN" altLang="en-US"/>
          </a:p>
        </p:txBody>
      </p:sp>
    </p:spTree>
    <p:extLst>
      <p:ext uri="{BB962C8B-B14F-4D97-AF65-F5344CB8AC3E}">
        <p14:creationId xmlns:p14="http://schemas.microsoft.com/office/powerpoint/2010/main" val="4172620448"/>
      </p:ext>
    </p:extLst>
  </p:cSld>
  <p:clrMapOvr>
    <a:masterClrMapping/>
  </p:clrMapOvr>
  <mc:AlternateContent xmlns:mc="http://schemas.openxmlformats.org/markup-compatibility/2006" xmlns:p14="http://schemas.microsoft.com/office/powerpoint/2010/main">
    <mc:Choice Requires="p14">
      <p:transition spd="slow" p14:dur="1600" advClick="0" advTm="4000">
        <p:blinds dir="vert"/>
      </p:transition>
    </mc:Choice>
    <mc:Fallback xmlns="">
      <p:transition spd="slow" advClick="0" advTm="4000">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9BEC7384-6089-4494-A484-3D56C35698AE}"/>
              </a:ext>
            </a:extLst>
          </p:cNvPr>
          <p:cNvSpPr/>
          <p:nvPr userDrawn="1"/>
        </p:nvSpPr>
        <p:spPr>
          <a:xfrm>
            <a:off x="0" y="0"/>
            <a:ext cx="12192000" cy="6946900"/>
          </a:xfrm>
          <a:prstGeom prst="rect">
            <a:avLst/>
          </a:prstGeom>
          <a:solidFill>
            <a:srgbClr val="83CB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B9BD5">
                  <a:lumMod val="20000"/>
                  <a:lumOff val="80000"/>
                </a:srgbClr>
              </a:solidFill>
              <a:effectLst/>
              <a:uLnTx/>
              <a:uFillTx/>
              <a:latin typeface="等线" panose="020F0502020204030204"/>
              <a:ea typeface="+mn-ea"/>
              <a:cs typeface="+mn-cs"/>
            </a:endParaRPr>
          </a:p>
        </p:txBody>
      </p:sp>
      <p:pic>
        <p:nvPicPr>
          <p:cNvPr id="7" name="图片 6">
            <a:extLst>
              <a:ext uri="{FF2B5EF4-FFF2-40B4-BE49-F238E27FC236}">
                <a16:creationId xmlns:a16="http://schemas.microsoft.com/office/drawing/2014/main" xmlns="" id="{6502AE04-51B3-4A6B-B636-76F61DDA3584}"/>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a:off x="-228600" y="1167284"/>
            <a:ext cx="7538357" cy="5808644"/>
          </a:xfrm>
          <a:prstGeom prst="rect">
            <a:avLst/>
          </a:prstGeom>
        </p:spPr>
      </p:pic>
      <p:pic>
        <p:nvPicPr>
          <p:cNvPr id="4" name="图片 9">
            <a:extLst>
              <a:ext uri="{FF2B5EF4-FFF2-40B4-BE49-F238E27FC236}">
                <a16:creationId xmlns:a16="http://schemas.microsoft.com/office/drawing/2014/main" xmlns="" id="{DF0FA962-1300-433D-A7EB-5163A5D40350}"/>
              </a:ext>
            </a:extLst>
          </p:cNvPr>
          <p:cNvPicPr>
            <a:picLocks noChangeAspect="1"/>
          </p:cNvPicPr>
          <p:nvPr userDrawn="1"/>
        </p:nvPicPr>
        <p:blipFill rotWithShape="1">
          <a:blip r:embed="rId4"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6477000" y="723241"/>
            <a:ext cx="2362200" cy="1280160"/>
          </a:xfrm>
          <a:prstGeom prst="rect">
            <a:avLst/>
          </a:prstGeom>
          <a:noFill/>
        </p:spPr>
      </p:pic>
      <p:pic>
        <p:nvPicPr>
          <p:cNvPr id="5" name="图片 10">
            <a:extLst>
              <a:ext uri="{FF2B5EF4-FFF2-40B4-BE49-F238E27FC236}">
                <a16:creationId xmlns:a16="http://schemas.microsoft.com/office/drawing/2014/main" xmlns="" id="{286C8F71-B8E1-4C3F-9EBE-4EB83A5D5065}"/>
              </a:ext>
            </a:extLst>
          </p:cNvPr>
          <p:cNvPicPr>
            <a:picLocks noChangeAspect="1"/>
          </p:cNvPicPr>
          <p:nvPr userDrawn="1"/>
        </p:nvPicPr>
        <p:blipFill rotWithShape="1">
          <a:blip r:embed="rId5">
            <a:clrChange>
              <a:clrFrom>
                <a:srgbClr val="E8F0C9"/>
              </a:clrFrom>
              <a:clrTo>
                <a:srgbClr val="E8F0C9">
                  <a:alpha val="0"/>
                </a:srgbClr>
              </a:clrTo>
            </a:clrChange>
            <a:extLst>
              <a:ext uri="{BEBA8EAE-BF5A-486C-A8C5-ECC9F3942E4B}">
                <a14:imgProps xmlns:a14="http://schemas.microsoft.com/office/drawing/2010/main">
                  <a14:imgLayer r:embed="rId6">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9847036" y="-21771"/>
            <a:ext cx="2162628" cy="1490024"/>
          </a:xfrm>
          <a:prstGeom prst="rect">
            <a:avLst/>
          </a:prstGeom>
          <a:noFill/>
        </p:spPr>
      </p:pic>
    </p:spTree>
    <p:extLst>
      <p:ext uri="{BB962C8B-B14F-4D97-AF65-F5344CB8AC3E}">
        <p14:creationId xmlns:p14="http://schemas.microsoft.com/office/powerpoint/2010/main" val="643649030"/>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6D20E8F-6399-431A-B13E-4AD50FA5908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E93510D5-D3F8-4A20-9FED-093BD5CBE849}"/>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xmlns="" id="{FB0AD077-3C0E-4070-BA97-9EF06B5B071A}"/>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xmlns="" id="{266DC948-7CD9-4CF2-BB59-60C951867CA2}"/>
              </a:ext>
            </a:extLst>
          </p:cNvPr>
          <p:cNvSpPr>
            <a:spLocks noGrp="1"/>
          </p:cNvSpPr>
          <p:nvPr>
            <p:ph type="dt" sz="half" idx="10"/>
          </p:nvPr>
        </p:nvSpPr>
        <p:spPr/>
        <p:txBody>
          <a:bodyPr/>
          <a:lstStyle/>
          <a:p>
            <a:fld id="{632953DF-B1B4-42B0-A667-181681EE5C8F}" type="datetimeFigureOut">
              <a:rPr lang="zh-CN" altLang="en-US" smtClean="0"/>
              <a:t>2023/7/25</a:t>
            </a:fld>
            <a:endParaRPr lang="zh-CN" altLang="en-US"/>
          </a:p>
        </p:txBody>
      </p:sp>
      <p:sp>
        <p:nvSpPr>
          <p:cNvPr id="6" name="页脚占位符 5">
            <a:extLst>
              <a:ext uri="{FF2B5EF4-FFF2-40B4-BE49-F238E27FC236}">
                <a16:creationId xmlns:a16="http://schemas.microsoft.com/office/drawing/2014/main" xmlns="" id="{59574A8E-10B3-421E-824E-9CF4A317850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C0FB13B5-5C59-4E6F-99DE-2691FE368311}"/>
              </a:ext>
            </a:extLst>
          </p:cNvPr>
          <p:cNvSpPr>
            <a:spLocks noGrp="1"/>
          </p:cNvSpPr>
          <p:nvPr>
            <p:ph type="sldNum" sz="quarter" idx="12"/>
          </p:nvPr>
        </p:nvSpPr>
        <p:spPr/>
        <p:txBody>
          <a:bodyPr/>
          <a:lstStyle/>
          <a:p>
            <a:fld id="{8A3D01AF-D3DD-4E34-9C7A-E010CBC5334E}" type="slidenum">
              <a:rPr lang="zh-CN" altLang="en-US" smtClean="0"/>
              <a:t>‹#›</a:t>
            </a:fld>
            <a:endParaRPr lang="zh-CN" altLang="en-US"/>
          </a:p>
        </p:txBody>
      </p:sp>
    </p:spTree>
    <p:extLst>
      <p:ext uri="{BB962C8B-B14F-4D97-AF65-F5344CB8AC3E}">
        <p14:creationId xmlns:p14="http://schemas.microsoft.com/office/powerpoint/2010/main" val="109061930"/>
      </p:ext>
    </p:extLst>
  </p:cSld>
  <p:clrMapOvr>
    <a:masterClrMapping/>
  </p:clrMapOvr>
  <mc:AlternateContent xmlns:mc="http://schemas.openxmlformats.org/markup-compatibility/2006" xmlns:p14="http://schemas.microsoft.com/office/powerpoint/2010/main">
    <mc:Choice Requires="p14">
      <p:transition spd="slow" p14:dur="1600" advClick="0" advTm="4000">
        <p:blinds dir="vert"/>
      </p:transition>
    </mc:Choice>
    <mc:Fallback xmlns="">
      <p:transition spd="slow" advClick="0" advTm="4000">
        <p:blinds dir="ver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3B55A509-68C5-4DDC-AC65-B35D24F22932}"/>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CAFB4B61-7778-49AD-820C-46B6FCF3C9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xmlns="" id="{A5B8A45E-CCDF-44F6-A51C-E7705D075A7C}"/>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xmlns="" id="{C04833B5-12DB-4589-A248-B8AA249981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xmlns="" id="{2B86C33C-FEF7-4FD7-8533-FB3530E99EA0}"/>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xmlns="" id="{9A4E449C-4E6B-4EB3-90CE-531083CD5957}"/>
              </a:ext>
            </a:extLst>
          </p:cNvPr>
          <p:cNvSpPr>
            <a:spLocks noGrp="1"/>
          </p:cNvSpPr>
          <p:nvPr>
            <p:ph type="dt" sz="half" idx="10"/>
          </p:nvPr>
        </p:nvSpPr>
        <p:spPr/>
        <p:txBody>
          <a:bodyPr/>
          <a:lstStyle/>
          <a:p>
            <a:fld id="{632953DF-B1B4-42B0-A667-181681EE5C8F}" type="datetimeFigureOut">
              <a:rPr lang="zh-CN" altLang="en-US" smtClean="0"/>
              <a:t>2023/7/25</a:t>
            </a:fld>
            <a:endParaRPr lang="zh-CN" altLang="en-US"/>
          </a:p>
        </p:txBody>
      </p:sp>
      <p:sp>
        <p:nvSpPr>
          <p:cNvPr id="8" name="页脚占位符 7">
            <a:extLst>
              <a:ext uri="{FF2B5EF4-FFF2-40B4-BE49-F238E27FC236}">
                <a16:creationId xmlns:a16="http://schemas.microsoft.com/office/drawing/2014/main" xmlns="" id="{3835C84B-3537-467C-A44B-6760CEA8CDA6}"/>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CCC45A8E-2CA6-4C60-B788-CD46B3FC8498}"/>
              </a:ext>
            </a:extLst>
          </p:cNvPr>
          <p:cNvSpPr>
            <a:spLocks noGrp="1"/>
          </p:cNvSpPr>
          <p:nvPr>
            <p:ph type="sldNum" sz="quarter" idx="12"/>
          </p:nvPr>
        </p:nvSpPr>
        <p:spPr/>
        <p:txBody>
          <a:bodyPr/>
          <a:lstStyle/>
          <a:p>
            <a:fld id="{8A3D01AF-D3DD-4E34-9C7A-E010CBC5334E}" type="slidenum">
              <a:rPr lang="zh-CN" altLang="en-US" smtClean="0"/>
              <a:t>‹#›</a:t>
            </a:fld>
            <a:endParaRPr lang="zh-CN" altLang="en-US"/>
          </a:p>
        </p:txBody>
      </p:sp>
    </p:spTree>
    <p:extLst>
      <p:ext uri="{BB962C8B-B14F-4D97-AF65-F5344CB8AC3E}">
        <p14:creationId xmlns:p14="http://schemas.microsoft.com/office/powerpoint/2010/main" val="812135123"/>
      </p:ext>
    </p:extLst>
  </p:cSld>
  <p:clrMapOvr>
    <a:masterClrMapping/>
  </p:clrMapOvr>
  <mc:AlternateContent xmlns:mc="http://schemas.openxmlformats.org/markup-compatibility/2006" xmlns:p14="http://schemas.microsoft.com/office/powerpoint/2010/main">
    <mc:Choice Requires="p14">
      <p:transition spd="slow" p14:dur="1600" advClick="0" advTm="4000">
        <p:blinds dir="vert"/>
      </p:transition>
    </mc:Choice>
    <mc:Fallback xmlns="">
      <p:transition spd="slow" advClick="0" advTm="4000">
        <p:blinds dir="ver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0D44B1B-2D21-47A4-A919-C701F9063FB6}"/>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644751A5-13FF-413F-96FC-6FC931F56AEC}"/>
              </a:ext>
            </a:extLst>
          </p:cNvPr>
          <p:cNvSpPr>
            <a:spLocks noGrp="1"/>
          </p:cNvSpPr>
          <p:nvPr>
            <p:ph type="dt" sz="half" idx="10"/>
          </p:nvPr>
        </p:nvSpPr>
        <p:spPr/>
        <p:txBody>
          <a:bodyPr/>
          <a:lstStyle/>
          <a:p>
            <a:fld id="{632953DF-B1B4-42B0-A667-181681EE5C8F}" type="datetimeFigureOut">
              <a:rPr lang="zh-CN" altLang="en-US" smtClean="0"/>
              <a:t>2023/7/25</a:t>
            </a:fld>
            <a:endParaRPr lang="zh-CN" altLang="en-US"/>
          </a:p>
        </p:txBody>
      </p:sp>
      <p:sp>
        <p:nvSpPr>
          <p:cNvPr id="4" name="页脚占位符 3">
            <a:extLst>
              <a:ext uri="{FF2B5EF4-FFF2-40B4-BE49-F238E27FC236}">
                <a16:creationId xmlns:a16="http://schemas.microsoft.com/office/drawing/2014/main" xmlns="" id="{939892C7-C967-4ABB-A281-41C69503ADA0}"/>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B0C90151-F8D1-4191-804C-097E43EF9852}"/>
              </a:ext>
            </a:extLst>
          </p:cNvPr>
          <p:cNvSpPr>
            <a:spLocks noGrp="1"/>
          </p:cNvSpPr>
          <p:nvPr>
            <p:ph type="sldNum" sz="quarter" idx="12"/>
          </p:nvPr>
        </p:nvSpPr>
        <p:spPr/>
        <p:txBody>
          <a:bodyPr/>
          <a:lstStyle/>
          <a:p>
            <a:fld id="{8A3D01AF-D3DD-4E34-9C7A-E010CBC5334E}" type="slidenum">
              <a:rPr lang="zh-CN" altLang="en-US" smtClean="0"/>
              <a:t>‹#›</a:t>
            </a:fld>
            <a:endParaRPr lang="zh-CN" altLang="en-US"/>
          </a:p>
        </p:txBody>
      </p:sp>
    </p:spTree>
    <p:extLst>
      <p:ext uri="{BB962C8B-B14F-4D97-AF65-F5344CB8AC3E}">
        <p14:creationId xmlns:p14="http://schemas.microsoft.com/office/powerpoint/2010/main" val="2987818097"/>
      </p:ext>
    </p:extLst>
  </p:cSld>
  <p:clrMapOvr>
    <a:masterClrMapping/>
  </p:clrMapOvr>
  <mc:AlternateContent xmlns:mc="http://schemas.openxmlformats.org/markup-compatibility/2006" xmlns:p14="http://schemas.microsoft.com/office/powerpoint/2010/main">
    <mc:Choice Requires="p14">
      <p:transition spd="slow" p14:dur="1600" advClick="0" advTm="4000">
        <p:blinds dir="vert"/>
      </p:transition>
    </mc:Choice>
    <mc:Fallback xmlns="">
      <p:transition spd="slow" advClick="0" advTm="4000">
        <p:blinds dir="ver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83F90EE0-3BD7-41E7-8608-EAAE577AE4EB}"/>
              </a:ext>
            </a:extLst>
          </p:cNvPr>
          <p:cNvSpPr>
            <a:spLocks noGrp="1"/>
          </p:cNvSpPr>
          <p:nvPr>
            <p:ph type="dt" sz="half" idx="10"/>
          </p:nvPr>
        </p:nvSpPr>
        <p:spPr/>
        <p:txBody>
          <a:bodyPr/>
          <a:lstStyle/>
          <a:p>
            <a:fld id="{632953DF-B1B4-42B0-A667-181681EE5C8F}" type="datetimeFigureOut">
              <a:rPr lang="zh-CN" altLang="en-US" smtClean="0"/>
              <a:t>2023/7/25</a:t>
            </a:fld>
            <a:endParaRPr lang="zh-CN" altLang="en-US"/>
          </a:p>
        </p:txBody>
      </p:sp>
      <p:sp>
        <p:nvSpPr>
          <p:cNvPr id="3" name="页脚占位符 2">
            <a:extLst>
              <a:ext uri="{FF2B5EF4-FFF2-40B4-BE49-F238E27FC236}">
                <a16:creationId xmlns:a16="http://schemas.microsoft.com/office/drawing/2014/main" xmlns="" id="{86241052-E702-4237-A617-BAD79C71269B}"/>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6FA1063C-60EA-4266-B963-496511EA5732}"/>
              </a:ext>
            </a:extLst>
          </p:cNvPr>
          <p:cNvSpPr>
            <a:spLocks noGrp="1"/>
          </p:cNvSpPr>
          <p:nvPr>
            <p:ph type="sldNum" sz="quarter" idx="12"/>
          </p:nvPr>
        </p:nvSpPr>
        <p:spPr/>
        <p:txBody>
          <a:bodyPr/>
          <a:lstStyle/>
          <a:p>
            <a:fld id="{8A3D01AF-D3DD-4E34-9C7A-E010CBC5334E}" type="slidenum">
              <a:rPr lang="zh-CN" altLang="en-US" smtClean="0"/>
              <a:t>‹#›</a:t>
            </a:fld>
            <a:endParaRPr lang="zh-CN" altLang="en-US"/>
          </a:p>
        </p:txBody>
      </p:sp>
    </p:spTree>
    <p:extLst>
      <p:ext uri="{BB962C8B-B14F-4D97-AF65-F5344CB8AC3E}">
        <p14:creationId xmlns:p14="http://schemas.microsoft.com/office/powerpoint/2010/main" val="3976856658"/>
      </p:ext>
    </p:extLst>
  </p:cSld>
  <p:clrMapOvr>
    <a:masterClrMapping/>
  </p:clrMapOvr>
  <mc:AlternateContent xmlns:mc="http://schemas.openxmlformats.org/markup-compatibility/2006" xmlns:p14="http://schemas.microsoft.com/office/powerpoint/2010/main">
    <mc:Choice Requires="p14">
      <p:transition spd="slow" p14:dur="1600" advClick="0" advTm="4000">
        <p:blinds dir="vert"/>
      </p:transition>
    </mc:Choice>
    <mc:Fallback xmlns="">
      <p:transition spd="slow" advClick="0" advTm="4000">
        <p:blinds dir="ver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C152A9D-8079-42CA-A159-C145A018B40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D186BF8A-53F5-4309-8F74-5D5159F6A0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xmlns="" id="{303E2614-2E1E-4EBB-8F5D-7F7849D425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E0D264A4-B002-49ED-8ABA-AB19429A3037}"/>
              </a:ext>
            </a:extLst>
          </p:cNvPr>
          <p:cNvSpPr>
            <a:spLocks noGrp="1"/>
          </p:cNvSpPr>
          <p:nvPr>
            <p:ph type="dt" sz="half" idx="10"/>
          </p:nvPr>
        </p:nvSpPr>
        <p:spPr/>
        <p:txBody>
          <a:bodyPr/>
          <a:lstStyle/>
          <a:p>
            <a:fld id="{632953DF-B1B4-42B0-A667-181681EE5C8F}" type="datetimeFigureOut">
              <a:rPr lang="zh-CN" altLang="en-US" smtClean="0"/>
              <a:t>2023/7/25</a:t>
            </a:fld>
            <a:endParaRPr lang="zh-CN" altLang="en-US"/>
          </a:p>
        </p:txBody>
      </p:sp>
      <p:sp>
        <p:nvSpPr>
          <p:cNvPr id="6" name="页脚占位符 5">
            <a:extLst>
              <a:ext uri="{FF2B5EF4-FFF2-40B4-BE49-F238E27FC236}">
                <a16:creationId xmlns:a16="http://schemas.microsoft.com/office/drawing/2014/main" xmlns="" id="{5C336F1B-35C2-4E88-AF4F-E75D2B28FF3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A27A07EF-3E02-4BFE-B09E-A7611B3E5DD3}"/>
              </a:ext>
            </a:extLst>
          </p:cNvPr>
          <p:cNvSpPr>
            <a:spLocks noGrp="1"/>
          </p:cNvSpPr>
          <p:nvPr>
            <p:ph type="sldNum" sz="quarter" idx="12"/>
          </p:nvPr>
        </p:nvSpPr>
        <p:spPr/>
        <p:txBody>
          <a:bodyPr/>
          <a:lstStyle/>
          <a:p>
            <a:fld id="{8A3D01AF-D3DD-4E34-9C7A-E010CBC5334E}" type="slidenum">
              <a:rPr lang="zh-CN" altLang="en-US" smtClean="0"/>
              <a:t>‹#›</a:t>
            </a:fld>
            <a:endParaRPr lang="zh-CN" altLang="en-US"/>
          </a:p>
        </p:txBody>
      </p:sp>
    </p:spTree>
    <p:extLst>
      <p:ext uri="{BB962C8B-B14F-4D97-AF65-F5344CB8AC3E}">
        <p14:creationId xmlns:p14="http://schemas.microsoft.com/office/powerpoint/2010/main" val="3155712051"/>
      </p:ext>
    </p:extLst>
  </p:cSld>
  <p:clrMapOvr>
    <a:masterClrMapping/>
  </p:clrMapOvr>
  <mc:AlternateContent xmlns:mc="http://schemas.openxmlformats.org/markup-compatibility/2006" xmlns:p14="http://schemas.microsoft.com/office/powerpoint/2010/main">
    <mc:Choice Requires="p14">
      <p:transition spd="slow" p14:dur="1600" advClick="0" advTm="4000">
        <p:blinds dir="vert"/>
      </p:transition>
    </mc:Choice>
    <mc:Fallback xmlns="">
      <p:transition spd="slow" advClick="0" advTm="4000">
        <p:blinds dir="ver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D368995-D9B1-4A2F-B86A-06A2CFF5D7C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8ED5FB35-2C12-4D0A-AF9C-AE511DC2CB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63AAD010-F36B-4F47-992B-2729EE76AE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3CFF3E4D-28C6-4E0D-9437-04464645510F}"/>
              </a:ext>
            </a:extLst>
          </p:cNvPr>
          <p:cNvSpPr>
            <a:spLocks noGrp="1"/>
          </p:cNvSpPr>
          <p:nvPr>
            <p:ph type="dt" sz="half" idx="10"/>
          </p:nvPr>
        </p:nvSpPr>
        <p:spPr/>
        <p:txBody>
          <a:bodyPr/>
          <a:lstStyle/>
          <a:p>
            <a:fld id="{632953DF-B1B4-42B0-A667-181681EE5C8F}" type="datetimeFigureOut">
              <a:rPr lang="zh-CN" altLang="en-US" smtClean="0"/>
              <a:t>2023/7/25</a:t>
            </a:fld>
            <a:endParaRPr lang="zh-CN" altLang="en-US"/>
          </a:p>
        </p:txBody>
      </p:sp>
      <p:sp>
        <p:nvSpPr>
          <p:cNvPr id="6" name="页脚占位符 5">
            <a:extLst>
              <a:ext uri="{FF2B5EF4-FFF2-40B4-BE49-F238E27FC236}">
                <a16:creationId xmlns:a16="http://schemas.microsoft.com/office/drawing/2014/main" xmlns="" id="{17DB06E7-93E2-456C-A86F-50444A10CA4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D3260D43-D2C1-4CE1-91D0-44127BF6F2A1}"/>
              </a:ext>
            </a:extLst>
          </p:cNvPr>
          <p:cNvSpPr>
            <a:spLocks noGrp="1"/>
          </p:cNvSpPr>
          <p:nvPr>
            <p:ph type="sldNum" sz="quarter" idx="12"/>
          </p:nvPr>
        </p:nvSpPr>
        <p:spPr/>
        <p:txBody>
          <a:bodyPr/>
          <a:lstStyle/>
          <a:p>
            <a:fld id="{8A3D01AF-D3DD-4E34-9C7A-E010CBC5334E}" type="slidenum">
              <a:rPr lang="zh-CN" altLang="en-US" smtClean="0"/>
              <a:t>‹#›</a:t>
            </a:fld>
            <a:endParaRPr lang="zh-CN" altLang="en-US"/>
          </a:p>
        </p:txBody>
      </p:sp>
    </p:spTree>
    <p:extLst>
      <p:ext uri="{BB962C8B-B14F-4D97-AF65-F5344CB8AC3E}">
        <p14:creationId xmlns:p14="http://schemas.microsoft.com/office/powerpoint/2010/main" val="2241453222"/>
      </p:ext>
    </p:extLst>
  </p:cSld>
  <p:clrMapOvr>
    <a:masterClrMapping/>
  </p:clrMapOvr>
  <mc:AlternateContent xmlns:mc="http://schemas.openxmlformats.org/markup-compatibility/2006" xmlns:p14="http://schemas.microsoft.com/office/powerpoint/2010/main">
    <mc:Choice Requires="p14">
      <p:transition spd="slow" p14:dur="1600" advClick="0" advTm="4000">
        <p:blinds dir="vert"/>
      </p:transition>
    </mc:Choice>
    <mc:Fallback xmlns="">
      <p:transition spd="slow" advClick="0" advTm="4000">
        <p:blinds dir="vert"/>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E60E684-095A-4766-A45C-77DF3655B631}"/>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E390B241-82E8-4C94-9F1B-25EEEF68EE79}"/>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E3B63620-1A70-447E-B4EB-832D237B3826}"/>
              </a:ext>
            </a:extLst>
          </p:cNvPr>
          <p:cNvSpPr>
            <a:spLocks noGrp="1"/>
          </p:cNvSpPr>
          <p:nvPr>
            <p:ph type="dt" sz="half" idx="10"/>
          </p:nvPr>
        </p:nvSpPr>
        <p:spPr/>
        <p:txBody>
          <a:bodyPr/>
          <a:lstStyle/>
          <a:p>
            <a:fld id="{632953DF-B1B4-42B0-A667-181681EE5C8F}" type="datetimeFigureOut">
              <a:rPr lang="zh-CN" altLang="en-US" smtClean="0"/>
              <a:t>2023/7/25</a:t>
            </a:fld>
            <a:endParaRPr lang="zh-CN" altLang="en-US"/>
          </a:p>
        </p:txBody>
      </p:sp>
      <p:sp>
        <p:nvSpPr>
          <p:cNvPr id="5" name="页脚占位符 4">
            <a:extLst>
              <a:ext uri="{FF2B5EF4-FFF2-40B4-BE49-F238E27FC236}">
                <a16:creationId xmlns:a16="http://schemas.microsoft.com/office/drawing/2014/main" xmlns="" id="{0E88A912-55AA-4AF4-BC23-DAF3D6C79B5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6BBED710-3289-45AF-996B-B7D9DD456210}"/>
              </a:ext>
            </a:extLst>
          </p:cNvPr>
          <p:cNvSpPr>
            <a:spLocks noGrp="1"/>
          </p:cNvSpPr>
          <p:nvPr>
            <p:ph type="sldNum" sz="quarter" idx="12"/>
          </p:nvPr>
        </p:nvSpPr>
        <p:spPr/>
        <p:txBody>
          <a:bodyPr/>
          <a:lstStyle/>
          <a:p>
            <a:fld id="{8A3D01AF-D3DD-4E34-9C7A-E010CBC5334E}" type="slidenum">
              <a:rPr lang="zh-CN" altLang="en-US" smtClean="0"/>
              <a:t>‹#›</a:t>
            </a:fld>
            <a:endParaRPr lang="zh-CN" altLang="en-US"/>
          </a:p>
        </p:txBody>
      </p:sp>
    </p:spTree>
    <p:extLst>
      <p:ext uri="{BB962C8B-B14F-4D97-AF65-F5344CB8AC3E}">
        <p14:creationId xmlns:p14="http://schemas.microsoft.com/office/powerpoint/2010/main" val="2694888058"/>
      </p:ext>
    </p:extLst>
  </p:cSld>
  <p:clrMapOvr>
    <a:masterClrMapping/>
  </p:clrMapOvr>
  <mc:AlternateContent xmlns:mc="http://schemas.openxmlformats.org/markup-compatibility/2006" xmlns:p14="http://schemas.microsoft.com/office/powerpoint/2010/main">
    <mc:Choice Requires="p14">
      <p:transition spd="slow" p14:dur="1600" advClick="0" advTm="4000">
        <p:blinds dir="vert"/>
      </p:transition>
    </mc:Choice>
    <mc:Fallback xmlns="">
      <p:transition spd="slow" advClick="0" advTm="4000">
        <p:blinds dir="vert"/>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CD3B4F8F-18EE-4856-BE7D-984D5DA34002}"/>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7238A31E-088C-4B1C-B63B-A8ADE602B80E}"/>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B559D88A-41E7-43F1-9EF7-8B0356BE56B5}"/>
              </a:ext>
            </a:extLst>
          </p:cNvPr>
          <p:cNvSpPr>
            <a:spLocks noGrp="1"/>
          </p:cNvSpPr>
          <p:nvPr>
            <p:ph type="dt" sz="half" idx="10"/>
          </p:nvPr>
        </p:nvSpPr>
        <p:spPr/>
        <p:txBody>
          <a:bodyPr/>
          <a:lstStyle/>
          <a:p>
            <a:fld id="{632953DF-B1B4-42B0-A667-181681EE5C8F}" type="datetimeFigureOut">
              <a:rPr lang="zh-CN" altLang="en-US" smtClean="0"/>
              <a:t>2023/7/25</a:t>
            </a:fld>
            <a:endParaRPr lang="zh-CN" altLang="en-US"/>
          </a:p>
        </p:txBody>
      </p:sp>
      <p:sp>
        <p:nvSpPr>
          <p:cNvPr id="5" name="页脚占位符 4">
            <a:extLst>
              <a:ext uri="{FF2B5EF4-FFF2-40B4-BE49-F238E27FC236}">
                <a16:creationId xmlns:a16="http://schemas.microsoft.com/office/drawing/2014/main" xmlns="" id="{1C7D1023-E752-4E11-82EE-9D68AFF7659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AA1702CC-3EB7-4BB6-B5D7-C8A5474C0C9A}"/>
              </a:ext>
            </a:extLst>
          </p:cNvPr>
          <p:cNvSpPr>
            <a:spLocks noGrp="1"/>
          </p:cNvSpPr>
          <p:nvPr>
            <p:ph type="sldNum" sz="quarter" idx="12"/>
          </p:nvPr>
        </p:nvSpPr>
        <p:spPr/>
        <p:txBody>
          <a:bodyPr/>
          <a:lstStyle/>
          <a:p>
            <a:fld id="{8A3D01AF-D3DD-4E34-9C7A-E010CBC5334E}" type="slidenum">
              <a:rPr lang="zh-CN" altLang="en-US" smtClean="0"/>
              <a:t>‹#›</a:t>
            </a:fld>
            <a:endParaRPr lang="zh-CN" altLang="en-US"/>
          </a:p>
        </p:txBody>
      </p:sp>
    </p:spTree>
    <p:extLst>
      <p:ext uri="{BB962C8B-B14F-4D97-AF65-F5344CB8AC3E}">
        <p14:creationId xmlns:p14="http://schemas.microsoft.com/office/powerpoint/2010/main" val="2997151574"/>
      </p:ext>
    </p:extLst>
  </p:cSld>
  <p:clrMapOvr>
    <a:masterClrMapping/>
  </p:clrMapOvr>
  <mc:AlternateContent xmlns:mc="http://schemas.openxmlformats.org/markup-compatibility/2006" xmlns:p14="http://schemas.microsoft.com/office/powerpoint/2010/main">
    <mc:Choice Requires="p14">
      <p:transition spd="slow" p14:dur="1600" advClick="0" advTm="4000">
        <p:blinds dir="vert"/>
      </p:transition>
    </mc:Choice>
    <mc:Fallback xmlns="">
      <p:transition spd="slow" advClick="0" advTm="4000">
        <p:blinds dir="vert"/>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0C61D4-8F8D-4D6A-B51F-12B2F028D99F}" type="datetimeFigureOut">
              <a:rPr lang="en-US" smtClean="0"/>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39428013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0C61D4-8F8D-4D6A-B51F-12B2F028D99F}" type="datetimeFigureOut">
              <a:rPr lang="en-US" smtClean="0"/>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848245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9BEC7384-6089-4494-A484-3D56C35698AE}"/>
              </a:ext>
            </a:extLst>
          </p:cNvPr>
          <p:cNvSpPr/>
          <p:nvPr userDrawn="1"/>
        </p:nvSpPr>
        <p:spPr>
          <a:xfrm>
            <a:off x="0" y="0"/>
            <a:ext cx="12192000" cy="6946900"/>
          </a:xfrm>
          <a:prstGeom prst="rect">
            <a:avLst/>
          </a:prstGeom>
          <a:solidFill>
            <a:srgbClr val="83CB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B9BD5">
                  <a:lumMod val="20000"/>
                  <a:lumOff val="80000"/>
                </a:srgbClr>
              </a:solidFill>
              <a:effectLst/>
              <a:uLnTx/>
              <a:uFillTx/>
              <a:latin typeface="等线" panose="020F0502020204030204"/>
              <a:ea typeface="+mn-ea"/>
              <a:cs typeface="+mn-cs"/>
            </a:endParaRPr>
          </a:p>
        </p:txBody>
      </p:sp>
      <p:pic>
        <p:nvPicPr>
          <p:cNvPr id="4" name="图片 9">
            <a:extLst>
              <a:ext uri="{FF2B5EF4-FFF2-40B4-BE49-F238E27FC236}">
                <a16:creationId xmlns:a16="http://schemas.microsoft.com/office/drawing/2014/main" xmlns="" id="{DF0FA962-1300-433D-A7EB-5163A5D40350}"/>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6477000" y="723241"/>
            <a:ext cx="2362200" cy="1280160"/>
          </a:xfrm>
          <a:prstGeom prst="rect">
            <a:avLst/>
          </a:prstGeom>
          <a:noFill/>
        </p:spPr>
      </p:pic>
      <p:pic>
        <p:nvPicPr>
          <p:cNvPr id="8" name="图片 9">
            <a:extLst>
              <a:ext uri="{FF2B5EF4-FFF2-40B4-BE49-F238E27FC236}">
                <a16:creationId xmlns:a16="http://schemas.microsoft.com/office/drawing/2014/main" xmlns="" id="{F8A64BA7-CB16-45B6-ADAE-F2C363133925}"/>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1561873" y="828173"/>
            <a:ext cx="2362200" cy="1280160"/>
          </a:xfrm>
          <a:prstGeom prst="rect">
            <a:avLst/>
          </a:prstGeom>
          <a:noFill/>
        </p:spPr>
      </p:pic>
      <p:pic>
        <p:nvPicPr>
          <p:cNvPr id="9" name="图片 10">
            <a:extLst>
              <a:ext uri="{FF2B5EF4-FFF2-40B4-BE49-F238E27FC236}">
                <a16:creationId xmlns:a16="http://schemas.microsoft.com/office/drawing/2014/main" xmlns="" id="{1FA7B0EC-2EE4-429E-B0D1-03173BA2EDC8}"/>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791482" y="-383391"/>
            <a:ext cx="2162628" cy="1490024"/>
          </a:xfrm>
          <a:prstGeom prst="rect">
            <a:avLst/>
          </a:prstGeom>
          <a:noFill/>
        </p:spPr>
      </p:pic>
      <p:pic>
        <p:nvPicPr>
          <p:cNvPr id="10" name="图片 6">
            <a:extLst>
              <a:ext uri="{FF2B5EF4-FFF2-40B4-BE49-F238E27FC236}">
                <a16:creationId xmlns:a16="http://schemas.microsoft.com/office/drawing/2014/main" xmlns="" id="{903F240C-4860-4136-9F2C-8D5C7F88DD25}"/>
              </a:ext>
            </a:extLst>
          </p:cNvPr>
          <p:cNvPicPr>
            <a:picLocks noChangeAspect="1"/>
          </p:cNvPicPr>
          <p:nvPr userDrawn="1"/>
        </p:nvPicPr>
        <p:blipFill rotWithShape="1">
          <a:blip r:embed="rId5" cstate="print">
            <a:extLst>
              <a:ext uri="{BEBA8EAE-BF5A-486C-A8C5-ECC9F3942E4B}">
                <a14:imgProps xmlns:a14="http://schemas.microsoft.com/office/drawing/2010/main">
                  <a14:imgLayer r:embed="rId6">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a:off x="-3251880" y="2543292"/>
            <a:ext cx="5726792" cy="4412751"/>
          </a:xfrm>
          <a:prstGeom prst="rect">
            <a:avLst/>
          </a:prstGeom>
        </p:spPr>
      </p:pic>
      <p:pic>
        <p:nvPicPr>
          <p:cNvPr id="3" name="Picture 2">
            <a:extLst>
              <a:ext uri="{FF2B5EF4-FFF2-40B4-BE49-F238E27FC236}">
                <a16:creationId xmlns:a16="http://schemas.microsoft.com/office/drawing/2014/main" xmlns="" id="{9031399D-7EC8-4A05-9B3E-204783EFD85E}"/>
              </a:ext>
            </a:extLst>
          </p:cNvPr>
          <p:cNvPicPr>
            <a:picLocks noChangeAspect="1"/>
          </p:cNvPicPr>
          <p:nvPr userDrawn="1"/>
        </p:nvPicPr>
        <p:blipFill>
          <a:blip r:embed="rId7">
            <a:extLst>
              <a:ext uri="{BEBA8EAE-BF5A-486C-A8C5-ECC9F3942E4B}">
                <a14:imgProps xmlns:a14="http://schemas.microsoft.com/office/drawing/2010/main">
                  <a14:imgLayer r:embed="rId8">
                    <a14:imgEffect>
                      <a14:backgroundRemoval t="10000" b="90000" l="10000" r="90000">
                        <a14:foregroundMark x1="27556" y1="25778" x2="32889" y2="30222"/>
                        <a14:foregroundMark x1="50667" y1="19111" x2="49333" y2="25333"/>
                        <a14:foregroundMark x1="68444" y1="21333" x2="64444" y2="28889"/>
                        <a14:foregroundMark x1="79111" y1="36889" x2="75111" y2="38222"/>
                        <a14:foregroundMark x1="82667" y1="48444" x2="76000" y2="51556"/>
                        <a14:foregroundMark x1="78222" y1="72444" x2="73333" y2="69778"/>
                        <a14:foregroundMark x1="64000" y1="78667" x2="62667" y2="73333"/>
                        <a14:foregroundMark x1="48000" y1="81778" x2="48444" y2="75111"/>
                        <a14:foregroundMark x1="28889" y1="76444" x2="35556" y2="70667"/>
                        <a14:foregroundMark x1="20000" y1="59556" x2="24889" y2="57333"/>
                        <a14:foregroundMark x1="16000" y1="45778" x2="22222" y2="43556"/>
                        <a14:foregroundMark x1="66222" y1="44444" x2="55556" y2="65333"/>
                        <a14:foregroundMark x1="55556" y1="65333" x2="51111" y2="66222"/>
                        <a14:foregroundMark x1="66667" y1="45778" x2="60889" y2="62667"/>
                        <a14:foregroundMark x1="68000" y1="48889" x2="64889" y2="60000"/>
                      </a14:backgroundRemoval>
                    </a14:imgEffect>
                  </a14:imgLayer>
                </a14:imgProps>
              </a:ext>
              <a:ext uri="{28A0092B-C50C-407E-A947-70E740481C1C}">
                <a14:useLocalDpi xmlns:a14="http://schemas.microsoft.com/office/drawing/2010/main" val="0"/>
              </a:ext>
            </a:extLst>
          </a:blip>
          <a:stretch>
            <a:fillRect/>
          </a:stretch>
        </p:blipFill>
        <p:spPr>
          <a:xfrm>
            <a:off x="9525000" y="-193530"/>
            <a:ext cx="1300163" cy="1300163"/>
          </a:xfrm>
          <a:prstGeom prst="rect">
            <a:avLst/>
          </a:prstGeom>
        </p:spPr>
      </p:pic>
      <p:pic>
        <p:nvPicPr>
          <p:cNvPr id="5" name="图片 10">
            <a:extLst>
              <a:ext uri="{FF2B5EF4-FFF2-40B4-BE49-F238E27FC236}">
                <a16:creationId xmlns:a16="http://schemas.microsoft.com/office/drawing/2014/main" xmlns="" id="{286C8F71-B8E1-4C3F-9EBE-4EB83A5D5065}"/>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9886837" y="27792"/>
            <a:ext cx="2162628" cy="1490024"/>
          </a:xfrm>
          <a:prstGeom prst="rect">
            <a:avLst/>
          </a:prstGeom>
          <a:noFill/>
        </p:spPr>
      </p:pic>
    </p:spTree>
    <p:extLst>
      <p:ext uri="{BB962C8B-B14F-4D97-AF65-F5344CB8AC3E}">
        <p14:creationId xmlns:p14="http://schemas.microsoft.com/office/powerpoint/2010/main" val="3195240776"/>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0C61D4-8F8D-4D6A-B51F-12B2F028D99F}" type="datetimeFigureOut">
              <a:rPr lang="en-US" smtClean="0"/>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21930462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90C61D4-8F8D-4D6A-B51F-12B2F028D99F}" type="datetimeFigureOut">
              <a:rPr lang="en-US" smtClean="0"/>
              <a:t>7/25/2023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28133174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0C61D4-8F8D-4D6A-B51F-12B2F028D99F}" type="datetimeFigureOut">
              <a:rPr lang="en-US" smtClean="0"/>
              <a:t>7/25/2023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31551140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90C61D4-8F8D-4D6A-B51F-12B2F028D99F}" type="datetimeFigureOut">
              <a:rPr lang="en-US" smtClean="0"/>
              <a:t>7/25/2023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42595620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0C61D4-8F8D-4D6A-B51F-12B2F028D99F}" type="datetimeFigureOut">
              <a:rPr lang="en-US" smtClean="0"/>
              <a:t>7/25/2023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25156811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90C61D4-8F8D-4D6A-B51F-12B2F028D99F}" type="datetimeFigureOut">
              <a:rPr lang="en-US" smtClean="0"/>
              <a:t>7/25/2023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840260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90C61D4-8F8D-4D6A-B51F-12B2F028D99F}" type="datetimeFigureOut">
              <a:rPr lang="en-US" smtClean="0"/>
              <a:t>7/25/2023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5666913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0C61D4-8F8D-4D6A-B51F-12B2F028D99F}" type="datetimeFigureOut">
              <a:rPr lang="en-US" smtClean="0"/>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12146515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0C61D4-8F8D-4D6A-B51F-12B2F028D99F}" type="datetimeFigureOut">
              <a:rPr lang="en-US" smtClean="0"/>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90236443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96056F-2768-4A3B-843F-8CE87E7BE1C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2CFEE39C-8932-4B62-B84B-1421E9D1A1F0}"/>
              </a:ext>
            </a:extLst>
          </p:cNvPr>
          <p:cNvSpPr>
            <a:spLocks noGrp="1"/>
          </p:cNvSpPr>
          <p:nvPr>
            <p:ph type="dt" sz="half" idx="10"/>
          </p:nvPr>
        </p:nvSpPr>
        <p:spPr/>
        <p:txBody>
          <a:bodyPr/>
          <a:lstStyle/>
          <a:p>
            <a:fld id="{190C61D4-8F8D-4D6A-B51F-12B2F028D99F}" type="datetimeFigureOut">
              <a:rPr lang="en-US" smtClean="0"/>
              <a:t>7/25/2023</a:t>
            </a:fld>
            <a:endParaRPr lang="en-US"/>
          </a:p>
        </p:txBody>
      </p:sp>
      <p:sp>
        <p:nvSpPr>
          <p:cNvPr id="4" name="Footer Placeholder 3">
            <a:extLst>
              <a:ext uri="{FF2B5EF4-FFF2-40B4-BE49-F238E27FC236}">
                <a16:creationId xmlns:a16="http://schemas.microsoft.com/office/drawing/2014/main" xmlns="" id="{FB0321A4-F39C-4D3E-843B-36F9B93E42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7E985804-0FA1-4A31-8711-ED624614F018}"/>
              </a:ext>
            </a:extLst>
          </p:cNvPr>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2058698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9BEC7384-6089-4494-A484-3D56C35698AE}"/>
              </a:ext>
            </a:extLst>
          </p:cNvPr>
          <p:cNvSpPr/>
          <p:nvPr userDrawn="1"/>
        </p:nvSpPr>
        <p:spPr>
          <a:xfrm>
            <a:off x="0" y="0"/>
            <a:ext cx="12192000" cy="6946900"/>
          </a:xfrm>
          <a:prstGeom prst="rect">
            <a:avLst/>
          </a:prstGeom>
          <a:solidFill>
            <a:srgbClr val="83CB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B9BD5">
                  <a:lumMod val="20000"/>
                  <a:lumOff val="80000"/>
                </a:srgbClr>
              </a:solidFill>
              <a:effectLst/>
              <a:uLnTx/>
              <a:uFillTx/>
              <a:latin typeface="等线" panose="020F0502020204030204"/>
              <a:ea typeface="+mn-ea"/>
              <a:cs typeface="+mn-cs"/>
            </a:endParaRPr>
          </a:p>
        </p:txBody>
      </p:sp>
      <p:pic>
        <p:nvPicPr>
          <p:cNvPr id="4" name="图片 9">
            <a:extLst>
              <a:ext uri="{FF2B5EF4-FFF2-40B4-BE49-F238E27FC236}">
                <a16:creationId xmlns:a16="http://schemas.microsoft.com/office/drawing/2014/main" xmlns="" id="{DF0FA962-1300-433D-A7EB-5163A5D40350}"/>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6477000" y="723241"/>
            <a:ext cx="2362200" cy="1280160"/>
          </a:xfrm>
          <a:prstGeom prst="rect">
            <a:avLst/>
          </a:prstGeom>
          <a:noFill/>
        </p:spPr>
      </p:pic>
      <p:pic>
        <p:nvPicPr>
          <p:cNvPr id="8" name="图片 9">
            <a:extLst>
              <a:ext uri="{FF2B5EF4-FFF2-40B4-BE49-F238E27FC236}">
                <a16:creationId xmlns:a16="http://schemas.microsoft.com/office/drawing/2014/main" xmlns="" id="{F8A64BA7-CB16-45B6-ADAE-F2C363133925}"/>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1561873" y="828173"/>
            <a:ext cx="2362200" cy="1280160"/>
          </a:xfrm>
          <a:prstGeom prst="rect">
            <a:avLst/>
          </a:prstGeom>
          <a:noFill/>
        </p:spPr>
      </p:pic>
      <p:pic>
        <p:nvPicPr>
          <p:cNvPr id="9" name="图片 10">
            <a:extLst>
              <a:ext uri="{FF2B5EF4-FFF2-40B4-BE49-F238E27FC236}">
                <a16:creationId xmlns:a16="http://schemas.microsoft.com/office/drawing/2014/main" xmlns="" id="{1FA7B0EC-2EE4-429E-B0D1-03173BA2EDC8}"/>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791482" y="-383391"/>
            <a:ext cx="2162628" cy="1490024"/>
          </a:xfrm>
          <a:prstGeom prst="rect">
            <a:avLst/>
          </a:prstGeom>
          <a:noFill/>
        </p:spPr>
      </p:pic>
      <p:pic>
        <p:nvPicPr>
          <p:cNvPr id="10" name="图片 6">
            <a:extLst>
              <a:ext uri="{FF2B5EF4-FFF2-40B4-BE49-F238E27FC236}">
                <a16:creationId xmlns:a16="http://schemas.microsoft.com/office/drawing/2014/main" xmlns="" id="{903F240C-4860-4136-9F2C-8D5C7F88DD25}"/>
              </a:ext>
            </a:extLst>
          </p:cNvPr>
          <p:cNvPicPr>
            <a:picLocks noChangeAspect="1"/>
          </p:cNvPicPr>
          <p:nvPr userDrawn="1"/>
        </p:nvPicPr>
        <p:blipFill rotWithShape="1">
          <a:blip r:embed="rId5" cstate="print">
            <a:extLst>
              <a:ext uri="{BEBA8EAE-BF5A-486C-A8C5-ECC9F3942E4B}">
                <a14:imgProps xmlns:a14="http://schemas.microsoft.com/office/drawing/2010/main">
                  <a14:imgLayer r:embed="rId6">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flipH="1">
            <a:off x="9328604" y="2445249"/>
            <a:ext cx="5726792" cy="4412751"/>
          </a:xfrm>
          <a:prstGeom prst="rect">
            <a:avLst/>
          </a:prstGeom>
        </p:spPr>
      </p:pic>
      <p:pic>
        <p:nvPicPr>
          <p:cNvPr id="3" name="Picture 2">
            <a:extLst>
              <a:ext uri="{FF2B5EF4-FFF2-40B4-BE49-F238E27FC236}">
                <a16:creationId xmlns:a16="http://schemas.microsoft.com/office/drawing/2014/main" xmlns="" id="{9031399D-7EC8-4A05-9B3E-204783EFD85E}"/>
              </a:ext>
            </a:extLst>
          </p:cNvPr>
          <p:cNvPicPr>
            <a:picLocks noChangeAspect="1"/>
          </p:cNvPicPr>
          <p:nvPr userDrawn="1"/>
        </p:nvPicPr>
        <p:blipFill>
          <a:blip r:embed="rId7">
            <a:extLst>
              <a:ext uri="{BEBA8EAE-BF5A-486C-A8C5-ECC9F3942E4B}">
                <a14:imgProps xmlns:a14="http://schemas.microsoft.com/office/drawing/2010/main">
                  <a14:imgLayer r:embed="rId8">
                    <a14:imgEffect>
                      <a14:backgroundRemoval t="10000" b="90000" l="10000" r="90000">
                        <a14:foregroundMark x1="27556" y1="25778" x2="32889" y2="30222"/>
                        <a14:foregroundMark x1="50667" y1="19111" x2="49333" y2="25333"/>
                        <a14:foregroundMark x1="68444" y1="21333" x2="64444" y2="28889"/>
                        <a14:foregroundMark x1="79111" y1="36889" x2="75111" y2="38222"/>
                        <a14:foregroundMark x1="82667" y1="48444" x2="76000" y2="51556"/>
                        <a14:foregroundMark x1="78222" y1="72444" x2="73333" y2="69778"/>
                        <a14:foregroundMark x1="64000" y1="78667" x2="62667" y2="73333"/>
                        <a14:foregroundMark x1="48000" y1="81778" x2="48444" y2="75111"/>
                        <a14:foregroundMark x1="28889" y1="76444" x2="35556" y2="70667"/>
                        <a14:foregroundMark x1="20000" y1="59556" x2="24889" y2="57333"/>
                        <a14:foregroundMark x1="16000" y1="45778" x2="22222" y2="43556"/>
                        <a14:foregroundMark x1="66222" y1="44444" x2="55556" y2="65333"/>
                        <a14:foregroundMark x1="55556" y1="65333" x2="51111" y2="66222"/>
                        <a14:foregroundMark x1="66667" y1="45778" x2="60889" y2="62667"/>
                        <a14:foregroundMark x1="68000" y1="48889" x2="64889" y2="60000"/>
                      </a14:backgroundRemoval>
                    </a14:imgEffect>
                  </a14:imgLayer>
                </a14:imgProps>
              </a:ext>
              <a:ext uri="{28A0092B-C50C-407E-A947-70E740481C1C}">
                <a14:useLocalDpi xmlns:a14="http://schemas.microsoft.com/office/drawing/2010/main" val="0"/>
              </a:ext>
            </a:extLst>
          </a:blip>
          <a:stretch>
            <a:fillRect/>
          </a:stretch>
        </p:blipFill>
        <p:spPr>
          <a:xfrm>
            <a:off x="9525000" y="-193530"/>
            <a:ext cx="1300163" cy="1300163"/>
          </a:xfrm>
          <a:prstGeom prst="rect">
            <a:avLst/>
          </a:prstGeom>
        </p:spPr>
      </p:pic>
      <p:pic>
        <p:nvPicPr>
          <p:cNvPr id="5" name="图片 10">
            <a:extLst>
              <a:ext uri="{FF2B5EF4-FFF2-40B4-BE49-F238E27FC236}">
                <a16:creationId xmlns:a16="http://schemas.microsoft.com/office/drawing/2014/main" xmlns="" id="{286C8F71-B8E1-4C3F-9EBE-4EB83A5D5065}"/>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9886837" y="27792"/>
            <a:ext cx="2162628" cy="1490024"/>
          </a:xfrm>
          <a:prstGeom prst="rect">
            <a:avLst/>
          </a:prstGeom>
          <a:noFill/>
        </p:spPr>
      </p:pic>
    </p:spTree>
    <p:extLst>
      <p:ext uri="{BB962C8B-B14F-4D97-AF65-F5344CB8AC3E}">
        <p14:creationId xmlns:p14="http://schemas.microsoft.com/office/powerpoint/2010/main" val="47517316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9BEC7384-6089-4494-A484-3D56C35698AE}"/>
              </a:ext>
            </a:extLst>
          </p:cNvPr>
          <p:cNvSpPr/>
          <p:nvPr userDrawn="1"/>
        </p:nvSpPr>
        <p:spPr>
          <a:xfrm>
            <a:off x="0" y="0"/>
            <a:ext cx="12192000" cy="6946900"/>
          </a:xfrm>
          <a:prstGeom prst="rect">
            <a:avLst/>
          </a:prstGeom>
          <a:solidFill>
            <a:srgbClr val="83CB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B9BD5">
                  <a:lumMod val="20000"/>
                  <a:lumOff val="80000"/>
                </a:srgbClr>
              </a:solidFill>
              <a:effectLst/>
              <a:uLnTx/>
              <a:uFillTx/>
              <a:latin typeface="等线" panose="020F0502020204030204"/>
              <a:ea typeface="+mn-ea"/>
              <a:cs typeface="+mn-cs"/>
            </a:endParaRPr>
          </a:p>
        </p:txBody>
      </p:sp>
      <p:pic>
        <p:nvPicPr>
          <p:cNvPr id="4" name="图片 9">
            <a:extLst>
              <a:ext uri="{FF2B5EF4-FFF2-40B4-BE49-F238E27FC236}">
                <a16:creationId xmlns:a16="http://schemas.microsoft.com/office/drawing/2014/main" xmlns="" id="{DF0FA962-1300-433D-A7EB-5163A5D40350}"/>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6477000" y="723241"/>
            <a:ext cx="2362200" cy="1280160"/>
          </a:xfrm>
          <a:prstGeom prst="rect">
            <a:avLst/>
          </a:prstGeom>
          <a:noFill/>
        </p:spPr>
      </p:pic>
      <p:pic>
        <p:nvPicPr>
          <p:cNvPr id="8" name="图片 9">
            <a:extLst>
              <a:ext uri="{FF2B5EF4-FFF2-40B4-BE49-F238E27FC236}">
                <a16:creationId xmlns:a16="http://schemas.microsoft.com/office/drawing/2014/main" xmlns="" id="{F8A64BA7-CB16-45B6-ADAE-F2C363133925}"/>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1561873" y="828173"/>
            <a:ext cx="2362200" cy="1280160"/>
          </a:xfrm>
          <a:prstGeom prst="rect">
            <a:avLst/>
          </a:prstGeom>
          <a:noFill/>
        </p:spPr>
      </p:pic>
      <p:pic>
        <p:nvPicPr>
          <p:cNvPr id="9" name="图片 10">
            <a:extLst>
              <a:ext uri="{FF2B5EF4-FFF2-40B4-BE49-F238E27FC236}">
                <a16:creationId xmlns:a16="http://schemas.microsoft.com/office/drawing/2014/main" xmlns="" id="{1FA7B0EC-2EE4-429E-B0D1-03173BA2EDC8}"/>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791482" y="-383391"/>
            <a:ext cx="2162628" cy="1490024"/>
          </a:xfrm>
          <a:prstGeom prst="rect">
            <a:avLst/>
          </a:prstGeom>
          <a:noFill/>
        </p:spPr>
      </p:pic>
      <p:pic>
        <p:nvPicPr>
          <p:cNvPr id="10" name="图片 6">
            <a:extLst>
              <a:ext uri="{FF2B5EF4-FFF2-40B4-BE49-F238E27FC236}">
                <a16:creationId xmlns:a16="http://schemas.microsoft.com/office/drawing/2014/main" xmlns="" id="{903F240C-4860-4136-9F2C-8D5C7F88DD25}"/>
              </a:ext>
            </a:extLst>
          </p:cNvPr>
          <p:cNvPicPr>
            <a:picLocks noChangeAspect="1"/>
          </p:cNvPicPr>
          <p:nvPr userDrawn="1"/>
        </p:nvPicPr>
        <p:blipFill rotWithShape="1">
          <a:blip r:embed="rId5" cstate="print">
            <a:extLst>
              <a:ext uri="{BEBA8EAE-BF5A-486C-A8C5-ECC9F3942E4B}">
                <a14:imgProps xmlns:a14="http://schemas.microsoft.com/office/drawing/2010/main">
                  <a14:imgLayer r:embed="rId6">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flipH="1">
            <a:off x="9328604" y="2445249"/>
            <a:ext cx="5726792" cy="4412751"/>
          </a:xfrm>
          <a:prstGeom prst="rect">
            <a:avLst/>
          </a:prstGeom>
        </p:spPr>
      </p:pic>
      <p:pic>
        <p:nvPicPr>
          <p:cNvPr id="3" name="Picture 2">
            <a:extLst>
              <a:ext uri="{FF2B5EF4-FFF2-40B4-BE49-F238E27FC236}">
                <a16:creationId xmlns:a16="http://schemas.microsoft.com/office/drawing/2014/main" xmlns="" id="{9031399D-7EC8-4A05-9B3E-204783EFD85E}"/>
              </a:ext>
            </a:extLst>
          </p:cNvPr>
          <p:cNvPicPr>
            <a:picLocks noChangeAspect="1"/>
          </p:cNvPicPr>
          <p:nvPr userDrawn="1"/>
        </p:nvPicPr>
        <p:blipFill>
          <a:blip r:embed="rId7">
            <a:extLst>
              <a:ext uri="{BEBA8EAE-BF5A-486C-A8C5-ECC9F3942E4B}">
                <a14:imgProps xmlns:a14="http://schemas.microsoft.com/office/drawing/2010/main">
                  <a14:imgLayer r:embed="rId8">
                    <a14:imgEffect>
                      <a14:backgroundRemoval t="10000" b="90000" l="10000" r="90000">
                        <a14:foregroundMark x1="27556" y1="25778" x2="32889" y2="30222"/>
                        <a14:foregroundMark x1="50667" y1="19111" x2="49333" y2="25333"/>
                        <a14:foregroundMark x1="68444" y1="21333" x2="64444" y2="28889"/>
                        <a14:foregroundMark x1="79111" y1="36889" x2="75111" y2="38222"/>
                        <a14:foregroundMark x1="82667" y1="48444" x2="76000" y2="51556"/>
                        <a14:foregroundMark x1="78222" y1="72444" x2="73333" y2="69778"/>
                        <a14:foregroundMark x1="64000" y1="78667" x2="62667" y2="73333"/>
                        <a14:foregroundMark x1="48000" y1="81778" x2="48444" y2="75111"/>
                        <a14:foregroundMark x1="28889" y1="76444" x2="35556" y2="70667"/>
                        <a14:foregroundMark x1="20000" y1="59556" x2="24889" y2="57333"/>
                        <a14:foregroundMark x1="16000" y1="45778" x2="22222" y2="43556"/>
                        <a14:foregroundMark x1="66222" y1="44444" x2="55556" y2="65333"/>
                        <a14:foregroundMark x1="55556" y1="65333" x2="51111" y2="66222"/>
                        <a14:foregroundMark x1="66667" y1="45778" x2="60889" y2="62667"/>
                        <a14:foregroundMark x1="68000" y1="48889" x2="64889" y2="60000"/>
                      </a14:backgroundRemoval>
                    </a14:imgEffect>
                  </a14:imgLayer>
                </a14:imgProps>
              </a:ext>
              <a:ext uri="{28A0092B-C50C-407E-A947-70E740481C1C}">
                <a14:useLocalDpi xmlns:a14="http://schemas.microsoft.com/office/drawing/2010/main" val="0"/>
              </a:ext>
            </a:extLst>
          </a:blip>
          <a:stretch>
            <a:fillRect/>
          </a:stretch>
        </p:blipFill>
        <p:spPr>
          <a:xfrm>
            <a:off x="9525000" y="-193530"/>
            <a:ext cx="1300163" cy="1300163"/>
          </a:xfrm>
          <a:prstGeom prst="rect">
            <a:avLst/>
          </a:prstGeom>
        </p:spPr>
      </p:pic>
      <p:pic>
        <p:nvPicPr>
          <p:cNvPr id="5" name="图片 10">
            <a:extLst>
              <a:ext uri="{FF2B5EF4-FFF2-40B4-BE49-F238E27FC236}">
                <a16:creationId xmlns:a16="http://schemas.microsoft.com/office/drawing/2014/main" xmlns="" id="{286C8F71-B8E1-4C3F-9EBE-4EB83A5D5065}"/>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9886837" y="27792"/>
            <a:ext cx="2162628" cy="1490024"/>
          </a:xfrm>
          <a:prstGeom prst="rect">
            <a:avLst/>
          </a:prstGeom>
          <a:noFill/>
        </p:spPr>
      </p:pic>
      <p:pic>
        <p:nvPicPr>
          <p:cNvPr id="11" name="图片 6">
            <a:extLst>
              <a:ext uri="{FF2B5EF4-FFF2-40B4-BE49-F238E27FC236}">
                <a16:creationId xmlns:a16="http://schemas.microsoft.com/office/drawing/2014/main" xmlns="" id="{0A5F5DAA-3ABE-4069-9345-6D504E508825}"/>
              </a:ext>
            </a:extLst>
          </p:cNvPr>
          <p:cNvPicPr>
            <a:picLocks noChangeAspect="1"/>
          </p:cNvPicPr>
          <p:nvPr userDrawn="1"/>
        </p:nvPicPr>
        <p:blipFill rotWithShape="1">
          <a:blip r:embed="rId5" cstate="print">
            <a:extLst>
              <a:ext uri="{BEBA8EAE-BF5A-486C-A8C5-ECC9F3942E4B}">
                <a14:imgProps xmlns:a14="http://schemas.microsoft.com/office/drawing/2010/main">
                  <a14:imgLayer r:embed="rId6">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a:off x="-2863396" y="2534149"/>
            <a:ext cx="5726792" cy="4412751"/>
          </a:xfrm>
          <a:prstGeom prst="rect">
            <a:avLst/>
          </a:prstGeom>
        </p:spPr>
      </p:pic>
    </p:spTree>
    <p:extLst>
      <p:ext uri="{BB962C8B-B14F-4D97-AF65-F5344CB8AC3E}">
        <p14:creationId xmlns:p14="http://schemas.microsoft.com/office/powerpoint/2010/main" val="229558040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9BEC7384-6089-4494-A484-3D56C35698AE}"/>
              </a:ext>
            </a:extLst>
          </p:cNvPr>
          <p:cNvSpPr/>
          <p:nvPr userDrawn="1"/>
        </p:nvSpPr>
        <p:spPr>
          <a:xfrm>
            <a:off x="0" y="0"/>
            <a:ext cx="12192000" cy="6946900"/>
          </a:xfrm>
          <a:prstGeom prst="rect">
            <a:avLst/>
          </a:prstGeom>
          <a:solidFill>
            <a:srgbClr val="83CB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B9BD5">
                  <a:lumMod val="20000"/>
                  <a:lumOff val="80000"/>
                </a:srgbClr>
              </a:solidFill>
              <a:effectLst/>
              <a:uLnTx/>
              <a:uFillTx/>
              <a:latin typeface="等线" panose="020F0502020204030204"/>
              <a:ea typeface="+mn-ea"/>
              <a:cs typeface="+mn-cs"/>
            </a:endParaRPr>
          </a:p>
        </p:txBody>
      </p:sp>
      <p:pic>
        <p:nvPicPr>
          <p:cNvPr id="4" name="图片 9">
            <a:extLst>
              <a:ext uri="{FF2B5EF4-FFF2-40B4-BE49-F238E27FC236}">
                <a16:creationId xmlns:a16="http://schemas.microsoft.com/office/drawing/2014/main" xmlns="" id="{DF0FA962-1300-433D-A7EB-5163A5D40350}"/>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6477000" y="723241"/>
            <a:ext cx="2362200" cy="1280160"/>
          </a:xfrm>
          <a:prstGeom prst="rect">
            <a:avLst/>
          </a:prstGeom>
          <a:noFill/>
        </p:spPr>
      </p:pic>
      <p:pic>
        <p:nvPicPr>
          <p:cNvPr id="8" name="图片 9">
            <a:extLst>
              <a:ext uri="{FF2B5EF4-FFF2-40B4-BE49-F238E27FC236}">
                <a16:creationId xmlns:a16="http://schemas.microsoft.com/office/drawing/2014/main" xmlns="" id="{F8A64BA7-CB16-45B6-ADAE-F2C363133925}"/>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1561873" y="828173"/>
            <a:ext cx="2362200" cy="1280160"/>
          </a:xfrm>
          <a:prstGeom prst="rect">
            <a:avLst/>
          </a:prstGeom>
          <a:noFill/>
        </p:spPr>
      </p:pic>
      <p:pic>
        <p:nvPicPr>
          <p:cNvPr id="9" name="图片 10">
            <a:extLst>
              <a:ext uri="{FF2B5EF4-FFF2-40B4-BE49-F238E27FC236}">
                <a16:creationId xmlns:a16="http://schemas.microsoft.com/office/drawing/2014/main" xmlns="" id="{1FA7B0EC-2EE4-429E-B0D1-03173BA2EDC8}"/>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791482" y="-383391"/>
            <a:ext cx="2162628" cy="1490024"/>
          </a:xfrm>
          <a:prstGeom prst="rect">
            <a:avLst/>
          </a:prstGeom>
          <a:noFill/>
        </p:spPr>
      </p:pic>
      <p:pic>
        <p:nvPicPr>
          <p:cNvPr id="10" name="图片 6">
            <a:extLst>
              <a:ext uri="{FF2B5EF4-FFF2-40B4-BE49-F238E27FC236}">
                <a16:creationId xmlns:a16="http://schemas.microsoft.com/office/drawing/2014/main" xmlns="" id="{903F240C-4860-4136-9F2C-8D5C7F88DD25}"/>
              </a:ext>
            </a:extLst>
          </p:cNvPr>
          <p:cNvPicPr>
            <a:picLocks noChangeAspect="1"/>
          </p:cNvPicPr>
          <p:nvPr userDrawn="1"/>
        </p:nvPicPr>
        <p:blipFill rotWithShape="1">
          <a:blip r:embed="rId5" cstate="print">
            <a:extLst>
              <a:ext uri="{BEBA8EAE-BF5A-486C-A8C5-ECC9F3942E4B}">
                <a14:imgProps xmlns:a14="http://schemas.microsoft.com/office/drawing/2010/main">
                  <a14:imgLayer r:embed="rId6">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flipH="1">
            <a:off x="9677400" y="2417457"/>
            <a:ext cx="5726792" cy="4412751"/>
          </a:xfrm>
          <a:prstGeom prst="rect">
            <a:avLst/>
          </a:prstGeom>
        </p:spPr>
      </p:pic>
      <p:pic>
        <p:nvPicPr>
          <p:cNvPr id="3" name="Picture 2">
            <a:extLst>
              <a:ext uri="{FF2B5EF4-FFF2-40B4-BE49-F238E27FC236}">
                <a16:creationId xmlns:a16="http://schemas.microsoft.com/office/drawing/2014/main" xmlns="" id="{9031399D-7EC8-4A05-9B3E-204783EFD85E}"/>
              </a:ext>
            </a:extLst>
          </p:cNvPr>
          <p:cNvPicPr>
            <a:picLocks noChangeAspect="1"/>
          </p:cNvPicPr>
          <p:nvPr userDrawn="1"/>
        </p:nvPicPr>
        <p:blipFill>
          <a:blip r:embed="rId7">
            <a:extLst>
              <a:ext uri="{BEBA8EAE-BF5A-486C-A8C5-ECC9F3942E4B}">
                <a14:imgProps xmlns:a14="http://schemas.microsoft.com/office/drawing/2010/main">
                  <a14:imgLayer r:embed="rId8">
                    <a14:imgEffect>
                      <a14:backgroundRemoval t="10000" b="90000" l="10000" r="90000">
                        <a14:foregroundMark x1="27556" y1="25778" x2="32889" y2="30222"/>
                        <a14:foregroundMark x1="50667" y1="19111" x2="49333" y2="25333"/>
                        <a14:foregroundMark x1="68444" y1="21333" x2="64444" y2="28889"/>
                        <a14:foregroundMark x1="79111" y1="36889" x2="75111" y2="38222"/>
                        <a14:foregroundMark x1="82667" y1="48444" x2="76000" y2="51556"/>
                        <a14:foregroundMark x1="78222" y1="72444" x2="73333" y2="69778"/>
                        <a14:foregroundMark x1="64000" y1="78667" x2="62667" y2="73333"/>
                        <a14:foregroundMark x1="48000" y1="81778" x2="48444" y2="75111"/>
                        <a14:foregroundMark x1="28889" y1="76444" x2="35556" y2="70667"/>
                        <a14:foregroundMark x1="20000" y1="59556" x2="24889" y2="57333"/>
                        <a14:foregroundMark x1="16000" y1="45778" x2="22222" y2="43556"/>
                        <a14:foregroundMark x1="66222" y1="44444" x2="55556" y2="65333"/>
                        <a14:foregroundMark x1="55556" y1="65333" x2="51111" y2="66222"/>
                        <a14:foregroundMark x1="66667" y1="45778" x2="60889" y2="62667"/>
                        <a14:foregroundMark x1="68000" y1="48889" x2="64889" y2="60000"/>
                      </a14:backgroundRemoval>
                    </a14:imgEffect>
                  </a14:imgLayer>
                </a14:imgProps>
              </a:ext>
              <a:ext uri="{28A0092B-C50C-407E-A947-70E740481C1C}">
                <a14:useLocalDpi xmlns:a14="http://schemas.microsoft.com/office/drawing/2010/main" val="0"/>
              </a:ext>
            </a:extLst>
          </a:blip>
          <a:stretch>
            <a:fillRect/>
          </a:stretch>
        </p:blipFill>
        <p:spPr>
          <a:xfrm>
            <a:off x="9525000" y="-193530"/>
            <a:ext cx="1300163" cy="1300163"/>
          </a:xfrm>
          <a:prstGeom prst="rect">
            <a:avLst/>
          </a:prstGeom>
        </p:spPr>
      </p:pic>
      <p:pic>
        <p:nvPicPr>
          <p:cNvPr id="5" name="图片 10">
            <a:extLst>
              <a:ext uri="{FF2B5EF4-FFF2-40B4-BE49-F238E27FC236}">
                <a16:creationId xmlns:a16="http://schemas.microsoft.com/office/drawing/2014/main" xmlns="" id="{286C8F71-B8E1-4C3F-9EBE-4EB83A5D5065}"/>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9886837" y="27792"/>
            <a:ext cx="2162628" cy="1490024"/>
          </a:xfrm>
          <a:prstGeom prst="rect">
            <a:avLst/>
          </a:prstGeom>
          <a:noFill/>
        </p:spPr>
      </p:pic>
      <p:pic>
        <p:nvPicPr>
          <p:cNvPr id="11" name="图片 6">
            <a:extLst>
              <a:ext uri="{FF2B5EF4-FFF2-40B4-BE49-F238E27FC236}">
                <a16:creationId xmlns:a16="http://schemas.microsoft.com/office/drawing/2014/main" xmlns="" id="{0A5F5DAA-3ABE-4069-9345-6D504E508825}"/>
              </a:ext>
            </a:extLst>
          </p:cNvPr>
          <p:cNvPicPr>
            <a:picLocks noChangeAspect="1"/>
          </p:cNvPicPr>
          <p:nvPr userDrawn="1"/>
        </p:nvPicPr>
        <p:blipFill rotWithShape="1">
          <a:blip r:embed="rId9" cstate="print">
            <a:extLst>
              <a:ext uri="{BEBA8EAE-BF5A-486C-A8C5-ECC9F3942E4B}">
                <a14:imgProps xmlns:a14="http://schemas.microsoft.com/office/drawing/2010/main">
                  <a14:imgLayer r:embed="rId10">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flipH="1">
            <a:off x="-4724400" y="-2133600"/>
            <a:ext cx="5726792" cy="9009743"/>
          </a:xfrm>
          <a:prstGeom prst="rect">
            <a:avLst/>
          </a:prstGeom>
        </p:spPr>
      </p:pic>
    </p:spTree>
    <p:extLst>
      <p:ext uri="{BB962C8B-B14F-4D97-AF65-F5344CB8AC3E}">
        <p14:creationId xmlns:p14="http://schemas.microsoft.com/office/powerpoint/2010/main" val="313391959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9BEC7384-6089-4494-A484-3D56C35698AE}"/>
              </a:ext>
            </a:extLst>
          </p:cNvPr>
          <p:cNvSpPr/>
          <p:nvPr userDrawn="1"/>
        </p:nvSpPr>
        <p:spPr>
          <a:xfrm>
            <a:off x="0" y="0"/>
            <a:ext cx="12192000" cy="6946900"/>
          </a:xfrm>
          <a:prstGeom prst="rect">
            <a:avLst/>
          </a:prstGeom>
          <a:solidFill>
            <a:srgbClr val="83CB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B9BD5">
                  <a:lumMod val="20000"/>
                  <a:lumOff val="80000"/>
                </a:srgbClr>
              </a:solidFill>
              <a:effectLst/>
              <a:uLnTx/>
              <a:uFillTx/>
              <a:latin typeface="等线" panose="020F0502020204030204"/>
              <a:ea typeface="+mn-ea"/>
              <a:cs typeface="+mn-cs"/>
            </a:endParaRPr>
          </a:p>
        </p:txBody>
      </p:sp>
      <p:pic>
        <p:nvPicPr>
          <p:cNvPr id="4" name="图片 9">
            <a:extLst>
              <a:ext uri="{FF2B5EF4-FFF2-40B4-BE49-F238E27FC236}">
                <a16:creationId xmlns:a16="http://schemas.microsoft.com/office/drawing/2014/main" xmlns="" id="{DF0FA962-1300-433D-A7EB-5163A5D40350}"/>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6477000" y="723241"/>
            <a:ext cx="2362200" cy="1280160"/>
          </a:xfrm>
          <a:prstGeom prst="rect">
            <a:avLst/>
          </a:prstGeom>
          <a:noFill/>
        </p:spPr>
      </p:pic>
      <p:pic>
        <p:nvPicPr>
          <p:cNvPr id="8" name="图片 9">
            <a:extLst>
              <a:ext uri="{FF2B5EF4-FFF2-40B4-BE49-F238E27FC236}">
                <a16:creationId xmlns:a16="http://schemas.microsoft.com/office/drawing/2014/main" xmlns="" id="{F8A64BA7-CB16-45B6-ADAE-F2C363133925}"/>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1561873" y="828173"/>
            <a:ext cx="2362200" cy="1280160"/>
          </a:xfrm>
          <a:prstGeom prst="rect">
            <a:avLst/>
          </a:prstGeom>
          <a:noFill/>
        </p:spPr>
      </p:pic>
      <p:pic>
        <p:nvPicPr>
          <p:cNvPr id="9" name="图片 10">
            <a:extLst>
              <a:ext uri="{FF2B5EF4-FFF2-40B4-BE49-F238E27FC236}">
                <a16:creationId xmlns:a16="http://schemas.microsoft.com/office/drawing/2014/main" xmlns="" id="{1FA7B0EC-2EE4-429E-B0D1-03173BA2EDC8}"/>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886278" y="-342321"/>
            <a:ext cx="2162628" cy="1490024"/>
          </a:xfrm>
          <a:prstGeom prst="rect">
            <a:avLst/>
          </a:prstGeom>
          <a:noFill/>
        </p:spPr>
      </p:pic>
      <p:pic>
        <p:nvPicPr>
          <p:cNvPr id="3" name="Picture 2">
            <a:extLst>
              <a:ext uri="{FF2B5EF4-FFF2-40B4-BE49-F238E27FC236}">
                <a16:creationId xmlns:a16="http://schemas.microsoft.com/office/drawing/2014/main" xmlns="" id="{9031399D-7EC8-4A05-9B3E-204783EFD85E}"/>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10000" b="90000" l="10000" r="90000">
                        <a14:foregroundMark x1="27556" y1="25778" x2="32889" y2="30222"/>
                        <a14:foregroundMark x1="50667" y1="19111" x2="49333" y2="25333"/>
                        <a14:foregroundMark x1="68444" y1="21333" x2="64444" y2="28889"/>
                        <a14:foregroundMark x1="79111" y1="36889" x2="75111" y2="38222"/>
                        <a14:foregroundMark x1="82667" y1="48444" x2="76000" y2="51556"/>
                        <a14:foregroundMark x1="78222" y1="72444" x2="73333" y2="69778"/>
                        <a14:foregroundMark x1="64000" y1="78667" x2="62667" y2="73333"/>
                        <a14:foregroundMark x1="48000" y1="81778" x2="48444" y2="75111"/>
                        <a14:foregroundMark x1="28889" y1="76444" x2="35556" y2="70667"/>
                        <a14:foregroundMark x1="20000" y1="59556" x2="24889" y2="57333"/>
                        <a14:foregroundMark x1="16000" y1="45778" x2="22222" y2="43556"/>
                        <a14:foregroundMark x1="66222" y1="44444" x2="55556" y2="65333"/>
                        <a14:foregroundMark x1="55556" y1="65333" x2="51111" y2="66222"/>
                        <a14:foregroundMark x1="66667" y1="45778" x2="60889" y2="62667"/>
                        <a14:foregroundMark x1="68000" y1="48889" x2="64889" y2="60000"/>
                      </a14:backgroundRemoval>
                    </a14:imgEffect>
                  </a14:imgLayer>
                </a14:imgProps>
              </a:ext>
              <a:ext uri="{28A0092B-C50C-407E-A947-70E740481C1C}">
                <a14:useLocalDpi xmlns:a14="http://schemas.microsoft.com/office/drawing/2010/main" val="0"/>
              </a:ext>
            </a:extLst>
          </a:blip>
          <a:stretch>
            <a:fillRect/>
          </a:stretch>
        </p:blipFill>
        <p:spPr>
          <a:xfrm>
            <a:off x="9525000" y="-193530"/>
            <a:ext cx="1300163" cy="1300163"/>
          </a:xfrm>
          <a:prstGeom prst="rect">
            <a:avLst/>
          </a:prstGeom>
        </p:spPr>
      </p:pic>
      <p:pic>
        <p:nvPicPr>
          <p:cNvPr id="5" name="图片 10">
            <a:extLst>
              <a:ext uri="{FF2B5EF4-FFF2-40B4-BE49-F238E27FC236}">
                <a16:creationId xmlns:a16="http://schemas.microsoft.com/office/drawing/2014/main" xmlns="" id="{286C8F71-B8E1-4C3F-9EBE-4EB83A5D5065}"/>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9886837" y="27792"/>
            <a:ext cx="2162628" cy="1490024"/>
          </a:xfrm>
          <a:prstGeom prst="rect">
            <a:avLst/>
          </a:prstGeom>
          <a:noFill/>
        </p:spPr>
      </p:pic>
    </p:spTree>
    <p:extLst>
      <p:ext uri="{BB962C8B-B14F-4D97-AF65-F5344CB8AC3E}">
        <p14:creationId xmlns:p14="http://schemas.microsoft.com/office/powerpoint/2010/main" val="124290626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7"/>
          <p:cNvSpPr>
            <a:spLocks noGrp="1" noChangeArrowheads="1"/>
          </p:cNvSpPr>
          <p:nvPr>
            <p:ph type="dt" sz="half" idx="10"/>
          </p:nvPr>
        </p:nvSpPr>
        <p:spPr>
          <a:ln/>
        </p:spPr>
        <p:txBody>
          <a:bodyPr/>
          <a:lstStyle>
            <a:lvl1pPr>
              <a:defRPr/>
            </a:lvl1pPr>
          </a:lstStyle>
          <a:p>
            <a:pPr>
              <a:defRPr/>
            </a:pPr>
            <a:endParaRPr lang="en-US"/>
          </a:p>
        </p:txBody>
      </p:sp>
      <p:sp>
        <p:nvSpPr>
          <p:cNvPr id="5" name="Rectangle 48"/>
          <p:cNvSpPr>
            <a:spLocks noGrp="1" noChangeArrowheads="1"/>
          </p:cNvSpPr>
          <p:nvPr>
            <p:ph type="ftr" sz="quarter" idx="11"/>
          </p:nvPr>
        </p:nvSpPr>
        <p:spPr>
          <a:ln/>
        </p:spPr>
        <p:txBody>
          <a:bodyPr/>
          <a:lstStyle>
            <a:lvl1pPr>
              <a:defRPr/>
            </a:lvl1pPr>
          </a:lstStyle>
          <a:p>
            <a:pPr>
              <a:defRPr/>
            </a:pPr>
            <a:endParaRPr lang="en-US"/>
          </a:p>
        </p:txBody>
      </p:sp>
      <p:sp>
        <p:nvSpPr>
          <p:cNvPr id="6" name="Rectangle 49"/>
          <p:cNvSpPr>
            <a:spLocks noGrp="1" noChangeArrowheads="1"/>
          </p:cNvSpPr>
          <p:nvPr>
            <p:ph type="sldNum" sz="quarter" idx="12"/>
          </p:nvPr>
        </p:nvSpPr>
        <p:spPr>
          <a:ln/>
        </p:spPr>
        <p:txBody>
          <a:bodyPr/>
          <a:lstStyle>
            <a:lvl1pPr>
              <a:defRPr/>
            </a:lvl1pPr>
          </a:lstStyle>
          <a:p>
            <a:pPr>
              <a:defRPr/>
            </a:pPr>
            <a:fld id="{97AC94DE-E436-48C2-B6FE-AEF39645FF53}" type="slidenum">
              <a:rPr lang="en-US"/>
              <a:pPr>
                <a:defRPr/>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 Id="rId30"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2.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3.xml"/><Relationship Id="rId18" Type="http://schemas.openxmlformats.org/officeDocument/2006/relationships/image" Target="../media/image18.jpe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image" Target="../media/image17.png"/><Relationship Id="rId2" Type="http://schemas.openxmlformats.org/officeDocument/2006/relationships/slideLayout" Target="../slideLayouts/slideLayout39.xml"/><Relationship Id="rId16" Type="http://schemas.openxmlformats.org/officeDocument/2006/relationships/image" Target="../media/image16.jp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tags" Target="../tags/tag5.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ags" Target="../tags/tag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9Slide.vn - 2019">
            <a:extLst>
              <a:ext uri="{FF2B5EF4-FFF2-40B4-BE49-F238E27FC236}">
                <a16:creationId xmlns:a16="http://schemas.microsoft.com/office/drawing/2014/main" xmlns="" id="{B4364B03-F727-49B0-B004-33E8FD63AE1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349229" name="Rectangle 45"/>
          <p:cNvSpPr>
            <a:spLocks noGrp="1" noChangeArrowheads="1"/>
          </p:cNvSpPr>
          <p:nvPr>
            <p:ph type="title"/>
          </p:nvPr>
        </p:nvSpPr>
        <p:spPr bwMode="auto">
          <a:xfrm>
            <a:off x="590552" y="103188"/>
            <a:ext cx="10991849" cy="13144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9220" name="Rectangle 46"/>
          <p:cNvSpPr>
            <a:spLocks noGrp="1" noChangeArrowheads="1"/>
          </p:cNvSpPr>
          <p:nvPr>
            <p:ph type="body" idx="1"/>
          </p:nvPr>
        </p:nvSpPr>
        <p:spPr bwMode="auto">
          <a:xfrm>
            <a:off x="609600" y="1600201"/>
            <a:ext cx="10972800" cy="44561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9231" name="Rectangle 47"/>
          <p:cNvSpPr>
            <a:spLocks noGrp="1" noChangeArrowheads="1"/>
          </p:cNvSpPr>
          <p:nvPr>
            <p:ph type="dt" sz="half" idx="2"/>
          </p:nvPr>
        </p:nvSpPr>
        <p:spPr bwMode="auto">
          <a:xfrm>
            <a:off x="609600" y="6243638"/>
            <a:ext cx="2844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p>
        </p:txBody>
      </p:sp>
      <p:sp>
        <p:nvSpPr>
          <p:cNvPr id="349232" name="Rectangle 48"/>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p>
        </p:txBody>
      </p:sp>
      <p:sp>
        <p:nvSpPr>
          <p:cNvPr id="349233" name="Rectangle 49"/>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04B1B15-749C-4F46-AC03-F4FDEECC4EC0}" type="slidenum">
              <a:rPr lang="en-US"/>
              <a:pPr>
                <a:defRPr/>
              </a:pPr>
              <a:t>‹#›</a:t>
            </a:fld>
            <a:endParaRPr lang="en-US"/>
          </a:p>
        </p:txBody>
      </p:sp>
      <p:sp>
        <p:nvSpPr>
          <p:cNvPr id="3" name="Oval 2">
            <a:extLst>
              <a:ext uri="{FF2B5EF4-FFF2-40B4-BE49-F238E27FC236}">
                <a16:creationId xmlns:a16="http://schemas.microsoft.com/office/drawing/2014/main" xmlns="" id="{E0C946AE-3DF5-4EBA-A52F-8DCE50C971E2}"/>
              </a:ext>
            </a:extLst>
          </p:cNvPr>
          <p:cNvSpPr>
            <a:spLocks noChangeAspect="1"/>
          </p:cNvSpPr>
          <p:nvPr userDrawn="1"/>
        </p:nvSpPr>
        <p:spPr bwMode="auto">
          <a:xfrm>
            <a:off x="-1981200" y="-228600"/>
            <a:ext cx="1314450" cy="1314450"/>
          </a:xfrm>
          <a:prstGeom prst="ellipse">
            <a:avLst/>
          </a:prstGeom>
          <a:blipFill dpi="0" rotWithShape="0">
            <a:blip r:embed="rId30" cstate="print">
              <a:alphaModFix/>
              <a:extLst>
                <a:ext uri="{28A0092B-C50C-407E-A947-70E740481C1C}">
                  <a14:useLocalDpi xmlns:a14="http://schemas.microsoft.com/office/drawing/2010/main" val="0"/>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4" name="Oval 3">
            <a:extLst>
              <a:ext uri="{FF2B5EF4-FFF2-40B4-BE49-F238E27FC236}">
                <a16:creationId xmlns:a16="http://schemas.microsoft.com/office/drawing/2014/main" xmlns="" id="{A6202BC1-D829-4CC4-9B56-FF4055019AD2}"/>
              </a:ext>
            </a:extLst>
          </p:cNvPr>
          <p:cNvSpPr>
            <a:spLocks noChangeAspect="1"/>
          </p:cNvSpPr>
          <p:nvPr userDrawn="1">
            <p:custDataLst>
              <p:tags r:id="rId28"/>
            </p:custDataLst>
          </p:nvPr>
        </p:nvSpPr>
        <p:spPr bwMode="auto">
          <a:xfrm>
            <a:off x="-3657600" y="2513807"/>
            <a:ext cx="1314450" cy="1314450"/>
          </a:xfrm>
          <a:prstGeom prst="ellipse">
            <a:avLst/>
          </a:prstGeom>
          <a:blipFill dpi="0" rotWithShape="0">
            <a:blip r:embed="rId31" cstate="print">
              <a:alphaModFix/>
              <a:extLst>
                <a:ext uri="{28A0092B-C50C-407E-A947-70E740481C1C}">
                  <a14:useLocalDpi xmlns:a14="http://schemas.microsoft.com/office/drawing/2010/main" val="0"/>
                </a:ext>
              </a:extLst>
            </a:blip>
            <a:srcRect/>
            <a:stretch>
              <a:fillRect l="-38889" r="-38889"/>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0" name="Oval 9">
            <a:extLst>
              <a:ext uri="{FF2B5EF4-FFF2-40B4-BE49-F238E27FC236}">
                <a16:creationId xmlns:a16="http://schemas.microsoft.com/office/drawing/2014/main" xmlns="" id="{0EAF5E17-F6A8-4748-875C-F9FEE80F58D6}"/>
              </a:ext>
            </a:extLst>
          </p:cNvPr>
          <p:cNvSpPr>
            <a:spLocks noChangeAspect="1"/>
          </p:cNvSpPr>
          <p:nvPr userDrawn="1">
            <p:custDataLst>
              <p:tags r:id="rId29"/>
            </p:custDataLst>
          </p:nvPr>
        </p:nvSpPr>
        <p:spPr bwMode="auto">
          <a:xfrm>
            <a:off x="-1617436" y="5586413"/>
            <a:ext cx="1314450" cy="1314450"/>
          </a:xfrm>
          <a:prstGeom prst="ellipse">
            <a:avLst/>
          </a:prstGeom>
          <a:blipFill dpi="0" rotWithShape="0">
            <a:blip r:embed="rId31" cstate="print">
              <a:alphaModFix amt="0"/>
              <a:extLst>
                <a:ext uri="{28A0092B-C50C-407E-A947-70E740481C1C}">
                  <a14:useLocalDpi xmlns:a14="http://schemas.microsoft.com/office/drawing/2010/main" val="0"/>
                </a:ext>
              </a:extLst>
            </a:blip>
            <a:srcRect/>
            <a:stretch>
              <a:fillRect l="-38889" r="-38889"/>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Tree>
  </p:cSld>
  <p:clrMap bg1="lt1" tx1="dk1" bg2="lt2" tx2="dk2" accent1="accent1" accent2="accent2" accent3="accent3" accent4="accent4" accent5="accent5" accent6="accent6" hlink="hlink" folHlink="folHlink"/>
  <p:sldLayoutIdLst>
    <p:sldLayoutId id="2147483930" r:id="rId1"/>
    <p:sldLayoutId id="2147483948" r:id="rId2"/>
    <p:sldLayoutId id="2147483949" r:id="rId3"/>
    <p:sldLayoutId id="2147483950" r:id="rId4"/>
    <p:sldLayoutId id="2147483951" r:id="rId5"/>
    <p:sldLayoutId id="2147483953" r:id="rId6"/>
    <p:sldLayoutId id="2147483954" r:id="rId7"/>
    <p:sldLayoutId id="2147483952" r:id="rId8"/>
    <p:sldLayoutId id="2147483918" r:id="rId9"/>
    <p:sldLayoutId id="2147483919" r:id="rId10"/>
    <p:sldLayoutId id="2147483920" r:id="rId11"/>
    <p:sldLayoutId id="2147483921" r:id="rId12"/>
    <p:sldLayoutId id="2147483922" r:id="rId13"/>
    <p:sldLayoutId id="2147483923" r:id="rId14"/>
    <p:sldLayoutId id="2147483934" r:id="rId15"/>
    <p:sldLayoutId id="2147483933" r:id="rId16"/>
    <p:sldLayoutId id="2147483931" r:id="rId17"/>
    <p:sldLayoutId id="2147483932" r:id="rId18"/>
    <p:sldLayoutId id="2147483935" r:id="rId19"/>
    <p:sldLayoutId id="2147483924" r:id="rId20"/>
    <p:sldLayoutId id="2147483925" r:id="rId21"/>
    <p:sldLayoutId id="2147483926" r:id="rId22"/>
    <p:sldLayoutId id="2147483927" r:id="rId23"/>
    <p:sldLayoutId id="2147483928" r:id="rId24"/>
    <p:sldLayoutId id="2147483929" r:id="rId25"/>
    <p:sldLayoutId id="2147483968" r:id="rId26"/>
  </p:sldLayoutIdLst>
  <p:transition/>
  <p:txStyles>
    <p:titleStyle>
      <a:lvl1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2pPr>
      <a:lvl3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3pPr>
      <a:lvl4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4pPr>
      <a:lvl5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5pPr>
      <a:lvl6pPr marL="4572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6pPr>
      <a:lvl7pPr marL="9144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7pPr>
      <a:lvl8pPr marL="13716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8pPr>
      <a:lvl9pPr marL="18288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xmlns="" id="{D430414B-1AA6-445D-86B8-4DD565879B1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xmlns="" id="{17CF314D-A887-4969-AED3-0FE86FE4A9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xmlns="" id="{C7F47070-D13B-448D-B89D-845999108E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xmlns="" id="{06E7DBF9-28AC-4480-B0D3-AB6F5645F9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Times New Roman" panose="02020603050405020304" pitchFamily="18" charset="0"/>
                <a:ea typeface="inpin heiti" charset="-122"/>
                <a:cs typeface="Times New Roman" panose="02020603050405020304" pitchFamily="18" charset="0"/>
              </a:defRPr>
            </a:lvl1pPr>
          </a:lstStyle>
          <a:p>
            <a:fld id="{632953DF-B1B4-42B0-A667-181681EE5C8F}" type="datetimeFigureOut">
              <a:rPr lang="zh-CN" altLang="en-US" smtClean="0"/>
              <a:pPr/>
              <a:t>2023/7/25</a:t>
            </a:fld>
            <a:endParaRPr lang="zh-CN" altLang="en-US" dirty="0"/>
          </a:p>
        </p:txBody>
      </p:sp>
      <p:sp>
        <p:nvSpPr>
          <p:cNvPr id="5" name="页脚占位符 4">
            <a:extLst>
              <a:ext uri="{FF2B5EF4-FFF2-40B4-BE49-F238E27FC236}">
                <a16:creationId xmlns:a16="http://schemas.microsoft.com/office/drawing/2014/main" xmlns="" id="{C5AB7FA8-132F-4B0B-BC38-C852B7C7C8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Times New Roman" panose="02020603050405020304" pitchFamily="18" charset="0"/>
                <a:ea typeface="inpin heiti" charset="-122"/>
                <a:cs typeface="Times New Roman" panose="02020603050405020304" pitchFamily="18" charset="0"/>
              </a:defRPr>
            </a:lvl1pPr>
          </a:lstStyle>
          <a:p>
            <a:endParaRPr lang="zh-CN" altLang="en-US" dirty="0"/>
          </a:p>
        </p:txBody>
      </p:sp>
      <p:sp>
        <p:nvSpPr>
          <p:cNvPr id="6" name="灯片编号占位符 5">
            <a:extLst>
              <a:ext uri="{FF2B5EF4-FFF2-40B4-BE49-F238E27FC236}">
                <a16:creationId xmlns:a16="http://schemas.microsoft.com/office/drawing/2014/main" xmlns="" id="{43810977-2661-4D2B-8310-7C434F3850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Times New Roman" panose="02020603050405020304" pitchFamily="18" charset="0"/>
                <a:ea typeface="inpin heiti" charset="-122"/>
                <a:cs typeface="Times New Roman" panose="02020603050405020304" pitchFamily="18" charset="0"/>
              </a:defRPr>
            </a:lvl1pPr>
          </a:lstStyle>
          <a:p>
            <a:fld id="{8A3D01AF-D3DD-4E34-9C7A-E010CBC5334E}" type="slidenum">
              <a:rPr lang="zh-CN" altLang="en-US" smtClean="0"/>
              <a:pPr/>
              <a:t>‹#›</a:t>
            </a:fld>
            <a:endParaRPr lang="zh-CN" altLang="en-US" dirty="0"/>
          </a:p>
        </p:txBody>
      </p:sp>
    </p:spTree>
    <p:extLst>
      <p:ext uri="{BB962C8B-B14F-4D97-AF65-F5344CB8AC3E}">
        <p14:creationId xmlns:p14="http://schemas.microsoft.com/office/powerpoint/2010/main" val="2875554783"/>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mc:AlternateContent xmlns:mc="http://schemas.openxmlformats.org/markup-compatibility/2006" xmlns:p14="http://schemas.microsoft.com/office/powerpoint/2010/main">
    <mc:Choice Requires="p14">
      <p:transition spd="slow" p14:dur="1600" advClick="0" advTm="4000">
        <p:blinds dir="vert"/>
      </p:transition>
    </mc:Choice>
    <mc:Fallback xmlns="">
      <p:transition spd="slow" advClick="0" advTm="4000">
        <p:blinds dir="vert"/>
      </p:transition>
    </mc:Fallback>
  </mc:AlternateContent>
  <p:txStyles>
    <p:titleStyle>
      <a:lvl1pPr algn="l" defTabSz="914400" rtl="0" eaLnBrk="1" latinLnBrk="0" hangingPunct="1">
        <a:lnSpc>
          <a:spcPct val="90000"/>
        </a:lnSpc>
        <a:spcBef>
          <a:spcPct val="0"/>
        </a:spcBef>
        <a:buNone/>
        <a:defRPr sz="4400" b="0" i="0" kern="1200">
          <a:solidFill>
            <a:schemeClr val="tx1"/>
          </a:solidFill>
          <a:latin typeface="Times New Roman" panose="02020603050405020304" pitchFamily="18" charset="0"/>
          <a:ea typeface="inpin heiti" charset="-122"/>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Times New Roman" panose="02020603050405020304" pitchFamily="18" charset="0"/>
          <a:ea typeface="inpin heiti" charset="-122"/>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Times New Roman" panose="02020603050405020304" pitchFamily="18" charset="0"/>
          <a:ea typeface="inpin heiti" charset="-122"/>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Times New Roman" panose="02020603050405020304" pitchFamily="18" charset="0"/>
          <a:ea typeface="inpin heiti" charset="-122"/>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imes New Roman" panose="02020603050405020304" pitchFamily="18" charset="0"/>
          <a:ea typeface="inpin heiti" charset="-122"/>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imes New Roman" panose="02020603050405020304" pitchFamily="18" charset="0"/>
          <a:ea typeface="inpin heiti"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xmlns="" id="{B8AAC789-287E-46E6-A58B-AA1D241CD6F8}"/>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19" name="Rectangle 18">
            <a:extLst>
              <a:ext uri="{FF2B5EF4-FFF2-40B4-BE49-F238E27FC236}">
                <a16:creationId xmlns:a16="http://schemas.microsoft.com/office/drawing/2014/main" xmlns="" id="{8EF787A2-0F95-43C0-832C-5A166B6EAA0A}"/>
              </a:ext>
            </a:extLst>
          </p:cNvPr>
          <p:cNvSpPr>
            <a:spLocks noChangeAspect="1"/>
          </p:cNvSpPr>
          <p:nvPr userDrawn="1">
            <p:custDataLst>
              <p:tags r:id="rId14"/>
            </p:custDataLst>
          </p:nvPr>
        </p:nvSpPr>
        <p:spPr>
          <a:xfrm>
            <a:off x="0" y="0"/>
            <a:ext cx="12192000" cy="6858000"/>
          </a:xfrm>
          <a:prstGeom prst="rect">
            <a:avLst/>
          </a:prstGeom>
          <a:blipFill dpi="0" rotWithShape="0">
            <a:blip r:embed="rId16">
              <a:alphaModFix amt="3000"/>
              <a:extLst>
                <a:ext uri="{28A0092B-C50C-407E-A947-70E740481C1C}">
                  <a14:useLocalDpi xmlns:a14="http://schemas.microsoft.com/office/drawing/2010/main" val="0"/>
                </a:ext>
              </a:extLst>
            </a:blip>
            <a:srcRect/>
            <a:stretch>
              <a:fillRect t="-38889" b="-38889"/>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E117EF7-92D0-48F8-92EE-A1686E23CA55}"/>
              </a:ext>
            </a:extLst>
          </p:cNvPr>
          <p:cNvSpPr>
            <a:spLocks noChangeAspect="1"/>
          </p:cNvSpPr>
          <p:nvPr userDrawn="1">
            <p:custDataLst>
              <p:tags r:id="rId15"/>
            </p:custDataLst>
          </p:nvPr>
        </p:nvSpPr>
        <p:spPr>
          <a:xfrm>
            <a:off x="0" y="0"/>
            <a:ext cx="12192000" cy="6858000"/>
          </a:xfrm>
          <a:prstGeom prst="rect">
            <a:avLst/>
          </a:prstGeom>
          <a:blipFill dpi="0" rotWithShape="0">
            <a:blip r:embed="rId17">
              <a:alphaModFix amt="22000"/>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0C61D4-8F8D-4D6A-B51F-12B2F028D99F}" type="datetimeFigureOut">
              <a:rPr lang="en-US" smtClean="0"/>
              <a:t>7/25/2023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86140A-3D04-4808-934C-AD28F5728CEB}" type="slidenum">
              <a:rPr lang="en-US" smtClean="0"/>
              <a:t>‹#›</a:t>
            </a:fld>
            <a:endParaRPr lang="en-US"/>
          </a:p>
        </p:txBody>
      </p:sp>
      <p:sp>
        <p:nvSpPr>
          <p:cNvPr id="20" name="Oval 19">
            <a:extLst>
              <a:ext uri="{FF2B5EF4-FFF2-40B4-BE49-F238E27FC236}">
                <a16:creationId xmlns:a16="http://schemas.microsoft.com/office/drawing/2014/main" xmlns="" id="{2FA9F160-E7A4-4B74-9A53-E647E4D4F17A}"/>
              </a:ext>
            </a:extLst>
          </p:cNvPr>
          <p:cNvSpPr>
            <a:spLocks noChangeAspect="1"/>
          </p:cNvSpPr>
          <p:nvPr userDrawn="1"/>
        </p:nvSpPr>
        <p:spPr>
          <a:xfrm>
            <a:off x="0" y="0"/>
            <a:ext cx="883163" cy="812471"/>
          </a:xfrm>
          <a:prstGeom prst="ellipse">
            <a:avLst/>
          </a:prstGeom>
          <a:blipFill dpi="0" rotWithShape="0">
            <a:blip r:embed="rId18" cstate="print">
              <a:alphaModFix/>
              <a:extLst>
                <a:ext uri="{28A0092B-C50C-407E-A947-70E740481C1C}">
                  <a14:useLocalDpi xmlns:a14="http://schemas.microsoft.com/office/drawing/2010/main" val="0"/>
                </a:ext>
              </a:extLst>
            </a:blip>
            <a:srcRect/>
            <a:stretch>
              <a:fillRect t="-4351" b="-4351"/>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307336"/>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 id="214748396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0.png"/><Relationship Id="rId18" Type="http://schemas.openxmlformats.org/officeDocument/2006/relationships/image" Target="../media/image24.svg"/><Relationship Id="rId3" Type="http://schemas.openxmlformats.org/officeDocument/2006/relationships/notesSlide" Target="../notesSlides/notesSlide1.xml"/><Relationship Id="rId7" Type="http://schemas.microsoft.com/office/2007/relationships/hdphoto" Target="../media/hdphoto7.wdp"/><Relationship Id="rId12" Type="http://schemas.microsoft.com/office/2007/relationships/hdphoto" Target="../media/hdphoto3.wdp"/><Relationship Id="rId17" Type="http://schemas.openxmlformats.org/officeDocument/2006/relationships/image" Target="../media/image22.png"/><Relationship Id="rId2" Type="http://schemas.openxmlformats.org/officeDocument/2006/relationships/slideLayout" Target="../slideLayouts/slideLayout33.xml"/><Relationship Id="rId16" Type="http://schemas.microsoft.com/office/2007/relationships/hdphoto" Target="../media/hdphoto9.wdp"/><Relationship Id="rId1" Type="http://schemas.openxmlformats.org/officeDocument/2006/relationships/tags" Target="../tags/tag6.xml"/><Relationship Id="rId6" Type="http://schemas.openxmlformats.org/officeDocument/2006/relationships/image" Target="../media/image19.png"/><Relationship Id="rId11" Type="http://schemas.openxmlformats.org/officeDocument/2006/relationships/image" Target="../media/image6.png"/><Relationship Id="rId5" Type="http://schemas.microsoft.com/office/2007/relationships/hdphoto" Target="../media/hdphoto1.wdp"/><Relationship Id="rId15" Type="http://schemas.openxmlformats.org/officeDocument/2006/relationships/image" Target="../media/image21.png"/><Relationship Id="rId10" Type="http://schemas.openxmlformats.org/officeDocument/2006/relationships/image" Target="../media/image5.jpeg"/><Relationship Id="rId4" Type="http://schemas.openxmlformats.org/officeDocument/2006/relationships/image" Target="../media/image3.png"/><Relationship Id="rId9" Type="http://schemas.microsoft.com/office/2007/relationships/hdphoto" Target="../media/hdphoto2.wdp"/><Relationship Id="rId14" Type="http://schemas.microsoft.com/office/2007/relationships/hdphoto" Target="../media/hdphoto8.wdp"/></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10.xml"/><Relationship Id="rId7" Type="http://schemas.openxmlformats.org/officeDocument/2006/relationships/image" Target="../media/image32.jpg"/><Relationship Id="rId2" Type="http://schemas.openxmlformats.org/officeDocument/2006/relationships/slideLayout" Target="../slideLayouts/slideLayout3.xml"/><Relationship Id="rId1" Type="http://schemas.openxmlformats.org/officeDocument/2006/relationships/tags" Target="../tags/tag15.xml"/><Relationship Id="rId6" Type="http://schemas.microsoft.com/office/2007/relationships/hdphoto" Target="../media/hdphoto8.wdp"/><Relationship Id="rId5" Type="http://schemas.openxmlformats.org/officeDocument/2006/relationships/image" Target="../media/image20.png"/><Relationship Id="rId4" Type="http://schemas.openxmlformats.org/officeDocument/2006/relationships/image" Target="../media/image30.png"/><Relationship Id="rId9" Type="http://schemas.microsoft.com/office/2007/relationships/hdphoto" Target="../media/hdphoto9.wdp"/></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microsoft.com/office/2007/relationships/hdphoto" Target="../media/hdphoto14.wdp"/><Relationship Id="rId2" Type="http://schemas.openxmlformats.org/officeDocument/2006/relationships/slideLayout" Target="../slideLayouts/slideLayout4.xml"/><Relationship Id="rId1" Type="http://schemas.openxmlformats.org/officeDocument/2006/relationships/tags" Target="../tags/tag16.xml"/><Relationship Id="rId6" Type="http://schemas.openxmlformats.org/officeDocument/2006/relationships/image" Target="../media/image33.png"/><Relationship Id="rId5" Type="http://schemas.microsoft.com/office/2007/relationships/hdphoto" Target="../media/hdphoto8.wdp"/><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microsoft.com/office/2007/relationships/hdphoto" Target="../media/hdphoto14.wdp"/><Relationship Id="rId2" Type="http://schemas.openxmlformats.org/officeDocument/2006/relationships/slideLayout" Target="../slideLayouts/slideLayout4.xml"/><Relationship Id="rId1" Type="http://schemas.openxmlformats.org/officeDocument/2006/relationships/tags" Target="../tags/tag17.xml"/><Relationship Id="rId6" Type="http://schemas.openxmlformats.org/officeDocument/2006/relationships/image" Target="../media/image33.png"/><Relationship Id="rId5" Type="http://schemas.microsoft.com/office/2007/relationships/hdphoto" Target="../media/hdphoto8.wdp"/><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8.xml"/><Relationship Id="rId4" Type="http://schemas.openxmlformats.org/officeDocument/2006/relationships/image" Target="../media/image32.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microsoft.com/office/2007/relationships/hdphoto" Target="../media/hdphoto14.wdp"/><Relationship Id="rId2" Type="http://schemas.openxmlformats.org/officeDocument/2006/relationships/slideLayout" Target="../slideLayouts/slideLayout4.xml"/><Relationship Id="rId1" Type="http://schemas.openxmlformats.org/officeDocument/2006/relationships/tags" Target="../tags/tag20.xml"/><Relationship Id="rId6" Type="http://schemas.openxmlformats.org/officeDocument/2006/relationships/image" Target="../media/image33.png"/><Relationship Id="rId5" Type="http://schemas.microsoft.com/office/2007/relationships/hdphoto" Target="../media/hdphoto8.wdp"/><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microsoft.com/office/2007/relationships/hdphoto" Target="../media/hdphoto14.wdp"/><Relationship Id="rId2" Type="http://schemas.openxmlformats.org/officeDocument/2006/relationships/slideLayout" Target="../slideLayouts/slideLayout4.xml"/><Relationship Id="rId1" Type="http://schemas.openxmlformats.org/officeDocument/2006/relationships/tags" Target="../tags/tag21.xml"/><Relationship Id="rId6" Type="http://schemas.openxmlformats.org/officeDocument/2006/relationships/image" Target="../media/image33.png"/><Relationship Id="rId5" Type="http://schemas.microsoft.com/office/2007/relationships/hdphoto" Target="../media/hdphoto8.wdp"/><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microsoft.com/office/2007/relationships/hdphoto" Target="../media/hdphoto9.wdp"/><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image" Target="../media/image21.png"/><Relationship Id="rId5" Type="http://schemas.microsoft.com/office/2007/relationships/hdphoto" Target="../media/hdphoto8.wdp"/><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slide" Target="slide19.xml"/><Relationship Id="rId5" Type="http://schemas.openxmlformats.org/officeDocument/2006/relationships/slide" Target="slide21.xml"/><Relationship Id="rId4" Type="http://schemas.openxmlformats.org/officeDocument/2006/relationships/slide" Target="slide20.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microsoft.com/office/2007/relationships/hdphoto" Target="../media/hdphoto9.wdp"/><Relationship Id="rId2" Type="http://schemas.openxmlformats.org/officeDocument/2006/relationships/slideLayout" Target="../slideLayouts/slideLayout6.xml"/><Relationship Id="rId1" Type="http://schemas.openxmlformats.org/officeDocument/2006/relationships/tags" Target="../tags/tag24.xml"/><Relationship Id="rId6" Type="http://schemas.openxmlformats.org/officeDocument/2006/relationships/image" Target="../media/image21.png"/><Relationship Id="rId5" Type="http://schemas.openxmlformats.org/officeDocument/2006/relationships/image" Target="../media/image32.jp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0.png"/><Relationship Id="rId3" Type="http://schemas.openxmlformats.org/officeDocument/2006/relationships/notesSlide" Target="../notesSlides/notesSlide2.xml"/><Relationship Id="rId7" Type="http://schemas.microsoft.com/office/2007/relationships/hdphoto" Target="../media/hdphoto7.wdp"/><Relationship Id="rId12" Type="http://schemas.microsoft.com/office/2007/relationships/hdphoto" Target="../media/hdphoto3.wdp"/><Relationship Id="rId2" Type="http://schemas.openxmlformats.org/officeDocument/2006/relationships/slideLayout" Target="../slideLayouts/slideLayout33.xml"/><Relationship Id="rId16" Type="http://schemas.microsoft.com/office/2007/relationships/hdphoto" Target="../media/hdphoto9.wdp"/><Relationship Id="rId1" Type="http://schemas.openxmlformats.org/officeDocument/2006/relationships/tags" Target="../tags/tag7.xml"/><Relationship Id="rId6" Type="http://schemas.openxmlformats.org/officeDocument/2006/relationships/image" Target="../media/image19.png"/><Relationship Id="rId11" Type="http://schemas.openxmlformats.org/officeDocument/2006/relationships/image" Target="../media/image6.png"/><Relationship Id="rId5" Type="http://schemas.microsoft.com/office/2007/relationships/hdphoto" Target="../media/hdphoto1.wdp"/><Relationship Id="rId15" Type="http://schemas.openxmlformats.org/officeDocument/2006/relationships/image" Target="../media/image21.png"/><Relationship Id="rId10" Type="http://schemas.openxmlformats.org/officeDocument/2006/relationships/image" Target="../media/image5.jpeg"/><Relationship Id="rId4" Type="http://schemas.openxmlformats.org/officeDocument/2006/relationships/image" Target="../media/image3.png"/><Relationship Id="rId9" Type="http://schemas.microsoft.com/office/2007/relationships/hdphoto" Target="../media/hdphoto2.wdp"/><Relationship Id="rId14" Type="http://schemas.microsoft.com/office/2007/relationships/hdphoto" Target="../media/hdphoto8.wdp"/></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25.xml"/><Relationship Id="rId5" Type="http://schemas.openxmlformats.org/officeDocument/2006/relationships/image" Target="../media/image36.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26.xml"/><Relationship Id="rId5" Type="http://schemas.openxmlformats.org/officeDocument/2006/relationships/image" Target="../media/image38.png"/><Relationship Id="rId4" Type="http://schemas.openxmlformats.org/officeDocument/2006/relationships/image" Target="../media/image37.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27.xml"/><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28.xml"/><Relationship Id="rId4" Type="http://schemas.openxmlformats.org/officeDocument/2006/relationships/image" Target="../media/image32.jp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microsoft.com/office/2007/relationships/hdphoto" Target="../media/hdphoto14.wdp"/><Relationship Id="rId2" Type="http://schemas.openxmlformats.org/officeDocument/2006/relationships/slideLayout" Target="../slideLayouts/slideLayout4.xml"/><Relationship Id="rId1" Type="http://schemas.openxmlformats.org/officeDocument/2006/relationships/tags" Target="../tags/tag29.xml"/><Relationship Id="rId6" Type="http://schemas.openxmlformats.org/officeDocument/2006/relationships/image" Target="../media/image33.png"/><Relationship Id="rId5" Type="http://schemas.microsoft.com/office/2007/relationships/hdphoto" Target="../media/hdphoto8.wdp"/><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microsoft.com/office/2007/relationships/hdphoto" Target="../media/hdphoto14.wdp"/><Relationship Id="rId2" Type="http://schemas.openxmlformats.org/officeDocument/2006/relationships/slideLayout" Target="../slideLayouts/slideLayout4.xml"/><Relationship Id="rId1" Type="http://schemas.openxmlformats.org/officeDocument/2006/relationships/tags" Target="../tags/tag30.xml"/><Relationship Id="rId6" Type="http://schemas.openxmlformats.org/officeDocument/2006/relationships/image" Target="../media/image33.png"/><Relationship Id="rId5" Type="http://schemas.microsoft.com/office/2007/relationships/hdphoto" Target="../media/hdphoto8.wdp"/><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image" Target="../media/image32.jpg"/><Relationship Id="rId5" Type="http://schemas.microsoft.com/office/2007/relationships/hdphoto" Target="../media/hdphoto8.wdp"/><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32.xml"/><Relationship Id="rId6" Type="http://schemas.openxmlformats.org/officeDocument/2006/relationships/image" Target="../media/image32.jpg"/><Relationship Id="rId5" Type="http://schemas.microsoft.com/office/2007/relationships/hdphoto" Target="../media/hdphoto8.wdp"/><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xml"/><Relationship Id="rId1" Type="http://schemas.openxmlformats.org/officeDocument/2006/relationships/tags" Target="../tags/tag33.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tags" Target="../tags/tag34.xml"/></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3.xml"/><Relationship Id="rId7" Type="http://schemas.microsoft.com/office/2007/relationships/hdphoto" Target="../media/hdphoto11.wdp"/><Relationship Id="rId2" Type="http://schemas.openxmlformats.org/officeDocument/2006/relationships/slideLayout" Target="../slideLayouts/slideLayout44.xml"/><Relationship Id="rId1" Type="http://schemas.openxmlformats.org/officeDocument/2006/relationships/tags" Target="../tags/tag8.xml"/><Relationship Id="rId6" Type="http://schemas.openxmlformats.org/officeDocument/2006/relationships/image" Target="../media/image24.png"/><Relationship Id="rId5" Type="http://schemas.microsoft.com/office/2007/relationships/hdphoto" Target="../media/hdphoto10.wdp"/><Relationship Id="rId4" Type="http://schemas.openxmlformats.org/officeDocument/2006/relationships/image" Target="../media/image23.png"/><Relationship Id="rId9" Type="http://schemas.microsoft.com/office/2007/relationships/hdphoto" Target="../media/hdphoto12.wdp"/></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tags" Target="../tags/tag35.xml"/><Relationship Id="rId6" Type="http://schemas.openxmlformats.org/officeDocument/2006/relationships/image" Target="../media/image32.jpg"/><Relationship Id="rId5" Type="http://schemas.microsoft.com/office/2007/relationships/hdphoto" Target="../media/hdphoto8.wdp"/><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xml"/><Relationship Id="rId1" Type="http://schemas.openxmlformats.org/officeDocument/2006/relationships/tags" Target="../tags/tag36.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ags" Target="../tags/tag37.xml"/><Relationship Id="rId6" Type="http://schemas.openxmlformats.org/officeDocument/2006/relationships/image" Target="../media/image32.jpg"/><Relationship Id="rId5" Type="http://schemas.microsoft.com/office/2007/relationships/hdphoto" Target="../media/hdphoto8.wdp"/><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xml"/><Relationship Id="rId1" Type="http://schemas.openxmlformats.org/officeDocument/2006/relationships/tags" Target="../tags/tag38.xml"/><Relationship Id="rId5" Type="http://schemas.microsoft.com/office/2007/relationships/hdphoto" Target="../media/hdphoto8.wdp"/><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39.xml"/><Relationship Id="rId6" Type="http://schemas.openxmlformats.org/officeDocument/2006/relationships/image" Target="../media/image32.jpg"/><Relationship Id="rId5" Type="http://schemas.microsoft.com/office/2007/relationships/hdphoto" Target="../media/hdphoto8.wdp"/><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6.xml"/><Relationship Id="rId1" Type="http://schemas.openxmlformats.org/officeDocument/2006/relationships/tags" Target="../tags/tag40.xml"/><Relationship Id="rId5" Type="http://schemas.microsoft.com/office/2007/relationships/hdphoto" Target="../media/hdphoto8.wdp"/><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7.xml"/><Relationship Id="rId1" Type="http://schemas.openxmlformats.org/officeDocument/2006/relationships/tags" Target="../tags/tag41.xml"/><Relationship Id="rId6" Type="http://schemas.openxmlformats.org/officeDocument/2006/relationships/image" Target="../media/image32.jpg"/><Relationship Id="rId5" Type="http://schemas.microsoft.com/office/2007/relationships/hdphoto" Target="../media/hdphoto8.wdp"/><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32.jpg"/><Relationship Id="rId5" Type="http://schemas.microsoft.com/office/2007/relationships/hdphoto" Target="../media/hdphoto8.wdp"/><Relationship Id="rId4" Type="http://schemas.openxmlformats.org/officeDocument/2006/relationships/image" Target="../media/image20.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8.xml"/><Relationship Id="rId1" Type="http://schemas.openxmlformats.org/officeDocument/2006/relationships/tags" Target="../tags/tag43.xml"/><Relationship Id="rId6" Type="http://schemas.openxmlformats.org/officeDocument/2006/relationships/image" Target="../media/image42.png"/><Relationship Id="rId5" Type="http://schemas.microsoft.com/office/2007/relationships/hdphoto" Target="../media/hdphoto8.wdp"/><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4.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slide" Target="slide7.xml"/><Relationship Id="rId3" Type="http://schemas.openxmlformats.org/officeDocument/2006/relationships/notesSlide" Target="../notesSlides/notesSlide4.xml"/><Relationship Id="rId7" Type="http://schemas.microsoft.com/office/2007/relationships/hdphoto" Target="../media/hdphoto10.wdp"/><Relationship Id="rId12" Type="http://schemas.openxmlformats.org/officeDocument/2006/relationships/slide" Target="slide6.xml"/><Relationship Id="rId2" Type="http://schemas.openxmlformats.org/officeDocument/2006/relationships/slideLayout" Target="../slideLayouts/slideLayout44.xml"/><Relationship Id="rId16" Type="http://schemas.openxmlformats.org/officeDocument/2006/relationships/image" Target="../media/image29.gif"/><Relationship Id="rId1" Type="http://schemas.openxmlformats.org/officeDocument/2006/relationships/tags" Target="../tags/tag9.xml"/><Relationship Id="rId6" Type="http://schemas.openxmlformats.org/officeDocument/2006/relationships/image" Target="../media/image23.png"/><Relationship Id="rId11" Type="http://schemas.openxmlformats.org/officeDocument/2006/relationships/slide" Target="slide8.xml"/><Relationship Id="rId5" Type="http://schemas.openxmlformats.org/officeDocument/2006/relationships/audio" Target="../media/audio2.wav"/><Relationship Id="rId15" Type="http://schemas.microsoft.com/office/2007/relationships/hdphoto" Target="../media/hdphoto13.wdp"/><Relationship Id="rId10" Type="http://schemas.openxmlformats.org/officeDocument/2006/relationships/image" Target="../media/image27.png"/><Relationship Id="rId4" Type="http://schemas.openxmlformats.org/officeDocument/2006/relationships/audio" Target="../media/audio1.wav"/><Relationship Id="rId9" Type="http://schemas.openxmlformats.org/officeDocument/2006/relationships/image" Target="../media/image26.png"/><Relationship Id="rId1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slide" Target="slide4.xml"/><Relationship Id="rId2" Type="http://schemas.openxmlformats.org/officeDocument/2006/relationships/slideLayout" Target="../slideLayouts/slideLayout44.xml"/><Relationship Id="rId1" Type="http://schemas.openxmlformats.org/officeDocument/2006/relationships/tags" Target="../tags/tag10.xml"/><Relationship Id="rId6" Type="http://schemas.microsoft.com/office/2007/relationships/hdphoto" Target="../media/hdphoto10.wdp"/><Relationship Id="rId5" Type="http://schemas.openxmlformats.org/officeDocument/2006/relationships/image" Target="../media/image23.png"/><Relationship Id="rId4" Type="http://schemas.openxmlformats.org/officeDocument/2006/relationships/audio" Target="../media/audio2.wav"/></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slide" Target="slide4.xml"/><Relationship Id="rId2" Type="http://schemas.openxmlformats.org/officeDocument/2006/relationships/slideLayout" Target="../slideLayouts/slideLayout44.xml"/><Relationship Id="rId1" Type="http://schemas.openxmlformats.org/officeDocument/2006/relationships/tags" Target="../tags/tag11.xml"/><Relationship Id="rId6" Type="http://schemas.microsoft.com/office/2007/relationships/hdphoto" Target="../media/hdphoto10.wdp"/><Relationship Id="rId5" Type="http://schemas.openxmlformats.org/officeDocument/2006/relationships/image" Target="../media/image23.png"/><Relationship Id="rId4" Type="http://schemas.openxmlformats.org/officeDocument/2006/relationships/audio" Target="../media/audio2.wav"/></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slide" Target="slide4.xml"/><Relationship Id="rId2" Type="http://schemas.openxmlformats.org/officeDocument/2006/relationships/slideLayout" Target="../slideLayouts/slideLayout44.xml"/><Relationship Id="rId1" Type="http://schemas.openxmlformats.org/officeDocument/2006/relationships/tags" Target="../tags/tag12.xml"/><Relationship Id="rId6" Type="http://schemas.microsoft.com/office/2007/relationships/hdphoto" Target="../media/hdphoto10.wdp"/><Relationship Id="rId5" Type="http://schemas.openxmlformats.org/officeDocument/2006/relationships/image" Target="../media/image23.png"/><Relationship Id="rId4" Type="http://schemas.openxmlformats.org/officeDocument/2006/relationships/audio" Target="../media/audio2.wav"/></Relationships>
</file>

<file path=ppt/slides/_rels/slide8.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notesSlide" Target="../notesSlides/notesSlide8.xml"/><Relationship Id="rId7" Type="http://schemas.openxmlformats.org/officeDocument/2006/relationships/image" Target="../media/image21.png"/><Relationship Id="rId2" Type="http://schemas.openxmlformats.org/officeDocument/2006/relationships/slideLayout" Target="../slideLayouts/slideLayout3.xml"/><Relationship Id="rId1" Type="http://schemas.openxmlformats.org/officeDocument/2006/relationships/tags" Target="../tags/tag13.xml"/><Relationship Id="rId6" Type="http://schemas.microsoft.com/office/2007/relationships/hdphoto" Target="../media/hdphoto8.wdp"/><Relationship Id="rId5" Type="http://schemas.openxmlformats.org/officeDocument/2006/relationships/image" Target="../media/image20.png"/><Relationship Id="rId4" Type="http://schemas.openxmlformats.org/officeDocument/2006/relationships/image" Target="../media/image30.png"/><Relationship Id="rId9"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9.xml"/><Relationship Id="rId7" Type="http://schemas.microsoft.com/office/2007/relationships/hdphoto" Target="../media/hdphoto9.wdp"/><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21.png"/><Relationship Id="rId5" Type="http://schemas.microsoft.com/office/2007/relationships/hdphoto" Target="../media/hdphoto8.wdp"/><Relationship Id="rId10" Type="http://schemas.openxmlformats.org/officeDocument/2006/relationships/image" Target="../media/image31.jpeg"/><Relationship Id="rId4" Type="http://schemas.openxmlformats.org/officeDocument/2006/relationships/image" Target="../media/image20.png"/><Relationship Id="rId9"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2CEADB8F-D013-4503-96D7-432D90C1AF62}"/>
              </a:ext>
            </a:extLst>
          </p:cNvPr>
          <p:cNvSpPr/>
          <p:nvPr/>
        </p:nvSpPr>
        <p:spPr>
          <a:xfrm>
            <a:off x="0" y="0"/>
            <a:ext cx="12192000" cy="6946900"/>
          </a:xfrm>
          <a:prstGeom prst="rect">
            <a:avLst/>
          </a:prstGeom>
          <a:solidFill>
            <a:srgbClr val="83CB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B9BD5">
                  <a:lumMod val="20000"/>
                  <a:lumOff val="80000"/>
                </a:srgbClr>
              </a:solidFill>
              <a:effectLst/>
              <a:uLnTx/>
              <a:uFillTx/>
              <a:latin typeface="等线" panose="020F0502020204030204"/>
              <a:ea typeface="+mn-ea"/>
              <a:cs typeface="+mn-cs"/>
            </a:endParaRPr>
          </a:p>
        </p:txBody>
      </p:sp>
      <p:pic>
        <p:nvPicPr>
          <p:cNvPr id="4" name="图片 6">
            <a:extLst>
              <a:ext uri="{FF2B5EF4-FFF2-40B4-BE49-F238E27FC236}">
                <a16:creationId xmlns:a16="http://schemas.microsoft.com/office/drawing/2014/main" xmlns="" id="{CC72291E-4005-45C5-AB65-17DC4E54E670}"/>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a:off x="-223157" y="482599"/>
            <a:ext cx="8389257" cy="6464301"/>
          </a:xfrm>
          <a:prstGeom prst="rect">
            <a:avLst/>
          </a:prstGeom>
        </p:spPr>
      </p:pic>
      <p:pic>
        <p:nvPicPr>
          <p:cNvPr id="5" name="Picture 4">
            <a:extLst>
              <a:ext uri="{FF2B5EF4-FFF2-40B4-BE49-F238E27FC236}">
                <a16:creationId xmlns:a16="http://schemas.microsoft.com/office/drawing/2014/main" xmlns="" id="{928B8B09-B3BC-478F-BD7D-6446052FFC81}"/>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364" b="81364" l="54556" r="86000">
                        <a14:foregroundMark x1="69444" y1="1515" x2="62222" y2="15758"/>
                        <a14:foregroundMark x1="62222" y1="15758" x2="78667" y2="16970"/>
                        <a14:foregroundMark x1="78667" y1="16970" x2="83333" y2="15455"/>
                        <a14:foregroundMark x1="63444" y1="2576" x2="81667" y2="1515"/>
                        <a14:foregroundMark x1="81667" y1="1515" x2="83333" y2="1515"/>
                        <a14:foregroundMark x1="84667" y1="3333" x2="86000" y2="22576"/>
                        <a14:foregroundMark x1="86000" y1="22576" x2="85444" y2="27576"/>
                        <a14:foregroundMark x1="70111" y1="60152" x2="70000" y2="68030"/>
                        <a14:foregroundMark x1="70000" y1="68030" x2="75778" y2="70303"/>
                        <a14:foregroundMark x1="75778" y1="70303" x2="83889" y2="67727"/>
                        <a14:foregroundMark x1="83889" y1="67727" x2="84333" y2="67121"/>
                        <a14:foregroundMark x1="83778" y1="33636" x2="85222" y2="39848"/>
                        <a14:foregroundMark x1="70889" y1="59697" x2="66778" y2="67424"/>
                        <a14:foregroundMark x1="66778" y1="67424" x2="74000" y2="72273"/>
                        <a14:foregroundMark x1="74000" y1="72273" x2="83444" y2="72576"/>
                        <a14:foregroundMark x1="83444" y1="72576" x2="85000" y2="71364"/>
                        <a14:foregroundMark x1="82000" y1="72576" x2="84333" y2="81364"/>
                        <a14:foregroundMark x1="62556" y1="58636" x2="65000" y2="58939"/>
                        <a14:foregroundMark x1="56111" y1="40758" x2="55444" y2="43182"/>
                        <a14:foregroundMark x1="56111" y1="38030" x2="54556" y2="38333"/>
                        <a14:backgroundMark x1="77444" y1="23939" x2="77444" y2="23939"/>
                      </a14:backgroundRemoval>
                    </a14:imgEffect>
                  </a14:imgLayer>
                </a14:imgProps>
              </a:ext>
              <a:ext uri="{28A0092B-C50C-407E-A947-70E740481C1C}">
                <a14:useLocalDpi xmlns:a14="http://schemas.microsoft.com/office/drawing/2010/main" val="0"/>
              </a:ext>
            </a:extLst>
          </a:blip>
          <a:srcRect l="53259" t="-1515" r="14137" b="26364"/>
          <a:stretch/>
        </p:blipFill>
        <p:spPr>
          <a:xfrm>
            <a:off x="9397057" y="-228600"/>
            <a:ext cx="2794943" cy="7086600"/>
          </a:xfrm>
          <a:prstGeom prst="rect">
            <a:avLst/>
          </a:prstGeom>
        </p:spPr>
      </p:pic>
      <p:pic>
        <p:nvPicPr>
          <p:cNvPr id="6" name="图片 6">
            <a:extLst>
              <a:ext uri="{FF2B5EF4-FFF2-40B4-BE49-F238E27FC236}">
                <a16:creationId xmlns:a16="http://schemas.microsoft.com/office/drawing/2014/main" xmlns="" id="{9D9B50E7-1A51-4CC6-BFCC-FF24BC067208}"/>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flipH="1">
            <a:off x="7883069" y="0"/>
            <a:ext cx="8389257" cy="6946900"/>
          </a:xfrm>
          <a:prstGeom prst="rect">
            <a:avLst/>
          </a:prstGeom>
        </p:spPr>
      </p:pic>
      <p:pic>
        <p:nvPicPr>
          <p:cNvPr id="8" name="图片 9">
            <a:extLst>
              <a:ext uri="{FF2B5EF4-FFF2-40B4-BE49-F238E27FC236}">
                <a16:creationId xmlns:a16="http://schemas.microsoft.com/office/drawing/2014/main" xmlns="" id="{F83DD9A5-05B8-4E98-B428-2655D0DE8739}"/>
              </a:ext>
            </a:extLst>
          </p:cNvPr>
          <p:cNvPicPr>
            <a:picLocks noChangeAspect="1"/>
          </p:cNvPicPr>
          <p:nvPr/>
        </p:nvPicPr>
        <p:blipFill rotWithShape="1">
          <a:blip r:embed="rId10"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8566150" y="1327464"/>
            <a:ext cx="2362200" cy="1280160"/>
          </a:xfrm>
          <a:prstGeom prst="rect">
            <a:avLst/>
          </a:prstGeom>
          <a:noFill/>
        </p:spPr>
      </p:pic>
      <p:pic>
        <p:nvPicPr>
          <p:cNvPr id="9" name="图片 10">
            <a:extLst>
              <a:ext uri="{FF2B5EF4-FFF2-40B4-BE49-F238E27FC236}">
                <a16:creationId xmlns:a16="http://schemas.microsoft.com/office/drawing/2014/main" xmlns="" id="{7DDABA2F-C75F-44B3-8359-CBEAB794A8B8}"/>
              </a:ext>
            </a:extLst>
          </p:cNvPr>
          <p:cNvPicPr>
            <a:picLocks noChangeAspect="1"/>
          </p:cNvPicPr>
          <p:nvPr/>
        </p:nvPicPr>
        <p:blipFill rotWithShape="1">
          <a:blip r:embed="rId11">
            <a:clrChange>
              <a:clrFrom>
                <a:srgbClr val="E8F0C9"/>
              </a:clrFrom>
              <a:clrTo>
                <a:srgbClr val="E8F0C9">
                  <a:alpha val="0"/>
                </a:srgbClr>
              </a:clrTo>
            </a:clrChange>
            <a:extLst>
              <a:ext uri="{BEBA8EAE-BF5A-486C-A8C5-ECC9F3942E4B}">
                <a14:imgProps xmlns:a14="http://schemas.microsoft.com/office/drawing/2010/main">
                  <a14:imgLayer r:embed="rId12">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9482819" y="148276"/>
            <a:ext cx="2162628" cy="1490024"/>
          </a:xfrm>
          <a:prstGeom prst="rect">
            <a:avLst/>
          </a:prstGeom>
          <a:noFill/>
        </p:spPr>
      </p:pic>
      <p:sp>
        <p:nvSpPr>
          <p:cNvPr id="10" name="文本框 1">
            <a:extLst>
              <a:ext uri="{FF2B5EF4-FFF2-40B4-BE49-F238E27FC236}">
                <a16:creationId xmlns:a16="http://schemas.microsoft.com/office/drawing/2014/main" xmlns="" id="{8FD6C3DC-C6E9-4AD2-93CC-65DE68F8CBEB}"/>
              </a:ext>
            </a:extLst>
          </p:cNvPr>
          <p:cNvSpPr txBox="1"/>
          <p:nvPr/>
        </p:nvSpPr>
        <p:spPr>
          <a:xfrm>
            <a:off x="2133600" y="1143000"/>
            <a:ext cx="8305800" cy="280076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CN" sz="8800" b="1">
                <a:solidFill>
                  <a:srgbClr val="FF9E15"/>
                </a:solidFill>
                <a:latin typeface="UTM Cooper Black" panose="02040603050506020204" pitchFamily="18" charset="0"/>
                <a:ea typeface="微软雅黑" panose="020B0503020204020204" pitchFamily="34" charset="-122"/>
              </a:rPr>
              <a:t>TẬP ĐỌC</a:t>
            </a:r>
          </a:p>
          <a:p>
            <a:pPr algn="ctr"/>
            <a:r>
              <a:rPr lang="en-US" altLang="zh-CN" sz="8800" b="1">
                <a:solidFill>
                  <a:srgbClr val="FF9E15"/>
                </a:solidFill>
                <a:latin typeface="UTM Cooper Black" panose="02040603050506020204" pitchFamily="18" charset="0"/>
                <a:ea typeface="微软雅黑" panose="020B0503020204020204" pitchFamily="34" charset="-122"/>
              </a:rPr>
              <a:t>LỚP 5</a:t>
            </a:r>
            <a:endParaRPr lang="zh-CN" altLang="en-US" sz="8800" b="1" dirty="0">
              <a:solidFill>
                <a:srgbClr val="FF9E15"/>
              </a:solidFill>
              <a:latin typeface="UTM Cooper Black" panose="02040603050506020204" pitchFamily="18" charset="0"/>
              <a:ea typeface="微软雅黑" panose="020B0503020204020204" pitchFamily="34" charset="-122"/>
            </a:endParaRPr>
          </a:p>
        </p:txBody>
      </p:sp>
      <p:pic>
        <p:nvPicPr>
          <p:cNvPr id="12" name="Picture 11">
            <a:extLst>
              <a:ext uri="{FF2B5EF4-FFF2-40B4-BE49-F238E27FC236}">
                <a16:creationId xmlns:a16="http://schemas.microsoft.com/office/drawing/2014/main" xmlns="" id="{9823E13B-8DCD-47FC-84B2-87DA502A617F}"/>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287452" y="3419611"/>
            <a:ext cx="1693748" cy="4046174"/>
          </a:xfrm>
          <a:prstGeom prst="rect">
            <a:avLst/>
          </a:prstGeom>
        </p:spPr>
      </p:pic>
      <p:pic>
        <p:nvPicPr>
          <p:cNvPr id="13" name="Picture 12">
            <a:extLst>
              <a:ext uri="{FF2B5EF4-FFF2-40B4-BE49-F238E27FC236}">
                <a16:creationId xmlns:a16="http://schemas.microsoft.com/office/drawing/2014/main" xmlns="" id="{E94CD81A-A104-4C7F-AD75-C0B3A27A5339}"/>
              </a:ext>
            </a:extLst>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54392" b="95165" l="29818" r="43044">
                        <a14:foregroundMark x1="32782" y1="54392" x2="39681" y2="57534"/>
                        <a14:foregroundMark x1="30331" y1="74134" x2="30331" y2="74134"/>
                        <a14:foregroundMark x1="30331" y1="74134" x2="30331" y2="74134"/>
                        <a14:foregroundMark x1="42075" y1="72280" x2="42075" y2="72280"/>
                        <a14:foregroundMark x1="42360" y1="72603" x2="42360" y2="72603"/>
                      </a14:backgroundRemoval>
                    </a14:imgEffect>
                  </a14:imgLayer>
                </a14:imgProps>
              </a:ext>
              <a:ext uri="{28A0092B-C50C-407E-A947-70E740481C1C}">
                <a14:useLocalDpi xmlns:a14="http://schemas.microsoft.com/office/drawing/2010/main" val="0"/>
              </a:ext>
            </a:extLst>
          </a:blip>
          <a:srcRect l="28189" t="52132" r="55302"/>
          <a:stretch/>
        </p:blipFill>
        <p:spPr>
          <a:xfrm>
            <a:off x="8947828" y="3786812"/>
            <a:ext cx="1832881" cy="3760138"/>
          </a:xfrm>
          <a:prstGeom prst="rect">
            <a:avLst/>
          </a:prstGeom>
        </p:spPr>
      </p:pic>
      <p:pic>
        <p:nvPicPr>
          <p:cNvPr id="14" name="图形 14">
            <a:extLst>
              <a:ext uri="{FF2B5EF4-FFF2-40B4-BE49-F238E27FC236}">
                <a16:creationId xmlns:a16="http://schemas.microsoft.com/office/drawing/2014/main" xmlns="" id="{BFC18227-9FFB-4CED-910A-53339BA80F4C}"/>
              </a:ext>
            </a:extLst>
          </p:cNvPr>
          <p:cNvPicPr>
            <a:picLocks noChangeAspect="1"/>
          </p:cNvPicPr>
          <p:nvPr/>
        </p:nvPicPr>
        <p:blipFill>
          <a:blip r:embed="rId17">
            <a:extLst>
              <a:ext uri="{96DAC541-7B7A-43D3-8B79-37D633B846F1}">
                <asvg:svgBlip xmlns:asvg="http://schemas.microsoft.com/office/drawing/2016/SVG/main" xmlns="" r:embed="rId18"/>
              </a:ext>
            </a:extLst>
          </a:blip>
          <a:stretch>
            <a:fillRect/>
          </a:stretch>
        </p:blipFill>
        <p:spPr>
          <a:xfrm>
            <a:off x="0" y="6398561"/>
            <a:ext cx="12192000" cy="1007778"/>
          </a:xfrm>
          <a:prstGeom prst="rect">
            <a:avLst/>
          </a:prstGeom>
        </p:spPr>
      </p:pic>
    </p:spTree>
    <p:custDataLst>
      <p:tags r:id="rId1"/>
    </p:custDataLst>
    <p:extLst>
      <p:ext uri="{BB962C8B-B14F-4D97-AF65-F5344CB8AC3E}">
        <p14:creationId xmlns:p14="http://schemas.microsoft.com/office/powerpoint/2010/main" val="303773842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14:presetBounceEnd="40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40000">
                                          <p:cBhvr additive="base">
                                            <p:cTn id="7" dur="1250" fill="hold"/>
                                            <p:tgtEl>
                                              <p:spTgt spid="10"/>
                                            </p:tgtEl>
                                            <p:attrNameLst>
                                              <p:attrName>ppt_x</p:attrName>
                                            </p:attrNameLst>
                                          </p:cBhvr>
                                          <p:tavLst>
                                            <p:tav tm="0">
                                              <p:val>
                                                <p:strVal val="1+#ppt_w/2"/>
                                              </p:val>
                                            </p:tav>
                                            <p:tav tm="100000">
                                              <p:val>
                                                <p:strVal val="#ppt_x"/>
                                              </p:val>
                                            </p:tav>
                                          </p:tavLst>
                                        </p:anim>
                                        <p:anim calcmode="lin" valueType="num" p14:bounceEnd="40000">
                                          <p:cBhvr additive="base">
                                            <p:cTn id="8" dur="125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40000">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14:bounceEnd="40000">
                                          <p:cBhvr additive="base">
                                            <p:cTn id="11" dur="1250" fill="hold"/>
                                            <p:tgtEl>
                                              <p:spTgt spid="14"/>
                                            </p:tgtEl>
                                            <p:attrNameLst>
                                              <p:attrName>ppt_x</p:attrName>
                                            </p:attrNameLst>
                                          </p:cBhvr>
                                          <p:tavLst>
                                            <p:tav tm="0">
                                              <p:val>
                                                <p:strVal val="0-#ppt_w/2"/>
                                              </p:val>
                                            </p:tav>
                                            <p:tav tm="100000">
                                              <p:val>
                                                <p:strVal val="#ppt_x"/>
                                              </p:val>
                                            </p:tav>
                                          </p:tavLst>
                                        </p:anim>
                                        <p:anim calcmode="lin" valueType="num" p14:bounceEnd="40000">
                                          <p:cBhvr additive="base">
                                            <p:cTn id="12" dur="125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1250" fill="hold"/>
                                            <p:tgtEl>
                                              <p:spTgt spid="13"/>
                                            </p:tgtEl>
                                            <p:attrNameLst>
                                              <p:attrName>ppt_x</p:attrName>
                                            </p:attrNameLst>
                                          </p:cBhvr>
                                          <p:tavLst>
                                            <p:tav tm="0">
                                              <p:val>
                                                <p:strVal val="1+#ppt_w/2"/>
                                              </p:val>
                                            </p:tav>
                                            <p:tav tm="100000">
                                              <p:val>
                                                <p:strVal val="#ppt_x"/>
                                              </p:val>
                                            </p:tav>
                                          </p:tavLst>
                                        </p:anim>
                                        <p:anim calcmode="lin" valueType="num">
                                          <p:cBhvr additive="base">
                                            <p:cTn id="18" dur="1250" fill="hold"/>
                                            <p:tgtEl>
                                              <p:spTgt spid="13"/>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1250" fill="hold"/>
                                            <p:tgtEl>
                                              <p:spTgt spid="12"/>
                                            </p:tgtEl>
                                            <p:attrNameLst>
                                              <p:attrName>ppt_x</p:attrName>
                                            </p:attrNameLst>
                                          </p:cBhvr>
                                          <p:tavLst>
                                            <p:tav tm="0">
                                              <p:val>
                                                <p:strVal val="0-#ppt_w/2"/>
                                              </p:val>
                                            </p:tav>
                                            <p:tav tm="100000">
                                              <p:val>
                                                <p:strVal val="#ppt_x"/>
                                              </p:val>
                                            </p:tav>
                                          </p:tavLst>
                                        </p:anim>
                                        <p:anim calcmode="lin" valueType="num">
                                          <p:cBhvr additive="base">
                                            <p:cTn id="22" dur="125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250" fill="hold"/>
                                            <p:tgtEl>
                                              <p:spTgt spid="10"/>
                                            </p:tgtEl>
                                            <p:attrNameLst>
                                              <p:attrName>ppt_x</p:attrName>
                                            </p:attrNameLst>
                                          </p:cBhvr>
                                          <p:tavLst>
                                            <p:tav tm="0">
                                              <p:val>
                                                <p:strVal val="1+#ppt_w/2"/>
                                              </p:val>
                                            </p:tav>
                                            <p:tav tm="100000">
                                              <p:val>
                                                <p:strVal val="#ppt_x"/>
                                              </p:val>
                                            </p:tav>
                                          </p:tavLst>
                                        </p:anim>
                                        <p:anim calcmode="lin" valueType="num">
                                          <p:cBhvr additive="base">
                                            <p:cTn id="8" dur="125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250" fill="hold"/>
                                            <p:tgtEl>
                                              <p:spTgt spid="14"/>
                                            </p:tgtEl>
                                            <p:attrNameLst>
                                              <p:attrName>ppt_x</p:attrName>
                                            </p:attrNameLst>
                                          </p:cBhvr>
                                          <p:tavLst>
                                            <p:tav tm="0">
                                              <p:val>
                                                <p:strVal val="0-#ppt_w/2"/>
                                              </p:val>
                                            </p:tav>
                                            <p:tav tm="100000">
                                              <p:val>
                                                <p:strVal val="#ppt_x"/>
                                              </p:val>
                                            </p:tav>
                                          </p:tavLst>
                                        </p:anim>
                                        <p:anim calcmode="lin" valueType="num">
                                          <p:cBhvr additive="base">
                                            <p:cTn id="12" dur="125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1250" fill="hold"/>
                                            <p:tgtEl>
                                              <p:spTgt spid="13"/>
                                            </p:tgtEl>
                                            <p:attrNameLst>
                                              <p:attrName>ppt_x</p:attrName>
                                            </p:attrNameLst>
                                          </p:cBhvr>
                                          <p:tavLst>
                                            <p:tav tm="0">
                                              <p:val>
                                                <p:strVal val="1+#ppt_w/2"/>
                                              </p:val>
                                            </p:tav>
                                            <p:tav tm="100000">
                                              <p:val>
                                                <p:strVal val="#ppt_x"/>
                                              </p:val>
                                            </p:tav>
                                          </p:tavLst>
                                        </p:anim>
                                        <p:anim calcmode="lin" valueType="num">
                                          <p:cBhvr additive="base">
                                            <p:cTn id="18" dur="1250" fill="hold"/>
                                            <p:tgtEl>
                                              <p:spTgt spid="13"/>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1250" fill="hold"/>
                                            <p:tgtEl>
                                              <p:spTgt spid="12"/>
                                            </p:tgtEl>
                                            <p:attrNameLst>
                                              <p:attrName>ppt_x</p:attrName>
                                            </p:attrNameLst>
                                          </p:cBhvr>
                                          <p:tavLst>
                                            <p:tav tm="0">
                                              <p:val>
                                                <p:strVal val="0-#ppt_w/2"/>
                                              </p:val>
                                            </p:tav>
                                            <p:tav tm="100000">
                                              <p:val>
                                                <p:strVal val="#ppt_x"/>
                                              </p:val>
                                            </p:tav>
                                          </p:tavLst>
                                        </p:anim>
                                        <p:anim calcmode="lin" valueType="num">
                                          <p:cBhvr additive="base">
                                            <p:cTn id="22" dur="125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1">
            <a:extLst>
              <a:ext uri="{FF2B5EF4-FFF2-40B4-BE49-F238E27FC236}">
                <a16:creationId xmlns:a16="http://schemas.microsoft.com/office/drawing/2014/main" xmlns="" id="{3C723B29-E2AD-4BBF-9DF8-34A1B6377B3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80317" y="721606"/>
            <a:ext cx="1006545" cy="826999"/>
          </a:xfrm>
          <a:prstGeom prst="rect">
            <a:avLst/>
          </a:prstGeom>
        </p:spPr>
      </p:pic>
      <p:sp>
        <p:nvSpPr>
          <p:cNvPr id="4" name="文本框 1">
            <a:extLst>
              <a:ext uri="{FF2B5EF4-FFF2-40B4-BE49-F238E27FC236}">
                <a16:creationId xmlns:a16="http://schemas.microsoft.com/office/drawing/2014/main" xmlns="" id="{F105F1B8-8070-4B1B-8F82-EB3535C9573E}"/>
              </a:ext>
            </a:extLst>
          </p:cNvPr>
          <p:cNvSpPr txBox="1"/>
          <p:nvPr/>
        </p:nvSpPr>
        <p:spPr>
          <a:xfrm>
            <a:off x="-228600" y="274128"/>
            <a:ext cx="12954000" cy="923330"/>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CN" sz="5400" b="1">
                <a:solidFill>
                  <a:srgbClr val="276E2F"/>
                </a:solidFill>
                <a:latin typeface="Times New Roman" panose="02020603050405020304" pitchFamily="18" charset="0"/>
                <a:ea typeface="微软雅黑" panose="020B0503020204020204" pitchFamily="34" charset="-122"/>
                <a:cs typeface="Times New Roman" panose="02020603050405020304" pitchFamily="18" charset="0"/>
              </a:rPr>
              <a:t>MỤC TIÊU</a:t>
            </a:r>
            <a:endParaRPr lang="zh-CN" altLang="en-US" sz="5400" b="1" dirty="0">
              <a:solidFill>
                <a:srgbClr val="276E2F"/>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TextBox 1">
            <a:extLst>
              <a:ext uri="{FF2B5EF4-FFF2-40B4-BE49-F238E27FC236}">
                <a16:creationId xmlns:a16="http://schemas.microsoft.com/office/drawing/2014/main" xmlns="" id="{ECBCB421-038B-41DC-AFA6-8DA78AE9DB00}"/>
              </a:ext>
            </a:extLst>
          </p:cNvPr>
          <p:cNvSpPr txBox="1"/>
          <p:nvPr/>
        </p:nvSpPr>
        <p:spPr>
          <a:xfrm>
            <a:off x="2307064" y="1487519"/>
            <a:ext cx="9427736" cy="584775"/>
          </a:xfrm>
          <a:prstGeom prst="rect">
            <a:avLst/>
          </a:prstGeom>
          <a:solidFill>
            <a:schemeClr val="accent2"/>
          </a:solidFill>
        </p:spPr>
        <p:txBody>
          <a:bodyPr wrap="square" rtlCol="0">
            <a:spAutoFit/>
          </a:bodyPr>
          <a:lstStyle/>
          <a:p>
            <a:r>
              <a:rPr lang="en-US" sz="3200">
                <a:solidFill>
                  <a:sysClr val="windowText" lastClr="000000"/>
                </a:solidFill>
                <a:latin typeface="Times New Roman" panose="02020603050405020304" pitchFamily="18" charset="0"/>
                <a:ea typeface="微软雅黑" panose="020B0503020204020204" pitchFamily="34" charset="-122"/>
                <a:cs typeface="Times New Roman" panose="02020603050405020304" pitchFamily="18" charset="0"/>
              </a:rPr>
              <a:t>Đọc trôi chảy, diễn cảm được toàn bài, ngắt nghỉ đúng.</a:t>
            </a:r>
          </a:p>
        </p:txBody>
      </p:sp>
      <p:pic>
        <p:nvPicPr>
          <p:cNvPr id="8" name="Picture 7">
            <a:extLst>
              <a:ext uri="{FF2B5EF4-FFF2-40B4-BE49-F238E27FC236}">
                <a16:creationId xmlns:a16="http://schemas.microsoft.com/office/drawing/2014/main" xmlns="" id="{1741F9D0-109C-42A7-A12D-164F524C4B43}"/>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208594" y="678062"/>
            <a:ext cx="1167265" cy="2788464"/>
          </a:xfrm>
          <a:prstGeom prst="rect">
            <a:avLst/>
          </a:prstGeom>
        </p:spPr>
      </p:pic>
      <p:pic>
        <p:nvPicPr>
          <p:cNvPr id="9" name="Picture 8">
            <a:extLst>
              <a:ext uri="{FF2B5EF4-FFF2-40B4-BE49-F238E27FC236}">
                <a16:creationId xmlns:a16="http://schemas.microsoft.com/office/drawing/2014/main" xmlns="" id="{F5BE6A76-43D9-4B01-B399-913C7076CB78}"/>
              </a:ext>
            </a:extLst>
          </p:cNvPr>
          <p:cNvPicPr>
            <a:picLocks noChangeAspect="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77459" t="2752" r="8094" b="57257"/>
          <a:stretch/>
        </p:blipFill>
        <p:spPr>
          <a:xfrm flipH="1">
            <a:off x="899956" y="2487016"/>
            <a:ext cx="1167266" cy="2286001"/>
          </a:xfrm>
          <a:prstGeom prst="rect">
            <a:avLst/>
          </a:prstGeom>
        </p:spPr>
      </p:pic>
      <p:sp>
        <p:nvSpPr>
          <p:cNvPr id="11" name="TextBox 10">
            <a:extLst>
              <a:ext uri="{FF2B5EF4-FFF2-40B4-BE49-F238E27FC236}">
                <a16:creationId xmlns:a16="http://schemas.microsoft.com/office/drawing/2014/main" xmlns="" id="{D9C00231-869C-4972-934E-2672CCF00AE7}"/>
              </a:ext>
            </a:extLst>
          </p:cNvPr>
          <p:cNvSpPr txBox="1"/>
          <p:nvPr/>
        </p:nvSpPr>
        <p:spPr>
          <a:xfrm>
            <a:off x="2307064" y="2450762"/>
            <a:ext cx="9525000" cy="1077218"/>
          </a:xfrm>
          <a:prstGeom prst="rect">
            <a:avLst/>
          </a:prstGeom>
          <a:solidFill>
            <a:schemeClr val="accent2"/>
          </a:solid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lang="en-US" sz="3200">
                <a:solidFill>
                  <a:sysClr val="windowText" lastClr="000000"/>
                </a:solidFill>
                <a:latin typeface="Times New Roman" panose="02020603050405020304" pitchFamily="18" charset="0"/>
                <a:ea typeface="微软雅黑" panose="020B0503020204020204" pitchFamily="34" charset="-122"/>
                <a:cs typeface="Times New Roman" panose="02020603050405020304" pitchFamily="18" charset="0"/>
              </a:rPr>
              <a:t>Đọc đúng các từ khó, hiểu nghĩa của các từ: buôn, nghi thức, gùi,...</a:t>
            </a:r>
            <a:endParaRPr kumimoji="0" lang="en-US" sz="3200" b="0" i="0" u="none" strike="noStrike" kern="1200" cap="none" spc="0" normalizeH="0" baseline="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0" name="Picture 9">
            <a:extLst>
              <a:ext uri="{FF2B5EF4-FFF2-40B4-BE49-F238E27FC236}">
                <a16:creationId xmlns:a16="http://schemas.microsoft.com/office/drawing/2014/main" xmlns="" id="{03DBE782-F505-4EBC-B7DB-F7407371516F}"/>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4392" b="95165" l="29818" r="43044">
                        <a14:foregroundMark x1="32782" y1="54392" x2="39681" y2="57534"/>
                        <a14:foregroundMark x1="30331" y1="74134" x2="30331" y2="74134"/>
                        <a14:foregroundMark x1="30331" y1="74134" x2="30331" y2="74134"/>
                        <a14:foregroundMark x1="42075" y1="72280" x2="42075" y2="72280"/>
                        <a14:foregroundMark x1="42360" y1="72603" x2="42360" y2="72603"/>
                      </a14:backgroundRemoval>
                    </a14:imgEffect>
                  </a14:imgLayer>
                </a14:imgProps>
              </a:ext>
              <a:ext uri="{28A0092B-C50C-407E-A947-70E740481C1C}">
                <a14:useLocalDpi xmlns:a14="http://schemas.microsoft.com/office/drawing/2010/main" val="0"/>
              </a:ext>
            </a:extLst>
          </a:blip>
          <a:srcRect l="28189" t="52132" r="55302"/>
          <a:stretch/>
        </p:blipFill>
        <p:spPr>
          <a:xfrm>
            <a:off x="300698" y="4476980"/>
            <a:ext cx="1359238" cy="2788464"/>
          </a:xfrm>
          <a:prstGeom prst="rect">
            <a:avLst/>
          </a:prstGeom>
        </p:spPr>
      </p:pic>
      <p:sp>
        <p:nvSpPr>
          <p:cNvPr id="12" name="TextBox 11">
            <a:extLst>
              <a:ext uri="{FF2B5EF4-FFF2-40B4-BE49-F238E27FC236}">
                <a16:creationId xmlns:a16="http://schemas.microsoft.com/office/drawing/2014/main" xmlns="" id="{5948E03E-377A-4FD3-8C77-35DB54A93013}"/>
              </a:ext>
            </a:extLst>
          </p:cNvPr>
          <p:cNvSpPr txBox="1"/>
          <p:nvPr/>
        </p:nvSpPr>
        <p:spPr>
          <a:xfrm>
            <a:off x="2307064" y="3741965"/>
            <a:ext cx="9525000" cy="2062103"/>
          </a:xfrm>
          <a:prstGeom prst="rect">
            <a:avLst/>
          </a:prstGeom>
          <a:solidFill>
            <a:schemeClr val="accent2"/>
          </a:solid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Hiểu</a:t>
            </a:r>
            <a:r>
              <a:rPr kumimoji="0" lang="en-US" sz="3200" b="0" i="0" u="none" strike="noStrike" kern="1200" cap="none" spc="0" normalizeH="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nội dung bài: Tình cảm của người Tây Nguyên yêu quý cô giáo, biết quý trọng văn hóa, mong muốn cho con em của dân tộc mình được học hành, thoát khỏi nghèo nàn, lạc hậu.</a:t>
            </a:r>
            <a:endParaRPr kumimoji="0" lang="en-US" sz="3200" b="0" i="0" u="none" strike="noStrike" kern="1200" cap="none" spc="0" normalizeH="0" baseline="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Tree>
    <p:custDataLst>
      <p:tags r:id="rId1"/>
    </p:custDataLst>
    <p:extLst>
      <p:ext uri="{BB962C8B-B14F-4D97-AF65-F5344CB8AC3E}">
        <p14:creationId xmlns:p14="http://schemas.microsoft.com/office/powerpoint/2010/main" val="325438766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left)">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left)">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Box 4"/>
          <p:cNvSpPr txBox="1">
            <a:spLocks noChangeArrowheads="1"/>
          </p:cNvSpPr>
          <p:nvPr/>
        </p:nvSpPr>
        <p:spPr bwMode="auto">
          <a:xfrm>
            <a:off x="311458" y="120402"/>
            <a:ext cx="11569084" cy="6617196"/>
          </a:xfrm>
          <a:prstGeom prst="rect">
            <a:avLst/>
          </a:prstGeom>
          <a:solidFill>
            <a:schemeClr val="bg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vi-VN" sz="4000" b="1">
                <a:solidFill>
                  <a:srgbClr val="000000"/>
                </a:solidFill>
                <a:latin typeface="Times New Roman" panose="02020603050405020304" pitchFamily="18" charset="0"/>
                <a:cs typeface="Times New Roman" panose="02020603050405020304" pitchFamily="18" charset="0"/>
              </a:rPr>
              <a:t>Buôn Chư Lênh đón cô giáo</a:t>
            </a:r>
          </a:p>
          <a:p>
            <a:r>
              <a:rPr lang="vi-VN" sz="3200">
                <a:solidFill>
                  <a:srgbClr val="000000"/>
                </a:solidFill>
                <a:latin typeface="Times New Roman" panose="02020603050405020304" pitchFamily="18" charset="0"/>
                <a:cs typeface="Times New Roman" panose="02020603050405020304" pitchFamily="18" charset="0"/>
              </a:rPr>
              <a:t>     Căn nhà sàn chật ních người mặc quần áo như đi hội. Mấy cô gái vừa lùi vừa trải những tấm lông thú thẳng tắp từ đầu cầu thang tới cửa bếp giữa sàn. Bấy giờ, người già mới ra hiệu dẫn Y Hoa bước lên lối đi bằng lông thú mịn như nhung. Buôn Chư Lênh đã đón tiếp cô giáo đến mở trường bằng nghi thức trang trọng nhất dành cho khách quý.</a:t>
            </a:r>
          </a:p>
          <a:p>
            <a:r>
              <a:rPr lang="vi-VN" sz="3200">
                <a:solidFill>
                  <a:srgbClr val="000000"/>
                </a:solidFill>
                <a:latin typeface="Times New Roman" panose="02020603050405020304" pitchFamily="18" charset="0"/>
                <a:cs typeface="Times New Roman" panose="02020603050405020304" pitchFamily="18" charset="0"/>
              </a:rPr>
              <a:t>     Y Hoa đến bên già Rok, trưởng buôn, đang đứng đón khách ở giữa nhà sàn. Nhận con dao mà già giao cho, nhằm vào cây cột nóc, Y Hoa chém một nhát thật sâu vào cột. Đó là lời thề của người lạ đến buôn, theo tục lệ, lời thề ấy không thể nói ra mà phải khắc vào cột. Y Hoa được coi là người trong buôn sau khi chém nhát dao.</a:t>
            </a:r>
          </a:p>
          <a:p>
            <a:r>
              <a:rPr lang="vi-VN" sz="3200">
                <a:solidFill>
                  <a:srgbClr val="000000"/>
                </a:solidFill>
                <a:latin typeface="Times New Roman" panose="02020603050405020304" pitchFamily="18" charset="0"/>
                <a:cs typeface="Times New Roman" panose="02020603050405020304" pitchFamily="18" charset="0"/>
              </a:rPr>
              <a:t>     - A, chữ, chữ cô giáo!</a:t>
            </a:r>
          </a:p>
        </p:txBody>
      </p:sp>
      <p:pic>
        <p:nvPicPr>
          <p:cNvPr id="3" name="Picture 2">
            <a:extLst>
              <a:ext uri="{FF2B5EF4-FFF2-40B4-BE49-F238E27FC236}">
                <a16:creationId xmlns:a16="http://schemas.microsoft.com/office/drawing/2014/main" xmlns="" id="{C9012A58-477E-4997-BBC4-36A2AB91E5F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1427208" y="4038600"/>
            <a:ext cx="1371600" cy="3276599"/>
          </a:xfrm>
          <a:prstGeom prst="rect">
            <a:avLst/>
          </a:prstGeom>
        </p:spPr>
      </p:pic>
      <p:pic>
        <p:nvPicPr>
          <p:cNvPr id="6" name="Picture 5">
            <a:extLst>
              <a:ext uri="{FF2B5EF4-FFF2-40B4-BE49-F238E27FC236}">
                <a16:creationId xmlns:a16="http://schemas.microsoft.com/office/drawing/2014/main" xmlns="" id="{DD1E929F-CDC2-4CFC-AA46-35D1DA8006DB}"/>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54392" b="95165" l="29818" r="43044">
                        <a14:foregroundMark x1="32782" y1="54392" x2="39681" y2="57534"/>
                        <a14:foregroundMark x1="30331" y1="74134" x2="30331" y2="74134"/>
                        <a14:foregroundMark x1="30331" y1="74134" x2="30331" y2="74134"/>
                        <a14:foregroundMark x1="42075" y1="72280" x2="42075" y2="72280"/>
                        <a14:foregroundMark x1="42360" y1="72603" x2="42360" y2="72603"/>
                      </a14:backgroundRemoval>
                    </a14:imgEffect>
                  </a14:imgLayer>
                </a14:imgProps>
              </a:ext>
              <a:ext uri="{28A0092B-C50C-407E-A947-70E740481C1C}">
                <a14:useLocalDpi xmlns:a14="http://schemas.microsoft.com/office/drawing/2010/main" val="0"/>
              </a:ext>
            </a:extLst>
          </a:blip>
          <a:srcRect l="28189" t="52132" r="55302"/>
          <a:stretch/>
        </p:blipFill>
        <p:spPr>
          <a:xfrm>
            <a:off x="11418533" y="5440962"/>
            <a:ext cx="835733" cy="1714499"/>
          </a:xfrm>
          <a:prstGeom prst="rect">
            <a:avLst/>
          </a:prstGeom>
        </p:spPr>
      </p:pic>
    </p:spTree>
    <p:custDataLst>
      <p:tags r:id="rId1"/>
    </p:custDataLst>
    <p:extLst>
      <p:ext uri="{BB962C8B-B14F-4D97-AF65-F5344CB8AC3E}">
        <p14:creationId xmlns:p14="http://schemas.microsoft.com/office/powerpoint/2010/main" val="105707901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bg/>
                                          </p:spTgt>
                                        </p:tgtEl>
                                        <p:attrNameLst>
                                          <p:attrName>style.visibility</p:attrName>
                                        </p:attrNameLst>
                                      </p:cBhvr>
                                      <p:to>
                                        <p:strVal val="visible"/>
                                      </p:to>
                                    </p:set>
                                    <p:animEffect transition="in" filter="barn(inVertical)">
                                      <p:cBhvr>
                                        <p:cTn id="7" dur="500"/>
                                        <p:tgtEl>
                                          <p:spTgt spid="32">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2">
                                            <p:txEl>
                                              <p:pRg st="0" end="0"/>
                                            </p:txEl>
                                          </p:spTgt>
                                        </p:tgtEl>
                                        <p:attrNameLst>
                                          <p:attrName>style.visibility</p:attrName>
                                        </p:attrNameLst>
                                      </p:cBhvr>
                                      <p:to>
                                        <p:strVal val="visible"/>
                                      </p:to>
                                    </p:set>
                                    <p:animEffect transition="in" filter="barn(inVertical)">
                                      <p:cBhvr>
                                        <p:cTn id="12" dur="500"/>
                                        <p:tgtEl>
                                          <p:spTgt spid="3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2">
                                            <p:txEl>
                                              <p:pRg st="1" end="1"/>
                                            </p:txEl>
                                          </p:spTgt>
                                        </p:tgtEl>
                                        <p:attrNameLst>
                                          <p:attrName>style.visibility</p:attrName>
                                        </p:attrNameLst>
                                      </p:cBhvr>
                                      <p:to>
                                        <p:strVal val="visible"/>
                                      </p:to>
                                    </p:set>
                                    <p:animEffect transition="in" filter="barn(inVertical)">
                                      <p:cBhvr>
                                        <p:cTn id="17" dur="500"/>
                                        <p:tgtEl>
                                          <p:spTgt spid="3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2">
                                            <p:txEl>
                                              <p:pRg st="2" end="2"/>
                                            </p:txEl>
                                          </p:spTgt>
                                        </p:tgtEl>
                                        <p:attrNameLst>
                                          <p:attrName>style.visibility</p:attrName>
                                        </p:attrNameLst>
                                      </p:cBhvr>
                                      <p:to>
                                        <p:strVal val="visible"/>
                                      </p:to>
                                    </p:set>
                                    <p:animEffect transition="in" filter="barn(inVertical)">
                                      <p:cBhvr>
                                        <p:cTn id="22" dur="500"/>
                                        <p:tgtEl>
                                          <p:spTgt spid="3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2">
                                            <p:txEl>
                                              <p:pRg st="3" end="3"/>
                                            </p:txEl>
                                          </p:spTgt>
                                        </p:tgtEl>
                                        <p:attrNameLst>
                                          <p:attrName>style.visibility</p:attrName>
                                        </p:attrNameLst>
                                      </p:cBhvr>
                                      <p:to>
                                        <p:strVal val="visible"/>
                                      </p:to>
                                    </p:set>
                                    <p:animEffect transition="in" filter="barn(inVertical)">
                                      <p:cBhvr>
                                        <p:cTn id="27" dur="500"/>
                                        <p:tgtEl>
                                          <p:spTgt spid="3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Box 4"/>
          <p:cNvSpPr txBox="1">
            <a:spLocks noChangeArrowheads="1"/>
          </p:cNvSpPr>
          <p:nvPr/>
        </p:nvSpPr>
        <p:spPr bwMode="auto">
          <a:xfrm>
            <a:off x="136834" y="181958"/>
            <a:ext cx="11918333" cy="6494085"/>
          </a:xfrm>
          <a:prstGeom prst="rect">
            <a:avLst/>
          </a:prstGeom>
          <a:solidFill>
            <a:schemeClr val="bg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just"/>
            <a:r>
              <a:rPr lang="vi-VN" sz="3200">
                <a:solidFill>
                  <a:srgbClr val="000000"/>
                </a:solidFill>
                <a:latin typeface="Times New Roman" panose="02020603050405020304" pitchFamily="18" charset="0"/>
                <a:cs typeface="Times New Roman" panose="02020603050405020304" pitchFamily="18" charset="0"/>
              </a:rPr>
              <a:t>     Già Rok xoa tay lên vết chém, khen:</a:t>
            </a:r>
          </a:p>
          <a:p>
            <a:pPr algn="just"/>
            <a:r>
              <a:rPr lang="vi-VN" sz="3200">
                <a:solidFill>
                  <a:srgbClr val="000000"/>
                </a:solidFill>
                <a:latin typeface="Times New Roman" panose="02020603050405020304" pitchFamily="18" charset="0"/>
                <a:cs typeface="Times New Roman" panose="02020603050405020304" pitchFamily="18" charset="0"/>
              </a:rPr>
              <a:t>- Tốt cái bụng đó, cô giáo ạ!</a:t>
            </a:r>
          </a:p>
          <a:p>
            <a:pPr algn="just"/>
            <a:r>
              <a:rPr lang="vi-VN" sz="3200">
                <a:solidFill>
                  <a:srgbClr val="000000"/>
                </a:solidFill>
                <a:latin typeface="Times New Roman" panose="02020603050405020304" pitchFamily="18" charset="0"/>
                <a:cs typeface="Times New Roman" panose="02020603050405020304" pitchFamily="18" charset="0"/>
              </a:rPr>
              <a:t>     Rồi giọng già vui hẳn lên:</a:t>
            </a:r>
          </a:p>
          <a:p>
            <a:pPr algn="just"/>
            <a:r>
              <a:rPr lang="vi-VN" sz="3200">
                <a:solidFill>
                  <a:srgbClr val="000000"/>
                </a:solidFill>
                <a:latin typeface="Times New Roman" panose="02020603050405020304" pitchFamily="18" charset="0"/>
                <a:cs typeface="Times New Roman" panose="02020603050405020304" pitchFamily="18" charset="0"/>
              </a:rPr>
              <a:t>- Bây giờ cho người già xem cái chữ của cô giáo đi!</a:t>
            </a:r>
          </a:p>
          <a:p>
            <a:pPr algn="just"/>
            <a:r>
              <a:rPr lang="vi-VN" sz="3200">
                <a:solidFill>
                  <a:srgbClr val="000000"/>
                </a:solidFill>
                <a:latin typeface="Times New Roman" panose="02020603050405020304" pitchFamily="18" charset="0"/>
                <a:cs typeface="Times New Roman" panose="02020603050405020304" pitchFamily="18" charset="0"/>
              </a:rPr>
              <a:t>     Bao nhiêu tiếng người cùng ùa theo:</a:t>
            </a:r>
          </a:p>
          <a:p>
            <a:pPr algn="just"/>
            <a:r>
              <a:rPr lang="vi-VN" sz="3200">
                <a:solidFill>
                  <a:srgbClr val="000000"/>
                </a:solidFill>
                <a:latin typeface="Times New Roman" panose="02020603050405020304" pitchFamily="18" charset="0"/>
                <a:cs typeface="Times New Roman" panose="02020603050405020304" pitchFamily="18" charset="0"/>
              </a:rPr>
              <a:t>- Phải đấy! Cô giáo cho lũ làng xem cái chữ nào!</a:t>
            </a:r>
          </a:p>
          <a:p>
            <a:pPr algn="just"/>
            <a:r>
              <a:rPr lang="vi-VN" sz="3200">
                <a:solidFill>
                  <a:srgbClr val="000000"/>
                </a:solidFill>
                <a:latin typeface="Times New Roman" panose="02020603050405020304" pitchFamily="18" charset="0"/>
                <a:cs typeface="Times New Roman" panose="02020603050405020304" pitchFamily="18" charset="0"/>
              </a:rPr>
              <a:t>     Y Hoa lấy trong gùi ra một trang giấy, trải lên sàn nhà. Mọi người im phăng phắc. Y Hoa nghe thấy rõ cả tiếng tim đập trong lồng ngực mình. Quỳ hai gối lên sàn, cô giáo viết thật to, thật đậm hai chữ: “Bác Hồ”. Y Hoa viết xong, bỗng bao nhiêu tiếng cùng hò reo:</a:t>
            </a:r>
          </a:p>
          <a:p>
            <a:pPr algn="just"/>
            <a:r>
              <a:rPr lang="vi-VN" sz="3200">
                <a:solidFill>
                  <a:srgbClr val="000000"/>
                </a:solidFill>
                <a:latin typeface="Times New Roman" panose="02020603050405020304" pitchFamily="18" charset="0"/>
                <a:cs typeface="Times New Roman" panose="02020603050405020304" pitchFamily="18" charset="0"/>
              </a:rPr>
              <a:t>- Ôi! Chữ cô giáo này! Nhìn kìa!</a:t>
            </a:r>
          </a:p>
          <a:p>
            <a:pPr algn="just"/>
            <a:r>
              <a:rPr lang="vi-VN" sz="3200">
                <a:solidFill>
                  <a:srgbClr val="000000"/>
                </a:solidFill>
                <a:latin typeface="Times New Roman" panose="02020603050405020304" pitchFamily="18" charset="0"/>
                <a:cs typeface="Times New Roman" panose="02020603050405020304" pitchFamily="18" charset="0"/>
              </a:rPr>
              <a:t>- A, chữ, chữ cô giáo!</a:t>
            </a:r>
          </a:p>
          <a:p>
            <a:pPr indent="7448550" algn="just"/>
            <a:r>
              <a:rPr lang="vi-VN" sz="3200" b="1" i="1">
                <a:solidFill>
                  <a:srgbClr val="000000"/>
                </a:solidFill>
                <a:latin typeface="Times New Roman" panose="02020603050405020304" pitchFamily="18" charset="0"/>
                <a:cs typeface="Times New Roman" panose="02020603050405020304" pitchFamily="18" charset="0"/>
              </a:rPr>
              <a:t>Theo </a:t>
            </a:r>
            <a:r>
              <a:rPr lang="en-US" sz="3200" b="1" i="1">
                <a:solidFill>
                  <a:srgbClr val="000000"/>
                </a:solidFill>
                <a:latin typeface="Times New Roman" panose="02020603050405020304" pitchFamily="18" charset="0"/>
                <a:cs typeface="Times New Roman" panose="02020603050405020304" pitchFamily="18" charset="0"/>
              </a:rPr>
              <a:t>Hà Đình Cẩn</a:t>
            </a:r>
          </a:p>
        </p:txBody>
      </p:sp>
      <p:pic>
        <p:nvPicPr>
          <p:cNvPr id="3" name="Picture 2">
            <a:extLst>
              <a:ext uri="{FF2B5EF4-FFF2-40B4-BE49-F238E27FC236}">
                <a16:creationId xmlns:a16="http://schemas.microsoft.com/office/drawing/2014/main" xmlns="" id="{C9012A58-477E-4997-BBC4-36A2AB91E5F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2667000" y="4114800"/>
            <a:ext cx="1371600" cy="3276599"/>
          </a:xfrm>
          <a:prstGeom prst="rect">
            <a:avLst/>
          </a:prstGeom>
        </p:spPr>
      </p:pic>
      <p:pic>
        <p:nvPicPr>
          <p:cNvPr id="6" name="Picture 5">
            <a:extLst>
              <a:ext uri="{FF2B5EF4-FFF2-40B4-BE49-F238E27FC236}">
                <a16:creationId xmlns:a16="http://schemas.microsoft.com/office/drawing/2014/main" xmlns="" id="{DD1E929F-CDC2-4CFC-AA46-35D1DA8006DB}"/>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54392" b="95165" l="29818" r="43044">
                        <a14:foregroundMark x1="32782" y1="54392" x2="39681" y2="57534"/>
                        <a14:foregroundMark x1="30331" y1="74134" x2="30331" y2="74134"/>
                        <a14:foregroundMark x1="30331" y1="74134" x2="30331" y2="74134"/>
                        <a14:foregroundMark x1="42075" y1="72280" x2="42075" y2="72280"/>
                        <a14:foregroundMark x1="42360" y1="72603" x2="42360" y2="72603"/>
                      </a14:backgroundRemoval>
                    </a14:imgEffect>
                  </a14:imgLayer>
                </a14:imgProps>
              </a:ext>
              <a:ext uri="{28A0092B-C50C-407E-A947-70E740481C1C}">
                <a14:useLocalDpi xmlns:a14="http://schemas.microsoft.com/office/drawing/2010/main" val="0"/>
              </a:ext>
            </a:extLst>
          </a:blip>
          <a:srcRect l="28189" t="52132" r="55302"/>
          <a:stretch/>
        </p:blipFill>
        <p:spPr>
          <a:xfrm>
            <a:off x="11418533" y="5440962"/>
            <a:ext cx="835733" cy="1714499"/>
          </a:xfrm>
          <a:prstGeom prst="rect">
            <a:avLst/>
          </a:prstGeom>
        </p:spPr>
      </p:pic>
    </p:spTree>
    <p:custDataLst>
      <p:tags r:id="rId1"/>
    </p:custDataLst>
    <p:extLst>
      <p:ext uri="{BB962C8B-B14F-4D97-AF65-F5344CB8AC3E}">
        <p14:creationId xmlns:p14="http://schemas.microsoft.com/office/powerpoint/2010/main" val="25769211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bg/>
                                          </p:spTgt>
                                        </p:tgtEl>
                                        <p:attrNameLst>
                                          <p:attrName>style.visibility</p:attrName>
                                        </p:attrNameLst>
                                      </p:cBhvr>
                                      <p:to>
                                        <p:strVal val="visible"/>
                                      </p:to>
                                    </p:set>
                                    <p:animEffect transition="in" filter="barn(inVertical)">
                                      <p:cBhvr>
                                        <p:cTn id="7" dur="500"/>
                                        <p:tgtEl>
                                          <p:spTgt spid="32">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2">
                                            <p:txEl>
                                              <p:pRg st="0" end="0"/>
                                            </p:txEl>
                                          </p:spTgt>
                                        </p:tgtEl>
                                        <p:attrNameLst>
                                          <p:attrName>style.visibility</p:attrName>
                                        </p:attrNameLst>
                                      </p:cBhvr>
                                      <p:to>
                                        <p:strVal val="visible"/>
                                      </p:to>
                                    </p:set>
                                    <p:animEffect transition="in" filter="barn(inVertical)">
                                      <p:cBhvr>
                                        <p:cTn id="12" dur="500"/>
                                        <p:tgtEl>
                                          <p:spTgt spid="3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2">
                                            <p:txEl>
                                              <p:pRg st="1" end="1"/>
                                            </p:txEl>
                                          </p:spTgt>
                                        </p:tgtEl>
                                        <p:attrNameLst>
                                          <p:attrName>style.visibility</p:attrName>
                                        </p:attrNameLst>
                                      </p:cBhvr>
                                      <p:to>
                                        <p:strVal val="visible"/>
                                      </p:to>
                                    </p:set>
                                    <p:animEffect transition="in" filter="barn(inVertical)">
                                      <p:cBhvr>
                                        <p:cTn id="17" dur="500"/>
                                        <p:tgtEl>
                                          <p:spTgt spid="3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2">
                                            <p:txEl>
                                              <p:pRg st="2" end="2"/>
                                            </p:txEl>
                                          </p:spTgt>
                                        </p:tgtEl>
                                        <p:attrNameLst>
                                          <p:attrName>style.visibility</p:attrName>
                                        </p:attrNameLst>
                                      </p:cBhvr>
                                      <p:to>
                                        <p:strVal val="visible"/>
                                      </p:to>
                                    </p:set>
                                    <p:animEffect transition="in" filter="barn(inVertical)">
                                      <p:cBhvr>
                                        <p:cTn id="22" dur="500"/>
                                        <p:tgtEl>
                                          <p:spTgt spid="3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2">
                                            <p:txEl>
                                              <p:pRg st="3" end="3"/>
                                            </p:txEl>
                                          </p:spTgt>
                                        </p:tgtEl>
                                        <p:attrNameLst>
                                          <p:attrName>style.visibility</p:attrName>
                                        </p:attrNameLst>
                                      </p:cBhvr>
                                      <p:to>
                                        <p:strVal val="visible"/>
                                      </p:to>
                                    </p:set>
                                    <p:animEffect transition="in" filter="barn(inVertical)">
                                      <p:cBhvr>
                                        <p:cTn id="27" dur="500"/>
                                        <p:tgtEl>
                                          <p:spTgt spid="3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2">
                                            <p:txEl>
                                              <p:pRg st="4" end="4"/>
                                            </p:txEl>
                                          </p:spTgt>
                                        </p:tgtEl>
                                        <p:attrNameLst>
                                          <p:attrName>style.visibility</p:attrName>
                                        </p:attrNameLst>
                                      </p:cBhvr>
                                      <p:to>
                                        <p:strVal val="visible"/>
                                      </p:to>
                                    </p:set>
                                    <p:animEffect transition="in" filter="barn(inVertical)">
                                      <p:cBhvr>
                                        <p:cTn id="32" dur="500"/>
                                        <p:tgtEl>
                                          <p:spTgt spid="3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2">
                                            <p:txEl>
                                              <p:pRg st="5" end="5"/>
                                            </p:txEl>
                                          </p:spTgt>
                                        </p:tgtEl>
                                        <p:attrNameLst>
                                          <p:attrName>style.visibility</p:attrName>
                                        </p:attrNameLst>
                                      </p:cBhvr>
                                      <p:to>
                                        <p:strVal val="visible"/>
                                      </p:to>
                                    </p:set>
                                    <p:animEffect transition="in" filter="barn(inVertical)">
                                      <p:cBhvr>
                                        <p:cTn id="37" dur="500"/>
                                        <p:tgtEl>
                                          <p:spTgt spid="3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2">
                                            <p:txEl>
                                              <p:pRg st="6" end="6"/>
                                            </p:txEl>
                                          </p:spTgt>
                                        </p:tgtEl>
                                        <p:attrNameLst>
                                          <p:attrName>style.visibility</p:attrName>
                                        </p:attrNameLst>
                                      </p:cBhvr>
                                      <p:to>
                                        <p:strVal val="visible"/>
                                      </p:to>
                                    </p:set>
                                    <p:animEffect transition="in" filter="barn(inVertical)">
                                      <p:cBhvr>
                                        <p:cTn id="42" dur="500"/>
                                        <p:tgtEl>
                                          <p:spTgt spid="3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2">
                                            <p:txEl>
                                              <p:pRg st="7" end="7"/>
                                            </p:txEl>
                                          </p:spTgt>
                                        </p:tgtEl>
                                        <p:attrNameLst>
                                          <p:attrName>style.visibility</p:attrName>
                                        </p:attrNameLst>
                                      </p:cBhvr>
                                      <p:to>
                                        <p:strVal val="visible"/>
                                      </p:to>
                                    </p:set>
                                    <p:animEffect transition="in" filter="barn(inVertical)">
                                      <p:cBhvr>
                                        <p:cTn id="47" dur="500"/>
                                        <p:tgtEl>
                                          <p:spTgt spid="32">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2">
                                            <p:txEl>
                                              <p:pRg st="8" end="8"/>
                                            </p:txEl>
                                          </p:spTgt>
                                        </p:tgtEl>
                                        <p:attrNameLst>
                                          <p:attrName>style.visibility</p:attrName>
                                        </p:attrNameLst>
                                      </p:cBhvr>
                                      <p:to>
                                        <p:strVal val="visible"/>
                                      </p:to>
                                    </p:set>
                                    <p:animEffect transition="in" filter="barn(inVertical)">
                                      <p:cBhvr>
                                        <p:cTn id="52" dur="500"/>
                                        <p:tgtEl>
                                          <p:spTgt spid="32">
                                            <p:txEl>
                                              <p:pRg st="8" end="8"/>
                                            </p:txEl>
                                          </p:spTgt>
                                        </p:tgtEl>
                                      </p:cBhvr>
                                    </p:animEffect>
                                  </p:childTnLst>
                                </p:cTn>
                              </p:par>
                            </p:childTnLst>
                          </p:cTn>
                        </p:par>
                        <p:par>
                          <p:cTn id="53" fill="hold">
                            <p:stCondLst>
                              <p:cond delay="500"/>
                            </p:stCondLst>
                            <p:childTnLst>
                              <p:par>
                                <p:cTn id="54" presetID="16" presetClass="entr" presetSubtype="21" fill="hold" nodeType="afterEffect">
                                  <p:stCondLst>
                                    <p:cond delay="0"/>
                                  </p:stCondLst>
                                  <p:childTnLst>
                                    <p:set>
                                      <p:cBhvr>
                                        <p:cTn id="55" dur="1" fill="hold">
                                          <p:stCondLst>
                                            <p:cond delay="0"/>
                                          </p:stCondLst>
                                        </p:cTn>
                                        <p:tgtEl>
                                          <p:spTgt spid="32">
                                            <p:txEl>
                                              <p:pRg st="9" end="9"/>
                                            </p:txEl>
                                          </p:spTgt>
                                        </p:tgtEl>
                                        <p:attrNameLst>
                                          <p:attrName>style.visibility</p:attrName>
                                        </p:attrNameLst>
                                      </p:cBhvr>
                                      <p:to>
                                        <p:strVal val="visible"/>
                                      </p:to>
                                    </p:set>
                                    <p:animEffect transition="in" filter="barn(inVertical)">
                                      <p:cBhvr>
                                        <p:cTn id="56" dur="500"/>
                                        <p:tgtEl>
                                          <p:spTgt spid="3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uiExpand="1"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loud 8">
            <a:extLst>
              <a:ext uri="{FF2B5EF4-FFF2-40B4-BE49-F238E27FC236}">
                <a16:creationId xmlns:a16="http://schemas.microsoft.com/office/drawing/2014/main" xmlns="" id="{7E0EBA93-3C4C-4BF4-B647-2FCB0FFFA2D1}"/>
              </a:ext>
            </a:extLst>
          </p:cNvPr>
          <p:cNvSpPr/>
          <p:nvPr/>
        </p:nvSpPr>
        <p:spPr bwMode="auto">
          <a:xfrm>
            <a:off x="298515" y="244757"/>
            <a:ext cx="4114800" cy="1404744"/>
          </a:xfrm>
          <a:prstGeom prst="cloud">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latin typeface="Times New Roman" panose="02020603050405020304" pitchFamily="18" charset="0"/>
              <a:cs typeface="Times New Roman" panose="02020603050405020304" pitchFamily="18" charset="0"/>
            </a:endParaRPr>
          </a:p>
        </p:txBody>
      </p:sp>
      <p:sp>
        <p:nvSpPr>
          <p:cNvPr id="13321" name="Text Box 18">
            <a:extLst>
              <a:ext uri="{FF2B5EF4-FFF2-40B4-BE49-F238E27FC236}">
                <a16:creationId xmlns:a16="http://schemas.microsoft.com/office/drawing/2014/main" xmlns="" id="{AED85228-27D9-4A06-BD59-868E7B4B14E9}"/>
              </a:ext>
            </a:extLst>
          </p:cNvPr>
          <p:cNvSpPr txBox="1">
            <a:spLocks noChangeArrowheads="1"/>
          </p:cNvSpPr>
          <p:nvPr/>
        </p:nvSpPr>
        <p:spPr bwMode="auto">
          <a:xfrm>
            <a:off x="453146" y="611793"/>
            <a:ext cx="4114800"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pPr>
            <a:r>
              <a:rPr lang="en-US" altLang="en-US" sz="3600" b="1">
                <a:solidFill>
                  <a:srgbClr val="FF0000"/>
                </a:solidFill>
                <a:latin typeface="Times New Roman" panose="02020603050405020304" pitchFamily="18" charset="0"/>
                <a:cs typeface="Times New Roman" panose="02020603050405020304" pitchFamily="18" charset="0"/>
              </a:rPr>
              <a:t>Chia đoạn: 4 đoạn</a:t>
            </a:r>
          </a:p>
        </p:txBody>
      </p:sp>
      <p:pic>
        <p:nvPicPr>
          <p:cNvPr id="11" name="Picture 10">
            <a:extLst>
              <a:ext uri="{FF2B5EF4-FFF2-40B4-BE49-F238E27FC236}">
                <a16:creationId xmlns:a16="http://schemas.microsoft.com/office/drawing/2014/main" xmlns="" id="{F3EE5F06-6024-426A-90FC-FEA1052B3273}"/>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77459" t="2752" r="8094" b="57257"/>
          <a:stretch/>
        </p:blipFill>
        <p:spPr>
          <a:xfrm flipH="1">
            <a:off x="-282121" y="1283260"/>
            <a:ext cx="2885168" cy="5650380"/>
          </a:xfrm>
          <a:prstGeom prst="rect">
            <a:avLst/>
          </a:prstGeom>
        </p:spPr>
      </p:pic>
      <p:grpSp>
        <p:nvGrpSpPr>
          <p:cNvPr id="15" name="Group 14">
            <a:extLst>
              <a:ext uri="{FF2B5EF4-FFF2-40B4-BE49-F238E27FC236}">
                <a16:creationId xmlns:a16="http://schemas.microsoft.com/office/drawing/2014/main" xmlns="" id="{16BA9EFE-A604-455C-82DC-B6FBD87202B8}"/>
              </a:ext>
            </a:extLst>
          </p:cNvPr>
          <p:cNvGrpSpPr/>
          <p:nvPr/>
        </p:nvGrpSpPr>
        <p:grpSpPr>
          <a:xfrm>
            <a:off x="4800600" y="4204050"/>
            <a:ext cx="7249589" cy="1228844"/>
            <a:chOff x="2617106" y="3899391"/>
            <a:chExt cx="9396806" cy="1228844"/>
          </a:xfrm>
        </p:grpSpPr>
        <p:sp>
          <p:nvSpPr>
            <p:cNvPr id="16" name="Freeform: Shape 15">
              <a:extLst>
                <a:ext uri="{FF2B5EF4-FFF2-40B4-BE49-F238E27FC236}">
                  <a16:creationId xmlns:a16="http://schemas.microsoft.com/office/drawing/2014/main" xmlns="" id="{88BB7768-892A-4601-B3BE-01DB70980BDD}"/>
                </a:ext>
              </a:extLst>
            </p:cNvPr>
            <p:cNvSpPr/>
            <p:nvPr/>
          </p:nvSpPr>
          <p:spPr>
            <a:xfrm>
              <a:off x="2617106" y="3899391"/>
              <a:ext cx="9136744" cy="1228844"/>
            </a:xfrm>
            <a:custGeom>
              <a:avLst/>
              <a:gdLst>
                <a:gd name="connsiteX0" fmla="*/ 0 w 9136744"/>
                <a:gd name="connsiteY0" fmla="*/ 0 h 1228844"/>
                <a:gd name="connsiteX1" fmla="*/ 9136744 w 9136744"/>
                <a:gd name="connsiteY1" fmla="*/ 0 h 1228844"/>
                <a:gd name="connsiteX2" fmla="*/ 9136744 w 9136744"/>
                <a:gd name="connsiteY2" fmla="*/ 614422 h 1228844"/>
                <a:gd name="connsiteX3" fmla="*/ 9136744 w 9136744"/>
                <a:gd name="connsiteY3" fmla="*/ 1228844 h 1228844"/>
                <a:gd name="connsiteX4" fmla="*/ 0 w 9136744"/>
                <a:gd name="connsiteY4" fmla="*/ 1228844 h 1228844"/>
                <a:gd name="connsiteX5" fmla="*/ 0 w 9136744"/>
                <a:gd name="connsiteY5" fmla="*/ 1108633 h 1228844"/>
                <a:gd name="connsiteX6" fmla="*/ 6992 w 9136744"/>
                <a:gd name="connsiteY6" fmla="*/ 1108633 h 1228844"/>
                <a:gd name="connsiteX7" fmla="*/ 512661 w 9136744"/>
                <a:gd name="connsiteY7" fmla="*/ 602964 h 1228844"/>
                <a:gd name="connsiteX8" fmla="*/ 6992 w 9136744"/>
                <a:gd name="connsiteY8" fmla="*/ 97295 h 1228844"/>
                <a:gd name="connsiteX9" fmla="*/ 0 w 9136744"/>
                <a:gd name="connsiteY9" fmla="*/ 97295 h 1228844"/>
                <a:gd name="connsiteX10" fmla="*/ 0 w 9136744"/>
                <a:gd name="connsiteY10" fmla="*/ 0 h 122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36744" h="1228844">
                  <a:moveTo>
                    <a:pt x="0" y="0"/>
                  </a:moveTo>
                  <a:lnTo>
                    <a:pt x="9136744" y="0"/>
                  </a:lnTo>
                  <a:lnTo>
                    <a:pt x="9136744" y="614422"/>
                  </a:lnTo>
                  <a:lnTo>
                    <a:pt x="9136744" y="1228844"/>
                  </a:lnTo>
                  <a:lnTo>
                    <a:pt x="0" y="1228844"/>
                  </a:lnTo>
                  <a:lnTo>
                    <a:pt x="0" y="1108633"/>
                  </a:lnTo>
                  <a:lnTo>
                    <a:pt x="6992" y="1108633"/>
                  </a:lnTo>
                  <a:lnTo>
                    <a:pt x="512661" y="602964"/>
                  </a:lnTo>
                  <a:lnTo>
                    <a:pt x="6992" y="97295"/>
                  </a:lnTo>
                  <a:lnTo>
                    <a:pt x="0" y="97295"/>
                  </a:lnTo>
                  <a:lnTo>
                    <a:pt x="0" y="0"/>
                  </a:lnTo>
                  <a:close/>
                </a:path>
              </a:pathLst>
            </a:custGeom>
            <a:solidFill>
              <a:srgbClr val="FFE699"/>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600">
                <a:solidFill>
                  <a:schemeClr val="tx1">
                    <a:lumMod val="85000"/>
                    <a:lumOff val="15000"/>
                  </a:schemeClr>
                </a:solidFill>
                <a:latin typeface="Times New Roman" panose="02020603050405020304" pitchFamily="18" charset="0"/>
                <a:ea typeface="包图简圆体" panose="02010601030101010101" pitchFamily="2" charset="-122"/>
                <a:cs typeface="Times New Roman" panose="02020603050405020304" pitchFamily="18" charset="0"/>
                <a:sym typeface="+mn-lt"/>
              </a:endParaRPr>
            </a:p>
          </p:txBody>
        </p:sp>
        <p:sp>
          <p:nvSpPr>
            <p:cNvPr id="17" name="TextBox 16">
              <a:extLst>
                <a:ext uri="{FF2B5EF4-FFF2-40B4-BE49-F238E27FC236}">
                  <a16:creationId xmlns:a16="http://schemas.microsoft.com/office/drawing/2014/main" xmlns="" id="{4B8A0C70-0492-4429-9CA0-C3EC164ED02D}"/>
                </a:ext>
              </a:extLst>
            </p:cNvPr>
            <p:cNvSpPr txBox="1"/>
            <p:nvPr/>
          </p:nvSpPr>
          <p:spPr>
            <a:xfrm>
              <a:off x="3110952" y="4138677"/>
              <a:ext cx="8902960" cy="646331"/>
            </a:xfrm>
            <a:prstGeom prst="rect">
              <a:avLst/>
            </a:prstGeom>
            <a:noFill/>
          </p:spPr>
          <p:txBody>
            <a:bodyPr wrap="square">
              <a:spAutoFit/>
            </a:bodyPr>
            <a:lstStyle/>
            <a:p>
              <a:pPr lvl="0"/>
              <a:r>
                <a:rPr lang="en-US" sz="3600">
                  <a:solidFill>
                    <a:srgbClr val="000000"/>
                  </a:solidFill>
                  <a:latin typeface="Times New Roman" panose="02020603050405020304" pitchFamily="18" charset="0"/>
                  <a:cs typeface="Times New Roman" panose="02020603050405020304" pitchFamily="18" charset="0"/>
                </a:rPr>
                <a:t>Già Rok xoa tay ...xem cái chữ nào!</a:t>
              </a:r>
            </a:p>
          </p:txBody>
        </p:sp>
      </p:grpSp>
      <p:grpSp>
        <p:nvGrpSpPr>
          <p:cNvPr id="18" name="Group 17">
            <a:extLst>
              <a:ext uri="{FF2B5EF4-FFF2-40B4-BE49-F238E27FC236}">
                <a16:creationId xmlns:a16="http://schemas.microsoft.com/office/drawing/2014/main" xmlns="" id="{25AE02A0-9405-4105-9CB6-49086250F46A}"/>
              </a:ext>
            </a:extLst>
          </p:cNvPr>
          <p:cNvGrpSpPr/>
          <p:nvPr/>
        </p:nvGrpSpPr>
        <p:grpSpPr>
          <a:xfrm>
            <a:off x="4800600" y="1374715"/>
            <a:ext cx="7048953" cy="1228844"/>
            <a:chOff x="2617106" y="1247387"/>
            <a:chExt cx="9136744" cy="1228844"/>
          </a:xfrm>
        </p:grpSpPr>
        <p:sp>
          <p:nvSpPr>
            <p:cNvPr id="19" name="Freeform: Shape 18">
              <a:extLst>
                <a:ext uri="{FF2B5EF4-FFF2-40B4-BE49-F238E27FC236}">
                  <a16:creationId xmlns:a16="http://schemas.microsoft.com/office/drawing/2014/main" xmlns="" id="{13546C07-E736-45D2-91C2-3D2428BDA926}"/>
                </a:ext>
              </a:extLst>
            </p:cNvPr>
            <p:cNvSpPr/>
            <p:nvPr/>
          </p:nvSpPr>
          <p:spPr>
            <a:xfrm>
              <a:off x="2617106" y="1247387"/>
              <a:ext cx="9136744" cy="1228844"/>
            </a:xfrm>
            <a:custGeom>
              <a:avLst/>
              <a:gdLst>
                <a:gd name="connsiteX0" fmla="*/ 0 w 9136744"/>
                <a:gd name="connsiteY0" fmla="*/ 0 h 1228844"/>
                <a:gd name="connsiteX1" fmla="*/ 9136744 w 9136744"/>
                <a:gd name="connsiteY1" fmla="*/ 0 h 1228844"/>
                <a:gd name="connsiteX2" fmla="*/ 9136744 w 9136744"/>
                <a:gd name="connsiteY2" fmla="*/ 614422 h 1228844"/>
                <a:gd name="connsiteX3" fmla="*/ 9136744 w 9136744"/>
                <a:gd name="connsiteY3" fmla="*/ 1228844 h 1228844"/>
                <a:gd name="connsiteX4" fmla="*/ 0 w 9136744"/>
                <a:gd name="connsiteY4" fmla="*/ 1228844 h 1228844"/>
                <a:gd name="connsiteX5" fmla="*/ 0 w 9136744"/>
                <a:gd name="connsiteY5" fmla="*/ 1108633 h 1228844"/>
                <a:gd name="connsiteX6" fmla="*/ 6992 w 9136744"/>
                <a:gd name="connsiteY6" fmla="*/ 1108633 h 1228844"/>
                <a:gd name="connsiteX7" fmla="*/ 512661 w 9136744"/>
                <a:gd name="connsiteY7" fmla="*/ 602964 h 1228844"/>
                <a:gd name="connsiteX8" fmla="*/ 6992 w 9136744"/>
                <a:gd name="connsiteY8" fmla="*/ 97295 h 1228844"/>
                <a:gd name="connsiteX9" fmla="*/ 0 w 9136744"/>
                <a:gd name="connsiteY9" fmla="*/ 97295 h 1228844"/>
                <a:gd name="connsiteX10" fmla="*/ 0 w 9136744"/>
                <a:gd name="connsiteY10" fmla="*/ 0 h 122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36744" h="1228844">
                  <a:moveTo>
                    <a:pt x="0" y="0"/>
                  </a:moveTo>
                  <a:lnTo>
                    <a:pt x="9136744" y="0"/>
                  </a:lnTo>
                  <a:lnTo>
                    <a:pt x="9136744" y="614422"/>
                  </a:lnTo>
                  <a:lnTo>
                    <a:pt x="9136744" y="1228844"/>
                  </a:lnTo>
                  <a:lnTo>
                    <a:pt x="0" y="1228844"/>
                  </a:lnTo>
                  <a:lnTo>
                    <a:pt x="0" y="1108633"/>
                  </a:lnTo>
                  <a:lnTo>
                    <a:pt x="6992" y="1108633"/>
                  </a:lnTo>
                  <a:lnTo>
                    <a:pt x="512661" y="602964"/>
                  </a:lnTo>
                  <a:lnTo>
                    <a:pt x="6992" y="97295"/>
                  </a:lnTo>
                  <a:lnTo>
                    <a:pt x="0" y="97295"/>
                  </a:lnTo>
                  <a:lnTo>
                    <a:pt x="0" y="0"/>
                  </a:lnTo>
                  <a:close/>
                </a:path>
              </a:pathLst>
            </a:cu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600">
                <a:solidFill>
                  <a:schemeClr val="tx1">
                    <a:lumMod val="85000"/>
                    <a:lumOff val="15000"/>
                  </a:schemeClr>
                </a:solidFill>
                <a:latin typeface="Times New Roman" panose="02020603050405020304" pitchFamily="18" charset="0"/>
                <a:ea typeface="包图简圆体" panose="02010601030101010101" pitchFamily="2" charset="-122"/>
                <a:cs typeface="Times New Roman" panose="02020603050405020304" pitchFamily="18" charset="0"/>
                <a:sym typeface="+mn-lt"/>
              </a:endParaRPr>
            </a:p>
          </p:txBody>
        </p:sp>
        <p:sp>
          <p:nvSpPr>
            <p:cNvPr id="20" name="TextBox 19">
              <a:extLst>
                <a:ext uri="{FF2B5EF4-FFF2-40B4-BE49-F238E27FC236}">
                  <a16:creationId xmlns:a16="http://schemas.microsoft.com/office/drawing/2014/main" xmlns="" id="{DCB4E0A5-E946-4A52-8604-D637FFA4CCED}"/>
                </a:ext>
              </a:extLst>
            </p:cNvPr>
            <p:cNvSpPr txBox="1"/>
            <p:nvPr/>
          </p:nvSpPr>
          <p:spPr>
            <a:xfrm>
              <a:off x="3276841" y="1468552"/>
              <a:ext cx="8477009" cy="646331"/>
            </a:xfrm>
            <a:prstGeom prst="rect">
              <a:avLst/>
            </a:prstGeom>
            <a:noFill/>
          </p:spPr>
          <p:txBody>
            <a:bodyPr wrap="square">
              <a:spAutoFit/>
            </a:bodyPr>
            <a:lstStyle/>
            <a:p>
              <a:pPr algn="just">
                <a:defRPr/>
              </a:pPr>
              <a:r>
                <a:rPr lang="en-US" sz="3600">
                  <a:solidFill>
                    <a:srgbClr val="000000"/>
                  </a:solidFill>
                  <a:latin typeface="Times New Roman" panose="02020603050405020304" pitchFamily="18" charset="0"/>
                  <a:cs typeface="Times New Roman" panose="02020603050405020304" pitchFamily="18" charset="0"/>
                </a:rPr>
                <a:t>Từ đầu… dành cho khách quý.</a:t>
              </a:r>
              <a:r>
                <a:rPr lang="vi-VN" sz="3600">
                  <a:solidFill>
                    <a:srgbClr val="000000"/>
                  </a:solidFill>
                  <a:latin typeface="Times New Roman" panose="02020603050405020304" pitchFamily="18" charset="0"/>
                  <a:cs typeface="Times New Roman" panose="02020603050405020304" pitchFamily="18" charset="0"/>
                </a:rPr>
                <a:t>  </a:t>
              </a:r>
              <a:endParaRPr lang="en-US" sz="3600">
                <a:solidFill>
                  <a:srgbClr val="000000"/>
                </a:solidFill>
                <a:latin typeface="Times New Roman" panose="02020603050405020304" pitchFamily="18" charset="0"/>
                <a:cs typeface="Times New Roman" panose="02020603050405020304" pitchFamily="18" charset="0"/>
              </a:endParaRPr>
            </a:p>
          </p:txBody>
        </p:sp>
      </p:grpSp>
      <p:grpSp>
        <p:nvGrpSpPr>
          <p:cNvPr id="21" name="Group 20">
            <a:extLst>
              <a:ext uri="{FF2B5EF4-FFF2-40B4-BE49-F238E27FC236}">
                <a16:creationId xmlns:a16="http://schemas.microsoft.com/office/drawing/2014/main" xmlns="" id="{485ED32E-D344-4918-A328-9D31A169D4B5}"/>
              </a:ext>
            </a:extLst>
          </p:cNvPr>
          <p:cNvGrpSpPr/>
          <p:nvPr/>
        </p:nvGrpSpPr>
        <p:grpSpPr>
          <a:xfrm>
            <a:off x="4800600" y="2776697"/>
            <a:ext cx="7189259" cy="1228844"/>
            <a:chOff x="2617106" y="2554931"/>
            <a:chExt cx="9318606" cy="1228844"/>
          </a:xfrm>
        </p:grpSpPr>
        <p:sp>
          <p:nvSpPr>
            <p:cNvPr id="22" name="Freeform: Shape 21">
              <a:extLst>
                <a:ext uri="{FF2B5EF4-FFF2-40B4-BE49-F238E27FC236}">
                  <a16:creationId xmlns:a16="http://schemas.microsoft.com/office/drawing/2014/main" xmlns="" id="{E4672D47-DF3A-4FE9-8BB6-35B05E89F172}"/>
                </a:ext>
              </a:extLst>
            </p:cNvPr>
            <p:cNvSpPr/>
            <p:nvPr/>
          </p:nvSpPr>
          <p:spPr>
            <a:xfrm>
              <a:off x="2617106" y="2554931"/>
              <a:ext cx="9136744" cy="1228844"/>
            </a:xfrm>
            <a:custGeom>
              <a:avLst/>
              <a:gdLst>
                <a:gd name="connsiteX0" fmla="*/ 0 w 9136744"/>
                <a:gd name="connsiteY0" fmla="*/ 0 h 1228844"/>
                <a:gd name="connsiteX1" fmla="*/ 9136744 w 9136744"/>
                <a:gd name="connsiteY1" fmla="*/ 0 h 1228844"/>
                <a:gd name="connsiteX2" fmla="*/ 9136744 w 9136744"/>
                <a:gd name="connsiteY2" fmla="*/ 614422 h 1228844"/>
                <a:gd name="connsiteX3" fmla="*/ 9136744 w 9136744"/>
                <a:gd name="connsiteY3" fmla="*/ 1228844 h 1228844"/>
                <a:gd name="connsiteX4" fmla="*/ 0 w 9136744"/>
                <a:gd name="connsiteY4" fmla="*/ 1228844 h 1228844"/>
                <a:gd name="connsiteX5" fmla="*/ 0 w 9136744"/>
                <a:gd name="connsiteY5" fmla="*/ 1108633 h 1228844"/>
                <a:gd name="connsiteX6" fmla="*/ 6992 w 9136744"/>
                <a:gd name="connsiteY6" fmla="*/ 1108633 h 1228844"/>
                <a:gd name="connsiteX7" fmla="*/ 512661 w 9136744"/>
                <a:gd name="connsiteY7" fmla="*/ 602964 h 1228844"/>
                <a:gd name="connsiteX8" fmla="*/ 6992 w 9136744"/>
                <a:gd name="connsiteY8" fmla="*/ 97295 h 1228844"/>
                <a:gd name="connsiteX9" fmla="*/ 0 w 9136744"/>
                <a:gd name="connsiteY9" fmla="*/ 97295 h 1228844"/>
                <a:gd name="connsiteX10" fmla="*/ 0 w 9136744"/>
                <a:gd name="connsiteY10" fmla="*/ 0 h 122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36744" h="1228844">
                  <a:moveTo>
                    <a:pt x="0" y="0"/>
                  </a:moveTo>
                  <a:lnTo>
                    <a:pt x="9136744" y="0"/>
                  </a:lnTo>
                  <a:lnTo>
                    <a:pt x="9136744" y="614422"/>
                  </a:lnTo>
                  <a:lnTo>
                    <a:pt x="9136744" y="1228844"/>
                  </a:lnTo>
                  <a:lnTo>
                    <a:pt x="0" y="1228844"/>
                  </a:lnTo>
                  <a:lnTo>
                    <a:pt x="0" y="1108633"/>
                  </a:lnTo>
                  <a:lnTo>
                    <a:pt x="6992" y="1108633"/>
                  </a:lnTo>
                  <a:lnTo>
                    <a:pt x="512661" y="602964"/>
                  </a:lnTo>
                  <a:lnTo>
                    <a:pt x="6992" y="97295"/>
                  </a:lnTo>
                  <a:lnTo>
                    <a:pt x="0" y="97295"/>
                  </a:lnTo>
                  <a:lnTo>
                    <a:pt x="0" y="0"/>
                  </a:lnTo>
                  <a:close/>
                </a:path>
              </a:pathLst>
            </a:custGeom>
            <a:solidFill>
              <a:srgbClr val="BDD7EE"/>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600">
                <a:solidFill>
                  <a:schemeClr val="tx1">
                    <a:lumMod val="85000"/>
                    <a:lumOff val="15000"/>
                  </a:schemeClr>
                </a:solidFill>
                <a:latin typeface="Times New Roman" panose="02020603050405020304" pitchFamily="18" charset="0"/>
                <a:ea typeface="包图简圆体" panose="02010601030101010101" pitchFamily="2" charset="-122"/>
                <a:cs typeface="Times New Roman" panose="02020603050405020304" pitchFamily="18" charset="0"/>
                <a:sym typeface="+mn-lt"/>
              </a:endParaRPr>
            </a:p>
          </p:txBody>
        </p:sp>
        <p:sp>
          <p:nvSpPr>
            <p:cNvPr id="23" name="TextBox 22">
              <a:extLst>
                <a:ext uri="{FF2B5EF4-FFF2-40B4-BE49-F238E27FC236}">
                  <a16:creationId xmlns:a16="http://schemas.microsoft.com/office/drawing/2014/main" xmlns="" id="{0CDA42E4-966F-4BF2-8AC4-44C887650935}"/>
                </a:ext>
              </a:extLst>
            </p:cNvPr>
            <p:cNvSpPr txBox="1"/>
            <p:nvPr/>
          </p:nvSpPr>
          <p:spPr>
            <a:xfrm>
              <a:off x="3458703" y="2844583"/>
              <a:ext cx="8477009" cy="646331"/>
            </a:xfrm>
            <a:prstGeom prst="rect">
              <a:avLst/>
            </a:prstGeom>
            <a:noFill/>
          </p:spPr>
          <p:txBody>
            <a:bodyPr wrap="square">
              <a:spAutoFit/>
            </a:bodyPr>
            <a:lstStyle/>
            <a:p>
              <a:pPr lvl="0"/>
              <a:r>
                <a:rPr lang="en-US" sz="3600">
                  <a:solidFill>
                    <a:srgbClr val="000000"/>
                  </a:solidFill>
                  <a:latin typeface="Times New Roman" panose="02020603050405020304" pitchFamily="18" charset="0"/>
                  <a:cs typeface="Times New Roman" panose="02020603050405020304" pitchFamily="18" charset="0"/>
                </a:rPr>
                <a:t>Y Hoa đến ... chém nhát dao.</a:t>
              </a:r>
            </a:p>
          </p:txBody>
        </p:sp>
      </p:grpSp>
      <p:grpSp>
        <p:nvGrpSpPr>
          <p:cNvPr id="24" name="Group 23">
            <a:extLst>
              <a:ext uri="{FF2B5EF4-FFF2-40B4-BE49-F238E27FC236}">
                <a16:creationId xmlns:a16="http://schemas.microsoft.com/office/drawing/2014/main" xmlns="" id="{0DFAF3A8-E4BE-4237-A07A-A16EA577FFD2}"/>
              </a:ext>
            </a:extLst>
          </p:cNvPr>
          <p:cNvGrpSpPr/>
          <p:nvPr/>
        </p:nvGrpSpPr>
        <p:grpSpPr>
          <a:xfrm>
            <a:off x="2700378" y="1476883"/>
            <a:ext cx="2580555" cy="1011338"/>
            <a:chOff x="102506" y="1349555"/>
            <a:chExt cx="2994933" cy="1011338"/>
          </a:xfrm>
        </p:grpSpPr>
        <p:sp>
          <p:nvSpPr>
            <p:cNvPr id="25" name="矩形 3">
              <a:extLst>
                <a:ext uri="{FF2B5EF4-FFF2-40B4-BE49-F238E27FC236}">
                  <a16:creationId xmlns:a16="http://schemas.microsoft.com/office/drawing/2014/main" xmlns="" id="{B6D16BFB-72E0-4A0E-B2C2-27FA61974AAE}"/>
                </a:ext>
              </a:extLst>
            </p:cNvPr>
            <p:cNvSpPr/>
            <p:nvPr/>
          </p:nvSpPr>
          <p:spPr>
            <a:xfrm>
              <a:off x="102506" y="1349555"/>
              <a:ext cx="2994933" cy="1011338"/>
            </a:xfrm>
            <a:prstGeom prst="homePlate">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Times New Roman" panose="02020603050405020304" pitchFamily="18" charset="0"/>
                <a:ea typeface="包图简圆体" panose="02010601030101010101" pitchFamily="2" charset="-122"/>
                <a:cs typeface="Times New Roman" panose="02020603050405020304" pitchFamily="18" charset="0"/>
                <a:sym typeface="+mn-lt"/>
              </a:endParaRPr>
            </a:p>
          </p:txBody>
        </p:sp>
        <p:sp>
          <p:nvSpPr>
            <p:cNvPr id="26" name="TextBox 25">
              <a:extLst>
                <a:ext uri="{FF2B5EF4-FFF2-40B4-BE49-F238E27FC236}">
                  <a16:creationId xmlns:a16="http://schemas.microsoft.com/office/drawing/2014/main" xmlns="" id="{3DD8F6B8-5039-40E9-9ADF-4350526BF09F}"/>
                </a:ext>
              </a:extLst>
            </p:cNvPr>
            <p:cNvSpPr txBox="1"/>
            <p:nvPr/>
          </p:nvSpPr>
          <p:spPr>
            <a:xfrm>
              <a:off x="281668" y="1532059"/>
              <a:ext cx="2815771" cy="646331"/>
            </a:xfrm>
            <a:prstGeom prst="rect">
              <a:avLst/>
            </a:prstGeom>
            <a:noFill/>
          </p:spPr>
          <p:txBody>
            <a:bodyPr wrap="square">
              <a:spAutoFit/>
            </a:bodyPr>
            <a:lstStyle/>
            <a:p>
              <a:r>
                <a:rPr lang="en-US" sz="3600">
                  <a:solidFill>
                    <a:srgbClr val="7030A0"/>
                  </a:solidFill>
                  <a:latin typeface="Times New Roman" panose="02020603050405020304" pitchFamily="18" charset="0"/>
                  <a:cs typeface="Times New Roman" panose="02020603050405020304" pitchFamily="18" charset="0"/>
                </a:rPr>
                <a:t>Đoạn 1:</a:t>
              </a:r>
            </a:p>
          </p:txBody>
        </p:sp>
      </p:grpSp>
      <p:grpSp>
        <p:nvGrpSpPr>
          <p:cNvPr id="27" name="Group 26">
            <a:extLst>
              <a:ext uri="{FF2B5EF4-FFF2-40B4-BE49-F238E27FC236}">
                <a16:creationId xmlns:a16="http://schemas.microsoft.com/office/drawing/2014/main" xmlns="" id="{6F97DD16-59B0-4F7D-B9E6-51256C89F6E5}"/>
              </a:ext>
            </a:extLst>
          </p:cNvPr>
          <p:cNvGrpSpPr/>
          <p:nvPr/>
        </p:nvGrpSpPr>
        <p:grpSpPr>
          <a:xfrm>
            <a:off x="2700378" y="2832980"/>
            <a:ext cx="2580555" cy="1113070"/>
            <a:chOff x="102506" y="2844294"/>
            <a:chExt cx="2994933" cy="991213"/>
          </a:xfrm>
          <a:solidFill>
            <a:srgbClr val="BDD7EE"/>
          </a:solidFill>
        </p:grpSpPr>
        <p:sp>
          <p:nvSpPr>
            <p:cNvPr id="28" name="矩形 3">
              <a:extLst>
                <a:ext uri="{FF2B5EF4-FFF2-40B4-BE49-F238E27FC236}">
                  <a16:creationId xmlns:a16="http://schemas.microsoft.com/office/drawing/2014/main" xmlns="" id="{D127C5E0-35E4-49F2-8C6F-8852D17DC323}"/>
                </a:ext>
              </a:extLst>
            </p:cNvPr>
            <p:cNvSpPr/>
            <p:nvPr/>
          </p:nvSpPr>
          <p:spPr>
            <a:xfrm>
              <a:off x="102506" y="2844294"/>
              <a:ext cx="2994933" cy="991213"/>
            </a:xfrm>
            <a:prstGeom prst="homePlate">
              <a:avLst/>
            </a:prstGeom>
            <a:grp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Times New Roman" panose="02020603050405020304" pitchFamily="18" charset="0"/>
                <a:ea typeface="包图简圆体" panose="02010601030101010101" pitchFamily="2" charset="-122"/>
                <a:cs typeface="Times New Roman" panose="02020603050405020304" pitchFamily="18" charset="0"/>
                <a:sym typeface="+mn-lt"/>
              </a:endParaRPr>
            </a:p>
          </p:txBody>
        </p:sp>
        <p:sp>
          <p:nvSpPr>
            <p:cNvPr id="29" name="TextBox 28">
              <a:extLst>
                <a:ext uri="{FF2B5EF4-FFF2-40B4-BE49-F238E27FC236}">
                  <a16:creationId xmlns:a16="http://schemas.microsoft.com/office/drawing/2014/main" xmlns="" id="{05F94E73-8667-43F5-A08A-C183363E4823}"/>
                </a:ext>
              </a:extLst>
            </p:cNvPr>
            <p:cNvSpPr txBox="1"/>
            <p:nvPr/>
          </p:nvSpPr>
          <p:spPr>
            <a:xfrm>
              <a:off x="281668" y="3016735"/>
              <a:ext cx="2815771" cy="575572"/>
            </a:xfrm>
            <a:prstGeom prst="rect">
              <a:avLst/>
            </a:prstGeom>
            <a:noFill/>
          </p:spPr>
          <p:txBody>
            <a:bodyPr wrap="square">
              <a:spAutoFit/>
            </a:bodyPr>
            <a:lstStyle/>
            <a:p>
              <a:r>
                <a:rPr lang="en-US" sz="3600">
                  <a:solidFill>
                    <a:srgbClr val="7030A0"/>
                  </a:solidFill>
                  <a:latin typeface="Times New Roman" panose="02020603050405020304" pitchFamily="18" charset="0"/>
                  <a:cs typeface="Times New Roman" panose="02020603050405020304" pitchFamily="18" charset="0"/>
                </a:rPr>
                <a:t>Đoạn 2:</a:t>
              </a:r>
            </a:p>
          </p:txBody>
        </p:sp>
      </p:grpSp>
      <p:grpSp>
        <p:nvGrpSpPr>
          <p:cNvPr id="30" name="Group 29">
            <a:extLst>
              <a:ext uri="{FF2B5EF4-FFF2-40B4-BE49-F238E27FC236}">
                <a16:creationId xmlns:a16="http://schemas.microsoft.com/office/drawing/2014/main" xmlns="" id="{212E1906-0927-404B-877B-621E49CD2E0B}"/>
              </a:ext>
            </a:extLst>
          </p:cNvPr>
          <p:cNvGrpSpPr/>
          <p:nvPr/>
        </p:nvGrpSpPr>
        <p:grpSpPr>
          <a:xfrm>
            <a:off x="2700378" y="4290809"/>
            <a:ext cx="2580555" cy="1048040"/>
            <a:chOff x="102506" y="3941158"/>
            <a:chExt cx="2994933" cy="1048040"/>
          </a:xfrm>
          <a:solidFill>
            <a:srgbClr val="FFE699"/>
          </a:solidFill>
        </p:grpSpPr>
        <p:sp>
          <p:nvSpPr>
            <p:cNvPr id="31" name="矩形 3">
              <a:extLst>
                <a:ext uri="{FF2B5EF4-FFF2-40B4-BE49-F238E27FC236}">
                  <a16:creationId xmlns:a16="http://schemas.microsoft.com/office/drawing/2014/main" xmlns="" id="{1D076D40-3B39-42B6-A648-A3C2F25ECFF7}"/>
                </a:ext>
              </a:extLst>
            </p:cNvPr>
            <p:cNvSpPr/>
            <p:nvPr/>
          </p:nvSpPr>
          <p:spPr>
            <a:xfrm>
              <a:off x="102506" y="3941158"/>
              <a:ext cx="2994933" cy="1048040"/>
            </a:xfrm>
            <a:prstGeom prst="homePlate">
              <a:avLst/>
            </a:prstGeom>
            <a:grp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Times New Roman" panose="02020603050405020304" pitchFamily="18" charset="0"/>
                <a:ea typeface="包图简圆体" panose="02010601030101010101" pitchFamily="2" charset="-122"/>
                <a:cs typeface="Times New Roman" panose="02020603050405020304" pitchFamily="18" charset="0"/>
                <a:sym typeface="+mn-lt"/>
              </a:endParaRPr>
            </a:p>
          </p:txBody>
        </p:sp>
        <p:sp>
          <p:nvSpPr>
            <p:cNvPr id="32" name="TextBox 31">
              <a:extLst>
                <a:ext uri="{FF2B5EF4-FFF2-40B4-BE49-F238E27FC236}">
                  <a16:creationId xmlns:a16="http://schemas.microsoft.com/office/drawing/2014/main" xmlns="" id="{D4C234C5-989A-4EE9-ACB8-11DC6B3966CF}"/>
                </a:ext>
              </a:extLst>
            </p:cNvPr>
            <p:cNvSpPr txBox="1"/>
            <p:nvPr/>
          </p:nvSpPr>
          <p:spPr>
            <a:xfrm>
              <a:off x="281668" y="4142013"/>
              <a:ext cx="2815771" cy="646331"/>
            </a:xfrm>
            <a:prstGeom prst="rect">
              <a:avLst/>
            </a:prstGeom>
            <a:noFill/>
          </p:spPr>
          <p:txBody>
            <a:bodyPr wrap="square">
              <a:spAutoFit/>
            </a:bodyPr>
            <a:lstStyle/>
            <a:p>
              <a:r>
                <a:rPr lang="en-US" sz="3600">
                  <a:solidFill>
                    <a:srgbClr val="7030A0"/>
                  </a:solidFill>
                  <a:latin typeface="Times New Roman" panose="02020603050405020304" pitchFamily="18" charset="0"/>
                  <a:cs typeface="Times New Roman" panose="02020603050405020304" pitchFamily="18" charset="0"/>
                </a:rPr>
                <a:t>Đoạn 3:</a:t>
              </a:r>
            </a:p>
          </p:txBody>
        </p:sp>
      </p:grpSp>
      <p:grpSp>
        <p:nvGrpSpPr>
          <p:cNvPr id="33" name="Group 32">
            <a:extLst>
              <a:ext uri="{FF2B5EF4-FFF2-40B4-BE49-F238E27FC236}">
                <a16:creationId xmlns:a16="http://schemas.microsoft.com/office/drawing/2014/main" xmlns="" id="{3536CBF2-0C12-4FA2-9F8A-21E8FBF42434}"/>
              </a:ext>
            </a:extLst>
          </p:cNvPr>
          <p:cNvGrpSpPr/>
          <p:nvPr/>
        </p:nvGrpSpPr>
        <p:grpSpPr>
          <a:xfrm>
            <a:off x="4800600" y="5593205"/>
            <a:ext cx="7048953" cy="1228844"/>
            <a:chOff x="2617106" y="5262262"/>
            <a:chExt cx="9136744" cy="1228844"/>
          </a:xfrm>
        </p:grpSpPr>
        <p:sp>
          <p:nvSpPr>
            <p:cNvPr id="34" name="Freeform: Shape 33">
              <a:extLst>
                <a:ext uri="{FF2B5EF4-FFF2-40B4-BE49-F238E27FC236}">
                  <a16:creationId xmlns:a16="http://schemas.microsoft.com/office/drawing/2014/main" xmlns="" id="{ECA8432E-5AB2-4B6B-8D16-341B6BDDA76E}"/>
                </a:ext>
              </a:extLst>
            </p:cNvPr>
            <p:cNvSpPr/>
            <p:nvPr/>
          </p:nvSpPr>
          <p:spPr>
            <a:xfrm>
              <a:off x="2617106" y="5262262"/>
              <a:ext cx="9136744" cy="1228844"/>
            </a:xfrm>
            <a:custGeom>
              <a:avLst/>
              <a:gdLst>
                <a:gd name="connsiteX0" fmla="*/ 0 w 9136744"/>
                <a:gd name="connsiteY0" fmla="*/ 0 h 1228844"/>
                <a:gd name="connsiteX1" fmla="*/ 9136744 w 9136744"/>
                <a:gd name="connsiteY1" fmla="*/ 0 h 1228844"/>
                <a:gd name="connsiteX2" fmla="*/ 9136744 w 9136744"/>
                <a:gd name="connsiteY2" fmla="*/ 614422 h 1228844"/>
                <a:gd name="connsiteX3" fmla="*/ 9136744 w 9136744"/>
                <a:gd name="connsiteY3" fmla="*/ 1228844 h 1228844"/>
                <a:gd name="connsiteX4" fmla="*/ 0 w 9136744"/>
                <a:gd name="connsiteY4" fmla="*/ 1228844 h 1228844"/>
                <a:gd name="connsiteX5" fmla="*/ 0 w 9136744"/>
                <a:gd name="connsiteY5" fmla="*/ 1108633 h 1228844"/>
                <a:gd name="connsiteX6" fmla="*/ 6992 w 9136744"/>
                <a:gd name="connsiteY6" fmla="*/ 1108633 h 1228844"/>
                <a:gd name="connsiteX7" fmla="*/ 512661 w 9136744"/>
                <a:gd name="connsiteY7" fmla="*/ 602964 h 1228844"/>
                <a:gd name="connsiteX8" fmla="*/ 6992 w 9136744"/>
                <a:gd name="connsiteY8" fmla="*/ 97295 h 1228844"/>
                <a:gd name="connsiteX9" fmla="*/ 0 w 9136744"/>
                <a:gd name="connsiteY9" fmla="*/ 97295 h 1228844"/>
                <a:gd name="connsiteX10" fmla="*/ 0 w 9136744"/>
                <a:gd name="connsiteY10" fmla="*/ 0 h 122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36744" h="1228844">
                  <a:moveTo>
                    <a:pt x="0" y="0"/>
                  </a:moveTo>
                  <a:lnTo>
                    <a:pt x="9136744" y="0"/>
                  </a:lnTo>
                  <a:lnTo>
                    <a:pt x="9136744" y="614422"/>
                  </a:lnTo>
                  <a:lnTo>
                    <a:pt x="9136744" y="1228844"/>
                  </a:lnTo>
                  <a:lnTo>
                    <a:pt x="0" y="1228844"/>
                  </a:lnTo>
                  <a:lnTo>
                    <a:pt x="0" y="1108633"/>
                  </a:lnTo>
                  <a:lnTo>
                    <a:pt x="6992" y="1108633"/>
                  </a:lnTo>
                  <a:lnTo>
                    <a:pt x="512661" y="602964"/>
                  </a:lnTo>
                  <a:lnTo>
                    <a:pt x="6992" y="97295"/>
                  </a:lnTo>
                  <a:lnTo>
                    <a:pt x="0" y="97295"/>
                  </a:lnTo>
                  <a:lnTo>
                    <a:pt x="0" y="0"/>
                  </a:lnTo>
                  <a:close/>
                </a:path>
              </a:pathLst>
            </a:custGeom>
            <a:solidFill>
              <a:srgbClr val="C5E0B4"/>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600">
                <a:solidFill>
                  <a:schemeClr val="tx1">
                    <a:lumMod val="85000"/>
                    <a:lumOff val="15000"/>
                  </a:schemeClr>
                </a:solidFill>
                <a:latin typeface="Times New Roman" panose="02020603050405020304" pitchFamily="18" charset="0"/>
                <a:ea typeface="包图简圆体" panose="02010601030101010101" pitchFamily="2" charset="-122"/>
                <a:cs typeface="Times New Roman" panose="02020603050405020304" pitchFamily="18" charset="0"/>
                <a:sym typeface="+mn-lt"/>
              </a:endParaRPr>
            </a:p>
          </p:txBody>
        </p:sp>
        <p:sp>
          <p:nvSpPr>
            <p:cNvPr id="35" name="TextBox 34">
              <a:extLst>
                <a:ext uri="{FF2B5EF4-FFF2-40B4-BE49-F238E27FC236}">
                  <a16:creationId xmlns:a16="http://schemas.microsoft.com/office/drawing/2014/main" xmlns="" id="{91489E33-729F-41C3-B412-49AE8339A6C7}"/>
                </a:ext>
              </a:extLst>
            </p:cNvPr>
            <p:cNvSpPr txBox="1"/>
            <p:nvPr/>
          </p:nvSpPr>
          <p:spPr>
            <a:xfrm>
              <a:off x="3258273" y="5489380"/>
              <a:ext cx="8477009" cy="646331"/>
            </a:xfrm>
            <a:prstGeom prst="rect">
              <a:avLst/>
            </a:prstGeom>
            <a:noFill/>
          </p:spPr>
          <p:txBody>
            <a:bodyPr wrap="square">
              <a:spAutoFit/>
            </a:bodyPr>
            <a:lstStyle/>
            <a:p>
              <a:pPr lvl="0"/>
              <a:r>
                <a:rPr lang="en-US" sz="3600">
                  <a:solidFill>
                    <a:srgbClr val="000000"/>
                  </a:solidFill>
                  <a:latin typeface="Times New Roman" panose="02020603050405020304" pitchFamily="18" charset="0"/>
                  <a:cs typeface="Times New Roman" panose="02020603050405020304" pitchFamily="18" charset="0"/>
                </a:rPr>
                <a:t>Phần còn lại.</a:t>
              </a:r>
            </a:p>
          </p:txBody>
        </p:sp>
      </p:grpSp>
      <p:grpSp>
        <p:nvGrpSpPr>
          <p:cNvPr id="36" name="Group 35">
            <a:extLst>
              <a:ext uri="{FF2B5EF4-FFF2-40B4-BE49-F238E27FC236}">
                <a16:creationId xmlns:a16="http://schemas.microsoft.com/office/drawing/2014/main" xmlns="" id="{7F8CB0A4-0457-4601-A947-9BF29826D362}"/>
              </a:ext>
            </a:extLst>
          </p:cNvPr>
          <p:cNvGrpSpPr/>
          <p:nvPr/>
        </p:nvGrpSpPr>
        <p:grpSpPr>
          <a:xfrm>
            <a:off x="2700378" y="5683607"/>
            <a:ext cx="2580555" cy="1048040"/>
            <a:chOff x="102506" y="5263483"/>
            <a:chExt cx="2994933" cy="1048040"/>
          </a:xfrm>
          <a:solidFill>
            <a:srgbClr val="C5E0B4"/>
          </a:solidFill>
        </p:grpSpPr>
        <p:sp>
          <p:nvSpPr>
            <p:cNvPr id="37" name="矩形 3">
              <a:extLst>
                <a:ext uri="{FF2B5EF4-FFF2-40B4-BE49-F238E27FC236}">
                  <a16:creationId xmlns:a16="http://schemas.microsoft.com/office/drawing/2014/main" xmlns="" id="{E3B4B1C5-A68A-4652-A485-4337BF67856F}"/>
                </a:ext>
              </a:extLst>
            </p:cNvPr>
            <p:cNvSpPr/>
            <p:nvPr/>
          </p:nvSpPr>
          <p:spPr>
            <a:xfrm>
              <a:off x="102506" y="5263483"/>
              <a:ext cx="2994933" cy="1048040"/>
            </a:xfrm>
            <a:prstGeom prst="homePlate">
              <a:avLst/>
            </a:prstGeom>
            <a:grp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Times New Roman" panose="02020603050405020304" pitchFamily="18" charset="0"/>
                <a:ea typeface="包图简圆体" panose="02010601030101010101" pitchFamily="2" charset="-122"/>
                <a:cs typeface="Times New Roman" panose="02020603050405020304" pitchFamily="18" charset="0"/>
                <a:sym typeface="+mn-lt"/>
              </a:endParaRPr>
            </a:p>
          </p:txBody>
        </p:sp>
        <p:sp>
          <p:nvSpPr>
            <p:cNvPr id="38" name="TextBox 37">
              <a:extLst>
                <a:ext uri="{FF2B5EF4-FFF2-40B4-BE49-F238E27FC236}">
                  <a16:creationId xmlns:a16="http://schemas.microsoft.com/office/drawing/2014/main" xmlns="" id="{1AABDE03-5053-4E31-8098-6277237CB283}"/>
                </a:ext>
              </a:extLst>
            </p:cNvPr>
            <p:cNvSpPr txBox="1"/>
            <p:nvPr/>
          </p:nvSpPr>
          <p:spPr>
            <a:xfrm>
              <a:off x="281668" y="5464338"/>
              <a:ext cx="2815771" cy="646331"/>
            </a:xfrm>
            <a:prstGeom prst="rect">
              <a:avLst/>
            </a:prstGeom>
            <a:noFill/>
          </p:spPr>
          <p:txBody>
            <a:bodyPr wrap="square">
              <a:spAutoFit/>
            </a:bodyPr>
            <a:lstStyle/>
            <a:p>
              <a:r>
                <a:rPr lang="en-US" sz="3600">
                  <a:solidFill>
                    <a:srgbClr val="7030A0"/>
                  </a:solidFill>
                  <a:latin typeface="Times New Roman" panose="02020603050405020304" pitchFamily="18" charset="0"/>
                  <a:cs typeface="Times New Roman" panose="02020603050405020304" pitchFamily="18" charset="0"/>
                </a:rPr>
                <a:t>Đoạn 4:</a:t>
              </a:r>
            </a:p>
          </p:txBody>
        </p:sp>
      </p:grpSp>
    </p:spTree>
    <p:custDataLst>
      <p:tags r:id="rId1"/>
    </p:custDataLst>
    <p:extLst>
      <p:ext uri="{BB962C8B-B14F-4D97-AF65-F5344CB8AC3E}">
        <p14:creationId xmlns:p14="http://schemas.microsoft.com/office/powerpoint/2010/main" val="1704626393"/>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13321"/>
                                            </p:tgtEl>
                                            <p:attrNameLst>
                                              <p:attrName>style.visibility</p:attrName>
                                            </p:attrNameLst>
                                          </p:cBhvr>
                                          <p:to>
                                            <p:strVal val="visible"/>
                                          </p:to>
                                        </p:set>
                                        <p:anim calcmode="lin" valueType="num">
                                          <p:cBhvr>
                                            <p:cTn id="18" dur="500" fill="hold"/>
                                            <p:tgtEl>
                                              <p:spTgt spid="13321"/>
                                            </p:tgtEl>
                                            <p:attrNameLst>
                                              <p:attrName>ppt_w</p:attrName>
                                            </p:attrNameLst>
                                          </p:cBhvr>
                                          <p:tavLst>
                                            <p:tav tm="0">
                                              <p:val>
                                                <p:fltVal val="0"/>
                                              </p:val>
                                            </p:tav>
                                            <p:tav tm="100000">
                                              <p:val>
                                                <p:strVal val="#ppt_w"/>
                                              </p:val>
                                            </p:tav>
                                          </p:tavLst>
                                        </p:anim>
                                        <p:anim calcmode="lin" valueType="num">
                                          <p:cBhvr>
                                            <p:cTn id="19" dur="500" fill="hold"/>
                                            <p:tgtEl>
                                              <p:spTgt spid="13321"/>
                                            </p:tgtEl>
                                            <p:attrNameLst>
                                              <p:attrName>ppt_h</p:attrName>
                                            </p:attrNameLst>
                                          </p:cBhvr>
                                          <p:tavLst>
                                            <p:tav tm="0">
                                              <p:val>
                                                <p:fltVal val="0"/>
                                              </p:val>
                                            </p:tav>
                                            <p:tav tm="100000">
                                              <p:val>
                                                <p:strVal val="#ppt_h"/>
                                              </p:val>
                                            </p:tav>
                                          </p:tavLst>
                                        </p:anim>
                                        <p:animEffect transition="in" filter="fade">
                                          <p:cBhvr>
                                            <p:cTn id="20" dur="500"/>
                                            <p:tgtEl>
                                              <p:spTgt spid="13321"/>
                                            </p:tgtEl>
                                          </p:cBhvr>
                                        </p:animEffect>
                                      </p:childTnLst>
                                    </p:cTn>
                                  </p:par>
                                </p:childTnLst>
                              </p:cTn>
                            </p:par>
                            <p:par>
                              <p:cTn id="21" fill="hold">
                                <p:stCondLst>
                                  <p:cond delay="500"/>
                                </p:stCondLst>
                                <p:childTnLst>
                                  <p:par>
                                    <p:cTn id="22" presetID="2" presetClass="entr" presetSubtype="8" accel="12000" fill="hold" nodeType="afterEffect" p14:presetBounceEnd="36000">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14:bounceEnd="36000">
                                          <p:cBhvr additive="base">
                                            <p:cTn id="24" dur="500" fill="hold"/>
                                            <p:tgtEl>
                                              <p:spTgt spid="24"/>
                                            </p:tgtEl>
                                            <p:attrNameLst>
                                              <p:attrName>ppt_x</p:attrName>
                                            </p:attrNameLst>
                                          </p:cBhvr>
                                          <p:tavLst>
                                            <p:tav tm="0">
                                              <p:val>
                                                <p:strVal val="0-#ppt_w/2"/>
                                              </p:val>
                                            </p:tav>
                                            <p:tav tm="100000">
                                              <p:val>
                                                <p:strVal val="#ppt_x"/>
                                              </p:val>
                                            </p:tav>
                                          </p:tavLst>
                                        </p:anim>
                                        <p:anim calcmode="lin" valueType="num" p14:bounceEnd="36000">
                                          <p:cBhvr additive="base">
                                            <p:cTn id="25" dur="500" fill="hold"/>
                                            <p:tgtEl>
                                              <p:spTgt spid="24"/>
                                            </p:tgtEl>
                                            <p:attrNameLst>
                                              <p:attrName>ppt_y</p:attrName>
                                            </p:attrNameLst>
                                          </p:cBhvr>
                                          <p:tavLst>
                                            <p:tav tm="0">
                                              <p:val>
                                                <p:strVal val="#ppt_y"/>
                                              </p:val>
                                            </p:tav>
                                            <p:tav tm="100000">
                                              <p:val>
                                                <p:strVal val="#ppt_y"/>
                                              </p:val>
                                            </p:tav>
                                          </p:tavLst>
                                        </p:anim>
                                      </p:childTnLst>
                                    </p:cTn>
                                  </p:par>
                                </p:childTnLst>
                              </p:cTn>
                            </p:par>
                            <p:par>
                              <p:cTn id="26" fill="hold">
                                <p:stCondLst>
                                  <p:cond delay="1000"/>
                                </p:stCondLst>
                                <p:childTnLst>
                                  <p:par>
                                    <p:cTn id="27" presetID="2" presetClass="entr" presetSubtype="8" accel="12000" fill="hold" nodeType="afterEffect" p14:presetBounceEnd="36000">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14:bounceEnd="36000">
                                          <p:cBhvr additive="base">
                                            <p:cTn id="29" dur="500" fill="hold"/>
                                            <p:tgtEl>
                                              <p:spTgt spid="27"/>
                                            </p:tgtEl>
                                            <p:attrNameLst>
                                              <p:attrName>ppt_x</p:attrName>
                                            </p:attrNameLst>
                                          </p:cBhvr>
                                          <p:tavLst>
                                            <p:tav tm="0">
                                              <p:val>
                                                <p:strVal val="0-#ppt_w/2"/>
                                              </p:val>
                                            </p:tav>
                                            <p:tav tm="100000">
                                              <p:val>
                                                <p:strVal val="#ppt_x"/>
                                              </p:val>
                                            </p:tav>
                                          </p:tavLst>
                                        </p:anim>
                                        <p:anim calcmode="lin" valueType="num" p14:bounceEnd="36000">
                                          <p:cBhvr additive="base">
                                            <p:cTn id="30" dur="500" fill="hold"/>
                                            <p:tgtEl>
                                              <p:spTgt spid="27"/>
                                            </p:tgtEl>
                                            <p:attrNameLst>
                                              <p:attrName>ppt_y</p:attrName>
                                            </p:attrNameLst>
                                          </p:cBhvr>
                                          <p:tavLst>
                                            <p:tav tm="0">
                                              <p:val>
                                                <p:strVal val="#ppt_y"/>
                                              </p:val>
                                            </p:tav>
                                            <p:tav tm="100000">
                                              <p:val>
                                                <p:strVal val="#ppt_y"/>
                                              </p:val>
                                            </p:tav>
                                          </p:tavLst>
                                        </p:anim>
                                      </p:childTnLst>
                                    </p:cTn>
                                  </p:par>
                                </p:childTnLst>
                              </p:cTn>
                            </p:par>
                            <p:par>
                              <p:cTn id="31" fill="hold">
                                <p:stCondLst>
                                  <p:cond delay="1500"/>
                                </p:stCondLst>
                                <p:childTnLst>
                                  <p:par>
                                    <p:cTn id="32" presetID="2" presetClass="entr" presetSubtype="8" accel="12000" fill="hold" nodeType="afterEffect" p14:presetBounceEnd="36000">
                                      <p:stCondLst>
                                        <p:cond delay="0"/>
                                      </p:stCondLst>
                                      <p:childTnLst>
                                        <p:set>
                                          <p:cBhvr>
                                            <p:cTn id="33" dur="1" fill="hold">
                                              <p:stCondLst>
                                                <p:cond delay="0"/>
                                              </p:stCondLst>
                                            </p:cTn>
                                            <p:tgtEl>
                                              <p:spTgt spid="30"/>
                                            </p:tgtEl>
                                            <p:attrNameLst>
                                              <p:attrName>style.visibility</p:attrName>
                                            </p:attrNameLst>
                                          </p:cBhvr>
                                          <p:to>
                                            <p:strVal val="visible"/>
                                          </p:to>
                                        </p:set>
                                        <p:anim calcmode="lin" valueType="num" p14:bounceEnd="36000">
                                          <p:cBhvr additive="base">
                                            <p:cTn id="34" dur="500" fill="hold"/>
                                            <p:tgtEl>
                                              <p:spTgt spid="30"/>
                                            </p:tgtEl>
                                            <p:attrNameLst>
                                              <p:attrName>ppt_x</p:attrName>
                                            </p:attrNameLst>
                                          </p:cBhvr>
                                          <p:tavLst>
                                            <p:tav tm="0">
                                              <p:val>
                                                <p:strVal val="0-#ppt_w/2"/>
                                              </p:val>
                                            </p:tav>
                                            <p:tav tm="100000">
                                              <p:val>
                                                <p:strVal val="#ppt_x"/>
                                              </p:val>
                                            </p:tav>
                                          </p:tavLst>
                                        </p:anim>
                                        <p:anim calcmode="lin" valueType="num" p14:bounceEnd="36000">
                                          <p:cBhvr additive="base">
                                            <p:cTn id="35" dur="500" fill="hold"/>
                                            <p:tgtEl>
                                              <p:spTgt spid="30"/>
                                            </p:tgtEl>
                                            <p:attrNameLst>
                                              <p:attrName>ppt_y</p:attrName>
                                            </p:attrNameLst>
                                          </p:cBhvr>
                                          <p:tavLst>
                                            <p:tav tm="0">
                                              <p:val>
                                                <p:strVal val="#ppt_y"/>
                                              </p:val>
                                            </p:tav>
                                            <p:tav tm="100000">
                                              <p:val>
                                                <p:strVal val="#ppt_y"/>
                                              </p:val>
                                            </p:tav>
                                          </p:tavLst>
                                        </p:anim>
                                      </p:childTnLst>
                                    </p:cTn>
                                  </p:par>
                                </p:childTnLst>
                              </p:cTn>
                            </p:par>
                            <p:par>
                              <p:cTn id="36" fill="hold">
                                <p:stCondLst>
                                  <p:cond delay="2000"/>
                                </p:stCondLst>
                                <p:childTnLst>
                                  <p:par>
                                    <p:cTn id="37" presetID="2" presetClass="entr" presetSubtype="8" accel="12000" fill="hold" nodeType="afterEffect" p14:presetBounceEnd="36000">
                                      <p:stCondLst>
                                        <p:cond delay="0"/>
                                      </p:stCondLst>
                                      <p:childTnLst>
                                        <p:set>
                                          <p:cBhvr>
                                            <p:cTn id="38" dur="1" fill="hold">
                                              <p:stCondLst>
                                                <p:cond delay="0"/>
                                              </p:stCondLst>
                                            </p:cTn>
                                            <p:tgtEl>
                                              <p:spTgt spid="36"/>
                                            </p:tgtEl>
                                            <p:attrNameLst>
                                              <p:attrName>style.visibility</p:attrName>
                                            </p:attrNameLst>
                                          </p:cBhvr>
                                          <p:to>
                                            <p:strVal val="visible"/>
                                          </p:to>
                                        </p:set>
                                        <p:anim calcmode="lin" valueType="num" p14:bounceEnd="36000">
                                          <p:cBhvr additive="base">
                                            <p:cTn id="39" dur="500" fill="hold"/>
                                            <p:tgtEl>
                                              <p:spTgt spid="36"/>
                                            </p:tgtEl>
                                            <p:attrNameLst>
                                              <p:attrName>ppt_x</p:attrName>
                                            </p:attrNameLst>
                                          </p:cBhvr>
                                          <p:tavLst>
                                            <p:tav tm="0">
                                              <p:val>
                                                <p:strVal val="0-#ppt_w/2"/>
                                              </p:val>
                                            </p:tav>
                                            <p:tav tm="100000">
                                              <p:val>
                                                <p:strVal val="#ppt_x"/>
                                              </p:val>
                                            </p:tav>
                                          </p:tavLst>
                                        </p:anim>
                                        <p:anim calcmode="lin" valueType="num" p14:bounceEnd="36000">
                                          <p:cBhvr additive="base">
                                            <p:cTn id="40"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2" accel="12000" fill="hold" nodeType="clickEffect" p14:presetBounceEnd="36000">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14:bounceEnd="36000">
                                          <p:cBhvr additive="base">
                                            <p:cTn id="45" dur="1250" fill="hold"/>
                                            <p:tgtEl>
                                              <p:spTgt spid="18"/>
                                            </p:tgtEl>
                                            <p:attrNameLst>
                                              <p:attrName>ppt_x</p:attrName>
                                            </p:attrNameLst>
                                          </p:cBhvr>
                                          <p:tavLst>
                                            <p:tav tm="0">
                                              <p:val>
                                                <p:strVal val="1+#ppt_w/2"/>
                                              </p:val>
                                            </p:tav>
                                            <p:tav tm="100000">
                                              <p:val>
                                                <p:strVal val="#ppt_x"/>
                                              </p:val>
                                            </p:tav>
                                          </p:tavLst>
                                        </p:anim>
                                        <p:anim calcmode="lin" valueType="num" p14:bounceEnd="36000">
                                          <p:cBhvr additive="base">
                                            <p:cTn id="46" dur="125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2" accel="12000" fill="hold" nodeType="clickEffect" p14:presetBounceEnd="36000">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14:bounceEnd="36000">
                                          <p:cBhvr additive="base">
                                            <p:cTn id="51" dur="1250" fill="hold"/>
                                            <p:tgtEl>
                                              <p:spTgt spid="21"/>
                                            </p:tgtEl>
                                            <p:attrNameLst>
                                              <p:attrName>ppt_x</p:attrName>
                                            </p:attrNameLst>
                                          </p:cBhvr>
                                          <p:tavLst>
                                            <p:tav tm="0">
                                              <p:val>
                                                <p:strVal val="1+#ppt_w/2"/>
                                              </p:val>
                                            </p:tav>
                                            <p:tav tm="100000">
                                              <p:val>
                                                <p:strVal val="#ppt_x"/>
                                              </p:val>
                                            </p:tav>
                                          </p:tavLst>
                                        </p:anim>
                                        <p:anim calcmode="lin" valueType="num" p14:bounceEnd="36000">
                                          <p:cBhvr additive="base">
                                            <p:cTn id="52" dur="125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2" accel="12000" fill="hold" nodeType="clickEffect" p14:presetBounceEnd="36000">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14:bounceEnd="36000">
                                          <p:cBhvr additive="base">
                                            <p:cTn id="57" dur="1250" fill="hold"/>
                                            <p:tgtEl>
                                              <p:spTgt spid="15"/>
                                            </p:tgtEl>
                                            <p:attrNameLst>
                                              <p:attrName>ppt_x</p:attrName>
                                            </p:attrNameLst>
                                          </p:cBhvr>
                                          <p:tavLst>
                                            <p:tav tm="0">
                                              <p:val>
                                                <p:strVal val="1+#ppt_w/2"/>
                                              </p:val>
                                            </p:tav>
                                            <p:tav tm="100000">
                                              <p:val>
                                                <p:strVal val="#ppt_x"/>
                                              </p:val>
                                            </p:tav>
                                          </p:tavLst>
                                        </p:anim>
                                        <p:anim calcmode="lin" valueType="num" p14:bounceEnd="36000">
                                          <p:cBhvr additive="base">
                                            <p:cTn id="58" dur="125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2" accel="12000" fill="hold" nodeType="clickEffect" p14:presetBounceEnd="36000">
                                      <p:stCondLst>
                                        <p:cond delay="0"/>
                                      </p:stCondLst>
                                      <p:childTnLst>
                                        <p:set>
                                          <p:cBhvr>
                                            <p:cTn id="62" dur="1" fill="hold">
                                              <p:stCondLst>
                                                <p:cond delay="0"/>
                                              </p:stCondLst>
                                            </p:cTn>
                                            <p:tgtEl>
                                              <p:spTgt spid="33"/>
                                            </p:tgtEl>
                                            <p:attrNameLst>
                                              <p:attrName>style.visibility</p:attrName>
                                            </p:attrNameLst>
                                          </p:cBhvr>
                                          <p:to>
                                            <p:strVal val="visible"/>
                                          </p:to>
                                        </p:set>
                                        <p:anim calcmode="lin" valueType="num" p14:bounceEnd="36000">
                                          <p:cBhvr additive="base">
                                            <p:cTn id="63" dur="1250" fill="hold"/>
                                            <p:tgtEl>
                                              <p:spTgt spid="33"/>
                                            </p:tgtEl>
                                            <p:attrNameLst>
                                              <p:attrName>ppt_x</p:attrName>
                                            </p:attrNameLst>
                                          </p:cBhvr>
                                          <p:tavLst>
                                            <p:tav tm="0">
                                              <p:val>
                                                <p:strVal val="1+#ppt_w/2"/>
                                              </p:val>
                                            </p:tav>
                                            <p:tav tm="100000">
                                              <p:val>
                                                <p:strVal val="#ppt_x"/>
                                              </p:val>
                                            </p:tav>
                                          </p:tavLst>
                                        </p:anim>
                                        <p:anim calcmode="lin" valueType="num" p14:bounceEnd="36000">
                                          <p:cBhvr additive="base">
                                            <p:cTn id="64" dur="125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32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13321"/>
                                            </p:tgtEl>
                                            <p:attrNameLst>
                                              <p:attrName>style.visibility</p:attrName>
                                            </p:attrNameLst>
                                          </p:cBhvr>
                                          <p:to>
                                            <p:strVal val="visible"/>
                                          </p:to>
                                        </p:set>
                                        <p:anim calcmode="lin" valueType="num">
                                          <p:cBhvr>
                                            <p:cTn id="18" dur="500" fill="hold"/>
                                            <p:tgtEl>
                                              <p:spTgt spid="13321"/>
                                            </p:tgtEl>
                                            <p:attrNameLst>
                                              <p:attrName>ppt_w</p:attrName>
                                            </p:attrNameLst>
                                          </p:cBhvr>
                                          <p:tavLst>
                                            <p:tav tm="0">
                                              <p:val>
                                                <p:fltVal val="0"/>
                                              </p:val>
                                            </p:tav>
                                            <p:tav tm="100000">
                                              <p:val>
                                                <p:strVal val="#ppt_w"/>
                                              </p:val>
                                            </p:tav>
                                          </p:tavLst>
                                        </p:anim>
                                        <p:anim calcmode="lin" valueType="num">
                                          <p:cBhvr>
                                            <p:cTn id="19" dur="500" fill="hold"/>
                                            <p:tgtEl>
                                              <p:spTgt spid="13321"/>
                                            </p:tgtEl>
                                            <p:attrNameLst>
                                              <p:attrName>ppt_h</p:attrName>
                                            </p:attrNameLst>
                                          </p:cBhvr>
                                          <p:tavLst>
                                            <p:tav tm="0">
                                              <p:val>
                                                <p:fltVal val="0"/>
                                              </p:val>
                                            </p:tav>
                                            <p:tav tm="100000">
                                              <p:val>
                                                <p:strVal val="#ppt_h"/>
                                              </p:val>
                                            </p:tav>
                                          </p:tavLst>
                                        </p:anim>
                                        <p:animEffect transition="in" filter="fade">
                                          <p:cBhvr>
                                            <p:cTn id="20" dur="500"/>
                                            <p:tgtEl>
                                              <p:spTgt spid="13321"/>
                                            </p:tgtEl>
                                          </p:cBhvr>
                                        </p:animEffect>
                                      </p:childTnLst>
                                    </p:cTn>
                                  </p:par>
                                </p:childTnLst>
                              </p:cTn>
                            </p:par>
                            <p:par>
                              <p:cTn id="21" fill="hold">
                                <p:stCondLst>
                                  <p:cond delay="500"/>
                                </p:stCondLst>
                                <p:childTnLst>
                                  <p:par>
                                    <p:cTn id="22" presetID="2" presetClass="entr" presetSubtype="8" accel="12000"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additive="base">
                                            <p:cTn id="24" dur="500" fill="hold"/>
                                            <p:tgtEl>
                                              <p:spTgt spid="24"/>
                                            </p:tgtEl>
                                            <p:attrNameLst>
                                              <p:attrName>ppt_x</p:attrName>
                                            </p:attrNameLst>
                                          </p:cBhvr>
                                          <p:tavLst>
                                            <p:tav tm="0">
                                              <p:val>
                                                <p:strVal val="0-#ppt_w/2"/>
                                              </p:val>
                                            </p:tav>
                                            <p:tav tm="100000">
                                              <p:val>
                                                <p:strVal val="#ppt_x"/>
                                              </p:val>
                                            </p:tav>
                                          </p:tavLst>
                                        </p:anim>
                                        <p:anim calcmode="lin" valueType="num">
                                          <p:cBhvr additive="base">
                                            <p:cTn id="25" dur="500" fill="hold"/>
                                            <p:tgtEl>
                                              <p:spTgt spid="24"/>
                                            </p:tgtEl>
                                            <p:attrNameLst>
                                              <p:attrName>ppt_y</p:attrName>
                                            </p:attrNameLst>
                                          </p:cBhvr>
                                          <p:tavLst>
                                            <p:tav tm="0">
                                              <p:val>
                                                <p:strVal val="#ppt_y"/>
                                              </p:val>
                                            </p:tav>
                                            <p:tav tm="100000">
                                              <p:val>
                                                <p:strVal val="#ppt_y"/>
                                              </p:val>
                                            </p:tav>
                                          </p:tavLst>
                                        </p:anim>
                                      </p:childTnLst>
                                    </p:cTn>
                                  </p:par>
                                </p:childTnLst>
                              </p:cTn>
                            </p:par>
                            <p:par>
                              <p:cTn id="26" fill="hold">
                                <p:stCondLst>
                                  <p:cond delay="1000"/>
                                </p:stCondLst>
                                <p:childTnLst>
                                  <p:par>
                                    <p:cTn id="27" presetID="2" presetClass="entr" presetSubtype="8" accel="12000" fill="hold" nodeType="afterEffect">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500" fill="hold"/>
                                            <p:tgtEl>
                                              <p:spTgt spid="27"/>
                                            </p:tgtEl>
                                            <p:attrNameLst>
                                              <p:attrName>ppt_x</p:attrName>
                                            </p:attrNameLst>
                                          </p:cBhvr>
                                          <p:tavLst>
                                            <p:tav tm="0">
                                              <p:val>
                                                <p:strVal val="0-#ppt_w/2"/>
                                              </p:val>
                                            </p:tav>
                                            <p:tav tm="100000">
                                              <p:val>
                                                <p:strVal val="#ppt_x"/>
                                              </p:val>
                                            </p:tav>
                                          </p:tavLst>
                                        </p:anim>
                                        <p:anim calcmode="lin" valueType="num">
                                          <p:cBhvr additive="base">
                                            <p:cTn id="30" dur="500" fill="hold"/>
                                            <p:tgtEl>
                                              <p:spTgt spid="27"/>
                                            </p:tgtEl>
                                            <p:attrNameLst>
                                              <p:attrName>ppt_y</p:attrName>
                                            </p:attrNameLst>
                                          </p:cBhvr>
                                          <p:tavLst>
                                            <p:tav tm="0">
                                              <p:val>
                                                <p:strVal val="#ppt_y"/>
                                              </p:val>
                                            </p:tav>
                                            <p:tav tm="100000">
                                              <p:val>
                                                <p:strVal val="#ppt_y"/>
                                              </p:val>
                                            </p:tav>
                                          </p:tavLst>
                                        </p:anim>
                                      </p:childTnLst>
                                    </p:cTn>
                                  </p:par>
                                </p:childTnLst>
                              </p:cTn>
                            </p:par>
                            <p:par>
                              <p:cTn id="31" fill="hold">
                                <p:stCondLst>
                                  <p:cond delay="1500"/>
                                </p:stCondLst>
                                <p:childTnLst>
                                  <p:par>
                                    <p:cTn id="32" presetID="2" presetClass="entr" presetSubtype="8" accel="12000" fill="hold" nodeType="afterEffect">
                                      <p:stCondLst>
                                        <p:cond delay="0"/>
                                      </p:stCondLst>
                                      <p:childTnLst>
                                        <p:set>
                                          <p:cBhvr>
                                            <p:cTn id="33" dur="1" fill="hold">
                                              <p:stCondLst>
                                                <p:cond delay="0"/>
                                              </p:stCondLst>
                                            </p:cTn>
                                            <p:tgtEl>
                                              <p:spTgt spid="30"/>
                                            </p:tgtEl>
                                            <p:attrNameLst>
                                              <p:attrName>style.visibility</p:attrName>
                                            </p:attrNameLst>
                                          </p:cBhvr>
                                          <p:to>
                                            <p:strVal val="visible"/>
                                          </p:to>
                                        </p:set>
                                        <p:anim calcmode="lin" valueType="num">
                                          <p:cBhvr additive="base">
                                            <p:cTn id="34" dur="500" fill="hold"/>
                                            <p:tgtEl>
                                              <p:spTgt spid="30"/>
                                            </p:tgtEl>
                                            <p:attrNameLst>
                                              <p:attrName>ppt_x</p:attrName>
                                            </p:attrNameLst>
                                          </p:cBhvr>
                                          <p:tavLst>
                                            <p:tav tm="0">
                                              <p:val>
                                                <p:strVal val="0-#ppt_w/2"/>
                                              </p:val>
                                            </p:tav>
                                            <p:tav tm="100000">
                                              <p:val>
                                                <p:strVal val="#ppt_x"/>
                                              </p:val>
                                            </p:tav>
                                          </p:tavLst>
                                        </p:anim>
                                        <p:anim calcmode="lin" valueType="num">
                                          <p:cBhvr additive="base">
                                            <p:cTn id="35" dur="500" fill="hold"/>
                                            <p:tgtEl>
                                              <p:spTgt spid="30"/>
                                            </p:tgtEl>
                                            <p:attrNameLst>
                                              <p:attrName>ppt_y</p:attrName>
                                            </p:attrNameLst>
                                          </p:cBhvr>
                                          <p:tavLst>
                                            <p:tav tm="0">
                                              <p:val>
                                                <p:strVal val="#ppt_y"/>
                                              </p:val>
                                            </p:tav>
                                            <p:tav tm="100000">
                                              <p:val>
                                                <p:strVal val="#ppt_y"/>
                                              </p:val>
                                            </p:tav>
                                          </p:tavLst>
                                        </p:anim>
                                      </p:childTnLst>
                                    </p:cTn>
                                  </p:par>
                                </p:childTnLst>
                              </p:cTn>
                            </p:par>
                            <p:par>
                              <p:cTn id="36" fill="hold">
                                <p:stCondLst>
                                  <p:cond delay="2000"/>
                                </p:stCondLst>
                                <p:childTnLst>
                                  <p:par>
                                    <p:cTn id="37" presetID="2" presetClass="entr" presetSubtype="8" accel="12000" fill="hold" nodeType="afterEffect">
                                      <p:stCondLst>
                                        <p:cond delay="0"/>
                                      </p:stCondLst>
                                      <p:childTnLst>
                                        <p:set>
                                          <p:cBhvr>
                                            <p:cTn id="38" dur="1" fill="hold">
                                              <p:stCondLst>
                                                <p:cond delay="0"/>
                                              </p:stCondLst>
                                            </p:cTn>
                                            <p:tgtEl>
                                              <p:spTgt spid="36"/>
                                            </p:tgtEl>
                                            <p:attrNameLst>
                                              <p:attrName>style.visibility</p:attrName>
                                            </p:attrNameLst>
                                          </p:cBhvr>
                                          <p:to>
                                            <p:strVal val="visible"/>
                                          </p:to>
                                        </p:set>
                                        <p:anim calcmode="lin" valueType="num">
                                          <p:cBhvr additive="base">
                                            <p:cTn id="39" dur="500" fill="hold"/>
                                            <p:tgtEl>
                                              <p:spTgt spid="36"/>
                                            </p:tgtEl>
                                            <p:attrNameLst>
                                              <p:attrName>ppt_x</p:attrName>
                                            </p:attrNameLst>
                                          </p:cBhvr>
                                          <p:tavLst>
                                            <p:tav tm="0">
                                              <p:val>
                                                <p:strVal val="0-#ppt_w/2"/>
                                              </p:val>
                                            </p:tav>
                                            <p:tav tm="100000">
                                              <p:val>
                                                <p:strVal val="#ppt_x"/>
                                              </p:val>
                                            </p:tav>
                                          </p:tavLst>
                                        </p:anim>
                                        <p:anim calcmode="lin" valueType="num">
                                          <p:cBhvr additive="base">
                                            <p:cTn id="40"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2" accel="12000"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additive="base">
                                            <p:cTn id="45" dur="1250" fill="hold"/>
                                            <p:tgtEl>
                                              <p:spTgt spid="18"/>
                                            </p:tgtEl>
                                            <p:attrNameLst>
                                              <p:attrName>ppt_x</p:attrName>
                                            </p:attrNameLst>
                                          </p:cBhvr>
                                          <p:tavLst>
                                            <p:tav tm="0">
                                              <p:val>
                                                <p:strVal val="1+#ppt_w/2"/>
                                              </p:val>
                                            </p:tav>
                                            <p:tav tm="100000">
                                              <p:val>
                                                <p:strVal val="#ppt_x"/>
                                              </p:val>
                                            </p:tav>
                                          </p:tavLst>
                                        </p:anim>
                                        <p:anim calcmode="lin" valueType="num">
                                          <p:cBhvr additive="base">
                                            <p:cTn id="46" dur="125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2" accel="12000" fill="hold" nodeType="click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1250" fill="hold"/>
                                            <p:tgtEl>
                                              <p:spTgt spid="21"/>
                                            </p:tgtEl>
                                            <p:attrNameLst>
                                              <p:attrName>ppt_x</p:attrName>
                                            </p:attrNameLst>
                                          </p:cBhvr>
                                          <p:tavLst>
                                            <p:tav tm="0">
                                              <p:val>
                                                <p:strVal val="1+#ppt_w/2"/>
                                              </p:val>
                                            </p:tav>
                                            <p:tav tm="100000">
                                              <p:val>
                                                <p:strVal val="#ppt_x"/>
                                              </p:val>
                                            </p:tav>
                                          </p:tavLst>
                                        </p:anim>
                                        <p:anim calcmode="lin" valueType="num">
                                          <p:cBhvr additive="base">
                                            <p:cTn id="52" dur="125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2" accel="12000" fill="hold" nodeType="click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1250" fill="hold"/>
                                            <p:tgtEl>
                                              <p:spTgt spid="15"/>
                                            </p:tgtEl>
                                            <p:attrNameLst>
                                              <p:attrName>ppt_x</p:attrName>
                                            </p:attrNameLst>
                                          </p:cBhvr>
                                          <p:tavLst>
                                            <p:tav tm="0">
                                              <p:val>
                                                <p:strVal val="1+#ppt_w/2"/>
                                              </p:val>
                                            </p:tav>
                                            <p:tav tm="100000">
                                              <p:val>
                                                <p:strVal val="#ppt_x"/>
                                              </p:val>
                                            </p:tav>
                                          </p:tavLst>
                                        </p:anim>
                                        <p:anim calcmode="lin" valueType="num">
                                          <p:cBhvr additive="base">
                                            <p:cTn id="58" dur="125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2" accel="12000" fill="hold" nodeType="clickEffect">
                                      <p:stCondLst>
                                        <p:cond delay="0"/>
                                      </p:stCondLst>
                                      <p:childTnLst>
                                        <p:set>
                                          <p:cBhvr>
                                            <p:cTn id="62" dur="1" fill="hold">
                                              <p:stCondLst>
                                                <p:cond delay="0"/>
                                              </p:stCondLst>
                                            </p:cTn>
                                            <p:tgtEl>
                                              <p:spTgt spid="33"/>
                                            </p:tgtEl>
                                            <p:attrNameLst>
                                              <p:attrName>style.visibility</p:attrName>
                                            </p:attrNameLst>
                                          </p:cBhvr>
                                          <p:to>
                                            <p:strVal val="visible"/>
                                          </p:to>
                                        </p:set>
                                        <p:anim calcmode="lin" valueType="num">
                                          <p:cBhvr additive="base">
                                            <p:cTn id="63" dur="1250" fill="hold"/>
                                            <p:tgtEl>
                                              <p:spTgt spid="33"/>
                                            </p:tgtEl>
                                            <p:attrNameLst>
                                              <p:attrName>ppt_x</p:attrName>
                                            </p:attrNameLst>
                                          </p:cBhvr>
                                          <p:tavLst>
                                            <p:tav tm="0">
                                              <p:val>
                                                <p:strVal val="1+#ppt_w/2"/>
                                              </p:val>
                                            </p:tav>
                                            <p:tav tm="100000">
                                              <p:val>
                                                <p:strVal val="#ppt_x"/>
                                              </p:val>
                                            </p:tav>
                                          </p:tavLst>
                                        </p:anim>
                                        <p:anim calcmode="lin" valueType="num">
                                          <p:cBhvr additive="base">
                                            <p:cTn id="64" dur="125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321"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
            <a:extLst>
              <a:ext uri="{FF2B5EF4-FFF2-40B4-BE49-F238E27FC236}">
                <a16:creationId xmlns:a16="http://schemas.microsoft.com/office/drawing/2014/main" xmlns="" id="{C7E7A903-C05A-4B98-9DDC-47F015A83992}"/>
              </a:ext>
            </a:extLst>
          </p:cNvPr>
          <p:cNvSpPr txBox="1"/>
          <p:nvPr/>
        </p:nvSpPr>
        <p:spPr>
          <a:xfrm>
            <a:off x="609600" y="1981200"/>
            <a:ext cx="12954000" cy="2123658"/>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CN" sz="6600" b="1">
                <a:solidFill>
                  <a:srgbClr val="276E2F"/>
                </a:solidFill>
                <a:latin typeface="UTM Cooper Black" panose="02040603050506020204" pitchFamily="18" charset="0"/>
                <a:ea typeface="微软雅黑" panose="020B0503020204020204" pitchFamily="34" charset="-122"/>
              </a:rPr>
              <a:t>1. </a:t>
            </a:r>
          </a:p>
          <a:p>
            <a:pPr algn="ctr"/>
            <a:r>
              <a:rPr lang="en-US" altLang="zh-CN" sz="6600" b="1">
                <a:solidFill>
                  <a:srgbClr val="276E2F"/>
                </a:solidFill>
                <a:latin typeface="UTM Cooper Black" panose="02040603050506020204" pitchFamily="18" charset="0"/>
                <a:ea typeface="微软雅黑" panose="020B0503020204020204" pitchFamily="34" charset="-122"/>
              </a:rPr>
              <a:t>Luyện đọc </a:t>
            </a:r>
            <a:endParaRPr lang="zh-CN" altLang="en-US" sz="6600" b="1" dirty="0">
              <a:solidFill>
                <a:srgbClr val="276E2F"/>
              </a:solidFill>
              <a:latin typeface="UTM Cooper Black" panose="02040603050506020204" pitchFamily="18" charset="0"/>
              <a:ea typeface="微软雅黑" panose="020B0503020204020204" pitchFamily="34" charset="-122"/>
            </a:endParaRPr>
          </a:p>
        </p:txBody>
      </p:sp>
    </p:spTree>
    <p:custDataLst>
      <p:tags r:id="rId1"/>
    </p:custDataLst>
    <p:extLst>
      <p:ext uri="{BB962C8B-B14F-4D97-AF65-F5344CB8AC3E}">
        <p14:creationId xmlns:p14="http://schemas.microsoft.com/office/powerpoint/2010/main" val="6340105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Box 4"/>
          <p:cNvSpPr txBox="1">
            <a:spLocks noChangeArrowheads="1"/>
          </p:cNvSpPr>
          <p:nvPr/>
        </p:nvSpPr>
        <p:spPr bwMode="auto">
          <a:xfrm>
            <a:off x="311458" y="120402"/>
            <a:ext cx="11569084" cy="6617196"/>
          </a:xfrm>
          <a:prstGeom prst="rect">
            <a:avLst/>
          </a:prstGeom>
          <a:solidFill>
            <a:schemeClr val="bg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vi-VN" sz="4000" b="1">
                <a:solidFill>
                  <a:srgbClr val="000000"/>
                </a:solidFill>
                <a:latin typeface="Times New Roman" panose="02020603050405020304" pitchFamily="18" charset="0"/>
                <a:cs typeface="Times New Roman" panose="02020603050405020304" pitchFamily="18" charset="0"/>
              </a:rPr>
              <a:t>Buôn Chư Lênh đón cô giáo</a:t>
            </a:r>
          </a:p>
          <a:p>
            <a:r>
              <a:rPr lang="vi-VN" sz="3200">
                <a:solidFill>
                  <a:srgbClr val="000000"/>
                </a:solidFill>
                <a:latin typeface="Times New Roman" panose="02020603050405020304" pitchFamily="18" charset="0"/>
                <a:cs typeface="Times New Roman" panose="02020603050405020304" pitchFamily="18" charset="0"/>
              </a:rPr>
              <a:t>     Căn nhà sàn chật ních người mặc quần áo như đi hội. Mấy cô gái vừa lùi vừa trải những tấm lông thú thẳng tắp từ đầu cầu thang tới cửa bếp giữa sàn. Bấy giờ, người già mới ra hiệu dẫn Y Hoa bước lên lối đi bằng lông thú mịn như nhung. Buôn Chư Lênh đã đón tiếp cô giáo đến mở trường bằng nghi thức trang trọng nhất dành cho khách quý.</a:t>
            </a:r>
          </a:p>
          <a:p>
            <a:r>
              <a:rPr lang="vi-VN" sz="3200">
                <a:solidFill>
                  <a:srgbClr val="000000"/>
                </a:solidFill>
                <a:latin typeface="Times New Roman" panose="02020603050405020304" pitchFamily="18" charset="0"/>
                <a:cs typeface="Times New Roman" panose="02020603050405020304" pitchFamily="18" charset="0"/>
              </a:rPr>
              <a:t>     Y Hoa đến bên già Rok, trưởng buôn, đang đứng đón khách ở giữa nhà sàn. Nhận con dao mà già giao cho, nhằm vào cây cột nóc, Y Hoa chém một nhát thật sâu vào cột. Đó là lời thề của người lạ đến buôn, theo tục lệ, lời thề ấy không thể nói ra mà phải khắc vào cột. Y Hoa được coi là người trong buôn sau khi chém nhát dao.</a:t>
            </a:r>
          </a:p>
          <a:p>
            <a:r>
              <a:rPr lang="vi-VN" sz="3200">
                <a:solidFill>
                  <a:srgbClr val="000000"/>
                </a:solidFill>
                <a:latin typeface="Times New Roman" panose="02020603050405020304" pitchFamily="18" charset="0"/>
                <a:cs typeface="Times New Roman" panose="02020603050405020304" pitchFamily="18" charset="0"/>
              </a:rPr>
              <a:t>     - A, chữ, chữ cô giáo!</a:t>
            </a:r>
          </a:p>
        </p:txBody>
      </p:sp>
      <p:pic>
        <p:nvPicPr>
          <p:cNvPr id="3" name="Picture 2">
            <a:extLst>
              <a:ext uri="{FF2B5EF4-FFF2-40B4-BE49-F238E27FC236}">
                <a16:creationId xmlns:a16="http://schemas.microsoft.com/office/drawing/2014/main" xmlns="" id="{C9012A58-477E-4997-BBC4-36A2AB91E5F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1427208" y="4038600"/>
            <a:ext cx="1371600" cy="3276599"/>
          </a:xfrm>
          <a:prstGeom prst="rect">
            <a:avLst/>
          </a:prstGeom>
        </p:spPr>
      </p:pic>
      <p:pic>
        <p:nvPicPr>
          <p:cNvPr id="6" name="Picture 5">
            <a:extLst>
              <a:ext uri="{FF2B5EF4-FFF2-40B4-BE49-F238E27FC236}">
                <a16:creationId xmlns:a16="http://schemas.microsoft.com/office/drawing/2014/main" xmlns="" id="{DD1E929F-CDC2-4CFC-AA46-35D1DA8006DB}"/>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54392" b="95165" l="29818" r="43044">
                        <a14:foregroundMark x1="32782" y1="54392" x2="39681" y2="57534"/>
                        <a14:foregroundMark x1="30331" y1="74134" x2="30331" y2="74134"/>
                        <a14:foregroundMark x1="30331" y1="74134" x2="30331" y2="74134"/>
                        <a14:foregroundMark x1="42075" y1="72280" x2="42075" y2="72280"/>
                        <a14:foregroundMark x1="42360" y1="72603" x2="42360" y2="72603"/>
                      </a14:backgroundRemoval>
                    </a14:imgEffect>
                  </a14:imgLayer>
                </a14:imgProps>
              </a:ext>
              <a:ext uri="{28A0092B-C50C-407E-A947-70E740481C1C}">
                <a14:useLocalDpi xmlns:a14="http://schemas.microsoft.com/office/drawing/2010/main" val="0"/>
              </a:ext>
            </a:extLst>
          </a:blip>
          <a:srcRect l="28189" t="52132" r="55302"/>
          <a:stretch/>
        </p:blipFill>
        <p:spPr>
          <a:xfrm>
            <a:off x="11418533" y="5440962"/>
            <a:ext cx="835733" cy="1714499"/>
          </a:xfrm>
          <a:prstGeom prst="rect">
            <a:avLst/>
          </a:prstGeom>
        </p:spPr>
      </p:pic>
      <p:sp>
        <p:nvSpPr>
          <p:cNvPr id="5" name="TextBox 4">
            <a:extLst>
              <a:ext uri="{FF2B5EF4-FFF2-40B4-BE49-F238E27FC236}">
                <a16:creationId xmlns:a16="http://schemas.microsoft.com/office/drawing/2014/main" xmlns="" id="{6622716E-C20F-4C40-86BF-395FB1C2E990}"/>
              </a:ext>
            </a:extLst>
          </p:cNvPr>
          <p:cNvSpPr txBox="1">
            <a:spLocks noChangeArrowheads="1"/>
          </p:cNvSpPr>
          <p:nvPr/>
        </p:nvSpPr>
        <p:spPr bwMode="auto">
          <a:xfrm>
            <a:off x="533400" y="609600"/>
            <a:ext cx="587375"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r>
              <a:rPr lang="en-US" altLang="en-US" sz="4800" b="1">
                <a:solidFill>
                  <a:srgbClr val="FF0000"/>
                </a:solidFill>
                <a:latin typeface="Times New Roman" panose="02020603050405020304" pitchFamily="18" charset="0"/>
                <a:cs typeface="Times New Roman" panose="02020603050405020304" pitchFamily="18" charset="0"/>
              </a:rPr>
              <a:t>1</a:t>
            </a:r>
          </a:p>
        </p:txBody>
      </p:sp>
      <p:sp>
        <p:nvSpPr>
          <p:cNvPr id="7" name="TextBox 6">
            <a:extLst>
              <a:ext uri="{FF2B5EF4-FFF2-40B4-BE49-F238E27FC236}">
                <a16:creationId xmlns:a16="http://schemas.microsoft.com/office/drawing/2014/main" xmlns="" id="{589BCA4C-01B2-4905-9184-04F30D092BA8}"/>
              </a:ext>
            </a:extLst>
          </p:cNvPr>
          <p:cNvSpPr txBox="1">
            <a:spLocks noChangeArrowheads="1"/>
          </p:cNvSpPr>
          <p:nvPr/>
        </p:nvSpPr>
        <p:spPr bwMode="auto">
          <a:xfrm>
            <a:off x="407987" y="3448050"/>
            <a:ext cx="838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r>
              <a:rPr lang="en-US" altLang="en-US" sz="4800" b="1">
                <a:solidFill>
                  <a:srgbClr val="FF0000"/>
                </a:solidFill>
                <a:latin typeface="Times New Roman" panose="02020603050405020304" pitchFamily="18" charset="0"/>
                <a:cs typeface="Times New Roman" panose="02020603050405020304" pitchFamily="18" charset="0"/>
              </a:rPr>
              <a:t>2</a:t>
            </a:r>
          </a:p>
        </p:txBody>
      </p:sp>
    </p:spTree>
    <p:custDataLst>
      <p:tags r:id="rId1"/>
    </p:custDataLst>
    <p:extLst>
      <p:ext uri="{BB962C8B-B14F-4D97-AF65-F5344CB8AC3E}">
        <p14:creationId xmlns:p14="http://schemas.microsoft.com/office/powerpoint/2010/main" val="182621649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bg/>
                                          </p:spTgt>
                                        </p:tgtEl>
                                        <p:attrNameLst>
                                          <p:attrName>style.visibility</p:attrName>
                                        </p:attrNameLst>
                                      </p:cBhvr>
                                      <p:to>
                                        <p:strVal val="visible"/>
                                      </p:to>
                                    </p:set>
                                    <p:animEffect transition="in" filter="barn(inVertical)">
                                      <p:cBhvr>
                                        <p:cTn id="7" dur="500"/>
                                        <p:tgtEl>
                                          <p:spTgt spid="32">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2">
                                            <p:txEl>
                                              <p:pRg st="0" end="0"/>
                                            </p:txEl>
                                          </p:spTgt>
                                        </p:tgtEl>
                                        <p:attrNameLst>
                                          <p:attrName>style.visibility</p:attrName>
                                        </p:attrNameLst>
                                      </p:cBhvr>
                                      <p:to>
                                        <p:strVal val="visible"/>
                                      </p:to>
                                    </p:set>
                                    <p:animEffect transition="in" filter="barn(inVertical)">
                                      <p:cBhvr>
                                        <p:cTn id="12" dur="500"/>
                                        <p:tgtEl>
                                          <p:spTgt spid="3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2">
                                            <p:txEl>
                                              <p:pRg st="1" end="1"/>
                                            </p:txEl>
                                          </p:spTgt>
                                        </p:tgtEl>
                                        <p:attrNameLst>
                                          <p:attrName>style.visibility</p:attrName>
                                        </p:attrNameLst>
                                      </p:cBhvr>
                                      <p:to>
                                        <p:strVal val="visible"/>
                                      </p:to>
                                    </p:set>
                                    <p:animEffect transition="in" filter="barn(inVertical)">
                                      <p:cBhvr>
                                        <p:cTn id="17" dur="500"/>
                                        <p:tgtEl>
                                          <p:spTgt spid="3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2">
                                            <p:txEl>
                                              <p:pRg st="2" end="2"/>
                                            </p:txEl>
                                          </p:spTgt>
                                        </p:tgtEl>
                                        <p:attrNameLst>
                                          <p:attrName>style.visibility</p:attrName>
                                        </p:attrNameLst>
                                      </p:cBhvr>
                                      <p:to>
                                        <p:strVal val="visible"/>
                                      </p:to>
                                    </p:set>
                                    <p:animEffect transition="in" filter="barn(inVertical)">
                                      <p:cBhvr>
                                        <p:cTn id="22" dur="500"/>
                                        <p:tgtEl>
                                          <p:spTgt spid="3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2">
                                            <p:txEl>
                                              <p:pRg st="3" end="3"/>
                                            </p:txEl>
                                          </p:spTgt>
                                        </p:tgtEl>
                                        <p:attrNameLst>
                                          <p:attrName>style.visibility</p:attrName>
                                        </p:attrNameLst>
                                      </p:cBhvr>
                                      <p:to>
                                        <p:strVal val="visible"/>
                                      </p:to>
                                    </p:set>
                                    <p:animEffect transition="in" filter="barn(inVertical)">
                                      <p:cBhvr>
                                        <p:cTn id="27" dur="500"/>
                                        <p:tgtEl>
                                          <p:spTgt spid="3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barn(inVertical)">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Effect transition="in" filter="fade">
                                      <p:cBhvr>
                                        <p:cTn id="3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uild="p" animBg="1"/>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Box 4"/>
          <p:cNvSpPr txBox="1">
            <a:spLocks noChangeArrowheads="1"/>
          </p:cNvSpPr>
          <p:nvPr/>
        </p:nvSpPr>
        <p:spPr bwMode="auto">
          <a:xfrm>
            <a:off x="136834" y="181958"/>
            <a:ext cx="11918333" cy="6494085"/>
          </a:xfrm>
          <a:prstGeom prst="rect">
            <a:avLst/>
          </a:prstGeom>
          <a:solidFill>
            <a:schemeClr val="bg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just"/>
            <a:r>
              <a:rPr lang="vi-VN" sz="3200">
                <a:solidFill>
                  <a:srgbClr val="000000"/>
                </a:solidFill>
                <a:latin typeface="Times New Roman" panose="02020603050405020304" pitchFamily="18" charset="0"/>
                <a:cs typeface="Times New Roman" panose="02020603050405020304" pitchFamily="18" charset="0"/>
              </a:rPr>
              <a:t>     Già Rok xoa tay lên vết chém, khen:</a:t>
            </a:r>
          </a:p>
          <a:p>
            <a:pPr algn="just"/>
            <a:r>
              <a:rPr lang="vi-VN" sz="3200">
                <a:solidFill>
                  <a:srgbClr val="000000"/>
                </a:solidFill>
                <a:latin typeface="Times New Roman" panose="02020603050405020304" pitchFamily="18" charset="0"/>
                <a:cs typeface="Times New Roman" panose="02020603050405020304" pitchFamily="18" charset="0"/>
              </a:rPr>
              <a:t>- Tốt cái bụng đó, cô giáo ạ!</a:t>
            </a:r>
          </a:p>
          <a:p>
            <a:pPr algn="just"/>
            <a:r>
              <a:rPr lang="vi-VN" sz="3200">
                <a:solidFill>
                  <a:srgbClr val="000000"/>
                </a:solidFill>
                <a:latin typeface="Times New Roman" panose="02020603050405020304" pitchFamily="18" charset="0"/>
                <a:cs typeface="Times New Roman" panose="02020603050405020304" pitchFamily="18" charset="0"/>
              </a:rPr>
              <a:t>     Rồi giọng già vui hẳn lên:</a:t>
            </a:r>
          </a:p>
          <a:p>
            <a:pPr algn="just"/>
            <a:r>
              <a:rPr lang="vi-VN" sz="3200">
                <a:solidFill>
                  <a:srgbClr val="000000"/>
                </a:solidFill>
                <a:latin typeface="Times New Roman" panose="02020603050405020304" pitchFamily="18" charset="0"/>
                <a:cs typeface="Times New Roman" panose="02020603050405020304" pitchFamily="18" charset="0"/>
              </a:rPr>
              <a:t>- Bây giờ cho người già xem cái chữ của cô giáo đi!</a:t>
            </a:r>
          </a:p>
          <a:p>
            <a:pPr algn="just"/>
            <a:r>
              <a:rPr lang="vi-VN" sz="3200">
                <a:solidFill>
                  <a:srgbClr val="000000"/>
                </a:solidFill>
                <a:latin typeface="Times New Roman" panose="02020603050405020304" pitchFamily="18" charset="0"/>
                <a:cs typeface="Times New Roman" panose="02020603050405020304" pitchFamily="18" charset="0"/>
              </a:rPr>
              <a:t>     Bao nhiêu tiếng người cùng ùa theo:</a:t>
            </a:r>
          </a:p>
          <a:p>
            <a:pPr algn="just"/>
            <a:r>
              <a:rPr lang="vi-VN" sz="3200">
                <a:solidFill>
                  <a:srgbClr val="000000"/>
                </a:solidFill>
                <a:latin typeface="Times New Roman" panose="02020603050405020304" pitchFamily="18" charset="0"/>
                <a:cs typeface="Times New Roman" panose="02020603050405020304" pitchFamily="18" charset="0"/>
              </a:rPr>
              <a:t>- Phải đấy! Cô giáo cho lũ làng xem cái chữ nào!</a:t>
            </a:r>
          </a:p>
          <a:p>
            <a:pPr algn="just"/>
            <a:r>
              <a:rPr lang="vi-VN" sz="3200">
                <a:solidFill>
                  <a:srgbClr val="000000"/>
                </a:solidFill>
                <a:latin typeface="Times New Roman" panose="02020603050405020304" pitchFamily="18" charset="0"/>
                <a:cs typeface="Times New Roman" panose="02020603050405020304" pitchFamily="18" charset="0"/>
              </a:rPr>
              <a:t>     Y Hoa lấy trong gùi ra một trang giấy, trải lên sàn nhà. Mọi người im phăng phắc. Y Hoa nghe thấy rõ cả tiếng tim đập trong lồng ngực mình. Quỳ hai gối lên sàn, cô giáo viết thật to, thật đậm hai chữ: “Bác Hồ”. Y Hoa viết xong, bỗng bao nhiêu tiếng cùng hò reo:</a:t>
            </a:r>
          </a:p>
          <a:p>
            <a:pPr algn="just"/>
            <a:r>
              <a:rPr lang="vi-VN" sz="3200">
                <a:solidFill>
                  <a:srgbClr val="000000"/>
                </a:solidFill>
                <a:latin typeface="Times New Roman" panose="02020603050405020304" pitchFamily="18" charset="0"/>
                <a:cs typeface="Times New Roman" panose="02020603050405020304" pitchFamily="18" charset="0"/>
              </a:rPr>
              <a:t>- Ôi! Chữ cô giáo này! Nhìn kìa!</a:t>
            </a:r>
          </a:p>
          <a:p>
            <a:pPr algn="just"/>
            <a:r>
              <a:rPr lang="vi-VN" sz="3200">
                <a:solidFill>
                  <a:srgbClr val="000000"/>
                </a:solidFill>
                <a:latin typeface="Times New Roman" panose="02020603050405020304" pitchFamily="18" charset="0"/>
                <a:cs typeface="Times New Roman" panose="02020603050405020304" pitchFamily="18" charset="0"/>
              </a:rPr>
              <a:t>- A, chữ, chữ cô giáo!</a:t>
            </a:r>
          </a:p>
          <a:p>
            <a:pPr indent="7448550" algn="just"/>
            <a:r>
              <a:rPr lang="vi-VN" sz="3200" b="1" i="1">
                <a:solidFill>
                  <a:srgbClr val="000000"/>
                </a:solidFill>
                <a:latin typeface="Times New Roman" panose="02020603050405020304" pitchFamily="18" charset="0"/>
                <a:cs typeface="Times New Roman" panose="02020603050405020304" pitchFamily="18" charset="0"/>
              </a:rPr>
              <a:t>Theo </a:t>
            </a:r>
            <a:r>
              <a:rPr lang="en-US" sz="3200" b="1" i="1">
                <a:solidFill>
                  <a:srgbClr val="000000"/>
                </a:solidFill>
                <a:latin typeface="Times New Roman" panose="02020603050405020304" pitchFamily="18" charset="0"/>
                <a:cs typeface="Times New Roman" panose="02020603050405020304" pitchFamily="18" charset="0"/>
              </a:rPr>
              <a:t>Hà Đình Cẩn</a:t>
            </a:r>
          </a:p>
        </p:txBody>
      </p:sp>
      <p:pic>
        <p:nvPicPr>
          <p:cNvPr id="3" name="Picture 2">
            <a:extLst>
              <a:ext uri="{FF2B5EF4-FFF2-40B4-BE49-F238E27FC236}">
                <a16:creationId xmlns:a16="http://schemas.microsoft.com/office/drawing/2014/main" xmlns="" id="{C9012A58-477E-4997-BBC4-36A2AB91E5F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2667000" y="4114800"/>
            <a:ext cx="1371600" cy="3276599"/>
          </a:xfrm>
          <a:prstGeom prst="rect">
            <a:avLst/>
          </a:prstGeom>
        </p:spPr>
      </p:pic>
      <p:pic>
        <p:nvPicPr>
          <p:cNvPr id="6" name="Picture 5">
            <a:extLst>
              <a:ext uri="{FF2B5EF4-FFF2-40B4-BE49-F238E27FC236}">
                <a16:creationId xmlns:a16="http://schemas.microsoft.com/office/drawing/2014/main" xmlns="" id="{DD1E929F-CDC2-4CFC-AA46-35D1DA8006DB}"/>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54392" b="95165" l="29818" r="43044">
                        <a14:foregroundMark x1="32782" y1="54392" x2="39681" y2="57534"/>
                        <a14:foregroundMark x1="30331" y1="74134" x2="30331" y2="74134"/>
                        <a14:foregroundMark x1="30331" y1="74134" x2="30331" y2="74134"/>
                        <a14:foregroundMark x1="42075" y1="72280" x2="42075" y2="72280"/>
                        <a14:foregroundMark x1="42360" y1="72603" x2="42360" y2="72603"/>
                      </a14:backgroundRemoval>
                    </a14:imgEffect>
                  </a14:imgLayer>
                </a14:imgProps>
              </a:ext>
              <a:ext uri="{28A0092B-C50C-407E-A947-70E740481C1C}">
                <a14:useLocalDpi xmlns:a14="http://schemas.microsoft.com/office/drawing/2010/main" val="0"/>
              </a:ext>
            </a:extLst>
          </a:blip>
          <a:srcRect l="28189" t="52132" r="55302"/>
          <a:stretch/>
        </p:blipFill>
        <p:spPr>
          <a:xfrm>
            <a:off x="11418533" y="5440962"/>
            <a:ext cx="835733" cy="1714499"/>
          </a:xfrm>
          <a:prstGeom prst="rect">
            <a:avLst/>
          </a:prstGeom>
        </p:spPr>
      </p:pic>
      <p:sp>
        <p:nvSpPr>
          <p:cNvPr id="5" name="TextBox 4">
            <a:extLst>
              <a:ext uri="{FF2B5EF4-FFF2-40B4-BE49-F238E27FC236}">
                <a16:creationId xmlns:a16="http://schemas.microsoft.com/office/drawing/2014/main" xmlns="" id="{D02A71A4-FFED-4635-BA77-A6822331985A}"/>
              </a:ext>
            </a:extLst>
          </p:cNvPr>
          <p:cNvSpPr txBox="1"/>
          <p:nvPr/>
        </p:nvSpPr>
        <p:spPr>
          <a:xfrm>
            <a:off x="136833" y="19050"/>
            <a:ext cx="685800" cy="830263"/>
          </a:xfrm>
          <a:prstGeom prst="rect">
            <a:avLst/>
          </a:prstGeom>
          <a:noFill/>
        </p:spPr>
        <p:txBody>
          <a:bodyPr>
            <a:spAutoFit/>
          </a:bodyPr>
          <a:lstStyle/>
          <a:p>
            <a:pPr>
              <a:defRPr/>
            </a:pPr>
            <a:r>
              <a:rPr lang="en-US" sz="4800" b="1">
                <a:solidFill>
                  <a:srgbClr val="FF0000"/>
                </a:solidFill>
                <a:latin typeface="Times New Roman" panose="02020603050405020304" pitchFamily="18" charset="0"/>
                <a:cs typeface="Times New Roman" panose="02020603050405020304" pitchFamily="18" charset="0"/>
              </a:rPr>
              <a:t>3</a:t>
            </a:r>
          </a:p>
        </p:txBody>
      </p:sp>
      <p:sp>
        <p:nvSpPr>
          <p:cNvPr id="7" name="TextBox 6">
            <a:extLst>
              <a:ext uri="{FF2B5EF4-FFF2-40B4-BE49-F238E27FC236}">
                <a16:creationId xmlns:a16="http://schemas.microsoft.com/office/drawing/2014/main" xmlns="" id="{0AD15D5A-F3E0-44F2-8946-F13AE805CB71}"/>
              </a:ext>
            </a:extLst>
          </p:cNvPr>
          <p:cNvSpPr txBox="1"/>
          <p:nvPr/>
        </p:nvSpPr>
        <p:spPr>
          <a:xfrm>
            <a:off x="304800" y="3013075"/>
            <a:ext cx="685800" cy="831850"/>
          </a:xfrm>
          <a:prstGeom prst="rect">
            <a:avLst/>
          </a:prstGeom>
          <a:noFill/>
        </p:spPr>
        <p:txBody>
          <a:bodyPr>
            <a:spAutoFit/>
          </a:bodyPr>
          <a:lstStyle/>
          <a:p>
            <a:pPr>
              <a:defRPr/>
            </a:pPr>
            <a:r>
              <a:rPr lang="en-US" sz="4800" b="1">
                <a:solidFill>
                  <a:srgbClr val="FF0000"/>
                </a:solidFill>
                <a:latin typeface="Times New Roman" panose="02020603050405020304" pitchFamily="18" charset="0"/>
                <a:cs typeface="Times New Roman" panose="02020603050405020304" pitchFamily="18" charset="0"/>
              </a:rPr>
              <a:t>4</a:t>
            </a:r>
          </a:p>
        </p:txBody>
      </p:sp>
    </p:spTree>
    <p:custDataLst>
      <p:tags r:id="rId1"/>
    </p:custDataLst>
    <p:extLst>
      <p:ext uri="{BB962C8B-B14F-4D97-AF65-F5344CB8AC3E}">
        <p14:creationId xmlns:p14="http://schemas.microsoft.com/office/powerpoint/2010/main" val="352117699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bg/>
                                          </p:spTgt>
                                        </p:tgtEl>
                                        <p:attrNameLst>
                                          <p:attrName>style.visibility</p:attrName>
                                        </p:attrNameLst>
                                      </p:cBhvr>
                                      <p:to>
                                        <p:strVal val="visible"/>
                                      </p:to>
                                    </p:set>
                                    <p:animEffect transition="in" filter="barn(inVertical)">
                                      <p:cBhvr>
                                        <p:cTn id="7" dur="500"/>
                                        <p:tgtEl>
                                          <p:spTgt spid="32">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2">
                                            <p:txEl>
                                              <p:pRg st="0" end="0"/>
                                            </p:txEl>
                                          </p:spTgt>
                                        </p:tgtEl>
                                        <p:attrNameLst>
                                          <p:attrName>style.visibility</p:attrName>
                                        </p:attrNameLst>
                                      </p:cBhvr>
                                      <p:to>
                                        <p:strVal val="visible"/>
                                      </p:to>
                                    </p:set>
                                    <p:animEffect transition="in" filter="barn(inVertical)">
                                      <p:cBhvr>
                                        <p:cTn id="12" dur="500"/>
                                        <p:tgtEl>
                                          <p:spTgt spid="3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2">
                                            <p:txEl>
                                              <p:pRg st="1" end="1"/>
                                            </p:txEl>
                                          </p:spTgt>
                                        </p:tgtEl>
                                        <p:attrNameLst>
                                          <p:attrName>style.visibility</p:attrName>
                                        </p:attrNameLst>
                                      </p:cBhvr>
                                      <p:to>
                                        <p:strVal val="visible"/>
                                      </p:to>
                                    </p:set>
                                    <p:animEffect transition="in" filter="barn(inVertical)">
                                      <p:cBhvr>
                                        <p:cTn id="17" dur="500"/>
                                        <p:tgtEl>
                                          <p:spTgt spid="3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2">
                                            <p:txEl>
                                              <p:pRg st="2" end="2"/>
                                            </p:txEl>
                                          </p:spTgt>
                                        </p:tgtEl>
                                        <p:attrNameLst>
                                          <p:attrName>style.visibility</p:attrName>
                                        </p:attrNameLst>
                                      </p:cBhvr>
                                      <p:to>
                                        <p:strVal val="visible"/>
                                      </p:to>
                                    </p:set>
                                    <p:animEffect transition="in" filter="barn(inVertical)">
                                      <p:cBhvr>
                                        <p:cTn id="22" dur="500"/>
                                        <p:tgtEl>
                                          <p:spTgt spid="3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2">
                                            <p:txEl>
                                              <p:pRg st="3" end="3"/>
                                            </p:txEl>
                                          </p:spTgt>
                                        </p:tgtEl>
                                        <p:attrNameLst>
                                          <p:attrName>style.visibility</p:attrName>
                                        </p:attrNameLst>
                                      </p:cBhvr>
                                      <p:to>
                                        <p:strVal val="visible"/>
                                      </p:to>
                                    </p:set>
                                    <p:animEffect transition="in" filter="barn(inVertical)">
                                      <p:cBhvr>
                                        <p:cTn id="27" dur="500"/>
                                        <p:tgtEl>
                                          <p:spTgt spid="3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2">
                                            <p:txEl>
                                              <p:pRg st="4" end="4"/>
                                            </p:txEl>
                                          </p:spTgt>
                                        </p:tgtEl>
                                        <p:attrNameLst>
                                          <p:attrName>style.visibility</p:attrName>
                                        </p:attrNameLst>
                                      </p:cBhvr>
                                      <p:to>
                                        <p:strVal val="visible"/>
                                      </p:to>
                                    </p:set>
                                    <p:animEffect transition="in" filter="barn(inVertical)">
                                      <p:cBhvr>
                                        <p:cTn id="32" dur="500"/>
                                        <p:tgtEl>
                                          <p:spTgt spid="3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2">
                                            <p:txEl>
                                              <p:pRg st="5" end="5"/>
                                            </p:txEl>
                                          </p:spTgt>
                                        </p:tgtEl>
                                        <p:attrNameLst>
                                          <p:attrName>style.visibility</p:attrName>
                                        </p:attrNameLst>
                                      </p:cBhvr>
                                      <p:to>
                                        <p:strVal val="visible"/>
                                      </p:to>
                                    </p:set>
                                    <p:animEffect transition="in" filter="barn(inVertical)">
                                      <p:cBhvr>
                                        <p:cTn id="37" dur="500"/>
                                        <p:tgtEl>
                                          <p:spTgt spid="3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2">
                                            <p:txEl>
                                              <p:pRg st="6" end="6"/>
                                            </p:txEl>
                                          </p:spTgt>
                                        </p:tgtEl>
                                        <p:attrNameLst>
                                          <p:attrName>style.visibility</p:attrName>
                                        </p:attrNameLst>
                                      </p:cBhvr>
                                      <p:to>
                                        <p:strVal val="visible"/>
                                      </p:to>
                                    </p:set>
                                    <p:animEffect transition="in" filter="barn(inVertical)">
                                      <p:cBhvr>
                                        <p:cTn id="42" dur="500"/>
                                        <p:tgtEl>
                                          <p:spTgt spid="3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2">
                                            <p:txEl>
                                              <p:pRg st="7" end="7"/>
                                            </p:txEl>
                                          </p:spTgt>
                                        </p:tgtEl>
                                        <p:attrNameLst>
                                          <p:attrName>style.visibility</p:attrName>
                                        </p:attrNameLst>
                                      </p:cBhvr>
                                      <p:to>
                                        <p:strVal val="visible"/>
                                      </p:to>
                                    </p:set>
                                    <p:animEffect transition="in" filter="barn(inVertical)">
                                      <p:cBhvr>
                                        <p:cTn id="47" dur="500"/>
                                        <p:tgtEl>
                                          <p:spTgt spid="32">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2">
                                            <p:txEl>
                                              <p:pRg st="8" end="8"/>
                                            </p:txEl>
                                          </p:spTgt>
                                        </p:tgtEl>
                                        <p:attrNameLst>
                                          <p:attrName>style.visibility</p:attrName>
                                        </p:attrNameLst>
                                      </p:cBhvr>
                                      <p:to>
                                        <p:strVal val="visible"/>
                                      </p:to>
                                    </p:set>
                                    <p:animEffect transition="in" filter="barn(inVertical)">
                                      <p:cBhvr>
                                        <p:cTn id="52" dur="500"/>
                                        <p:tgtEl>
                                          <p:spTgt spid="32">
                                            <p:txEl>
                                              <p:pRg st="8" end="8"/>
                                            </p:txEl>
                                          </p:spTgt>
                                        </p:tgtEl>
                                      </p:cBhvr>
                                    </p:animEffect>
                                  </p:childTnLst>
                                </p:cTn>
                              </p:par>
                            </p:childTnLst>
                          </p:cTn>
                        </p:par>
                        <p:par>
                          <p:cTn id="53" fill="hold">
                            <p:stCondLst>
                              <p:cond delay="500"/>
                            </p:stCondLst>
                            <p:childTnLst>
                              <p:par>
                                <p:cTn id="54" presetID="16" presetClass="entr" presetSubtype="21" fill="hold" nodeType="afterEffect">
                                  <p:stCondLst>
                                    <p:cond delay="0"/>
                                  </p:stCondLst>
                                  <p:childTnLst>
                                    <p:set>
                                      <p:cBhvr>
                                        <p:cTn id="55" dur="1" fill="hold">
                                          <p:stCondLst>
                                            <p:cond delay="0"/>
                                          </p:stCondLst>
                                        </p:cTn>
                                        <p:tgtEl>
                                          <p:spTgt spid="32">
                                            <p:txEl>
                                              <p:pRg st="9" end="9"/>
                                            </p:txEl>
                                          </p:spTgt>
                                        </p:tgtEl>
                                        <p:attrNameLst>
                                          <p:attrName>style.visibility</p:attrName>
                                        </p:attrNameLst>
                                      </p:cBhvr>
                                      <p:to>
                                        <p:strVal val="visible"/>
                                      </p:to>
                                    </p:set>
                                    <p:animEffect transition="in" filter="barn(inVertical)">
                                      <p:cBhvr>
                                        <p:cTn id="56" dur="500"/>
                                        <p:tgtEl>
                                          <p:spTgt spid="32">
                                            <p:txEl>
                                              <p:pRg st="9" end="9"/>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5"/>
                                        </p:tgtEl>
                                        <p:attrNameLst>
                                          <p:attrName>style.visibility</p:attrName>
                                        </p:attrNameLst>
                                      </p:cBhvr>
                                      <p:to>
                                        <p:strVal val="visible"/>
                                      </p:to>
                                    </p:set>
                                    <p:anim calcmode="lin" valueType="num">
                                      <p:cBhvr>
                                        <p:cTn id="61" dur="500" fill="hold"/>
                                        <p:tgtEl>
                                          <p:spTgt spid="5"/>
                                        </p:tgtEl>
                                        <p:attrNameLst>
                                          <p:attrName>ppt_w</p:attrName>
                                        </p:attrNameLst>
                                      </p:cBhvr>
                                      <p:tavLst>
                                        <p:tav tm="0">
                                          <p:val>
                                            <p:fltVal val="0"/>
                                          </p:val>
                                        </p:tav>
                                        <p:tav tm="100000">
                                          <p:val>
                                            <p:strVal val="#ppt_w"/>
                                          </p:val>
                                        </p:tav>
                                      </p:tavLst>
                                    </p:anim>
                                    <p:anim calcmode="lin" valueType="num">
                                      <p:cBhvr>
                                        <p:cTn id="62" dur="500" fill="hold"/>
                                        <p:tgtEl>
                                          <p:spTgt spid="5"/>
                                        </p:tgtEl>
                                        <p:attrNameLst>
                                          <p:attrName>ppt_h</p:attrName>
                                        </p:attrNameLst>
                                      </p:cBhvr>
                                      <p:tavLst>
                                        <p:tav tm="0">
                                          <p:val>
                                            <p:fltVal val="0"/>
                                          </p:val>
                                        </p:tav>
                                        <p:tav tm="100000">
                                          <p:val>
                                            <p:strVal val="#ppt_h"/>
                                          </p:val>
                                        </p:tav>
                                      </p:tavLst>
                                    </p:anim>
                                    <p:animEffect transition="in" filter="fade">
                                      <p:cBhvr>
                                        <p:cTn id="63" dur="500"/>
                                        <p:tgtEl>
                                          <p:spTgt spid="5"/>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7"/>
                                        </p:tgtEl>
                                        <p:attrNameLst>
                                          <p:attrName>style.visibility</p:attrName>
                                        </p:attrNameLst>
                                      </p:cBhvr>
                                      <p:to>
                                        <p:strVal val="visible"/>
                                      </p:to>
                                    </p:set>
                                    <p:anim calcmode="lin" valueType="num">
                                      <p:cBhvr>
                                        <p:cTn id="68" dur="500" fill="hold"/>
                                        <p:tgtEl>
                                          <p:spTgt spid="7"/>
                                        </p:tgtEl>
                                        <p:attrNameLst>
                                          <p:attrName>ppt_w</p:attrName>
                                        </p:attrNameLst>
                                      </p:cBhvr>
                                      <p:tavLst>
                                        <p:tav tm="0">
                                          <p:val>
                                            <p:fltVal val="0"/>
                                          </p:val>
                                        </p:tav>
                                        <p:tav tm="100000">
                                          <p:val>
                                            <p:strVal val="#ppt_w"/>
                                          </p:val>
                                        </p:tav>
                                      </p:tavLst>
                                    </p:anim>
                                    <p:anim calcmode="lin" valueType="num">
                                      <p:cBhvr>
                                        <p:cTn id="69" dur="500" fill="hold"/>
                                        <p:tgtEl>
                                          <p:spTgt spid="7"/>
                                        </p:tgtEl>
                                        <p:attrNameLst>
                                          <p:attrName>ppt_h</p:attrName>
                                        </p:attrNameLst>
                                      </p:cBhvr>
                                      <p:tavLst>
                                        <p:tav tm="0">
                                          <p:val>
                                            <p:fltVal val="0"/>
                                          </p:val>
                                        </p:tav>
                                        <p:tav tm="100000">
                                          <p:val>
                                            <p:strVal val="#ppt_h"/>
                                          </p:val>
                                        </p:tav>
                                      </p:tavLst>
                                    </p:anim>
                                    <p:animEffect transition="in" filter="fade">
                                      <p:cBhvr>
                                        <p:cTn id="7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uild="p" animBg="1"/>
      <p:bldP spid="5"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a:extLst>
              <a:ext uri="{FF2B5EF4-FFF2-40B4-BE49-F238E27FC236}">
                <a16:creationId xmlns:a16="http://schemas.microsoft.com/office/drawing/2014/main" xmlns="" id="{3F427DDD-224E-4504-96AE-06EBA611B753}"/>
              </a:ext>
            </a:extLst>
          </p:cNvPr>
          <p:cNvSpPr/>
          <p:nvPr/>
        </p:nvSpPr>
        <p:spPr>
          <a:xfrm>
            <a:off x="3543300" y="304800"/>
            <a:ext cx="4724400" cy="1822449"/>
          </a:xfrm>
          <a:prstGeom prst="cloud">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400" b="1">
                <a:solidFill>
                  <a:srgbClr val="FF0000"/>
                </a:solidFill>
                <a:latin typeface="Times New Roman" panose="02020603050405020304" pitchFamily="18" charset="0"/>
                <a:cs typeface="Times New Roman" panose="02020603050405020304" pitchFamily="18" charset="0"/>
              </a:rPr>
              <a:t>Luyện đọc từ khó</a:t>
            </a:r>
          </a:p>
        </p:txBody>
      </p:sp>
      <p:sp>
        <p:nvSpPr>
          <p:cNvPr id="5" name="Text Box 21">
            <a:extLst>
              <a:ext uri="{FF2B5EF4-FFF2-40B4-BE49-F238E27FC236}">
                <a16:creationId xmlns:a16="http://schemas.microsoft.com/office/drawing/2014/main" xmlns="" id="{24DFF6BC-9680-4780-9806-63F5E695003D}"/>
              </a:ext>
            </a:extLst>
          </p:cNvPr>
          <p:cNvSpPr txBox="1">
            <a:spLocks noChangeArrowheads="1"/>
          </p:cNvSpPr>
          <p:nvPr/>
        </p:nvSpPr>
        <p:spPr bwMode="auto">
          <a:xfrm>
            <a:off x="1181100" y="2414587"/>
            <a:ext cx="4724400" cy="1014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50000"/>
              </a:spcBef>
              <a:buFontTx/>
              <a:buNone/>
            </a:pPr>
            <a:r>
              <a:rPr lang="en-US" altLang="en-US" sz="6000" b="1">
                <a:solidFill>
                  <a:srgbClr val="000000"/>
                </a:solidFill>
                <a:latin typeface="Times New Roman" panose="02020603050405020304" pitchFamily="18" charset="0"/>
              </a:rPr>
              <a:t>Chư L</a:t>
            </a:r>
            <a:r>
              <a:rPr lang="en-US" altLang="en-US" sz="6000" b="1">
                <a:solidFill>
                  <a:srgbClr val="FF0000"/>
                </a:solidFill>
                <a:latin typeface="Times New Roman" panose="02020603050405020304" pitchFamily="18" charset="0"/>
              </a:rPr>
              <a:t>ênh</a:t>
            </a:r>
          </a:p>
        </p:txBody>
      </p:sp>
      <p:sp>
        <p:nvSpPr>
          <p:cNvPr id="9" name="Text Box 21">
            <a:extLst>
              <a:ext uri="{FF2B5EF4-FFF2-40B4-BE49-F238E27FC236}">
                <a16:creationId xmlns:a16="http://schemas.microsoft.com/office/drawing/2014/main" xmlns="" id="{C0D8E064-9DD6-4252-BE11-F8BF144B64EE}"/>
              </a:ext>
            </a:extLst>
          </p:cNvPr>
          <p:cNvSpPr txBox="1">
            <a:spLocks noChangeArrowheads="1"/>
          </p:cNvSpPr>
          <p:nvPr/>
        </p:nvSpPr>
        <p:spPr bwMode="auto">
          <a:xfrm>
            <a:off x="6311902" y="2370932"/>
            <a:ext cx="4724400" cy="1016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50000"/>
              </a:spcBef>
              <a:buFontTx/>
              <a:buNone/>
            </a:pPr>
            <a:r>
              <a:rPr lang="en-US" altLang="en-US" sz="6000" b="1">
                <a:solidFill>
                  <a:srgbClr val="000000"/>
                </a:solidFill>
                <a:latin typeface="Times New Roman" panose="02020603050405020304" pitchFamily="18" charset="0"/>
              </a:rPr>
              <a:t>ch</a:t>
            </a:r>
            <a:r>
              <a:rPr lang="en-US" altLang="en-US" sz="6000" b="1">
                <a:solidFill>
                  <a:srgbClr val="FF0000"/>
                </a:solidFill>
                <a:latin typeface="Times New Roman" panose="02020603050405020304" pitchFamily="18" charset="0"/>
              </a:rPr>
              <a:t>ật</a:t>
            </a:r>
            <a:r>
              <a:rPr lang="en-US" altLang="en-US" sz="6000" b="1">
                <a:solidFill>
                  <a:srgbClr val="000000"/>
                </a:solidFill>
                <a:latin typeface="Times New Roman" panose="02020603050405020304" pitchFamily="18" charset="0"/>
              </a:rPr>
              <a:t> n</a:t>
            </a:r>
            <a:r>
              <a:rPr lang="en-US" altLang="en-US" sz="6000" b="1">
                <a:solidFill>
                  <a:srgbClr val="FF0000"/>
                </a:solidFill>
                <a:latin typeface="Times New Roman" panose="02020603050405020304" pitchFamily="18" charset="0"/>
              </a:rPr>
              <a:t>ích</a:t>
            </a:r>
          </a:p>
        </p:txBody>
      </p:sp>
      <p:sp>
        <p:nvSpPr>
          <p:cNvPr id="10" name="Text Box 21">
            <a:extLst>
              <a:ext uri="{FF2B5EF4-FFF2-40B4-BE49-F238E27FC236}">
                <a16:creationId xmlns:a16="http://schemas.microsoft.com/office/drawing/2014/main" xmlns="" id="{2AFACF93-1FBB-4DC4-97C6-C41F858C6625}"/>
              </a:ext>
            </a:extLst>
          </p:cNvPr>
          <p:cNvSpPr txBox="1">
            <a:spLocks noChangeArrowheads="1"/>
          </p:cNvSpPr>
          <p:nvPr/>
        </p:nvSpPr>
        <p:spPr bwMode="auto">
          <a:xfrm>
            <a:off x="1181100" y="4419600"/>
            <a:ext cx="4724400" cy="1016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50000"/>
              </a:spcBef>
              <a:buFontTx/>
              <a:buNone/>
            </a:pPr>
            <a:r>
              <a:rPr lang="en-US" altLang="en-US" sz="6000" b="1">
                <a:solidFill>
                  <a:srgbClr val="000000"/>
                </a:solidFill>
                <a:latin typeface="Times New Roman" panose="02020603050405020304" pitchFamily="18" charset="0"/>
              </a:rPr>
              <a:t>Y H</a:t>
            </a:r>
            <a:r>
              <a:rPr lang="en-US" altLang="en-US" sz="6000" b="1">
                <a:solidFill>
                  <a:srgbClr val="FF0000"/>
                </a:solidFill>
                <a:latin typeface="Times New Roman" panose="02020603050405020304" pitchFamily="18" charset="0"/>
              </a:rPr>
              <a:t>oa</a:t>
            </a:r>
          </a:p>
        </p:txBody>
      </p:sp>
      <p:sp>
        <p:nvSpPr>
          <p:cNvPr id="11" name="Text Box 21">
            <a:extLst>
              <a:ext uri="{FF2B5EF4-FFF2-40B4-BE49-F238E27FC236}">
                <a16:creationId xmlns:a16="http://schemas.microsoft.com/office/drawing/2014/main" xmlns="" id="{6F8CA676-AC28-42DD-9764-4023EC9A97CF}"/>
              </a:ext>
            </a:extLst>
          </p:cNvPr>
          <p:cNvSpPr txBox="1">
            <a:spLocks noChangeArrowheads="1"/>
          </p:cNvSpPr>
          <p:nvPr/>
        </p:nvSpPr>
        <p:spPr bwMode="auto">
          <a:xfrm>
            <a:off x="6311902" y="4419600"/>
            <a:ext cx="4724400" cy="1016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50000"/>
              </a:spcBef>
              <a:buFontTx/>
              <a:buNone/>
            </a:pPr>
            <a:r>
              <a:rPr lang="en-US" altLang="en-US" sz="6000" b="1">
                <a:solidFill>
                  <a:srgbClr val="000000"/>
                </a:solidFill>
                <a:latin typeface="Times New Roman" panose="02020603050405020304" pitchFamily="18" charset="0"/>
              </a:rPr>
              <a:t>già </a:t>
            </a:r>
            <a:r>
              <a:rPr lang="en-US" altLang="en-US" sz="6000" b="1">
                <a:solidFill>
                  <a:srgbClr val="FF0000"/>
                </a:solidFill>
                <a:latin typeface="Times New Roman" panose="02020603050405020304" pitchFamily="18" charset="0"/>
              </a:rPr>
              <a:t>Rok</a:t>
            </a:r>
          </a:p>
        </p:txBody>
      </p:sp>
      <p:pic>
        <p:nvPicPr>
          <p:cNvPr id="7" name="Picture 6">
            <a:extLst>
              <a:ext uri="{FF2B5EF4-FFF2-40B4-BE49-F238E27FC236}">
                <a16:creationId xmlns:a16="http://schemas.microsoft.com/office/drawing/2014/main" xmlns="" id="{A3CDB1A1-9723-4B52-9B5B-B90285F11875}"/>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134867" y="4213399"/>
            <a:ext cx="1315968" cy="3143696"/>
          </a:xfrm>
          <a:prstGeom prst="rect">
            <a:avLst/>
          </a:prstGeom>
        </p:spPr>
      </p:pic>
      <p:pic>
        <p:nvPicPr>
          <p:cNvPr id="8" name="Picture 7">
            <a:extLst>
              <a:ext uri="{FF2B5EF4-FFF2-40B4-BE49-F238E27FC236}">
                <a16:creationId xmlns:a16="http://schemas.microsoft.com/office/drawing/2014/main" xmlns="" id="{87CCF43E-6E4C-4301-A1BF-B494C766DD5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54392" b="95165" l="29818" r="43044">
                        <a14:foregroundMark x1="32782" y1="54392" x2="39681" y2="57534"/>
                        <a14:foregroundMark x1="30331" y1="74134" x2="30331" y2="74134"/>
                        <a14:foregroundMark x1="30331" y1="74134" x2="30331" y2="74134"/>
                        <a14:foregroundMark x1="42075" y1="72280" x2="42075" y2="72280"/>
                        <a14:foregroundMark x1="42360" y1="72603" x2="42360" y2="72603"/>
                      </a14:backgroundRemoval>
                    </a14:imgEffect>
                  </a14:imgLayer>
                </a14:imgProps>
              </a:ext>
              <a:ext uri="{28A0092B-C50C-407E-A947-70E740481C1C}">
                <a14:useLocalDpi xmlns:a14="http://schemas.microsoft.com/office/drawing/2010/main" val="0"/>
              </a:ext>
            </a:extLst>
          </a:blip>
          <a:srcRect l="28189" t="52132" r="55302"/>
          <a:stretch/>
        </p:blipFill>
        <p:spPr>
          <a:xfrm flipH="1">
            <a:off x="10832762" y="4572000"/>
            <a:ext cx="1359238" cy="2788464"/>
          </a:xfrm>
          <a:prstGeom prst="rect">
            <a:avLst/>
          </a:prstGeom>
        </p:spPr>
      </p:pic>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a:extLst>
              <a:ext uri="{FF2B5EF4-FFF2-40B4-BE49-F238E27FC236}">
                <a16:creationId xmlns:a16="http://schemas.microsoft.com/office/drawing/2014/main" xmlns="" id="{58981196-B7F7-4782-A0DD-00275A5EE39D}"/>
              </a:ext>
            </a:extLst>
          </p:cNvPr>
          <p:cNvSpPr/>
          <p:nvPr/>
        </p:nvSpPr>
        <p:spPr>
          <a:xfrm>
            <a:off x="3684590" y="609600"/>
            <a:ext cx="4419600" cy="1447800"/>
          </a:xfrm>
          <a:prstGeom prst="cloud">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400" b="1">
                <a:solidFill>
                  <a:srgbClr val="FF0000"/>
                </a:solidFill>
                <a:latin typeface="Times New Roman" panose="02020603050405020304" pitchFamily="18" charset="0"/>
                <a:cs typeface="Times New Roman" panose="02020603050405020304" pitchFamily="18" charset="0"/>
              </a:rPr>
              <a:t>Từ mới</a:t>
            </a:r>
          </a:p>
        </p:txBody>
      </p:sp>
      <p:sp>
        <p:nvSpPr>
          <p:cNvPr id="5" name="Text Box 21">
            <a:hlinkClick r:id="rId4" action="ppaction://hlinksldjump"/>
            <a:extLst>
              <a:ext uri="{FF2B5EF4-FFF2-40B4-BE49-F238E27FC236}">
                <a16:creationId xmlns:a16="http://schemas.microsoft.com/office/drawing/2014/main" xmlns="" id="{996C60CF-F72B-4098-B9E1-64E3FB954B7C}"/>
              </a:ext>
            </a:extLst>
          </p:cNvPr>
          <p:cNvSpPr txBox="1">
            <a:spLocks noChangeArrowheads="1"/>
          </p:cNvSpPr>
          <p:nvPr/>
        </p:nvSpPr>
        <p:spPr bwMode="auto">
          <a:xfrm>
            <a:off x="867229" y="3629049"/>
            <a:ext cx="2846390" cy="707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pPr>
            <a:r>
              <a:rPr lang="en-US" altLang="en-US" sz="4000" b="1">
                <a:solidFill>
                  <a:srgbClr val="000000"/>
                </a:solidFill>
                <a:latin typeface="Times New Roman" panose="02020603050405020304" pitchFamily="18" charset="0"/>
              </a:rPr>
              <a:t>Nghi thức:</a:t>
            </a:r>
          </a:p>
        </p:txBody>
      </p:sp>
      <p:sp>
        <p:nvSpPr>
          <p:cNvPr id="7" name="Text Box 24">
            <a:hlinkClick r:id="rId5" action="ppaction://hlinksldjump"/>
            <a:extLst>
              <a:ext uri="{FF2B5EF4-FFF2-40B4-BE49-F238E27FC236}">
                <a16:creationId xmlns:a16="http://schemas.microsoft.com/office/drawing/2014/main" xmlns="" id="{2BFEDB78-68D0-4927-8020-23D044518DCA}"/>
              </a:ext>
            </a:extLst>
          </p:cNvPr>
          <p:cNvSpPr txBox="1">
            <a:spLocks noChangeArrowheads="1"/>
          </p:cNvSpPr>
          <p:nvPr/>
        </p:nvSpPr>
        <p:spPr bwMode="auto">
          <a:xfrm>
            <a:off x="881743" y="5255449"/>
            <a:ext cx="1447800" cy="707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pPr>
            <a:r>
              <a:rPr lang="en-US" altLang="en-US" sz="4000" b="1">
                <a:solidFill>
                  <a:srgbClr val="000000"/>
                </a:solidFill>
                <a:latin typeface="Times New Roman" panose="02020603050405020304" pitchFamily="18" charset="0"/>
              </a:rPr>
              <a:t>Gùi:</a:t>
            </a:r>
          </a:p>
        </p:txBody>
      </p:sp>
      <p:sp>
        <p:nvSpPr>
          <p:cNvPr id="8" name="Text Box 84">
            <a:hlinkClick r:id="rId6" action="ppaction://hlinksldjump"/>
            <a:extLst>
              <a:ext uri="{FF2B5EF4-FFF2-40B4-BE49-F238E27FC236}">
                <a16:creationId xmlns:a16="http://schemas.microsoft.com/office/drawing/2014/main" xmlns="" id="{A548CEEF-4492-4EA4-94A1-BA21B46CF51D}"/>
              </a:ext>
            </a:extLst>
          </p:cNvPr>
          <p:cNvSpPr txBox="1">
            <a:spLocks noChangeArrowheads="1"/>
          </p:cNvSpPr>
          <p:nvPr/>
        </p:nvSpPr>
        <p:spPr bwMode="auto">
          <a:xfrm>
            <a:off x="914400" y="2315304"/>
            <a:ext cx="1524000" cy="707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pPr>
            <a:r>
              <a:rPr lang="en-US" altLang="en-US" sz="4000" b="1">
                <a:solidFill>
                  <a:srgbClr val="000000"/>
                </a:solidFill>
                <a:latin typeface="Times New Roman" panose="02020603050405020304" pitchFamily="18" charset="0"/>
              </a:rPr>
              <a:t>Buôn:</a:t>
            </a:r>
          </a:p>
        </p:txBody>
      </p:sp>
      <p:sp>
        <p:nvSpPr>
          <p:cNvPr id="9" name="TextBox 8">
            <a:extLst>
              <a:ext uri="{FF2B5EF4-FFF2-40B4-BE49-F238E27FC236}">
                <a16:creationId xmlns:a16="http://schemas.microsoft.com/office/drawing/2014/main" xmlns="" id="{3BD88A9B-1C60-4AAF-B53F-E69949E289D3}"/>
              </a:ext>
            </a:extLst>
          </p:cNvPr>
          <p:cNvSpPr txBox="1"/>
          <p:nvPr/>
        </p:nvSpPr>
        <p:spPr>
          <a:xfrm>
            <a:off x="3445555" y="2315304"/>
            <a:ext cx="4598990" cy="707886"/>
          </a:xfrm>
          <a:prstGeom prst="rect">
            <a:avLst/>
          </a:prstGeom>
          <a:noFill/>
        </p:spPr>
        <p:txBody>
          <a:bodyPr wrap="square">
            <a:spAutoFit/>
          </a:bodyPr>
          <a:lstStyle/>
          <a:p>
            <a:r>
              <a:rPr lang="en-US" sz="4000" b="1">
                <a:solidFill>
                  <a:srgbClr val="002060"/>
                </a:solidFill>
                <a:latin typeface="Times New Roman" panose="02020603050405020304" pitchFamily="18" charset="0"/>
              </a:rPr>
              <a:t>Làng ở Tây Nguyên</a:t>
            </a:r>
            <a:endParaRPr lang="en-US" sz="4000"/>
          </a:p>
        </p:txBody>
      </p:sp>
      <p:sp>
        <p:nvSpPr>
          <p:cNvPr id="10" name="TextBox 9">
            <a:extLst>
              <a:ext uri="{FF2B5EF4-FFF2-40B4-BE49-F238E27FC236}">
                <a16:creationId xmlns:a16="http://schemas.microsoft.com/office/drawing/2014/main" xmlns="" id="{82407232-1721-4DD6-ACAE-0D7BF9476182}"/>
              </a:ext>
            </a:extLst>
          </p:cNvPr>
          <p:cNvSpPr txBox="1"/>
          <p:nvPr/>
        </p:nvSpPr>
        <p:spPr>
          <a:xfrm>
            <a:off x="3445555" y="3321273"/>
            <a:ext cx="8441645" cy="1323439"/>
          </a:xfrm>
          <a:prstGeom prst="rect">
            <a:avLst/>
          </a:prstGeom>
          <a:noFill/>
        </p:spPr>
        <p:txBody>
          <a:bodyPr wrap="square">
            <a:spAutoFit/>
          </a:bodyPr>
          <a:lstStyle/>
          <a:p>
            <a:r>
              <a:rPr kumimoji="0" lang="en-US" sz="4000" b="1" i="0" u="none" strike="noStrike" kern="1200" cap="none" spc="0" normalizeH="0" baseline="0" noProof="0">
                <a:ln>
                  <a:noFill/>
                </a:ln>
                <a:solidFill>
                  <a:srgbClr val="006699">
                    <a:lumMod val="95000"/>
                    <a:lumOff val="5000"/>
                  </a:srgbClr>
                </a:solidFill>
                <a:effectLst/>
                <a:uLnTx/>
                <a:uFillTx/>
                <a:latin typeface="Times New Roman" panose="02020603050405020304" pitchFamily="18" charset="0"/>
              </a:rPr>
              <a:t>Quy định về cách thức tiếp khách hay tiến hành các buổi lễ</a:t>
            </a:r>
            <a:endParaRPr lang="en-US" sz="4000"/>
          </a:p>
        </p:txBody>
      </p:sp>
      <p:sp>
        <p:nvSpPr>
          <p:cNvPr id="12" name="TextBox 11">
            <a:extLst>
              <a:ext uri="{FF2B5EF4-FFF2-40B4-BE49-F238E27FC236}">
                <a16:creationId xmlns:a16="http://schemas.microsoft.com/office/drawing/2014/main" xmlns="" id="{28BC20AE-9882-4FE9-8A0F-AAD6B7A6F508}"/>
              </a:ext>
            </a:extLst>
          </p:cNvPr>
          <p:cNvSpPr txBox="1"/>
          <p:nvPr/>
        </p:nvSpPr>
        <p:spPr>
          <a:xfrm>
            <a:off x="3445555" y="4947673"/>
            <a:ext cx="9448800" cy="1323439"/>
          </a:xfrm>
          <a:prstGeom prst="rect">
            <a:avLst/>
          </a:prstGeom>
          <a:noFill/>
        </p:spPr>
        <p:txBody>
          <a:bodyPr wrap="square">
            <a:spAutoFit/>
          </a:bodyPr>
          <a:lstStyle/>
          <a:p>
            <a:r>
              <a:rPr kumimoji="0" lang="en-US" sz="4000" b="1" i="0" u="none" strike="noStrike" kern="1200" cap="none" spc="0" normalizeH="0" baseline="0" noProof="0">
                <a:ln>
                  <a:noFill/>
                </a:ln>
                <a:solidFill>
                  <a:srgbClr val="006699">
                    <a:lumMod val="95000"/>
                    <a:lumOff val="5000"/>
                  </a:srgbClr>
                </a:solidFill>
                <a:effectLst/>
                <a:uLnTx/>
                <a:uFillTx/>
                <a:latin typeface="Times New Roman" panose="02020603050405020304" pitchFamily="18" charset="0"/>
              </a:rPr>
              <a:t>Đồ đan bằng mây, tre, đeo trên lưng để mang đồ đạc</a:t>
            </a:r>
            <a:endParaRPr lang="en-US" sz="4000"/>
          </a:p>
        </p:txBody>
      </p:sp>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Diagonal Corners Rounded 5">
            <a:extLst>
              <a:ext uri="{FF2B5EF4-FFF2-40B4-BE49-F238E27FC236}">
                <a16:creationId xmlns:a16="http://schemas.microsoft.com/office/drawing/2014/main" xmlns="" id="{09EF68F6-DEAB-4BA5-B667-AC1F8A6C32F8}"/>
              </a:ext>
            </a:extLst>
          </p:cNvPr>
          <p:cNvSpPr/>
          <p:nvPr/>
        </p:nvSpPr>
        <p:spPr>
          <a:xfrm>
            <a:off x="0" y="246743"/>
            <a:ext cx="5732463" cy="762000"/>
          </a:xfrm>
          <a:prstGeom prst="round2DiagRect">
            <a:avLst>
              <a:gd name="adj1" fmla="val 50000"/>
              <a:gd name="adj2" fmla="val 0"/>
            </a:avLst>
          </a:prstGeom>
          <a:solidFill>
            <a:srgbClr val="7FC28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ct val="50000"/>
              </a:spcBef>
              <a:defRPr/>
            </a:pPr>
            <a:r>
              <a:rPr lang="en-US" sz="3600" b="1">
                <a:solidFill>
                  <a:srgbClr val="002060"/>
                </a:solidFill>
                <a:latin typeface="Times New Roman" panose="02020603050405020304" pitchFamily="18" charset="0"/>
              </a:rPr>
              <a:t>Buôn: Làng ở Tây Nguyên.</a:t>
            </a:r>
          </a:p>
        </p:txBody>
      </p:sp>
      <p:pic>
        <p:nvPicPr>
          <p:cNvPr id="3" name="Picture 2">
            <a:extLst>
              <a:ext uri="{FF2B5EF4-FFF2-40B4-BE49-F238E27FC236}">
                <a16:creationId xmlns:a16="http://schemas.microsoft.com/office/drawing/2014/main" xmlns="" id="{1CB662A0-922A-44DE-8399-8F260432F3A0}"/>
              </a:ext>
            </a:extLst>
          </p:cNvPr>
          <p:cNvPicPr>
            <a:picLocks noChangeAspect="1"/>
          </p:cNvPicPr>
          <p:nvPr/>
        </p:nvPicPr>
        <p:blipFill>
          <a:blip r:embed="rId4"/>
          <a:stretch>
            <a:fillRect/>
          </a:stretch>
        </p:blipFill>
        <p:spPr>
          <a:xfrm>
            <a:off x="1600200" y="1047852"/>
            <a:ext cx="8991600" cy="546758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6">
            <a:extLst>
              <a:ext uri="{FF2B5EF4-FFF2-40B4-BE49-F238E27FC236}">
                <a16:creationId xmlns:a16="http://schemas.microsoft.com/office/drawing/2014/main" xmlns="" id="{97D6A8C8-6033-46C1-A05D-55C92B4134A1}"/>
              </a:ext>
            </a:extLst>
          </p:cNvPr>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77459" t="2752" r="8094" b="57257"/>
          <a:stretch/>
        </p:blipFill>
        <p:spPr>
          <a:xfrm flipH="1">
            <a:off x="-76200" y="3352800"/>
            <a:ext cx="1880734" cy="3683272"/>
          </a:xfrm>
          <a:prstGeom prst="rect">
            <a:avLst/>
          </a:prstGeom>
        </p:spPr>
      </p:pic>
      <p:pic>
        <p:nvPicPr>
          <p:cNvPr id="8" name="Picture 7">
            <a:extLst>
              <a:ext uri="{FF2B5EF4-FFF2-40B4-BE49-F238E27FC236}">
                <a16:creationId xmlns:a16="http://schemas.microsoft.com/office/drawing/2014/main" xmlns="" id="{2CAAA7BE-B811-45AB-9F2D-FC926FABC54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54392" b="95165" l="29818" r="43044">
                        <a14:foregroundMark x1="32782" y1="54392" x2="39681" y2="57534"/>
                        <a14:foregroundMark x1="30331" y1="74134" x2="30331" y2="74134"/>
                        <a14:foregroundMark x1="30331" y1="74134" x2="30331" y2="74134"/>
                        <a14:foregroundMark x1="42075" y1="72280" x2="42075" y2="72280"/>
                        <a14:foregroundMark x1="42360" y1="72603" x2="42360" y2="72603"/>
                      </a14:backgroundRemoval>
                    </a14:imgEffect>
                  </a14:imgLayer>
                </a14:imgProps>
              </a:ext>
              <a:ext uri="{28A0092B-C50C-407E-A947-70E740481C1C}">
                <a14:useLocalDpi xmlns:a14="http://schemas.microsoft.com/office/drawing/2010/main" val="0"/>
              </a:ext>
            </a:extLst>
          </a:blip>
          <a:srcRect l="28189" t="52132" r="55302"/>
          <a:stretch/>
        </p:blipFill>
        <p:spPr>
          <a:xfrm flipH="1">
            <a:off x="10591800" y="4077669"/>
            <a:ext cx="1600200" cy="3282795"/>
          </a:xfrm>
          <a:prstGeom prst="rect">
            <a:avLst/>
          </a:prstGeom>
        </p:spPr>
      </p:pic>
    </p:spTree>
    <p:custDataLst>
      <p:tags r:id="rId1"/>
    </p:custDataLst>
    <p:extLst>
      <p:ext uri="{BB962C8B-B14F-4D97-AF65-F5344CB8AC3E}">
        <p14:creationId xmlns:p14="http://schemas.microsoft.com/office/powerpoint/2010/main" val="12196336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2CEADB8F-D013-4503-96D7-432D90C1AF62}"/>
              </a:ext>
            </a:extLst>
          </p:cNvPr>
          <p:cNvSpPr/>
          <p:nvPr/>
        </p:nvSpPr>
        <p:spPr>
          <a:xfrm>
            <a:off x="0" y="0"/>
            <a:ext cx="12192000" cy="6946900"/>
          </a:xfrm>
          <a:prstGeom prst="rect">
            <a:avLst/>
          </a:prstGeom>
          <a:solidFill>
            <a:srgbClr val="83CB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B9BD5">
                  <a:lumMod val="20000"/>
                  <a:lumOff val="80000"/>
                </a:srgbClr>
              </a:solidFill>
              <a:effectLst/>
              <a:uLnTx/>
              <a:uFillTx/>
              <a:latin typeface="等线" panose="020F0502020204030204"/>
              <a:ea typeface="+mn-ea"/>
              <a:cs typeface="+mn-cs"/>
            </a:endParaRPr>
          </a:p>
        </p:txBody>
      </p:sp>
      <p:pic>
        <p:nvPicPr>
          <p:cNvPr id="4" name="图片 6">
            <a:extLst>
              <a:ext uri="{FF2B5EF4-FFF2-40B4-BE49-F238E27FC236}">
                <a16:creationId xmlns:a16="http://schemas.microsoft.com/office/drawing/2014/main" xmlns="" id="{CC72291E-4005-45C5-AB65-17DC4E54E670}"/>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a:off x="-223157" y="482599"/>
            <a:ext cx="8389257" cy="6464301"/>
          </a:xfrm>
          <a:prstGeom prst="rect">
            <a:avLst/>
          </a:prstGeom>
        </p:spPr>
      </p:pic>
      <p:pic>
        <p:nvPicPr>
          <p:cNvPr id="5" name="Picture 4">
            <a:extLst>
              <a:ext uri="{FF2B5EF4-FFF2-40B4-BE49-F238E27FC236}">
                <a16:creationId xmlns:a16="http://schemas.microsoft.com/office/drawing/2014/main" xmlns="" id="{928B8B09-B3BC-478F-BD7D-6446052FFC81}"/>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364" b="81364" l="54556" r="86000">
                        <a14:foregroundMark x1="69444" y1="1515" x2="62222" y2="15758"/>
                        <a14:foregroundMark x1="62222" y1="15758" x2="78667" y2="16970"/>
                        <a14:foregroundMark x1="78667" y1="16970" x2="83333" y2="15455"/>
                        <a14:foregroundMark x1="63444" y1="2576" x2="81667" y2="1515"/>
                        <a14:foregroundMark x1="81667" y1="1515" x2="83333" y2="1515"/>
                        <a14:foregroundMark x1="84667" y1="3333" x2="86000" y2="22576"/>
                        <a14:foregroundMark x1="86000" y1="22576" x2="85444" y2="27576"/>
                        <a14:foregroundMark x1="70111" y1="60152" x2="70000" y2="68030"/>
                        <a14:foregroundMark x1="70000" y1="68030" x2="75778" y2="70303"/>
                        <a14:foregroundMark x1="75778" y1="70303" x2="83889" y2="67727"/>
                        <a14:foregroundMark x1="83889" y1="67727" x2="84333" y2="67121"/>
                        <a14:foregroundMark x1="83778" y1="33636" x2="85222" y2="39848"/>
                        <a14:foregroundMark x1="70889" y1="59697" x2="66778" y2="67424"/>
                        <a14:foregroundMark x1="66778" y1="67424" x2="74000" y2="72273"/>
                        <a14:foregroundMark x1="74000" y1="72273" x2="83444" y2="72576"/>
                        <a14:foregroundMark x1="83444" y1="72576" x2="85000" y2="71364"/>
                        <a14:foregroundMark x1="82000" y1="72576" x2="84333" y2="81364"/>
                        <a14:foregroundMark x1="62556" y1="58636" x2="65000" y2="58939"/>
                        <a14:foregroundMark x1="56111" y1="40758" x2="55444" y2="43182"/>
                        <a14:foregroundMark x1="56111" y1="38030" x2="54556" y2="38333"/>
                        <a14:backgroundMark x1="77444" y1="23939" x2="77444" y2="23939"/>
                      </a14:backgroundRemoval>
                    </a14:imgEffect>
                  </a14:imgLayer>
                </a14:imgProps>
              </a:ext>
              <a:ext uri="{28A0092B-C50C-407E-A947-70E740481C1C}">
                <a14:useLocalDpi xmlns:a14="http://schemas.microsoft.com/office/drawing/2010/main" val="0"/>
              </a:ext>
            </a:extLst>
          </a:blip>
          <a:srcRect l="53259" t="-1515" r="14137" b="26364"/>
          <a:stretch/>
        </p:blipFill>
        <p:spPr>
          <a:xfrm>
            <a:off x="9397057" y="-228600"/>
            <a:ext cx="2794943" cy="7086600"/>
          </a:xfrm>
          <a:prstGeom prst="rect">
            <a:avLst/>
          </a:prstGeom>
        </p:spPr>
      </p:pic>
      <p:pic>
        <p:nvPicPr>
          <p:cNvPr id="6" name="图片 6">
            <a:extLst>
              <a:ext uri="{FF2B5EF4-FFF2-40B4-BE49-F238E27FC236}">
                <a16:creationId xmlns:a16="http://schemas.microsoft.com/office/drawing/2014/main" xmlns="" id="{9D9B50E7-1A51-4CC6-BFCC-FF24BC067208}"/>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flipH="1">
            <a:off x="7883069" y="0"/>
            <a:ext cx="8389257" cy="6946900"/>
          </a:xfrm>
          <a:prstGeom prst="rect">
            <a:avLst/>
          </a:prstGeom>
        </p:spPr>
      </p:pic>
      <p:pic>
        <p:nvPicPr>
          <p:cNvPr id="8" name="图片 9">
            <a:extLst>
              <a:ext uri="{FF2B5EF4-FFF2-40B4-BE49-F238E27FC236}">
                <a16:creationId xmlns:a16="http://schemas.microsoft.com/office/drawing/2014/main" xmlns="" id="{F83DD9A5-05B8-4E98-B428-2655D0DE8739}"/>
              </a:ext>
            </a:extLst>
          </p:cNvPr>
          <p:cNvPicPr>
            <a:picLocks noChangeAspect="1"/>
          </p:cNvPicPr>
          <p:nvPr/>
        </p:nvPicPr>
        <p:blipFill rotWithShape="1">
          <a:blip r:embed="rId10"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8566150" y="1327464"/>
            <a:ext cx="2362200" cy="1280160"/>
          </a:xfrm>
          <a:prstGeom prst="rect">
            <a:avLst/>
          </a:prstGeom>
          <a:noFill/>
        </p:spPr>
      </p:pic>
      <p:pic>
        <p:nvPicPr>
          <p:cNvPr id="9" name="图片 10">
            <a:extLst>
              <a:ext uri="{FF2B5EF4-FFF2-40B4-BE49-F238E27FC236}">
                <a16:creationId xmlns:a16="http://schemas.microsoft.com/office/drawing/2014/main" xmlns="" id="{7DDABA2F-C75F-44B3-8359-CBEAB794A8B8}"/>
              </a:ext>
            </a:extLst>
          </p:cNvPr>
          <p:cNvPicPr>
            <a:picLocks noChangeAspect="1"/>
          </p:cNvPicPr>
          <p:nvPr/>
        </p:nvPicPr>
        <p:blipFill rotWithShape="1">
          <a:blip r:embed="rId11">
            <a:clrChange>
              <a:clrFrom>
                <a:srgbClr val="E8F0C9"/>
              </a:clrFrom>
              <a:clrTo>
                <a:srgbClr val="E8F0C9">
                  <a:alpha val="0"/>
                </a:srgbClr>
              </a:clrTo>
            </a:clrChange>
            <a:extLst>
              <a:ext uri="{BEBA8EAE-BF5A-486C-A8C5-ECC9F3942E4B}">
                <a14:imgProps xmlns:a14="http://schemas.microsoft.com/office/drawing/2010/main">
                  <a14:imgLayer r:embed="rId12">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9482819" y="148276"/>
            <a:ext cx="2162628" cy="1490024"/>
          </a:xfrm>
          <a:prstGeom prst="rect">
            <a:avLst/>
          </a:prstGeom>
          <a:noFill/>
        </p:spPr>
      </p:pic>
      <p:sp>
        <p:nvSpPr>
          <p:cNvPr id="10" name="文本框 1">
            <a:extLst>
              <a:ext uri="{FF2B5EF4-FFF2-40B4-BE49-F238E27FC236}">
                <a16:creationId xmlns:a16="http://schemas.microsoft.com/office/drawing/2014/main" xmlns="" id="{8FD6C3DC-C6E9-4AD2-93CC-65DE68F8CBEB}"/>
              </a:ext>
            </a:extLst>
          </p:cNvPr>
          <p:cNvSpPr txBox="1"/>
          <p:nvPr/>
        </p:nvSpPr>
        <p:spPr>
          <a:xfrm>
            <a:off x="1943100" y="1905506"/>
            <a:ext cx="8305800" cy="1200329"/>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CN" sz="7200" b="1" smtClean="0">
                <a:solidFill>
                  <a:srgbClr val="FF9E15"/>
                </a:solidFill>
                <a:latin typeface="UTM Cooper Black" panose="02040603050506020204" pitchFamily="18" charset="0"/>
                <a:ea typeface="微软雅黑" panose="020B0503020204020204" pitchFamily="34" charset="-122"/>
              </a:rPr>
              <a:t>KHỞI ĐỘNG</a:t>
            </a:r>
            <a:endParaRPr lang="zh-CN" altLang="en-US" sz="7200" b="1" dirty="0">
              <a:solidFill>
                <a:srgbClr val="FF9E15"/>
              </a:solidFill>
              <a:latin typeface="UTM Cooper Black" panose="02040603050506020204" pitchFamily="18" charset="0"/>
              <a:ea typeface="微软雅黑" panose="020B0503020204020204" pitchFamily="34" charset="-122"/>
            </a:endParaRPr>
          </a:p>
        </p:txBody>
      </p:sp>
      <p:pic>
        <p:nvPicPr>
          <p:cNvPr id="12" name="Picture 11">
            <a:extLst>
              <a:ext uri="{FF2B5EF4-FFF2-40B4-BE49-F238E27FC236}">
                <a16:creationId xmlns:a16="http://schemas.microsoft.com/office/drawing/2014/main" xmlns="" id="{9823E13B-8DCD-47FC-84B2-87DA502A617F}"/>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287452" y="3419611"/>
            <a:ext cx="1693748" cy="4046174"/>
          </a:xfrm>
          <a:prstGeom prst="rect">
            <a:avLst/>
          </a:prstGeom>
        </p:spPr>
      </p:pic>
      <p:pic>
        <p:nvPicPr>
          <p:cNvPr id="13" name="Picture 12">
            <a:extLst>
              <a:ext uri="{FF2B5EF4-FFF2-40B4-BE49-F238E27FC236}">
                <a16:creationId xmlns:a16="http://schemas.microsoft.com/office/drawing/2014/main" xmlns="" id="{E94CD81A-A104-4C7F-AD75-C0B3A27A5339}"/>
              </a:ext>
            </a:extLst>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54392" b="95165" l="29818" r="43044">
                        <a14:foregroundMark x1="32782" y1="54392" x2="39681" y2="57534"/>
                        <a14:foregroundMark x1="30331" y1="74134" x2="30331" y2="74134"/>
                        <a14:foregroundMark x1="30331" y1="74134" x2="30331" y2="74134"/>
                        <a14:foregroundMark x1="42075" y1="72280" x2="42075" y2="72280"/>
                        <a14:foregroundMark x1="42360" y1="72603" x2="42360" y2="72603"/>
                      </a14:backgroundRemoval>
                    </a14:imgEffect>
                  </a14:imgLayer>
                </a14:imgProps>
              </a:ext>
              <a:ext uri="{28A0092B-C50C-407E-A947-70E740481C1C}">
                <a14:useLocalDpi xmlns:a14="http://schemas.microsoft.com/office/drawing/2010/main" val="0"/>
              </a:ext>
            </a:extLst>
          </a:blip>
          <a:srcRect l="28189" t="52132" r="55302"/>
          <a:stretch/>
        </p:blipFill>
        <p:spPr>
          <a:xfrm>
            <a:off x="8947828" y="3786812"/>
            <a:ext cx="1832881" cy="3760138"/>
          </a:xfrm>
          <a:prstGeom prst="rect">
            <a:avLst/>
          </a:prstGeom>
        </p:spPr>
      </p:pic>
    </p:spTree>
    <p:custDataLst>
      <p:tags r:id="rId1"/>
    </p:custDataLst>
    <p:extLst>
      <p:ext uri="{BB962C8B-B14F-4D97-AF65-F5344CB8AC3E}">
        <p14:creationId xmlns:p14="http://schemas.microsoft.com/office/powerpoint/2010/main" val="45000000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3000"/>
                                  </p:iterate>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strVal val="4*#ppt_w"/>
                                          </p:val>
                                        </p:tav>
                                        <p:tav tm="100000">
                                          <p:val>
                                            <p:strVal val="#ppt_w"/>
                                          </p:val>
                                        </p:tav>
                                      </p:tavLst>
                                    </p:anim>
                                    <p:anim calcmode="lin" valueType="num">
                                      <p:cBhvr>
                                        <p:cTn id="8" dur="500" fill="hold"/>
                                        <p:tgtEl>
                                          <p:spTgt spid="10"/>
                                        </p:tgtEl>
                                        <p:attrNameLst>
                                          <p:attrName>ppt_h</p:attrName>
                                        </p:attrNameLst>
                                      </p:cBhvr>
                                      <p:tavLst>
                                        <p:tav tm="0">
                                          <p:val>
                                            <p:strVal val="4*#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32" presetClass="emph" presetSubtype="0" fill="hold" nodeType="clickEffect">
                                  <p:stCondLst>
                                    <p:cond delay="0"/>
                                  </p:stCondLst>
                                  <p:childTnLst>
                                    <p:animRot by="120000">
                                      <p:cBhvr>
                                        <p:cTn id="20" dur="100" fill="hold">
                                          <p:stCondLst>
                                            <p:cond delay="0"/>
                                          </p:stCondLst>
                                        </p:cTn>
                                        <p:tgtEl>
                                          <p:spTgt spid="12"/>
                                        </p:tgtEl>
                                        <p:attrNameLst>
                                          <p:attrName>r</p:attrName>
                                        </p:attrNameLst>
                                      </p:cBhvr>
                                    </p:animRot>
                                    <p:animRot by="-240000">
                                      <p:cBhvr>
                                        <p:cTn id="21" dur="200" fill="hold">
                                          <p:stCondLst>
                                            <p:cond delay="200"/>
                                          </p:stCondLst>
                                        </p:cTn>
                                        <p:tgtEl>
                                          <p:spTgt spid="12"/>
                                        </p:tgtEl>
                                        <p:attrNameLst>
                                          <p:attrName>r</p:attrName>
                                        </p:attrNameLst>
                                      </p:cBhvr>
                                    </p:animRot>
                                    <p:animRot by="240000">
                                      <p:cBhvr>
                                        <p:cTn id="22" dur="200" fill="hold">
                                          <p:stCondLst>
                                            <p:cond delay="400"/>
                                          </p:stCondLst>
                                        </p:cTn>
                                        <p:tgtEl>
                                          <p:spTgt spid="12"/>
                                        </p:tgtEl>
                                        <p:attrNameLst>
                                          <p:attrName>r</p:attrName>
                                        </p:attrNameLst>
                                      </p:cBhvr>
                                    </p:animRot>
                                    <p:animRot by="-240000">
                                      <p:cBhvr>
                                        <p:cTn id="23" dur="200" fill="hold">
                                          <p:stCondLst>
                                            <p:cond delay="600"/>
                                          </p:stCondLst>
                                        </p:cTn>
                                        <p:tgtEl>
                                          <p:spTgt spid="12"/>
                                        </p:tgtEl>
                                        <p:attrNameLst>
                                          <p:attrName>r</p:attrName>
                                        </p:attrNameLst>
                                      </p:cBhvr>
                                    </p:animRot>
                                    <p:animRot by="120000">
                                      <p:cBhvr>
                                        <p:cTn id="24" dur="200" fill="hold">
                                          <p:stCondLst>
                                            <p:cond delay="800"/>
                                          </p:stCondLst>
                                        </p:cTn>
                                        <p:tgtEl>
                                          <p:spTgt spid="12"/>
                                        </p:tgtEl>
                                        <p:attrNameLst>
                                          <p:attrName>r</p:attrName>
                                        </p:attrNameLst>
                                      </p:cBhvr>
                                    </p:animRot>
                                  </p:childTnLst>
                                </p:cTn>
                              </p:par>
                              <p:par>
                                <p:cTn id="25" presetID="32" presetClass="emph" presetSubtype="0" fill="hold" nodeType="withEffect">
                                  <p:stCondLst>
                                    <p:cond delay="0"/>
                                  </p:stCondLst>
                                  <p:childTnLst>
                                    <p:animRot by="120000">
                                      <p:cBhvr>
                                        <p:cTn id="26" dur="100" fill="hold">
                                          <p:stCondLst>
                                            <p:cond delay="0"/>
                                          </p:stCondLst>
                                        </p:cTn>
                                        <p:tgtEl>
                                          <p:spTgt spid="13"/>
                                        </p:tgtEl>
                                        <p:attrNameLst>
                                          <p:attrName>r</p:attrName>
                                        </p:attrNameLst>
                                      </p:cBhvr>
                                    </p:animRot>
                                    <p:animRot by="-240000">
                                      <p:cBhvr>
                                        <p:cTn id="27" dur="200" fill="hold">
                                          <p:stCondLst>
                                            <p:cond delay="200"/>
                                          </p:stCondLst>
                                        </p:cTn>
                                        <p:tgtEl>
                                          <p:spTgt spid="13"/>
                                        </p:tgtEl>
                                        <p:attrNameLst>
                                          <p:attrName>r</p:attrName>
                                        </p:attrNameLst>
                                      </p:cBhvr>
                                    </p:animRot>
                                    <p:animRot by="240000">
                                      <p:cBhvr>
                                        <p:cTn id="28" dur="200" fill="hold">
                                          <p:stCondLst>
                                            <p:cond delay="400"/>
                                          </p:stCondLst>
                                        </p:cTn>
                                        <p:tgtEl>
                                          <p:spTgt spid="13"/>
                                        </p:tgtEl>
                                        <p:attrNameLst>
                                          <p:attrName>r</p:attrName>
                                        </p:attrNameLst>
                                      </p:cBhvr>
                                    </p:animRot>
                                    <p:animRot by="-240000">
                                      <p:cBhvr>
                                        <p:cTn id="29" dur="200" fill="hold">
                                          <p:stCondLst>
                                            <p:cond delay="600"/>
                                          </p:stCondLst>
                                        </p:cTn>
                                        <p:tgtEl>
                                          <p:spTgt spid="13"/>
                                        </p:tgtEl>
                                        <p:attrNameLst>
                                          <p:attrName>r</p:attrName>
                                        </p:attrNameLst>
                                      </p:cBhvr>
                                    </p:animRot>
                                    <p:animRot by="120000">
                                      <p:cBhvr>
                                        <p:cTn id="30"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3" name="Text Box 14">
            <a:extLst>
              <a:ext uri="{FF2B5EF4-FFF2-40B4-BE49-F238E27FC236}">
                <a16:creationId xmlns:a16="http://schemas.microsoft.com/office/drawing/2014/main" xmlns="" id="{DC2EB068-1A85-495B-81D2-069DE5480CFB}"/>
              </a:ext>
            </a:extLst>
          </p:cNvPr>
          <p:cNvSpPr txBox="1">
            <a:spLocks noChangeArrowheads="1"/>
          </p:cNvSpPr>
          <p:nvPr/>
        </p:nvSpPr>
        <p:spPr bwMode="auto">
          <a:xfrm>
            <a:off x="163286" y="533400"/>
            <a:ext cx="5257800" cy="646331"/>
          </a:xfrm>
          <a:prstGeom prst="rect">
            <a:avLst/>
          </a:prstGeom>
          <a:solidFill>
            <a:schemeClr val="bg1"/>
          </a:solidFill>
          <a:ln>
            <a:noFill/>
          </a:ln>
        </p:spPr>
        <p:txBody>
          <a:bodyPr wrap="square">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spcBef>
                <a:spcPct val="50000"/>
              </a:spcBef>
              <a:defRPr/>
            </a:pPr>
            <a:r>
              <a:rPr lang="en-US" sz="3600" b="1">
                <a:solidFill>
                  <a:schemeClr val="accent5">
                    <a:lumMod val="50000"/>
                  </a:schemeClr>
                </a:solidFill>
              </a:rPr>
              <a:t>Nghi thức uống rượu cần</a:t>
            </a:r>
          </a:p>
        </p:txBody>
      </p:sp>
      <p:pic>
        <p:nvPicPr>
          <p:cNvPr id="2" name="Picture 1">
            <a:extLst>
              <a:ext uri="{FF2B5EF4-FFF2-40B4-BE49-F238E27FC236}">
                <a16:creationId xmlns:a16="http://schemas.microsoft.com/office/drawing/2014/main" xmlns="" id="{9705DCD4-8623-47AD-B057-10111D2AE887}"/>
              </a:ext>
            </a:extLst>
          </p:cNvPr>
          <p:cNvPicPr>
            <a:picLocks noChangeAspect="1"/>
          </p:cNvPicPr>
          <p:nvPr/>
        </p:nvPicPr>
        <p:blipFill>
          <a:blip r:embed="rId4"/>
          <a:stretch>
            <a:fillRect/>
          </a:stretch>
        </p:blipFill>
        <p:spPr>
          <a:xfrm>
            <a:off x="6096000" y="25400"/>
            <a:ext cx="6096000" cy="48514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9" name="Text Box 14">
            <a:extLst>
              <a:ext uri="{FF2B5EF4-FFF2-40B4-BE49-F238E27FC236}">
                <a16:creationId xmlns:a16="http://schemas.microsoft.com/office/drawing/2014/main" xmlns="" id="{57CEA3D0-0753-4ACA-90CC-2AFA5C9223F8}"/>
              </a:ext>
            </a:extLst>
          </p:cNvPr>
          <p:cNvSpPr txBox="1">
            <a:spLocks noChangeArrowheads="1"/>
          </p:cNvSpPr>
          <p:nvPr/>
        </p:nvSpPr>
        <p:spPr bwMode="auto">
          <a:xfrm>
            <a:off x="6324600" y="5029200"/>
            <a:ext cx="5715000" cy="1169551"/>
          </a:xfrm>
          <a:prstGeom prst="rect">
            <a:avLst/>
          </a:prstGeom>
          <a:solidFill>
            <a:schemeClr val="bg1"/>
          </a:solidFill>
          <a:ln>
            <a:noFill/>
          </a:ln>
        </p:spPr>
        <p:txBody>
          <a:bodyPr wrap="square">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spcBef>
                <a:spcPct val="50000"/>
              </a:spcBef>
              <a:defRPr/>
            </a:pPr>
            <a:r>
              <a:rPr lang="en-US">
                <a:solidFill>
                  <a:srgbClr val="000000"/>
                </a:solidFill>
              </a:rPr>
              <a:t>Lễ </a:t>
            </a:r>
            <a:r>
              <a:rPr lang="vi-VN">
                <a:solidFill>
                  <a:srgbClr val="000000"/>
                </a:solidFill>
              </a:rPr>
              <a:t>bắc máng nước của</a:t>
            </a:r>
            <a:r>
              <a:rPr lang="en-US">
                <a:solidFill>
                  <a:srgbClr val="000000"/>
                </a:solidFill>
              </a:rPr>
              <a:t> người Xê-đăng </a:t>
            </a:r>
          </a:p>
          <a:p>
            <a:pPr algn="ctr" eaLnBrk="1" hangingPunct="1">
              <a:spcBef>
                <a:spcPct val="50000"/>
              </a:spcBef>
              <a:defRPr/>
            </a:pPr>
            <a:r>
              <a:rPr lang="en-US">
                <a:solidFill>
                  <a:srgbClr val="000000"/>
                </a:solidFill>
              </a:rPr>
              <a:t>(</a:t>
            </a:r>
            <a:r>
              <a:rPr lang="vi-VN">
                <a:solidFill>
                  <a:srgbClr val="000000"/>
                </a:solidFill>
              </a:rPr>
              <a:t>Kon Tum)</a:t>
            </a:r>
            <a:endParaRPr lang="en-US">
              <a:solidFill>
                <a:srgbClr val="000000"/>
              </a:solidFill>
            </a:endParaRPr>
          </a:p>
        </p:txBody>
      </p:sp>
      <p:pic>
        <p:nvPicPr>
          <p:cNvPr id="3" name="Picture 2">
            <a:extLst>
              <a:ext uri="{FF2B5EF4-FFF2-40B4-BE49-F238E27FC236}">
                <a16:creationId xmlns:a16="http://schemas.microsoft.com/office/drawing/2014/main" xmlns="" id="{25781824-9A82-420F-B9E3-0B77D481D692}"/>
              </a:ext>
            </a:extLst>
          </p:cNvPr>
          <p:cNvPicPr>
            <a:picLocks noChangeAspect="1"/>
          </p:cNvPicPr>
          <p:nvPr/>
        </p:nvPicPr>
        <p:blipFill>
          <a:blip r:embed="rId5"/>
          <a:stretch>
            <a:fillRect/>
          </a:stretch>
        </p:blipFill>
        <p:spPr>
          <a:xfrm>
            <a:off x="152400" y="1371600"/>
            <a:ext cx="5791200" cy="54864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25633230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223"/>
                                        </p:tgtEl>
                                        <p:attrNameLst>
                                          <p:attrName>style.visibility</p:attrName>
                                        </p:attrNameLst>
                                      </p:cBhvr>
                                      <p:to>
                                        <p:strVal val="visible"/>
                                      </p:to>
                                    </p:set>
                                    <p:animEffect transition="in" filter="fade">
                                      <p:cBhvr>
                                        <p:cTn id="14" dur="1000"/>
                                        <p:tgtEl>
                                          <p:spTgt spid="9223"/>
                                        </p:tgtEl>
                                      </p:cBhvr>
                                    </p:animEffect>
                                    <p:anim calcmode="lin" valueType="num">
                                      <p:cBhvr>
                                        <p:cTn id="15" dur="1000" fill="hold"/>
                                        <p:tgtEl>
                                          <p:spTgt spid="9223"/>
                                        </p:tgtEl>
                                        <p:attrNameLst>
                                          <p:attrName>ppt_x</p:attrName>
                                        </p:attrNameLst>
                                      </p:cBhvr>
                                      <p:tavLst>
                                        <p:tav tm="0">
                                          <p:val>
                                            <p:strVal val="#ppt_x"/>
                                          </p:val>
                                        </p:tav>
                                        <p:tav tm="100000">
                                          <p:val>
                                            <p:strVal val="#ppt_x"/>
                                          </p:val>
                                        </p:tav>
                                      </p:tavLst>
                                    </p:anim>
                                    <p:anim calcmode="lin" valueType="num">
                                      <p:cBhvr>
                                        <p:cTn id="16" dur="1000" fill="hold"/>
                                        <p:tgtEl>
                                          <p:spTgt spid="922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randombar(horizontal)">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3"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4C90E15D-4ED9-4F77-9511-AFA59B57AA7E}"/>
              </a:ext>
            </a:extLst>
          </p:cNvPr>
          <p:cNvSpPr/>
          <p:nvPr/>
        </p:nvSpPr>
        <p:spPr>
          <a:xfrm>
            <a:off x="4686300" y="152400"/>
            <a:ext cx="2819400" cy="13255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en-US" sz="6000" b="1">
                <a:solidFill>
                  <a:schemeClr val="tx1">
                    <a:lumMod val="95000"/>
                    <a:lumOff val="5000"/>
                  </a:schemeClr>
                </a:solidFill>
                <a:latin typeface="Times New Roman" panose="02020603050405020304" pitchFamily="18" charset="0"/>
              </a:rPr>
              <a:t>Gùi</a:t>
            </a:r>
          </a:p>
        </p:txBody>
      </p:sp>
      <p:pic>
        <p:nvPicPr>
          <p:cNvPr id="11269" name="Picture 5" descr="Kết quả hình ảnh cho gùi">
            <a:extLst>
              <a:ext uri="{FF2B5EF4-FFF2-40B4-BE49-F238E27FC236}">
                <a16:creationId xmlns:a16="http://schemas.microsoft.com/office/drawing/2014/main" xmlns="" id="{A73D029A-C423-45DF-8547-91E5F3C3A35A}"/>
              </a:ext>
            </a:extLst>
          </p:cNvPr>
          <p:cNvPicPr>
            <a:picLocks noChangeAspect="1" noChangeArrowheads="1"/>
          </p:cNvPicPr>
          <p:nvPr/>
        </p:nvPicPr>
        <p:blipFill rotWithShape="1">
          <a:blip r:embed="rId4">
            <a:clrChange>
              <a:clrFrom>
                <a:srgbClr val="FCFAFB"/>
              </a:clrFrom>
              <a:clrTo>
                <a:srgbClr val="FCFAFB">
                  <a:alpha val="0"/>
                </a:srgbClr>
              </a:clrTo>
            </a:clrChange>
            <a:extLst>
              <a:ext uri="{28A0092B-C50C-407E-A947-70E740481C1C}">
                <a14:useLocalDpi xmlns:a14="http://schemas.microsoft.com/office/drawing/2010/main" val="0"/>
              </a:ext>
            </a:extLst>
          </a:blip>
          <a:srcRect l="32546" r="12082"/>
          <a:stretch/>
        </p:blipFill>
        <p:spPr bwMode="auto">
          <a:xfrm>
            <a:off x="7621678" y="1825295"/>
            <a:ext cx="4599351" cy="4670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xmlns="" id="{285BF4C0-88CE-45BF-8EB5-135EAD906B04}"/>
              </a:ext>
            </a:extLst>
          </p:cNvPr>
          <p:cNvPicPr>
            <a:picLocks noChangeAspect="1"/>
          </p:cNvPicPr>
          <p:nvPr/>
        </p:nvPicPr>
        <p:blipFill rotWithShape="1">
          <a:blip r:embed="rId5"/>
          <a:srcRect r="12813"/>
          <a:stretch/>
        </p:blipFill>
        <p:spPr>
          <a:xfrm>
            <a:off x="76199" y="1463448"/>
            <a:ext cx="7440251" cy="5394552"/>
          </a:xfrm>
          <a:prstGeom prst="rect">
            <a:avLst/>
          </a:prstGeom>
        </p:spPr>
      </p:pic>
    </p:spTree>
    <p:custDataLst>
      <p:tags r:id="rId1"/>
    </p:custDataLst>
    <p:extLst>
      <p:ext uri="{BB962C8B-B14F-4D97-AF65-F5344CB8AC3E}">
        <p14:creationId xmlns:p14="http://schemas.microsoft.com/office/powerpoint/2010/main" val="6573991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1269"/>
                                        </p:tgtEl>
                                        <p:attrNameLst>
                                          <p:attrName>style.visibility</p:attrName>
                                        </p:attrNameLst>
                                      </p:cBhvr>
                                      <p:to>
                                        <p:strVal val="visible"/>
                                      </p:to>
                                    </p:set>
                                    <p:anim calcmode="lin" valueType="num">
                                      <p:cBhvr>
                                        <p:cTn id="12" dur="500" fill="hold"/>
                                        <p:tgtEl>
                                          <p:spTgt spid="11269"/>
                                        </p:tgtEl>
                                        <p:attrNameLst>
                                          <p:attrName>ppt_w</p:attrName>
                                        </p:attrNameLst>
                                      </p:cBhvr>
                                      <p:tavLst>
                                        <p:tav tm="0">
                                          <p:val>
                                            <p:fltVal val="0"/>
                                          </p:val>
                                        </p:tav>
                                        <p:tav tm="100000">
                                          <p:val>
                                            <p:strVal val="#ppt_w"/>
                                          </p:val>
                                        </p:tav>
                                      </p:tavLst>
                                    </p:anim>
                                    <p:anim calcmode="lin" valueType="num">
                                      <p:cBhvr>
                                        <p:cTn id="13" dur="500" fill="hold"/>
                                        <p:tgtEl>
                                          <p:spTgt spid="11269"/>
                                        </p:tgtEl>
                                        <p:attrNameLst>
                                          <p:attrName>ppt_h</p:attrName>
                                        </p:attrNameLst>
                                      </p:cBhvr>
                                      <p:tavLst>
                                        <p:tav tm="0">
                                          <p:val>
                                            <p:fltVal val="0"/>
                                          </p:val>
                                        </p:tav>
                                        <p:tav tm="100000">
                                          <p:val>
                                            <p:strVal val="#ppt_h"/>
                                          </p:val>
                                        </p:tav>
                                      </p:tavLst>
                                    </p:anim>
                                    <p:animEffect transition="in" filter="fade">
                                      <p:cBhvr>
                                        <p:cTn id="14" dur="500"/>
                                        <p:tgtEl>
                                          <p:spTgt spid="1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9" descr="2Q==">
            <a:extLst>
              <a:ext uri="{FF2B5EF4-FFF2-40B4-BE49-F238E27FC236}">
                <a16:creationId xmlns:a16="http://schemas.microsoft.com/office/drawing/2014/main" xmlns="" id="{CA0D2379-D22C-427E-BF0D-1BE4FAC6E327}"/>
              </a:ext>
            </a:extLst>
          </p:cNvPr>
          <p:cNvSpPr>
            <a:spLocks noChangeAspect="1" noChangeArrowheads="1"/>
          </p:cNvSpPr>
          <p:nvPr/>
        </p:nvSpPr>
        <p:spPr bwMode="auto">
          <a:xfrm>
            <a:off x="5524500" y="3000375"/>
            <a:ext cx="1143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endParaRPr lang="en-US" altLang="en-US" sz="1800"/>
          </a:p>
        </p:txBody>
      </p:sp>
      <p:sp>
        <p:nvSpPr>
          <p:cNvPr id="10243" name="AutoShape 11" descr="2Q==">
            <a:extLst>
              <a:ext uri="{FF2B5EF4-FFF2-40B4-BE49-F238E27FC236}">
                <a16:creationId xmlns:a16="http://schemas.microsoft.com/office/drawing/2014/main" xmlns="" id="{CF751026-EB00-49D5-88B9-0922D9FD274A}"/>
              </a:ext>
            </a:extLst>
          </p:cNvPr>
          <p:cNvSpPr>
            <a:spLocks noChangeAspect="1" noChangeArrowheads="1"/>
          </p:cNvSpPr>
          <p:nvPr/>
        </p:nvSpPr>
        <p:spPr bwMode="auto">
          <a:xfrm>
            <a:off x="5524500" y="3000375"/>
            <a:ext cx="1143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endParaRPr lang="en-US" altLang="en-US" sz="1800"/>
          </a:p>
        </p:txBody>
      </p:sp>
      <p:pic>
        <p:nvPicPr>
          <p:cNvPr id="2" name="Picture 1">
            <a:extLst>
              <a:ext uri="{FF2B5EF4-FFF2-40B4-BE49-F238E27FC236}">
                <a16:creationId xmlns:a16="http://schemas.microsoft.com/office/drawing/2014/main" xmlns="" id="{BA576FB6-8767-4E75-A81E-9356C7C8024F}"/>
              </a:ext>
            </a:extLst>
          </p:cNvPr>
          <p:cNvPicPr>
            <a:picLocks noChangeAspect="1"/>
          </p:cNvPicPr>
          <p:nvPr/>
        </p:nvPicPr>
        <p:blipFill>
          <a:blip r:embed="rId4"/>
          <a:stretch>
            <a:fillRect/>
          </a:stretch>
        </p:blipFill>
        <p:spPr>
          <a:xfrm>
            <a:off x="0" y="0"/>
            <a:ext cx="6026860" cy="68797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a:extLst>
              <a:ext uri="{FF2B5EF4-FFF2-40B4-BE49-F238E27FC236}">
                <a16:creationId xmlns:a16="http://schemas.microsoft.com/office/drawing/2014/main" xmlns="" id="{BF9DE6F7-EB10-4C8F-BFA3-6A8C6F8E1923}"/>
              </a:ext>
            </a:extLst>
          </p:cNvPr>
          <p:cNvPicPr>
            <a:picLocks noChangeAspect="1"/>
          </p:cNvPicPr>
          <p:nvPr/>
        </p:nvPicPr>
        <p:blipFill rotWithShape="1">
          <a:blip r:embed="rId5"/>
          <a:srcRect b="4762"/>
          <a:stretch/>
        </p:blipFill>
        <p:spPr>
          <a:xfrm>
            <a:off x="6165140" y="21771"/>
            <a:ext cx="6026860" cy="683622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4013102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xmlns="" id="{7F4BC854-F9A7-440E-8442-F3E3280A9111}"/>
              </a:ext>
            </a:extLst>
          </p:cNvPr>
          <p:cNvSpPr/>
          <p:nvPr/>
        </p:nvSpPr>
        <p:spPr>
          <a:xfrm>
            <a:off x="457200" y="304800"/>
            <a:ext cx="4572000" cy="1143000"/>
          </a:xfrm>
          <a:prstGeom prst="round2DiagRect">
            <a:avLst>
              <a:gd name="adj1" fmla="val 50000"/>
              <a:gd name="adj2" fmla="val 0"/>
            </a:avLst>
          </a:prstGeom>
          <a:solidFill>
            <a:srgbClr val="E6F5F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400" b="1">
                <a:solidFill>
                  <a:srgbClr val="FF0000"/>
                </a:solidFill>
                <a:latin typeface="Times New Roman" panose="02020603050405020304" pitchFamily="18" charset="0"/>
                <a:cs typeface="Times New Roman" panose="02020603050405020304" pitchFamily="18" charset="0"/>
              </a:rPr>
              <a:t>Giọng đọc</a:t>
            </a:r>
          </a:p>
        </p:txBody>
      </p:sp>
      <p:sp>
        <p:nvSpPr>
          <p:cNvPr id="5" name="TextBox 4">
            <a:extLst>
              <a:ext uri="{FF2B5EF4-FFF2-40B4-BE49-F238E27FC236}">
                <a16:creationId xmlns:a16="http://schemas.microsoft.com/office/drawing/2014/main" xmlns="" id="{3B718189-8B07-408F-903A-04A17996D8D9}"/>
              </a:ext>
            </a:extLst>
          </p:cNvPr>
          <p:cNvSpPr txBox="1"/>
          <p:nvPr/>
        </p:nvSpPr>
        <p:spPr>
          <a:xfrm>
            <a:off x="685800" y="1752600"/>
            <a:ext cx="10255420" cy="1569660"/>
          </a:xfrm>
          <a:prstGeom prst="rect">
            <a:avLst/>
          </a:prstGeom>
          <a:solidFill>
            <a:schemeClr val="accent2"/>
          </a:solidFill>
        </p:spPr>
        <p:txBody>
          <a:bodyPr wrap="square" rtlCol="0">
            <a:spAutoFit/>
          </a:bodyPr>
          <a:lstStyle/>
          <a:p>
            <a:r>
              <a:rPr lang="en-US" sz="3200">
                <a:solidFill>
                  <a:sysClr val="windowText" lastClr="000000"/>
                </a:solidFill>
                <a:latin typeface="Times New Roman" panose="02020603050405020304" pitchFamily="18" charset="0"/>
                <a:ea typeface="微软雅黑" panose="020B0503020204020204" pitchFamily="34" charset="-122"/>
                <a:cs typeface="Times New Roman" panose="02020603050405020304" pitchFamily="18" charset="0"/>
              </a:rPr>
              <a:t>Toàn bài đọc với giọng kể chuyện: trang nghiêm ở đoạn dân làng đón cô giáo với những nghi thức long trọng; vui hồ hởi ở đoạn dân làng xem cô giáo viết chữ.</a:t>
            </a:r>
          </a:p>
        </p:txBody>
      </p:sp>
      <p:sp>
        <p:nvSpPr>
          <p:cNvPr id="6" name="TextBox 5">
            <a:extLst>
              <a:ext uri="{FF2B5EF4-FFF2-40B4-BE49-F238E27FC236}">
                <a16:creationId xmlns:a16="http://schemas.microsoft.com/office/drawing/2014/main" xmlns="" id="{96BA6C47-8F89-492D-85DC-9E520CFAFA7B}"/>
              </a:ext>
            </a:extLst>
          </p:cNvPr>
          <p:cNvSpPr txBox="1"/>
          <p:nvPr/>
        </p:nvSpPr>
        <p:spPr>
          <a:xfrm>
            <a:off x="1600200" y="4191000"/>
            <a:ext cx="9525000" cy="1569660"/>
          </a:xfrm>
          <a:prstGeom prst="rect">
            <a:avLst/>
          </a:prstGeom>
          <a:solidFill>
            <a:schemeClr val="accent2"/>
          </a:solid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lang="en-US" sz="3200">
                <a:solidFill>
                  <a:sysClr val="windowText" lastClr="000000"/>
                </a:solidFill>
                <a:latin typeface="Times New Roman" panose="02020603050405020304" pitchFamily="18" charset="0"/>
                <a:ea typeface="微软雅黑" panose="020B0503020204020204" pitchFamily="34" charset="-122"/>
                <a:cs typeface="Times New Roman" panose="02020603050405020304" pitchFamily="18" charset="0"/>
              </a:rPr>
              <a:t>Nhẫn giọng ở những từ: </a:t>
            </a:r>
            <a:r>
              <a:rPr lang="en-US" sz="3200" i="1">
                <a:solidFill>
                  <a:srgbClr val="276E2F"/>
                </a:solidFill>
                <a:latin typeface="Times New Roman" panose="02020603050405020304" pitchFamily="18" charset="0"/>
                <a:ea typeface="微软雅黑" panose="020B0503020204020204" pitchFamily="34" charset="-122"/>
                <a:cs typeface="Times New Roman" panose="02020603050405020304" pitchFamily="18" charset="0"/>
              </a:rPr>
              <a:t>như đi hội, vừa lùi, vừa trải, thẳng tắp, mịn như nhung, trang trọng nhất, xoa tay, vui hẳn, ùa theo, thật to, thật đậm, Bác Hồ, bao nhiêu,...</a:t>
            </a:r>
            <a:endParaRPr kumimoji="0" lang="en-US" sz="3200" b="0" i="0" u="none" strike="noStrike" kern="1200" cap="none" spc="0" normalizeH="0" baseline="0" noProof="0">
              <a:ln>
                <a:noFill/>
              </a:ln>
              <a:solidFill>
                <a:srgbClr val="276E2F"/>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7" name="Picture 6">
            <a:extLst>
              <a:ext uri="{FF2B5EF4-FFF2-40B4-BE49-F238E27FC236}">
                <a16:creationId xmlns:a16="http://schemas.microsoft.com/office/drawing/2014/main" xmlns="" id="{47963D5B-0C64-41AD-9831-355201421E33}"/>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77459" t="2752" r="8094" b="57257"/>
          <a:stretch/>
        </p:blipFill>
        <p:spPr>
          <a:xfrm flipH="1">
            <a:off x="0" y="4267200"/>
            <a:ext cx="1374919" cy="2692672"/>
          </a:xfrm>
          <a:prstGeom prst="rect">
            <a:avLst/>
          </a:prstGeom>
        </p:spPr>
      </p:pic>
    </p:spTree>
    <p:custDataLst>
      <p:tags r:id="rId1"/>
    </p:custDataLst>
    <p:extLst>
      <p:ext uri="{BB962C8B-B14F-4D97-AF65-F5344CB8AC3E}">
        <p14:creationId xmlns:p14="http://schemas.microsoft.com/office/powerpoint/2010/main" val="21001780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Box 4"/>
          <p:cNvSpPr txBox="1">
            <a:spLocks noChangeArrowheads="1"/>
          </p:cNvSpPr>
          <p:nvPr/>
        </p:nvSpPr>
        <p:spPr bwMode="auto">
          <a:xfrm>
            <a:off x="311458" y="120402"/>
            <a:ext cx="11569084" cy="6617196"/>
          </a:xfrm>
          <a:prstGeom prst="rect">
            <a:avLst/>
          </a:prstGeom>
          <a:solidFill>
            <a:schemeClr val="bg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4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Buôn Chư Lênh đón cô giáo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Căn nhà sàn chật ních người mặc quần áo </a:t>
            </a:r>
            <a:r>
              <a:rPr kumimoji="0" lang="vi-VN" sz="3200" b="0" i="1" u="sng"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như đi hội</a:t>
            </a: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Mấy cô gái </a:t>
            </a:r>
            <a:r>
              <a:rPr lang="vi-VN" sz="3200" i="1" u="sng">
                <a:solidFill>
                  <a:srgbClr val="FF0000"/>
                </a:solidFill>
                <a:latin typeface="Times New Roman" panose="02020603050405020304" pitchFamily="18" charset="0"/>
                <a:cs typeface="Times New Roman" panose="02020603050405020304" pitchFamily="18" charset="0"/>
              </a:rPr>
              <a:t>vừa lùi vừa trải </a:t>
            </a: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những tấm lông thú </a:t>
            </a:r>
            <a:r>
              <a:rPr lang="vi-VN" sz="3200" i="1" u="sng">
                <a:solidFill>
                  <a:srgbClr val="FF0000"/>
                </a:solidFill>
                <a:latin typeface="Times New Roman" panose="02020603050405020304" pitchFamily="18" charset="0"/>
                <a:cs typeface="Times New Roman" panose="02020603050405020304" pitchFamily="18" charset="0"/>
              </a:rPr>
              <a:t>thẳng tắp</a:t>
            </a: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từ đầu cầu thang tới cửa bếp giữa sàn. Bấy giờ, người già mới ra hiệu dẫn Y Hoa bước lên lối đi bằng lông thú </a:t>
            </a:r>
            <a:r>
              <a:rPr lang="vi-VN" sz="3200" i="1" u="sng">
                <a:solidFill>
                  <a:srgbClr val="FF0000"/>
                </a:solidFill>
                <a:latin typeface="Times New Roman" panose="02020603050405020304" pitchFamily="18" charset="0"/>
                <a:cs typeface="Times New Roman" panose="02020603050405020304" pitchFamily="18" charset="0"/>
              </a:rPr>
              <a:t>mịn như nhung</a:t>
            </a: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Buôn Chư Lênh đã đón tiếp cô giáo đến mở trường bằng nghi thức </a:t>
            </a:r>
            <a:r>
              <a:rPr lang="vi-VN" sz="3200" i="1" u="sng">
                <a:solidFill>
                  <a:srgbClr val="FF0000"/>
                </a:solidFill>
                <a:latin typeface="Times New Roman" panose="02020603050405020304" pitchFamily="18" charset="0"/>
                <a:cs typeface="Times New Roman" panose="02020603050405020304" pitchFamily="18" charset="0"/>
              </a:rPr>
              <a:t>trang trọng nhất</a:t>
            </a: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dành cho khách quý.</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Y Hoa đến bên già Rok, trưởng buôn, đang đứng đón khách ở giữa nhà sàn. Nhận con dao mà già giao cho, nhằm vào cây cột nóc, Y Hoa chém một nhát thật sâu vào cột. Đó là lời thề của người lạ đến buôn, theo tục lệ, lời thề ấy không thể nói ra mà phải khắc vào cột. Y Hoa được coi là người trong buôn sau khi chém nhát dao.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 A, chữ, chữ cô giáo!</a:t>
            </a:r>
          </a:p>
        </p:txBody>
      </p:sp>
      <p:pic>
        <p:nvPicPr>
          <p:cNvPr id="3" name="Picture 2">
            <a:extLst>
              <a:ext uri="{FF2B5EF4-FFF2-40B4-BE49-F238E27FC236}">
                <a16:creationId xmlns:a16="http://schemas.microsoft.com/office/drawing/2014/main" xmlns="" id="{C9012A58-477E-4997-BBC4-36A2AB91E5F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1427208" y="4038600"/>
            <a:ext cx="1371600" cy="3276599"/>
          </a:xfrm>
          <a:prstGeom prst="rect">
            <a:avLst/>
          </a:prstGeom>
        </p:spPr>
      </p:pic>
      <p:pic>
        <p:nvPicPr>
          <p:cNvPr id="6" name="Picture 5">
            <a:extLst>
              <a:ext uri="{FF2B5EF4-FFF2-40B4-BE49-F238E27FC236}">
                <a16:creationId xmlns:a16="http://schemas.microsoft.com/office/drawing/2014/main" xmlns="" id="{DD1E929F-CDC2-4CFC-AA46-35D1DA8006DB}"/>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54392" b="95165" l="29818" r="43044">
                        <a14:foregroundMark x1="32782" y1="54392" x2="39681" y2="57534"/>
                        <a14:foregroundMark x1="30331" y1="74134" x2="30331" y2="74134"/>
                        <a14:foregroundMark x1="30331" y1="74134" x2="30331" y2="74134"/>
                        <a14:foregroundMark x1="42075" y1="72280" x2="42075" y2="72280"/>
                        <a14:foregroundMark x1="42360" y1="72603" x2="42360" y2="72603"/>
                      </a14:backgroundRemoval>
                    </a14:imgEffect>
                  </a14:imgLayer>
                </a14:imgProps>
              </a:ext>
              <a:ext uri="{28A0092B-C50C-407E-A947-70E740481C1C}">
                <a14:useLocalDpi xmlns:a14="http://schemas.microsoft.com/office/drawing/2010/main" val="0"/>
              </a:ext>
            </a:extLst>
          </a:blip>
          <a:srcRect l="28189" t="52132" r="55302"/>
          <a:stretch/>
        </p:blipFill>
        <p:spPr>
          <a:xfrm>
            <a:off x="11418533" y="5440962"/>
            <a:ext cx="835733" cy="1714499"/>
          </a:xfrm>
          <a:prstGeom prst="rect">
            <a:avLst/>
          </a:prstGeom>
        </p:spPr>
      </p:pic>
      <p:sp>
        <p:nvSpPr>
          <p:cNvPr id="5" name="TextBox 4">
            <a:extLst>
              <a:ext uri="{FF2B5EF4-FFF2-40B4-BE49-F238E27FC236}">
                <a16:creationId xmlns:a16="http://schemas.microsoft.com/office/drawing/2014/main" xmlns="" id="{6622716E-C20F-4C40-86BF-395FB1C2E990}"/>
              </a:ext>
            </a:extLst>
          </p:cNvPr>
          <p:cNvSpPr txBox="1">
            <a:spLocks noChangeArrowheads="1"/>
          </p:cNvSpPr>
          <p:nvPr/>
        </p:nvSpPr>
        <p:spPr bwMode="auto">
          <a:xfrm>
            <a:off x="533400" y="609600"/>
            <a:ext cx="587375"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1</a:t>
            </a:r>
          </a:p>
        </p:txBody>
      </p:sp>
      <p:sp>
        <p:nvSpPr>
          <p:cNvPr id="7" name="TextBox 6">
            <a:extLst>
              <a:ext uri="{FF2B5EF4-FFF2-40B4-BE49-F238E27FC236}">
                <a16:creationId xmlns:a16="http://schemas.microsoft.com/office/drawing/2014/main" xmlns="" id="{589BCA4C-01B2-4905-9184-04F30D092BA8}"/>
              </a:ext>
            </a:extLst>
          </p:cNvPr>
          <p:cNvSpPr txBox="1">
            <a:spLocks noChangeArrowheads="1"/>
          </p:cNvSpPr>
          <p:nvPr/>
        </p:nvSpPr>
        <p:spPr bwMode="auto">
          <a:xfrm>
            <a:off x="407987" y="3448050"/>
            <a:ext cx="838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Tree>
    <p:custDataLst>
      <p:tags r:id="rId1"/>
    </p:custDataLst>
    <p:extLst>
      <p:ext uri="{BB962C8B-B14F-4D97-AF65-F5344CB8AC3E}">
        <p14:creationId xmlns:p14="http://schemas.microsoft.com/office/powerpoint/2010/main" val="410454103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bg/>
                                          </p:spTgt>
                                        </p:tgtEl>
                                        <p:attrNameLst>
                                          <p:attrName>style.visibility</p:attrName>
                                        </p:attrNameLst>
                                      </p:cBhvr>
                                      <p:to>
                                        <p:strVal val="visible"/>
                                      </p:to>
                                    </p:set>
                                    <p:animEffect transition="in" filter="barn(inVertical)">
                                      <p:cBhvr>
                                        <p:cTn id="7" dur="500"/>
                                        <p:tgtEl>
                                          <p:spTgt spid="32">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2">
                                            <p:txEl>
                                              <p:pRg st="0" end="0"/>
                                            </p:txEl>
                                          </p:spTgt>
                                        </p:tgtEl>
                                        <p:attrNameLst>
                                          <p:attrName>style.visibility</p:attrName>
                                        </p:attrNameLst>
                                      </p:cBhvr>
                                      <p:to>
                                        <p:strVal val="visible"/>
                                      </p:to>
                                    </p:set>
                                    <p:animEffect transition="in" filter="barn(inVertical)">
                                      <p:cBhvr>
                                        <p:cTn id="12" dur="500"/>
                                        <p:tgtEl>
                                          <p:spTgt spid="3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2">
                                            <p:txEl>
                                              <p:pRg st="1" end="1"/>
                                            </p:txEl>
                                          </p:spTgt>
                                        </p:tgtEl>
                                        <p:attrNameLst>
                                          <p:attrName>style.visibility</p:attrName>
                                        </p:attrNameLst>
                                      </p:cBhvr>
                                      <p:to>
                                        <p:strVal val="visible"/>
                                      </p:to>
                                    </p:set>
                                    <p:animEffect transition="in" filter="barn(inVertical)">
                                      <p:cBhvr>
                                        <p:cTn id="17" dur="500"/>
                                        <p:tgtEl>
                                          <p:spTgt spid="3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2">
                                            <p:txEl>
                                              <p:pRg st="2" end="2"/>
                                            </p:txEl>
                                          </p:spTgt>
                                        </p:tgtEl>
                                        <p:attrNameLst>
                                          <p:attrName>style.visibility</p:attrName>
                                        </p:attrNameLst>
                                      </p:cBhvr>
                                      <p:to>
                                        <p:strVal val="visible"/>
                                      </p:to>
                                    </p:set>
                                    <p:animEffect transition="in" filter="barn(inVertical)">
                                      <p:cBhvr>
                                        <p:cTn id="22" dur="500"/>
                                        <p:tgtEl>
                                          <p:spTgt spid="3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2">
                                            <p:txEl>
                                              <p:pRg st="3" end="3"/>
                                            </p:txEl>
                                          </p:spTgt>
                                        </p:tgtEl>
                                        <p:attrNameLst>
                                          <p:attrName>style.visibility</p:attrName>
                                        </p:attrNameLst>
                                      </p:cBhvr>
                                      <p:to>
                                        <p:strVal val="visible"/>
                                      </p:to>
                                    </p:set>
                                    <p:animEffect transition="in" filter="barn(inVertical)">
                                      <p:cBhvr>
                                        <p:cTn id="27" dur="500"/>
                                        <p:tgtEl>
                                          <p:spTgt spid="3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p:cTn id="32" dur="500" fill="hold"/>
                                        <p:tgtEl>
                                          <p:spTgt spid="5"/>
                                        </p:tgtEl>
                                        <p:attrNameLst>
                                          <p:attrName>ppt_w</p:attrName>
                                        </p:attrNameLst>
                                      </p:cBhvr>
                                      <p:tavLst>
                                        <p:tav tm="0">
                                          <p:val>
                                            <p:fltVal val="0"/>
                                          </p:val>
                                        </p:tav>
                                        <p:tav tm="100000">
                                          <p:val>
                                            <p:strVal val="#ppt_w"/>
                                          </p:val>
                                        </p:tav>
                                      </p:tavLst>
                                    </p:anim>
                                    <p:anim calcmode="lin" valueType="num">
                                      <p:cBhvr>
                                        <p:cTn id="33" dur="500" fill="hold"/>
                                        <p:tgtEl>
                                          <p:spTgt spid="5"/>
                                        </p:tgtEl>
                                        <p:attrNameLst>
                                          <p:attrName>ppt_h</p:attrName>
                                        </p:attrNameLst>
                                      </p:cBhvr>
                                      <p:tavLst>
                                        <p:tav tm="0">
                                          <p:val>
                                            <p:fltVal val="0"/>
                                          </p:val>
                                        </p:tav>
                                        <p:tav tm="100000">
                                          <p:val>
                                            <p:strVal val="#ppt_h"/>
                                          </p:val>
                                        </p:tav>
                                      </p:tavLst>
                                    </p:anim>
                                    <p:animEffect transition="in" filter="fade">
                                      <p:cBhvr>
                                        <p:cTn id="34" dur="500"/>
                                        <p:tgtEl>
                                          <p:spTgt spid="5"/>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Effect transition="in" filter="fade">
                                      <p:cBhvr>
                                        <p:cTn id="3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uild="p" animBg="1"/>
      <p:bldP spid="5"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Box 4"/>
          <p:cNvSpPr txBox="1">
            <a:spLocks noChangeArrowheads="1"/>
          </p:cNvSpPr>
          <p:nvPr/>
        </p:nvSpPr>
        <p:spPr bwMode="auto">
          <a:xfrm>
            <a:off x="136834" y="181958"/>
            <a:ext cx="11918333" cy="6494085"/>
          </a:xfrm>
          <a:prstGeom prst="rect">
            <a:avLst/>
          </a:prstGeom>
          <a:solidFill>
            <a:schemeClr val="bg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Già Rok </a:t>
            </a:r>
            <a:r>
              <a:rPr lang="vi-VN" sz="3200" i="1" u="sng">
                <a:solidFill>
                  <a:srgbClr val="FF0000"/>
                </a:solidFill>
                <a:latin typeface="Times New Roman" panose="02020603050405020304" pitchFamily="18" charset="0"/>
                <a:cs typeface="Times New Roman" panose="02020603050405020304" pitchFamily="18" charset="0"/>
              </a:rPr>
              <a:t>xoa tay</a:t>
            </a: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lên vết chém, khen:</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Tốt cái bụng đó, cô giáo ạ!</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Rồi giọng già </a:t>
            </a:r>
            <a:r>
              <a:rPr lang="vi-VN" sz="3200" i="1" u="sng">
                <a:solidFill>
                  <a:srgbClr val="FF0000"/>
                </a:solidFill>
                <a:latin typeface="Times New Roman" panose="02020603050405020304" pitchFamily="18" charset="0"/>
                <a:cs typeface="Times New Roman" panose="02020603050405020304" pitchFamily="18" charset="0"/>
              </a:rPr>
              <a:t>vui hẳn lên</a:t>
            </a: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Bây giờ cho người già xem cái chữ của cô giáo đi!</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Bao nhiêu tiếng người cùng </a:t>
            </a:r>
            <a:r>
              <a:rPr lang="vi-VN" sz="3200" i="1" u="sng">
                <a:solidFill>
                  <a:srgbClr val="FF0000"/>
                </a:solidFill>
                <a:latin typeface="Times New Roman" panose="02020603050405020304" pitchFamily="18" charset="0"/>
                <a:cs typeface="Times New Roman" panose="02020603050405020304" pitchFamily="18" charset="0"/>
              </a:rPr>
              <a:t>ùa theo</a:t>
            </a: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Phải đấy! Cô giáo cho lũ làng xem cái chữ nào!</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Y Hoa lấy trong gùi ra một trang giấy, trải lên sàn nhà. Mọi người im phăng phắc. Y Hoa nghe thấy rõ cả tiếng tim đập trong lồng ngực mình. Quỳ hai gối lên sàn, cô giáo viết </a:t>
            </a:r>
            <a:r>
              <a:rPr lang="vi-VN" sz="3200" i="1" u="sng">
                <a:solidFill>
                  <a:srgbClr val="FF0000"/>
                </a:solidFill>
                <a:latin typeface="Times New Roman" panose="02020603050405020304" pitchFamily="18" charset="0"/>
                <a:cs typeface="Times New Roman" panose="02020603050405020304" pitchFamily="18" charset="0"/>
              </a:rPr>
              <a:t>thật to</a:t>
            </a: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lang="vi-VN" sz="3200" i="1" u="sng">
                <a:solidFill>
                  <a:srgbClr val="FF0000"/>
                </a:solidFill>
                <a:latin typeface="Times New Roman" panose="02020603050405020304" pitchFamily="18" charset="0"/>
                <a:cs typeface="Times New Roman" panose="02020603050405020304" pitchFamily="18" charset="0"/>
              </a:rPr>
              <a:t>thật đậm</a:t>
            </a: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hai chữ: “</a:t>
            </a:r>
            <a:r>
              <a:rPr lang="vi-VN" sz="3200" i="1" u="sng">
                <a:solidFill>
                  <a:srgbClr val="FF0000"/>
                </a:solidFill>
                <a:latin typeface="Times New Roman" panose="02020603050405020304" pitchFamily="18" charset="0"/>
                <a:cs typeface="Times New Roman" panose="02020603050405020304" pitchFamily="18" charset="0"/>
              </a:rPr>
              <a:t>Bác Hồ</a:t>
            </a: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Y Hoa viết xong, bỗng </a:t>
            </a:r>
            <a:r>
              <a:rPr lang="vi-VN" sz="3200" i="1" u="sng">
                <a:solidFill>
                  <a:srgbClr val="FF0000"/>
                </a:solidFill>
                <a:latin typeface="Times New Roman" panose="02020603050405020304" pitchFamily="18" charset="0"/>
                <a:cs typeface="Times New Roman" panose="02020603050405020304" pitchFamily="18" charset="0"/>
              </a:rPr>
              <a:t>bao nhiêu</a:t>
            </a: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tiếng cùng hò reo:</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Ôi! Chữ cô giáo này! Nhìn kìa!</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 chữ, chữ cô giáo!</a:t>
            </a:r>
          </a:p>
          <a:p>
            <a:pPr marL="0" marR="0" lvl="0" indent="7448550" algn="just" defTabSz="914400" rtl="0" eaLnBrk="0" fontAlgn="base" latinLnBrk="0" hangingPunct="0">
              <a:lnSpc>
                <a:spcPct val="100000"/>
              </a:lnSpc>
              <a:spcBef>
                <a:spcPct val="0"/>
              </a:spcBef>
              <a:spcAft>
                <a:spcPct val="0"/>
              </a:spcAft>
              <a:buClrTx/>
              <a:buSzTx/>
              <a:buFontTx/>
              <a:buNone/>
              <a:tabLst/>
              <a:defRPr/>
            </a:pPr>
            <a:r>
              <a:rPr kumimoji="0" lang="vi-VN" sz="3200" b="1" i="1"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Theo </a:t>
            </a:r>
            <a:r>
              <a:rPr kumimoji="0" lang="en-US" sz="3200" b="1" i="1"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Hà Đình Cẩn</a:t>
            </a:r>
          </a:p>
        </p:txBody>
      </p:sp>
      <p:pic>
        <p:nvPicPr>
          <p:cNvPr id="3" name="Picture 2">
            <a:extLst>
              <a:ext uri="{FF2B5EF4-FFF2-40B4-BE49-F238E27FC236}">
                <a16:creationId xmlns:a16="http://schemas.microsoft.com/office/drawing/2014/main" xmlns="" id="{C9012A58-477E-4997-BBC4-36A2AB91E5F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2667000" y="4114800"/>
            <a:ext cx="1371600" cy="3276599"/>
          </a:xfrm>
          <a:prstGeom prst="rect">
            <a:avLst/>
          </a:prstGeom>
        </p:spPr>
      </p:pic>
      <p:pic>
        <p:nvPicPr>
          <p:cNvPr id="6" name="Picture 5">
            <a:extLst>
              <a:ext uri="{FF2B5EF4-FFF2-40B4-BE49-F238E27FC236}">
                <a16:creationId xmlns:a16="http://schemas.microsoft.com/office/drawing/2014/main" xmlns="" id="{DD1E929F-CDC2-4CFC-AA46-35D1DA8006DB}"/>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54392" b="95165" l="29818" r="43044">
                        <a14:foregroundMark x1="32782" y1="54392" x2="39681" y2="57534"/>
                        <a14:foregroundMark x1="30331" y1="74134" x2="30331" y2="74134"/>
                        <a14:foregroundMark x1="30331" y1="74134" x2="30331" y2="74134"/>
                        <a14:foregroundMark x1="42075" y1="72280" x2="42075" y2="72280"/>
                        <a14:foregroundMark x1="42360" y1="72603" x2="42360" y2="72603"/>
                      </a14:backgroundRemoval>
                    </a14:imgEffect>
                  </a14:imgLayer>
                </a14:imgProps>
              </a:ext>
              <a:ext uri="{28A0092B-C50C-407E-A947-70E740481C1C}">
                <a14:useLocalDpi xmlns:a14="http://schemas.microsoft.com/office/drawing/2010/main" val="0"/>
              </a:ext>
            </a:extLst>
          </a:blip>
          <a:srcRect l="28189" t="52132" r="55302"/>
          <a:stretch/>
        </p:blipFill>
        <p:spPr>
          <a:xfrm>
            <a:off x="11418533" y="5440962"/>
            <a:ext cx="835733" cy="1714499"/>
          </a:xfrm>
          <a:prstGeom prst="rect">
            <a:avLst/>
          </a:prstGeom>
        </p:spPr>
      </p:pic>
      <p:sp>
        <p:nvSpPr>
          <p:cNvPr id="5" name="TextBox 4">
            <a:extLst>
              <a:ext uri="{FF2B5EF4-FFF2-40B4-BE49-F238E27FC236}">
                <a16:creationId xmlns:a16="http://schemas.microsoft.com/office/drawing/2014/main" xmlns="" id="{D02A71A4-FFED-4635-BA77-A6822331985A}"/>
              </a:ext>
            </a:extLst>
          </p:cNvPr>
          <p:cNvSpPr txBox="1"/>
          <p:nvPr/>
        </p:nvSpPr>
        <p:spPr>
          <a:xfrm>
            <a:off x="136833" y="19050"/>
            <a:ext cx="685800" cy="830263"/>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3</a:t>
            </a:r>
          </a:p>
        </p:txBody>
      </p:sp>
      <p:sp>
        <p:nvSpPr>
          <p:cNvPr id="7" name="TextBox 6">
            <a:extLst>
              <a:ext uri="{FF2B5EF4-FFF2-40B4-BE49-F238E27FC236}">
                <a16:creationId xmlns:a16="http://schemas.microsoft.com/office/drawing/2014/main" xmlns="" id="{0AD15D5A-F3E0-44F2-8946-F13AE805CB71}"/>
              </a:ext>
            </a:extLst>
          </p:cNvPr>
          <p:cNvSpPr txBox="1"/>
          <p:nvPr/>
        </p:nvSpPr>
        <p:spPr>
          <a:xfrm>
            <a:off x="304800" y="3013075"/>
            <a:ext cx="685800" cy="831850"/>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4</a:t>
            </a:r>
          </a:p>
        </p:txBody>
      </p:sp>
    </p:spTree>
    <p:custDataLst>
      <p:tags r:id="rId1"/>
    </p:custDataLst>
    <p:extLst>
      <p:ext uri="{BB962C8B-B14F-4D97-AF65-F5344CB8AC3E}">
        <p14:creationId xmlns:p14="http://schemas.microsoft.com/office/powerpoint/2010/main" val="210496077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bg/>
                                          </p:spTgt>
                                        </p:tgtEl>
                                        <p:attrNameLst>
                                          <p:attrName>style.visibility</p:attrName>
                                        </p:attrNameLst>
                                      </p:cBhvr>
                                      <p:to>
                                        <p:strVal val="visible"/>
                                      </p:to>
                                    </p:set>
                                    <p:animEffect transition="in" filter="barn(inVertical)">
                                      <p:cBhvr>
                                        <p:cTn id="7" dur="500"/>
                                        <p:tgtEl>
                                          <p:spTgt spid="32">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2">
                                            <p:txEl>
                                              <p:pRg st="0" end="0"/>
                                            </p:txEl>
                                          </p:spTgt>
                                        </p:tgtEl>
                                        <p:attrNameLst>
                                          <p:attrName>style.visibility</p:attrName>
                                        </p:attrNameLst>
                                      </p:cBhvr>
                                      <p:to>
                                        <p:strVal val="visible"/>
                                      </p:to>
                                    </p:set>
                                    <p:animEffect transition="in" filter="barn(inVertical)">
                                      <p:cBhvr>
                                        <p:cTn id="12" dur="500"/>
                                        <p:tgtEl>
                                          <p:spTgt spid="3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2">
                                            <p:txEl>
                                              <p:pRg st="1" end="1"/>
                                            </p:txEl>
                                          </p:spTgt>
                                        </p:tgtEl>
                                        <p:attrNameLst>
                                          <p:attrName>style.visibility</p:attrName>
                                        </p:attrNameLst>
                                      </p:cBhvr>
                                      <p:to>
                                        <p:strVal val="visible"/>
                                      </p:to>
                                    </p:set>
                                    <p:animEffect transition="in" filter="barn(inVertical)">
                                      <p:cBhvr>
                                        <p:cTn id="17" dur="500"/>
                                        <p:tgtEl>
                                          <p:spTgt spid="3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2">
                                            <p:txEl>
                                              <p:pRg st="2" end="2"/>
                                            </p:txEl>
                                          </p:spTgt>
                                        </p:tgtEl>
                                        <p:attrNameLst>
                                          <p:attrName>style.visibility</p:attrName>
                                        </p:attrNameLst>
                                      </p:cBhvr>
                                      <p:to>
                                        <p:strVal val="visible"/>
                                      </p:to>
                                    </p:set>
                                    <p:animEffect transition="in" filter="barn(inVertical)">
                                      <p:cBhvr>
                                        <p:cTn id="22" dur="500"/>
                                        <p:tgtEl>
                                          <p:spTgt spid="3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2">
                                            <p:txEl>
                                              <p:pRg st="3" end="3"/>
                                            </p:txEl>
                                          </p:spTgt>
                                        </p:tgtEl>
                                        <p:attrNameLst>
                                          <p:attrName>style.visibility</p:attrName>
                                        </p:attrNameLst>
                                      </p:cBhvr>
                                      <p:to>
                                        <p:strVal val="visible"/>
                                      </p:to>
                                    </p:set>
                                    <p:animEffect transition="in" filter="barn(inVertical)">
                                      <p:cBhvr>
                                        <p:cTn id="27" dur="500"/>
                                        <p:tgtEl>
                                          <p:spTgt spid="3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2">
                                            <p:txEl>
                                              <p:pRg st="4" end="4"/>
                                            </p:txEl>
                                          </p:spTgt>
                                        </p:tgtEl>
                                        <p:attrNameLst>
                                          <p:attrName>style.visibility</p:attrName>
                                        </p:attrNameLst>
                                      </p:cBhvr>
                                      <p:to>
                                        <p:strVal val="visible"/>
                                      </p:to>
                                    </p:set>
                                    <p:animEffect transition="in" filter="barn(inVertical)">
                                      <p:cBhvr>
                                        <p:cTn id="32" dur="500"/>
                                        <p:tgtEl>
                                          <p:spTgt spid="3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2">
                                            <p:txEl>
                                              <p:pRg st="5" end="5"/>
                                            </p:txEl>
                                          </p:spTgt>
                                        </p:tgtEl>
                                        <p:attrNameLst>
                                          <p:attrName>style.visibility</p:attrName>
                                        </p:attrNameLst>
                                      </p:cBhvr>
                                      <p:to>
                                        <p:strVal val="visible"/>
                                      </p:to>
                                    </p:set>
                                    <p:animEffect transition="in" filter="barn(inVertical)">
                                      <p:cBhvr>
                                        <p:cTn id="37" dur="500"/>
                                        <p:tgtEl>
                                          <p:spTgt spid="3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2">
                                            <p:txEl>
                                              <p:pRg st="6" end="6"/>
                                            </p:txEl>
                                          </p:spTgt>
                                        </p:tgtEl>
                                        <p:attrNameLst>
                                          <p:attrName>style.visibility</p:attrName>
                                        </p:attrNameLst>
                                      </p:cBhvr>
                                      <p:to>
                                        <p:strVal val="visible"/>
                                      </p:to>
                                    </p:set>
                                    <p:animEffect transition="in" filter="barn(inVertical)">
                                      <p:cBhvr>
                                        <p:cTn id="42" dur="500"/>
                                        <p:tgtEl>
                                          <p:spTgt spid="3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2">
                                            <p:txEl>
                                              <p:pRg st="7" end="7"/>
                                            </p:txEl>
                                          </p:spTgt>
                                        </p:tgtEl>
                                        <p:attrNameLst>
                                          <p:attrName>style.visibility</p:attrName>
                                        </p:attrNameLst>
                                      </p:cBhvr>
                                      <p:to>
                                        <p:strVal val="visible"/>
                                      </p:to>
                                    </p:set>
                                    <p:animEffect transition="in" filter="barn(inVertical)">
                                      <p:cBhvr>
                                        <p:cTn id="47" dur="500"/>
                                        <p:tgtEl>
                                          <p:spTgt spid="32">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2">
                                            <p:txEl>
                                              <p:pRg st="8" end="8"/>
                                            </p:txEl>
                                          </p:spTgt>
                                        </p:tgtEl>
                                        <p:attrNameLst>
                                          <p:attrName>style.visibility</p:attrName>
                                        </p:attrNameLst>
                                      </p:cBhvr>
                                      <p:to>
                                        <p:strVal val="visible"/>
                                      </p:to>
                                    </p:set>
                                    <p:animEffect transition="in" filter="barn(inVertical)">
                                      <p:cBhvr>
                                        <p:cTn id="52" dur="500"/>
                                        <p:tgtEl>
                                          <p:spTgt spid="32">
                                            <p:txEl>
                                              <p:pRg st="8" end="8"/>
                                            </p:txEl>
                                          </p:spTgt>
                                        </p:tgtEl>
                                      </p:cBhvr>
                                    </p:animEffect>
                                  </p:childTnLst>
                                </p:cTn>
                              </p:par>
                              <p:par>
                                <p:cTn id="53" presetID="16" presetClass="entr" presetSubtype="21" fill="hold" nodeType="withEffect">
                                  <p:stCondLst>
                                    <p:cond delay="0"/>
                                  </p:stCondLst>
                                  <p:childTnLst>
                                    <p:set>
                                      <p:cBhvr>
                                        <p:cTn id="54" dur="1" fill="hold">
                                          <p:stCondLst>
                                            <p:cond delay="0"/>
                                          </p:stCondLst>
                                        </p:cTn>
                                        <p:tgtEl>
                                          <p:spTgt spid="32">
                                            <p:txEl>
                                              <p:pRg st="9" end="9"/>
                                            </p:txEl>
                                          </p:spTgt>
                                        </p:tgtEl>
                                        <p:attrNameLst>
                                          <p:attrName>style.visibility</p:attrName>
                                        </p:attrNameLst>
                                      </p:cBhvr>
                                      <p:to>
                                        <p:strVal val="visible"/>
                                      </p:to>
                                    </p:set>
                                    <p:animEffect transition="in" filter="barn(inVertical)">
                                      <p:cBhvr>
                                        <p:cTn id="55" dur="500"/>
                                        <p:tgtEl>
                                          <p:spTgt spid="32">
                                            <p:txEl>
                                              <p:pRg st="9" end="9"/>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5"/>
                                        </p:tgtEl>
                                        <p:attrNameLst>
                                          <p:attrName>style.visibility</p:attrName>
                                        </p:attrNameLst>
                                      </p:cBhvr>
                                      <p:to>
                                        <p:strVal val="visible"/>
                                      </p:to>
                                    </p:set>
                                    <p:anim calcmode="lin" valueType="num">
                                      <p:cBhvr>
                                        <p:cTn id="60" dur="500" fill="hold"/>
                                        <p:tgtEl>
                                          <p:spTgt spid="5"/>
                                        </p:tgtEl>
                                        <p:attrNameLst>
                                          <p:attrName>ppt_w</p:attrName>
                                        </p:attrNameLst>
                                      </p:cBhvr>
                                      <p:tavLst>
                                        <p:tav tm="0">
                                          <p:val>
                                            <p:fltVal val="0"/>
                                          </p:val>
                                        </p:tav>
                                        <p:tav tm="100000">
                                          <p:val>
                                            <p:strVal val="#ppt_w"/>
                                          </p:val>
                                        </p:tav>
                                      </p:tavLst>
                                    </p:anim>
                                    <p:anim calcmode="lin" valueType="num">
                                      <p:cBhvr>
                                        <p:cTn id="61" dur="500" fill="hold"/>
                                        <p:tgtEl>
                                          <p:spTgt spid="5"/>
                                        </p:tgtEl>
                                        <p:attrNameLst>
                                          <p:attrName>ppt_h</p:attrName>
                                        </p:attrNameLst>
                                      </p:cBhvr>
                                      <p:tavLst>
                                        <p:tav tm="0">
                                          <p:val>
                                            <p:fltVal val="0"/>
                                          </p:val>
                                        </p:tav>
                                        <p:tav tm="100000">
                                          <p:val>
                                            <p:strVal val="#ppt_h"/>
                                          </p:val>
                                        </p:tav>
                                      </p:tavLst>
                                    </p:anim>
                                    <p:animEffect transition="in" filter="fade">
                                      <p:cBhvr>
                                        <p:cTn id="62" dur="500"/>
                                        <p:tgtEl>
                                          <p:spTgt spid="5"/>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7"/>
                                        </p:tgtEl>
                                        <p:attrNameLst>
                                          <p:attrName>style.visibility</p:attrName>
                                        </p:attrNameLst>
                                      </p:cBhvr>
                                      <p:to>
                                        <p:strVal val="visible"/>
                                      </p:to>
                                    </p:set>
                                    <p:anim calcmode="lin" valueType="num">
                                      <p:cBhvr>
                                        <p:cTn id="65" dur="500" fill="hold"/>
                                        <p:tgtEl>
                                          <p:spTgt spid="7"/>
                                        </p:tgtEl>
                                        <p:attrNameLst>
                                          <p:attrName>ppt_w</p:attrName>
                                        </p:attrNameLst>
                                      </p:cBhvr>
                                      <p:tavLst>
                                        <p:tav tm="0">
                                          <p:val>
                                            <p:fltVal val="0"/>
                                          </p:val>
                                        </p:tav>
                                        <p:tav tm="100000">
                                          <p:val>
                                            <p:strVal val="#ppt_w"/>
                                          </p:val>
                                        </p:tav>
                                      </p:tavLst>
                                    </p:anim>
                                    <p:anim calcmode="lin" valueType="num">
                                      <p:cBhvr>
                                        <p:cTn id="66" dur="500" fill="hold"/>
                                        <p:tgtEl>
                                          <p:spTgt spid="7"/>
                                        </p:tgtEl>
                                        <p:attrNameLst>
                                          <p:attrName>ppt_h</p:attrName>
                                        </p:attrNameLst>
                                      </p:cBhvr>
                                      <p:tavLst>
                                        <p:tav tm="0">
                                          <p:val>
                                            <p:fltVal val="0"/>
                                          </p:val>
                                        </p:tav>
                                        <p:tav tm="100000">
                                          <p:val>
                                            <p:strVal val="#ppt_h"/>
                                          </p:val>
                                        </p:tav>
                                      </p:tavLst>
                                    </p:anim>
                                    <p:animEffect transition="in" filter="fade">
                                      <p:cBhvr>
                                        <p:cTn id="6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uild="p" animBg="1"/>
      <p:bldP spid="5"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
            <a:extLst>
              <a:ext uri="{FF2B5EF4-FFF2-40B4-BE49-F238E27FC236}">
                <a16:creationId xmlns:a16="http://schemas.microsoft.com/office/drawing/2014/main" xmlns="" id="{C7E7A903-C05A-4B98-9DDC-47F015A83992}"/>
              </a:ext>
            </a:extLst>
          </p:cNvPr>
          <p:cNvSpPr txBox="1"/>
          <p:nvPr/>
        </p:nvSpPr>
        <p:spPr>
          <a:xfrm>
            <a:off x="914400" y="771942"/>
            <a:ext cx="12954000" cy="2123658"/>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CN" sz="6600" b="1">
                <a:solidFill>
                  <a:srgbClr val="276E2F"/>
                </a:solidFill>
                <a:latin typeface="UTM Cooper Black" panose="02040603050506020204" pitchFamily="18" charset="0"/>
                <a:ea typeface="微软雅黑" panose="020B0503020204020204" pitchFamily="34" charset="-122"/>
              </a:rPr>
              <a:t>2.</a:t>
            </a:r>
          </a:p>
          <a:p>
            <a:pPr algn="ctr"/>
            <a:r>
              <a:rPr lang="en-US" altLang="zh-CN" sz="6600" b="1">
                <a:solidFill>
                  <a:srgbClr val="276E2F"/>
                </a:solidFill>
                <a:latin typeface="UTM Cooper Black" panose="02040603050506020204" pitchFamily="18" charset="0"/>
                <a:ea typeface="微软雅黑" panose="020B0503020204020204" pitchFamily="34" charset="-122"/>
              </a:rPr>
              <a:t>Tìm hiểu bài</a:t>
            </a:r>
            <a:endParaRPr lang="zh-CN" altLang="en-US" sz="6600" b="1" dirty="0">
              <a:solidFill>
                <a:srgbClr val="276E2F"/>
              </a:solidFill>
              <a:latin typeface="UTM Cooper Black" panose="02040603050506020204" pitchFamily="18" charset="0"/>
              <a:ea typeface="微软雅黑" panose="020B0503020204020204" pitchFamily="34" charset="-122"/>
            </a:endParaRPr>
          </a:p>
        </p:txBody>
      </p:sp>
      <p:pic>
        <p:nvPicPr>
          <p:cNvPr id="3" name="Picture 2">
            <a:extLst>
              <a:ext uri="{FF2B5EF4-FFF2-40B4-BE49-F238E27FC236}">
                <a16:creationId xmlns:a16="http://schemas.microsoft.com/office/drawing/2014/main" xmlns="" id="{061FAB37-ABE3-4902-82D1-4FEB7661788B}"/>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1524000" y="762000"/>
            <a:ext cx="2947536" cy="7041324"/>
          </a:xfrm>
          <a:prstGeom prst="rect">
            <a:avLst/>
          </a:prstGeom>
        </p:spPr>
      </p:pic>
      <p:pic>
        <p:nvPicPr>
          <p:cNvPr id="5" name="Picture 4">
            <a:extLst>
              <a:ext uri="{FF2B5EF4-FFF2-40B4-BE49-F238E27FC236}">
                <a16:creationId xmlns:a16="http://schemas.microsoft.com/office/drawing/2014/main" xmlns="" id="{A1A0B32E-7AF9-4F62-946D-0D8A1EF9399B}"/>
              </a:ext>
            </a:extLst>
          </p:cNvPr>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7459" t="2752" r="8094" b="57257"/>
          <a:stretch/>
        </p:blipFill>
        <p:spPr>
          <a:xfrm>
            <a:off x="9982200" y="2362200"/>
            <a:ext cx="2386466" cy="4673708"/>
          </a:xfrm>
          <a:prstGeom prst="rect">
            <a:avLst/>
          </a:prstGeom>
        </p:spPr>
      </p:pic>
    </p:spTree>
    <p:custDataLst>
      <p:tags r:id="rId1"/>
    </p:custDataLst>
    <p:extLst>
      <p:ext uri="{BB962C8B-B14F-4D97-AF65-F5344CB8AC3E}">
        <p14:creationId xmlns:p14="http://schemas.microsoft.com/office/powerpoint/2010/main" val="37791907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9" name="Text Box 3">
            <a:extLst>
              <a:ext uri="{FF2B5EF4-FFF2-40B4-BE49-F238E27FC236}">
                <a16:creationId xmlns:a16="http://schemas.microsoft.com/office/drawing/2014/main" xmlns="" id="{D353F748-AD9F-4C1E-82A1-D81557B05E58}"/>
              </a:ext>
            </a:extLst>
          </p:cNvPr>
          <p:cNvSpPr txBox="1">
            <a:spLocks noChangeArrowheads="1"/>
          </p:cNvSpPr>
          <p:nvPr/>
        </p:nvSpPr>
        <p:spPr bwMode="auto">
          <a:xfrm>
            <a:off x="228600" y="685800"/>
            <a:ext cx="11963400" cy="1446212"/>
          </a:xfrm>
          <a:prstGeom prst="rect">
            <a:avLst/>
          </a:prstGeom>
          <a:solidFill>
            <a:srgbClr val="E6F5F4"/>
          </a:solidFill>
          <a:ln>
            <a:noFill/>
          </a:ln>
          <a:effec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pPr>
            <a:r>
              <a:rPr lang="en-US" altLang="en-US" sz="4400" b="1" u="sng">
                <a:solidFill>
                  <a:srgbClr val="FF0000"/>
                </a:solidFill>
                <a:latin typeface="Times New Roman" panose="02020603050405020304" pitchFamily="18" charset="0"/>
              </a:rPr>
              <a:t>Câu 1</a:t>
            </a:r>
            <a:r>
              <a:rPr lang="en-US" altLang="en-US" sz="4400" b="1">
                <a:solidFill>
                  <a:srgbClr val="FF0000"/>
                </a:solidFill>
                <a:latin typeface="Times New Roman" panose="02020603050405020304" pitchFamily="18" charset="0"/>
              </a:rPr>
              <a:t>: Cô giáo Y Hoa đến buôn Chư Lênh để làm gì?</a:t>
            </a:r>
            <a:endParaRPr lang="en-US" altLang="en-US" sz="4000" b="1">
              <a:solidFill>
                <a:srgbClr val="FF0000"/>
              </a:solidFill>
              <a:latin typeface="Times New Roman" panose="02020603050405020304" pitchFamily="18" charset="0"/>
            </a:endParaRPr>
          </a:p>
        </p:txBody>
      </p:sp>
      <p:sp>
        <p:nvSpPr>
          <p:cNvPr id="3" name="Rectangle: Diagonal Corners Rounded 2">
            <a:extLst>
              <a:ext uri="{FF2B5EF4-FFF2-40B4-BE49-F238E27FC236}">
                <a16:creationId xmlns:a16="http://schemas.microsoft.com/office/drawing/2014/main" xmlns="" id="{D74A6AA0-C7B8-4ACC-A913-211177C9CA90}"/>
              </a:ext>
            </a:extLst>
          </p:cNvPr>
          <p:cNvSpPr/>
          <p:nvPr/>
        </p:nvSpPr>
        <p:spPr>
          <a:xfrm>
            <a:off x="2686050" y="2286000"/>
            <a:ext cx="6819900" cy="2286000"/>
          </a:xfrm>
          <a:prstGeom prst="round2DiagRect">
            <a:avLst>
              <a:gd name="adj1" fmla="val 50000"/>
              <a:gd name="adj2" fmla="val 0"/>
            </a:avLst>
          </a:prstGeom>
          <a:solidFill>
            <a:schemeClr val="lt1">
              <a:alpha val="41000"/>
            </a:schemeClr>
          </a:solidFill>
          <a:ln w="76200">
            <a:solidFill>
              <a:srgbClr val="276E2F"/>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en-US" sz="4800" b="1" i="1" dirty="0" err="1">
                <a:solidFill>
                  <a:srgbClr val="000000"/>
                </a:solidFill>
                <a:latin typeface="Times New Roman" panose="02020603050405020304" pitchFamily="18" charset="0"/>
                <a:cs typeface="Times New Roman" panose="02020603050405020304" pitchFamily="18" charset="0"/>
              </a:rPr>
              <a:t>Cô</a:t>
            </a:r>
            <a:r>
              <a:rPr lang="en-US" sz="4800" b="1" i="1" dirty="0">
                <a:solidFill>
                  <a:srgbClr val="000000"/>
                </a:solidFill>
                <a:latin typeface="Times New Roman" panose="02020603050405020304" pitchFamily="18" charset="0"/>
                <a:cs typeface="Times New Roman" panose="02020603050405020304" pitchFamily="18" charset="0"/>
              </a:rPr>
              <a:t> </a:t>
            </a:r>
            <a:r>
              <a:rPr lang="en-US" sz="4800" b="1" i="1" dirty="0" err="1">
                <a:solidFill>
                  <a:srgbClr val="000000"/>
                </a:solidFill>
                <a:latin typeface="Times New Roman" panose="02020603050405020304" pitchFamily="18" charset="0"/>
                <a:cs typeface="Times New Roman" panose="02020603050405020304" pitchFamily="18" charset="0"/>
              </a:rPr>
              <a:t>giáo</a:t>
            </a:r>
            <a:r>
              <a:rPr lang="en-US" sz="4800" b="1" i="1" dirty="0">
                <a:solidFill>
                  <a:srgbClr val="000000"/>
                </a:solidFill>
                <a:latin typeface="Times New Roman" panose="02020603050405020304" pitchFamily="18" charset="0"/>
                <a:cs typeface="Times New Roman" panose="02020603050405020304" pitchFamily="18" charset="0"/>
              </a:rPr>
              <a:t> </a:t>
            </a:r>
            <a:r>
              <a:rPr lang="en-US" sz="4800" b="1" i="1" dirty="0" err="1">
                <a:solidFill>
                  <a:srgbClr val="000000"/>
                </a:solidFill>
                <a:latin typeface="Times New Roman" panose="02020603050405020304" pitchFamily="18" charset="0"/>
                <a:cs typeface="Times New Roman" panose="02020603050405020304" pitchFamily="18" charset="0"/>
              </a:rPr>
              <a:t>đến</a:t>
            </a:r>
            <a:r>
              <a:rPr lang="en-US" sz="4800" b="1" i="1" dirty="0">
                <a:solidFill>
                  <a:srgbClr val="000000"/>
                </a:solidFill>
                <a:latin typeface="Times New Roman" panose="02020603050405020304" pitchFamily="18" charset="0"/>
                <a:cs typeface="Times New Roman" panose="02020603050405020304" pitchFamily="18" charset="0"/>
              </a:rPr>
              <a:t> </a:t>
            </a:r>
            <a:r>
              <a:rPr lang="en-US" sz="4800" b="1" i="1" dirty="0" err="1">
                <a:solidFill>
                  <a:srgbClr val="000000"/>
                </a:solidFill>
                <a:latin typeface="Times New Roman" panose="02020603050405020304" pitchFamily="18" charset="0"/>
                <a:cs typeface="Times New Roman" panose="02020603050405020304" pitchFamily="18" charset="0"/>
              </a:rPr>
              <a:t>buôn</a:t>
            </a:r>
            <a:r>
              <a:rPr lang="en-US" sz="4800" b="1" i="1" dirty="0">
                <a:solidFill>
                  <a:srgbClr val="000000"/>
                </a:solidFill>
                <a:latin typeface="Times New Roman" panose="02020603050405020304" pitchFamily="18" charset="0"/>
                <a:cs typeface="Times New Roman" panose="02020603050405020304" pitchFamily="18" charset="0"/>
              </a:rPr>
              <a:t> </a:t>
            </a:r>
            <a:r>
              <a:rPr lang="en-US" sz="4800" b="1" i="1" dirty="0" err="1">
                <a:solidFill>
                  <a:srgbClr val="000000"/>
                </a:solidFill>
                <a:latin typeface="Times New Roman" panose="02020603050405020304" pitchFamily="18" charset="0"/>
                <a:cs typeface="Times New Roman" panose="02020603050405020304" pitchFamily="18" charset="0"/>
              </a:rPr>
              <a:t>để</a:t>
            </a:r>
            <a:r>
              <a:rPr lang="en-US" sz="4800" b="1" i="1" dirty="0">
                <a:solidFill>
                  <a:srgbClr val="000000"/>
                </a:solidFill>
                <a:latin typeface="Times New Roman" panose="02020603050405020304" pitchFamily="18" charset="0"/>
                <a:cs typeface="Times New Roman" panose="02020603050405020304" pitchFamily="18" charset="0"/>
              </a:rPr>
              <a:t> </a:t>
            </a:r>
            <a:r>
              <a:rPr lang="en-US" sz="4800" b="1" i="1" dirty="0" err="1">
                <a:solidFill>
                  <a:srgbClr val="000000"/>
                </a:solidFill>
                <a:latin typeface="Times New Roman" panose="02020603050405020304" pitchFamily="18" charset="0"/>
                <a:cs typeface="Times New Roman" panose="02020603050405020304" pitchFamily="18" charset="0"/>
              </a:rPr>
              <a:t>mở</a:t>
            </a:r>
            <a:r>
              <a:rPr lang="en-US" sz="4800" b="1" i="1" dirty="0">
                <a:solidFill>
                  <a:srgbClr val="000000"/>
                </a:solidFill>
                <a:latin typeface="Times New Roman" panose="02020603050405020304" pitchFamily="18" charset="0"/>
                <a:cs typeface="Times New Roman" panose="02020603050405020304" pitchFamily="18" charset="0"/>
              </a:rPr>
              <a:t> </a:t>
            </a:r>
            <a:r>
              <a:rPr lang="en-US" sz="4800" b="1" i="1" dirty="0" err="1">
                <a:solidFill>
                  <a:srgbClr val="000000"/>
                </a:solidFill>
                <a:latin typeface="Times New Roman" panose="02020603050405020304" pitchFamily="18" charset="0"/>
                <a:cs typeface="Times New Roman" panose="02020603050405020304" pitchFamily="18" charset="0"/>
              </a:rPr>
              <a:t>trường</a:t>
            </a:r>
            <a:r>
              <a:rPr lang="en-US" sz="4800" b="1" i="1" dirty="0">
                <a:solidFill>
                  <a:srgbClr val="000000"/>
                </a:solidFill>
                <a:latin typeface="Times New Roman" panose="02020603050405020304" pitchFamily="18" charset="0"/>
                <a:cs typeface="Times New Roman" panose="02020603050405020304" pitchFamily="18" charset="0"/>
              </a:rPr>
              <a:t> </a:t>
            </a:r>
            <a:r>
              <a:rPr lang="en-US" sz="4800" b="1" i="1" dirty="0" err="1">
                <a:solidFill>
                  <a:srgbClr val="000000"/>
                </a:solidFill>
                <a:latin typeface="Times New Roman" panose="02020603050405020304" pitchFamily="18" charset="0"/>
                <a:cs typeface="Times New Roman" panose="02020603050405020304" pitchFamily="18" charset="0"/>
              </a:rPr>
              <a:t>dạy</a:t>
            </a:r>
            <a:r>
              <a:rPr lang="en-US" sz="4800" b="1" i="1" dirty="0">
                <a:solidFill>
                  <a:srgbClr val="000000"/>
                </a:solidFill>
                <a:latin typeface="Times New Roman" panose="02020603050405020304" pitchFamily="18" charset="0"/>
                <a:cs typeface="Times New Roman" panose="02020603050405020304" pitchFamily="18" charset="0"/>
              </a:rPr>
              <a:t> </a:t>
            </a:r>
            <a:r>
              <a:rPr lang="en-US" sz="4800" b="1" i="1" err="1">
                <a:solidFill>
                  <a:srgbClr val="000000"/>
                </a:solidFill>
                <a:latin typeface="Times New Roman" panose="02020603050405020304" pitchFamily="18" charset="0"/>
                <a:cs typeface="Times New Roman" panose="02020603050405020304" pitchFamily="18" charset="0"/>
              </a:rPr>
              <a:t>học</a:t>
            </a:r>
            <a:r>
              <a:rPr lang="en-US" sz="4800" b="1" i="1">
                <a:solidFill>
                  <a:srgbClr val="000000"/>
                </a:solidFill>
                <a:latin typeface="Times New Roman" panose="02020603050405020304" pitchFamily="18" charset="0"/>
                <a:cs typeface="Times New Roman" panose="02020603050405020304" pitchFamily="18" charset="0"/>
              </a:rPr>
              <a:t>.</a:t>
            </a:r>
            <a:endParaRPr lang="en-US" sz="4800" dirty="0">
              <a:solidFill>
                <a:srgbClr val="00000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xmlns="" id="{3C2069BB-C2F3-45A0-A1D4-B9067F21C7B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387917" y="1981200"/>
            <a:ext cx="2386466" cy="5700992"/>
          </a:xfrm>
          <a:prstGeom prst="rect">
            <a:avLst/>
          </a:prstGeom>
        </p:spPr>
      </p:pic>
      <p:pic>
        <p:nvPicPr>
          <p:cNvPr id="6" name="Picture 5">
            <a:extLst>
              <a:ext uri="{FF2B5EF4-FFF2-40B4-BE49-F238E27FC236}">
                <a16:creationId xmlns:a16="http://schemas.microsoft.com/office/drawing/2014/main" xmlns="" id="{6E3015E0-3ABE-4A33-B4A8-275941650EC0}"/>
              </a:ext>
            </a:extLst>
          </p:cNvPr>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7459" t="2752" r="8094" b="57257"/>
          <a:stretch/>
        </p:blipFill>
        <p:spPr>
          <a:xfrm>
            <a:off x="9830934" y="2389135"/>
            <a:ext cx="2386466" cy="4673708"/>
          </a:xfrm>
          <a:prstGeom prst="rect">
            <a:avLst/>
          </a:prstGeom>
        </p:spPr>
      </p:pic>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85699"/>
                                        </p:tgtEl>
                                        <p:attrNameLst>
                                          <p:attrName>style.visibility</p:attrName>
                                        </p:attrNameLst>
                                      </p:cBhvr>
                                      <p:to>
                                        <p:strVal val="visible"/>
                                      </p:to>
                                    </p:set>
                                    <p:animEffect transition="in" filter="box(in)">
                                      <p:cBhvr>
                                        <p:cTn id="7" dur="500"/>
                                        <p:tgtEl>
                                          <p:spTgt spid="28569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5699" grpId="0" animBg="1"/>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3" name="Text Box 3">
            <a:extLst>
              <a:ext uri="{FF2B5EF4-FFF2-40B4-BE49-F238E27FC236}">
                <a16:creationId xmlns:a16="http://schemas.microsoft.com/office/drawing/2014/main" xmlns="" id="{7B0F073D-7BF4-4779-BA02-EF4FB032B98D}"/>
              </a:ext>
            </a:extLst>
          </p:cNvPr>
          <p:cNvSpPr txBox="1">
            <a:spLocks noChangeArrowheads="1"/>
          </p:cNvSpPr>
          <p:nvPr/>
        </p:nvSpPr>
        <p:spPr bwMode="auto">
          <a:xfrm>
            <a:off x="38100" y="103188"/>
            <a:ext cx="12001500" cy="1323975"/>
          </a:xfrm>
          <a:prstGeom prst="rect">
            <a:avLst/>
          </a:prstGeom>
          <a:solidFill>
            <a:srgbClr val="E6F5F4"/>
          </a:solidFill>
          <a:ln>
            <a:noFill/>
          </a:ln>
          <a:effec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50000"/>
              </a:spcBef>
              <a:buFontTx/>
              <a:buNone/>
            </a:pPr>
            <a:r>
              <a:rPr lang="en-US" altLang="en-US" sz="4000" b="1" u="sng">
                <a:solidFill>
                  <a:srgbClr val="FF0000"/>
                </a:solidFill>
                <a:latin typeface="Times New Roman" panose="02020603050405020304" pitchFamily="18" charset="0"/>
              </a:rPr>
              <a:t>Câu 2</a:t>
            </a:r>
            <a:r>
              <a:rPr lang="en-US" altLang="en-US" sz="4000" b="1">
                <a:solidFill>
                  <a:srgbClr val="FF0000"/>
                </a:solidFill>
                <a:latin typeface="Times New Roman" panose="02020603050405020304" pitchFamily="18" charset="0"/>
              </a:rPr>
              <a:t>: Người dân Chư Lênh đón tiếp cô giáo trang trọng và thân tình như thế nào?</a:t>
            </a:r>
            <a:endParaRPr lang="en-US" altLang="en-US" sz="3600" b="1">
              <a:solidFill>
                <a:srgbClr val="FF0000"/>
              </a:solidFill>
              <a:latin typeface="Times New Roman" panose="02020603050405020304" pitchFamily="18" charset="0"/>
            </a:endParaRPr>
          </a:p>
        </p:txBody>
      </p:sp>
      <p:sp>
        <p:nvSpPr>
          <p:cNvPr id="4" name="Text Box 21">
            <a:extLst>
              <a:ext uri="{FF2B5EF4-FFF2-40B4-BE49-F238E27FC236}">
                <a16:creationId xmlns:a16="http://schemas.microsoft.com/office/drawing/2014/main" xmlns="" id="{8FFBCC00-A24E-4FE7-9945-744F5F68AD29}"/>
              </a:ext>
            </a:extLst>
          </p:cNvPr>
          <p:cNvSpPr txBox="1">
            <a:spLocks noChangeArrowheads="1"/>
          </p:cNvSpPr>
          <p:nvPr/>
        </p:nvSpPr>
        <p:spPr bwMode="auto">
          <a:xfrm>
            <a:off x="273050" y="1723786"/>
            <a:ext cx="11645900" cy="5005626"/>
          </a:xfrm>
          <a:prstGeom prst="round2DiagRect">
            <a:avLst>
              <a:gd name="adj1" fmla="val 16667"/>
              <a:gd name="adj2" fmla="val 0"/>
            </a:avLst>
          </a:prstGeom>
          <a:solidFill>
            <a:schemeClr val="bg1">
              <a:alpha val="66000"/>
            </a:schemeClr>
          </a:solidFill>
          <a:ln w="57150">
            <a:solidFill>
              <a:srgbClr val="276E2F"/>
            </a:solidFill>
          </a:ln>
        </p:spPr>
        <p:txBody>
          <a:bodyPr wrap="square">
            <a:spAutoFit/>
          </a:bodyPr>
          <a:lstStyle>
            <a:lvl1pPr marL="304800" indent="-304800"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marL="0" indent="0" algn="just" eaLnBrk="1" hangingPunct="1">
              <a:defRPr/>
            </a:pPr>
            <a:r>
              <a:rPr lang="en-US" sz="3600" b="1" i="1">
                <a:solidFill>
                  <a:srgbClr val="00B050"/>
                </a:solidFill>
                <a:latin typeface="Times New Roman" panose="02020603050405020304" pitchFamily="18" charset="0"/>
                <a:cs typeface="Times New Roman" panose="02020603050405020304" pitchFamily="18" charset="0"/>
              </a:rPr>
              <a:t>    </a:t>
            </a:r>
            <a:r>
              <a:rPr lang="en-US" sz="3600" b="1" i="1">
                <a:solidFill>
                  <a:srgbClr val="000000"/>
                </a:solidFill>
                <a:latin typeface="Times New Roman" panose="02020603050405020304" pitchFamily="18" charset="0"/>
                <a:cs typeface="Times New Roman" panose="02020603050405020304" pitchFamily="18" charset="0"/>
              </a:rPr>
              <a:t>Người dân Chư Lênh đón tiếp cô giáo rất trang trọng và thân tình: Mọi </a:t>
            </a:r>
            <a:r>
              <a:rPr lang="en-US" sz="3600" b="1" i="1" dirty="0" err="1">
                <a:solidFill>
                  <a:srgbClr val="000000"/>
                </a:solidFill>
                <a:latin typeface="Times New Roman" panose="02020603050405020304" pitchFamily="18" charset="0"/>
                <a:cs typeface="Times New Roman" panose="02020603050405020304" pitchFamily="18" charset="0"/>
              </a:rPr>
              <a:t>người</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đến</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rất</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đông</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khiến</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nhà</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sàn</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chật</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ních</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Họ</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mặc</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quần</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áo</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như</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đi</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hội</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Họ</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trải</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đường</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đi</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cho</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cô</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giáo</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từ</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đầu</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cầu</a:t>
            </a:r>
            <a:r>
              <a:rPr lang="en-US" sz="3600" b="1" i="1" dirty="0">
                <a:solidFill>
                  <a:srgbClr val="000000"/>
                </a:solidFill>
                <a:latin typeface="Times New Roman" panose="02020603050405020304" pitchFamily="18" charset="0"/>
                <a:cs typeface="Times New Roman" panose="02020603050405020304" pitchFamily="18" charset="0"/>
              </a:rPr>
              <a:t> thang </a:t>
            </a:r>
            <a:r>
              <a:rPr lang="en-US" sz="3600" b="1" i="1" dirty="0" err="1">
                <a:solidFill>
                  <a:srgbClr val="000000"/>
                </a:solidFill>
                <a:latin typeface="Times New Roman" panose="02020603050405020304" pitchFamily="18" charset="0"/>
                <a:cs typeface="Times New Roman" panose="02020603050405020304" pitchFamily="18" charset="0"/>
              </a:rPr>
              <a:t>tới</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cửa</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bếp</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giữa</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sàn</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bằng</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những</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tấm</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lông</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thú</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mịn</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như</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nhung</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Già</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làng</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đứng</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đón</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khách</a:t>
            </a:r>
            <a:r>
              <a:rPr lang="en-US" sz="3600" b="1" i="1" dirty="0">
                <a:solidFill>
                  <a:srgbClr val="000000"/>
                </a:solidFill>
                <a:latin typeface="Times New Roman" panose="02020603050405020304" pitchFamily="18" charset="0"/>
                <a:cs typeface="Times New Roman" panose="02020603050405020304" pitchFamily="18" charset="0"/>
              </a:rPr>
              <a:t> ở </a:t>
            </a:r>
            <a:r>
              <a:rPr lang="en-US" sz="3600" b="1" i="1" dirty="0" err="1">
                <a:solidFill>
                  <a:srgbClr val="000000"/>
                </a:solidFill>
                <a:latin typeface="Times New Roman" panose="02020603050405020304" pitchFamily="18" charset="0"/>
                <a:cs typeface="Times New Roman" panose="02020603050405020304" pitchFamily="18" charset="0"/>
              </a:rPr>
              <a:t>giữa</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nhà</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sàn</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trao</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cho</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cô</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giáo</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một</a:t>
            </a:r>
            <a:r>
              <a:rPr lang="en-US" sz="3600" b="1" i="1" dirty="0">
                <a:solidFill>
                  <a:srgbClr val="000000"/>
                </a:solidFill>
                <a:latin typeface="Times New Roman" panose="02020603050405020304" pitchFamily="18" charset="0"/>
                <a:cs typeface="Times New Roman" panose="02020603050405020304" pitchFamily="18" charset="0"/>
              </a:rPr>
              <a:t> con </a:t>
            </a:r>
            <a:r>
              <a:rPr lang="en-US" sz="3600" b="1" i="1" dirty="0" err="1">
                <a:solidFill>
                  <a:srgbClr val="000000"/>
                </a:solidFill>
                <a:latin typeface="Times New Roman" panose="02020603050405020304" pitchFamily="18" charset="0"/>
                <a:cs typeface="Times New Roman" panose="02020603050405020304" pitchFamily="18" charset="0"/>
              </a:rPr>
              <a:t>dao</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để</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cô</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chém</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một</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nhát</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vào</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cây</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cột</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thực</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hiện</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nghi</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lễ</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để</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trở</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thành</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người</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trong</a:t>
            </a:r>
            <a:r>
              <a:rPr lang="en-US" sz="3600" b="1" i="1" dirty="0">
                <a:solidFill>
                  <a:srgbClr val="000000"/>
                </a:solidFill>
                <a:latin typeface="Times New Roman" panose="02020603050405020304" pitchFamily="18" charset="0"/>
                <a:cs typeface="Times New Roman" panose="02020603050405020304" pitchFamily="18" charset="0"/>
              </a:rPr>
              <a:t> </a:t>
            </a:r>
            <a:r>
              <a:rPr lang="en-US" sz="3600" b="1" i="1" dirty="0" err="1">
                <a:solidFill>
                  <a:srgbClr val="000000"/>
                </a:solidFill>
                <a:latin typeface="Times New Roman" panose="02020603050405020304" pitchFamily="18" charset="0"/>
                <a:cs typeface="Times New Roman" panose="02020603050405020304" pitchFamily="18" charset="0"/>
              </a:rPr>
              <a:t>buôn</a:t>
            </a:r>
            <a:r>
              <a:rPr lang="en-US" sz="3600" b="1" i="1" dirty="0">
                <a:solidFill>
                  <a:srgbClr val="000000"/>
                </a:solidFill>
                <a:latin typeface="Times New Roman" panose="02020603050405020304" pitchFamily="18" charset="0"/>
                <a:cs typeface="Times New Roman" panose="02020603050405020304" pitchFamily="18" charset="0"/>
              </a:rPr>
              <a:t>.</a:t>
            </a:r>
          </a:p>
        </p:txBody>
      </p:sp>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86723"/>
                                        </p:tgtEl>
                                        <p:attrNameLst>
                                          <p:attrName>style.visibility</p:attrName>
                                        </p:attrNameLst>
                                      </p:cBhvr>
                                      <p:to>
                                        <p:strVal val="visible"/>
                                      </p:to>
                                    </p:set>
                                    <p:animEffect transition="in" filter="box(in)">
                                      <p:cBhvr>
                                        <p:cTn id="7" dur="500"/>
                                        <p:tgtEl>
                                          <p:spTgt spid="2867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23" grpId="0" animBg="1"/>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7" name="Text Box 3">
            <a:extLst>
              <a:ext uri="{FF2B5EF4-FFF2-40B4-BE49-F238E27FC236}">
                <a16:creationId xmlns:a16="http://schemas.microsoft.com/office/drawing/2014/main" xmlns="" id="{96CD814F-9208-4E6C-8623-79517114FB16}"/>
              </a:ext>
            </a:extLst>
          </p:cNvPr>
          <p:cNvSpPr txBox="1">
            <a:spLocks noChangeArrowheads="1"/>
          </p:cNvSpPr>
          <p:nvPr/>
        </p:nvSpPr>
        <p:spPr bwMode="auto">
          <a:xfrm>
            <a:off x="152400" y="533400"/>
            <a:ext cx="11582400" cy="1446213"/>
          </a:xfrm>
          <a:prstGeom prst="rect">
            <a:avLst/>
          </a:prstGeom>
          <a:solidFill>
            <a:srgbClr val="E6F5F4"/>
          </a:solidFill>
          <a:ln>
            <a:noFill/>
          </a:ln>
          <a:effec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pPr>
            <a:r>
              <a:rPr lang="en-US" altLang="en-US" sz="4400" b="1" u="sng">
                <a:solidFill>
                  <a:srgbClr val="FF0000"/>
                </a:solidFill>
                <a:latin typeface="Times New Roman" panose="02020603050405020304" pitchFamily="18" charset="0"/>
              </a:rPr>
              <a:t>Câu 3:</a:t>
            </a:r>
            <a:r>
              <a:rPr lang="en-US" altLang="en-US" sz="4400">
                <a:solidFill>
                  <a:srgbClr val="FF0000"/>
                </a:solidFill>
                <a:latin typeface="Times New Roman" panose="02020603050405020304" pitchFamily="18" charset="0"/>
              </a:rPr>
              <a:t> </a:t>
            </a:r>
            <a:r>
              <a:rPr lang="en-US" altLang="en-US" sz="4400" b="1">
                <a:solidFill>
                  <a:srgbClr val="FF0000"/>
                </a:solidFill>
                <a:latin typeface="Times New Roman" panose="02020603050405020304" pitchFamily="18" charset="0"/>
              </a:rPr>
              <a:t>Những chi tiết nào cho thấy dân làng rất háo hức chờ đợi và yêu quý “cái chữ”?</a:t>
            </a:r>
          </a:p>
        </p:txBody>
      </p:sp>
      <p:sp>
        <p:nvSpPr>
          <p:cNvPr id="287748" name="Text Box 4">
            <a:extLst>
              <a:ext uri="{FF2B5EF4-FFF2-40B4-BE49-F238E27FC236}">
                <a16:creationId xmlns:a16="http://schemas.microsoft.com/office/drawing/2014/main" xmlns="" id="{9A3ADF92-A185-481D-935F-E27848B3C964}"/>
              </a:ext>
            </a:extLst>
          </p:cNvPr>
          <p:cNvSpPr txBox="1">
            <a:spLocks noChangeArrowheads="1"/>
          </p:cNvSpPr>
          <p:nvPr/>
        </p:nvSpPr>
        <p:spPr bwMode="auto">
          <a:xfrm>
            <a:off x="609600" y="2209800"/>
            <a:ext cx="10668000" cy="3450848"/>
          </a:xfrm>
          <a:prstGeom prst="round2DiagRect">
            <a:avLst>
              <a:gd name="adj1" fmla="val 35957"/>
              <a:gd name="adj2" fmla="val 0"/>
            </a:avLst>
          </a:prstGeom>
          <a:solidFill>
            <a:schemeClr val="bg1">
              <a:alpha val="54000"/>
            </a:schemeClr>
          </a:solidFill>
          <a:ln w="57150">
            <a:solidFill>
              <a:srgbClr val="276E2F"/>
            </a:solidFill>
          </a:ln>
          <a:effec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just" eaLnBrk="1" hangingPunct="1">
              <a:lnSpc>
                <a:spcPct val="100000"/>
              </a:lnSpc>
              <a:spcBef>
                <a:spcPct val="50000"/>
              </a:spcBef>
              <a:buFontTx/>
              <a:buNone/>
            </a:pPr>
            <a:r>
              <a:rPr lang="en-US" altLang="en-US" sz="4400" b="1" i="1">
                <a:solidFill>
                  <a:srgbClr val="000000"/>
                </a:solidFill>
                <a:latin typeface="Times New Roman" panose="02020603050405020304" pitchFamily="18" charset="0"/>
              </a:rPr>
              <a:t>	</a:t>
            </a:r>
            <a:r>
              <a:rPr lang="vi-VN" altLang="en-US" sz="4400" b="1" i="1">
                <a:solidFill>
                  <a:srgbClr val="000000"/>
                </a:solidFill>
                <a:latin typeface="Times New Roman" panose="02020603050405020304" pitchFamily="18" charset="0"/>
              </a:rPr>
              <a:t>Mọi người ùa theo già làng đề nghị cô giáo cho xem cái chữ.</a:t>
            </a:r>
            <a:r>
              <a:rPr lang="en-US" altLang="en-US" sz="4400" b="1" i="1">
                <a:solidFill>
                  <a:srgbClr val="000000"/>
                </a:solidFill>
                <a:latin typeface="Times New Roman" panose="02020603050405020304" pitchFamily="18" charset="0"/>
              </a:rPr>
              <a:t> </a:t>
            </a:r>
            <a:r>
              <a:rPr lang="vi-VN" altLang="en-US" sz="4400" b="1" i="1">
                <a:solidFill>
                  <a:srgbClr val="000000"/>
                </a:solidFill>
                <a:latin typeface="Times New Roman" panose="02020603050405020304" pitchFamily="18" charset="0"/>
              </a:rPr>
              <a:t>Mọi người im phăng phắc khi xem Y Hoa viết.</a:t>
            </a:r>
            <a:r>
              <a:rPr lang="en-US" altLang="en-US" sz="4400" b="1" i="1">
                <a:solidFill>
                  <a:srgbClr val="000000"/>
                </a:solidFill>
                <a:latin typeface="Times New Roman" panose="02020603050405020304" pitchFamily="18" charset="0"/>
              </a:rPr>
              <a:t> </a:t>
            </a:r>
            <a:r>
              <a:rPr lang="vi-VN" altLang="en-US" sz="4400" b="1" i="1">
                <a:solidFill>
                  <a:srgbClr val="000000"/>
                </a:solidFill>
                <a:latin typeface="Times New Roman" panose="02020603050405020304" pitchFamily="18" charset="0"/>
              </a:rPr>
              <a:t>Y Hoa viết xong,</a:t>
            </a:r>
            <a:r>
              <a:rPr lang="en-US" altLang="en-US" sz="4400" b="1" i="1">
                <a:solidFill>
                  <a:srgbClr val="000000"/>
                </a:solidFill>
                <a:latin typeface="Times New Roman" panose="02020603050405020304" pitchFamily="18" charset="0"/>
              </a:rPr>
              <a:t> </a:t>
            </a:r>
            <a:r>
              <a:rPr lang="vi-VN" altLang="en-US" sz="4400" b="1" i="1">
                <a:solidFill>
                  <a:srgbClr val="000000"/>
                </a:solidFill>
                <a:latin typeface="Times New Roman" panose="02020603050405020304" pitchFamily="18" charset="0"/>
              </a:rPr>
              <a:t>bao nhiêu tiếng cùng hò reo. </a:t>
            </a:r>
            <a:endParaRPr lang="en-US" altLang="en-US" sz="4400" b="1" i="1">
              <a:solidFill>
                <a:srgbClr val="000000"/>
              </a:solidFill>
              <a:latin typeface="Times New Roman" panose="02020603050405020304" pitchFamily="18" charset="0"/>
            </a:endParaRPr>
          </a:p>
        </p:txBody>
      </p:sp>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87747"/>
                                        </p:tgtEl>
                                        <p:attrNameLst>
                                          <p:attrName>style.visibility</p:attrName>
                                        </p:attrNameLst>
                                      </p:cBhvr>
                                      <p:to>
                                        <p:strVal val="visible"/>
                                      </p:to>
                                    </p:set>
                                    <p:animEffect transition="in" filter="box(in)">
                                      <p:cBhvr>
                                        <p:cTn id="7" dur="500"/>
                                        <p:tgtEl>
                                          <p:spTgt spid="2877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87748"/>
                                        </p:tgtEl>
                                        <p:attrNameLst>
                                          <p:attrName>style.visibility</p:attrName>
                                        </p:attrNameLst>
                                      </p:cBhvr>
                                      <p:to>
                                        <p:strVal val="visible"/>
                                      </p:to>
                                    </p:set>
                                    <p:anim calcmode="lin" valueType="num">
                                      <p:cBhvr additive="base">
                                        <p:cTn id="12" dur="500" fill="hold"/>
                                        <p:tgtEl>
                                          <p:spTgt spid="287748"/>
                                        </p:tgtEl>
                                        <p:attrNameLst>
                                          <p:attrName>ppt_x</p:attrName>
                                        </p:attrNameLst>
                                      </p:cBhvr>
                                      <p:tavLst>
                                        <p:tav tm="0">
                                          <p:val>
                                            <p:strVal val="#ppt_x"/>
                                          </p:val>
                                        </p:tav>
                                        <p:tav tm="100000">
                                          <p:val>
                                            <p:strVal val="#ppt_x"/>
                                          </p:val>
                                        </p:tav>
                                      </p:tavLst>
                                    </p:anim>
                                    <p:anim calcmode="lin" valueType="num">
                                      <p:cBhvr additive="base">
                                        <p:cTn id="13" dur="500" fill="hold"/>
                                        <p:tgtEl>
                                          <p:spTgt spid="2877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47" grpId="0" animBg="1"/>
      <p:bldP spid="28774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B9078AC-6E3A-4633-B33E-0B8EEE7CC9F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206" b="99412" l="556" r="97667">
                        <a14:foregroundMark x1="556" y1="13529" x2="12222" y2="18676"/>
                        <a14:foregroundMark x1="12222" y1="18676" x2="13889" y2="22206"/>
                        <a14:foregroundMark x1="62444" y1="10735" x2="67556" y2="8529"/>
                        <a14:foregroundMark x1="67556" y1="8529" x2="64667" y2="13971"/>
                        <a14:foregroundMark x1="64667" y1="13971" x2="64667" y2="13971"/>
                        <a14:foregroundMark x1="83889" y1="12353" x2="90333" y2="18088"/>
                        <a14:foregroundMark x1="90333" y1="18088" x2="91778" y2="26765"/>
                        <a14:foregroundMark x1="91778" y1="26765" x2="91778" y2="26912"/>
                        <a14:foregroundMark x1="94444" y1="12647" x2="97778" y2="26471"/>
                        <a14:foregroundMark x1="97778" y1="26471" x2="97667" y2="34853"/>
                        <a14:foregroundMark x1="97667" y1="34853" x2="97556" y2="35441"/>
                        <a14:foregroundMark x1="38667" y1="8382" x2="41222" y2="7206"/>
                        <a14:foregroundMark x1="4778" y1="42353" x2="5556" y2="99265"/>
                        <a14:foregroundMark x1="5556" y1="99265" x2="5667" y2="99412"/>
                        <a14:foregroundMark x1="10778" y1="49853" x2="20778" y2="65588"/>
                        <a14:foregroundMark x1="85111" y1="15294" x2="70667" y2="37353"/>
                        <a14:foregroundMark x1="74222" y1="19706" x2="82778" y2="33382"/>
                        <a14:foregroundMark x1="47111" y1="13676" x2="48000" y2="14118"/>
                      </a14:backgroundRemoval>
                    </a14:imgEffect>
                  </a14:imgLayer>
                </a14:imgProps>
              </a:ext>
              <a:ext uri="{28A0092B-C50C-407E-A947-70E740481C1C}">
                <a14:useLocalDpi xmlns:a14="http://schemas.microsoft.com/office/drawing/2010/main" val="0"/>
              </a:ext>
            </a:extLst>
          </a:blip>
          <a:stretch>
            <a:fillRect/>
          </a:stretch>
        </p:blipFill>
        <p:spPr>
          <a:xfrm>
            <a:off x="0" y="-748360"/>
            <a:ext cx="12192000" cy="7653975"/>
          </a:xfrm>
          <a:prstGeom prst="rect">
            <a:avLst/>
          </a:prstGeom>
        </p:spPr>
      </p:pic>
      <p:pic>
        <p:nvPicPr>
          <p:cNvPr id="14" name="Picture 13">
            <a:extLst>
              <a:ext uri="{FF2B5EF4-FFF2-40B4-BE49-F238E27FC236}">
                <a16:creationId xmlns:a16="http://schemas.microsoft.com/office/drawing/2014/main" xmlns="" id="{D3322923-36E3-4E3D-9515-4AB67B8B0101}"/>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40805" t="21789" r="50067" b="49851"/>
          <a:stretch/>
        </p:blipFill>
        <p:spPr>
          <a:xfrm>
            <a:off x="2820256" y="2135077"/>
            <a:ext cx="700916" cy="1223902"/>
          </a:xfrm>
          <a:prstGeom prst="rect">
            <a:avLst/>
          </a:prstGeom>
        </p:spPr>
      </p:pic>
      <p:pic>
        <p:nvPicPr>
          <p:cNvPr id="15" name="Picture 14">
            <a:extLst>
              <a:ext uri="{FF2B5EF4-FFF2-40B4-BE49-F238E27FC236}">
                <a16:creationId xmlns:a16="http://schemas.microsoft.com/office/drawing/2014/main" xmlns="" id="{F74D616A-7326-4841-B730-C054A34F50A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29993" t="30764" r="59135" b="39673"/>
          <a:stretch/>
        </p:blipFill>
        <p:spPr>
          <a:xfrm>
            <a:off x="3493123" y="2006340"/>
            <a:ext cx="834860" cy="1275834"/>
          </a:xfrm>
          <a:prstGeom prst="rect">
            <a:avLst/>
          </a:prstGeom>
        </p:spPr>
      </p:pic>
      <p:pic>
        <p:nvPicPr>
          <p:cNvPr id="16" name="Picture 15">
            <a:extLst>
              <a:ext uri="{FF2B5EF4-FFF2-40B4-BE49-F238E27FC236}">
                <a16:creationId xmlns:a16="http://schemas.microsoft.com/office/drawing/2014/main" xmlns="" id="{871E2A07-F030-4732-BDDE-9FBEF2BF028D}"/>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40805" t="21789" r="50067" b="49851"/>
          <a:stretch/>
        </p:blipFill>
        <p:spPr>
          <a:xfrm>
            <a:off x="4568561" y="1810898"/>
            <a:ext cx="700916" cy="1223902"/>
          </a:xfrm>
          <a:prstGeom prst="rect">
            <a:avLst/>
          </a:prstGeom>
        </p:spPr>
      </p:pic>
      <p:pic>
        <p:nvPicPr>
          <p:cNvPr id="38" name="Picture 37">
            <a:extLst>
              <a:ext uri="{FF2B5EF4-FFF2-40B4-BE49-F238E27FC236}">
                <a16:creationId xmlns:a16="http://schemas.microsoft.com/office/drawing/2014/main" xmlns="" id="{D203B8E0-DD21-4002-B526-AEA320F71188}"/>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40805" t="21789" r="50067" b="49851"/>
          <a:stretch/>
        </p:blipFill>
        <p:spPr>
          <a:xfrm>
            <a:off x="3765934" y="2328129"/>
            <a:ext cx="856210" cy="1495072"/>
          </a:xfrm>
          <a:prstGeom prst="rect">
            <a:avLst/>
          </a:prstGeom>
        </p:spPr>
      </p:pic>
      <p:pic>
        <p:nvPicPr>
          <p:cNvPr id="40" name="Picture 39">
            <a:extLst>
              <a:ext uri="{FF2B5EF4-FFF2-40B4-BE49-F238E27FC236}">
                <a16:creationId xmlns:a16="http://schemas.microsoft.com/office/drawing/2014/main" xmlns="" id="{D25FA8BF-E8B1-44FE-842B-181DD6686361}"/>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0" b="90349" l="32209" r="94535">
                        <a14:foregroundMark x1="94535" y1="44070" x2="94535" y2="44070"/>
                        <a14:foregroundMark x1="94651" y1="86163" x2="94651" y2="86163"/>
                        <a14:foregroundMark x1="87558" y1="90349" x2="87558" y2="90349"/>
                        <a14:foregroundMark x1="41744" y1="62326" x2="32209" y2="69651"/>
                        <a14:foregroundMark x1="62442" y1="24884" x2="62442" y2="24884"/>
                        <a14:foregroundMark x1="59884" y1="33721" x2="59884" y2="33721"/>
                      </a14:backgroundRemoval>
                    </a14:imgEffect>
                  </a14:imgLayer>
                </a14:imgProps>
              </a:ext>
              <a:ext uri="{28A0092B-C50C-407E-A947-70E740481C1C}">
                <a14:useLocalDpi xmlns:a14="http://schemas.microsoft.com/office/drawing/2010/main" val="0"/>
              </a:ext>
            </a:extLst>
          </a:blip>
          <a:srcRect l="28135"/>
          <a:stretch/>
        </p:blipFill>
        <p:spPr>
          <a:xfrm flipH="1">
            <a:off x="-2321950" y="445317"/>
            <a:ext cx="2423549" cy="4837144"/>
          </a:xfrm>
          <a:prstGeom prst="rect">
            <a:avLst/>
          </a:prstGeom>
        </p:spPr>
      </p:pic>
      <p:sp>
        <p:nvSpPr>
          <p:cNvPr id="2" name="Rectangle 1">
            <a:extLst>
              <a:ext uri="{FF2B5EF4-FFF2-40B4-BE49-F238E27FC236}">
                <a16:creationId xmlns:a16="http://schemas.microsoft.com/office/drawing/2014/main" xmlns="" id="{6DAEFE82-5482-4FC2-90F0-F16B59807821}"/>
              </a:ext>
            </a:extLst>
          </p:cNvPr>
          <p:cNvSpPr/>
          <p:nvPr/>
        </p:nvSpPr>
        <p:spPr>
          <a:xfrm>
            <a:off x="1522781" y="0"/>
            <a:ext cx="9146439" cy="1035844"/>
          </a:xfrm>
          <a:prstGeom prst="rect">
            <a:avLst/>
          </a:prstGeom>
          <a:solidFill>
            <a:srgbClr val="EFF9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srgbClr val="00B0F0"/>
                </a:solidFill>
                <a:effectLst/>
                <a:uLnTx/>
                <a:uFillTx/>
                <a:latin typeface="UTM Showcard" panose="02040603050506020204" pitchFamily="18" charset="0"/>
                <a:cs typeface="#9Slide03 Arima Madurai ExtraBo" panose="00000900000000000000" pitchFamily="2" charset="0"/>
              </a:rPr>
              <a:t>Khu vườn may mắn</a:t>
            </a:r>
          </a:p>
        </p:txBody>
      </p:sp>
      <p:pic>
        <p:nvPicPr>
          <p:cNvPr id="11" name="Picture 10">
            <a:extLst>
              <a:ext uri="{FF2B5EF4-FFF2-40B4-BE49-F238E27FC236}">
                <a16:creationId xmlns:a16="http://schemas.microsoft.com/office/drawing/2014/main" xmlns="" id="{676E8BD3-A778-41E8-8C11-71D3C56D8786}"/>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29993" t="30764" r="59135" b="39673"/>
          <a:stretch/>
        </p:blipFill>
        <p:spPr>
          <a:xfrm>
            <a:off x="4423962" y="2193640"/>
            <a:ext cx="1019832" cy="1558508"/>
          </a:xfrm>
          <a:prstGeom prst="rect">
            <a:avLst/>
          </a:prstGeom>
        </p:spPr>
      </p:pic>
      <p:pic>
        <p:nvPicPr>
          <p:cNvPr id="12" name="Picture 11">
            <a:extLst>
              <a:ext uri="{FF2B5EF4-FFF2-40B4-BE49-F238E27FC236}">
                <a16:creationId xmlns:a16="http://schemas.microsoft.com/office/drawing/2014/main" xmlns="" id="{9A5D5042-009B-4982-84C0-50D0EB915DBA}"/>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40805" t="21789" r="50067" b="49851"/>
          <a:stretch/>
        </p:blipFill>
        <p:spPr>
          <a:xfrm>
            <a:off x="5514239" y="2003950"/>
            <a:ext cx="856210" cy="1495072"/>
          </a:xfrm>
          <a:prstGeom prst="rect">
            <a:avLst/>
          </a:prstGeom>
        </p:spPr>
      </p:pic>
      <p:pic>
        <p:nvPicPr>
          <p:cNvPr id="13" name="Picture 12">
            <a:extLst>
              <a:ext uri="{FF2B5EF4-FFF2-40B4-BE49-F238E27FC236}">
                <a16:creationId xmlns:a16="http://schemas.microsoft.com/office/drawing/2014/main" xmlns="" id="{3FA55532-7CAD-45FE-AF5F-F0479E02C53F}"/>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29993" t="30764" r="59135" b="39673"/>
          <a:stretch/>
        </p:blipFill>
        <p:spPr>
          <a:xfrm>
            <a:off x="6172267" y="1869461"/>
            <a:ext cx="1019832" cy="1558508"/>
          </a:xfrm>
          <a:prstGeom prst="rect">
            <a:avLst/>
          </a:prstGeom>
        </p:spPr>
      </p:pic>
    </p:spTree>
    <p:custDataLst>
      <p:tags r:id="rId1"/>
    </p:custDataLst>
    <p:extLst>
      <p:ext uri="{BB962C8B-B14F-4D97-AF65-F5344CB8AC3E}">
        <p14:creationId xmlns:p14="http://schemas.microsoft.com/office/powerpoint/2010/main" val="19019640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375E-6 -2.59259E-6 L 0.3254 -0.07083 " pathEditMode="relative" rAng="0" ptsTypes="AA">
                                      <p:cBhvr>
                                        <p:cTn id="6" dur="2000" fill="hold"/>
                                        <p:tgtEl>
                                          <p:spTgt spid="40"/>
                                        </p:tgtEl>
                                        <p:attrNameLst>
                                          <p:attrName>ppt_x</p:attrName>
                                          <p:attrName>ppt_y</p:attrName>
                                        </p:attrNameLst>
                                      </p:cBhvr>
                                      <p:rCtr x="16263" y="-354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7" name="Text Box 3">
            <a:extLst>
              <a:ext uri="{FF2B5EF4-FFF2-40B4-BE49-F238E27FC236}">
                <a16:creationId xmlns:a16="http://schemas.microsoft.com/office/drawing/2014/main" xmlns="" id="{AAC17A8E-4D71-4291-B818-BFDF7712CCD4}"/>
              </a:ext>
            </a:extLst>
          </p:cNvPr>
          <p:cNvSpPr txBox="1">
            <a:spLocks noChangeArrowheads="1"/>
          </p:cNvSpPr>
          <p:nvPr/>
        </p:nvSpPr>
        <p:spPr bwMode="auto">
          <a:xfrm>
            <a:off x="152400" y="457200"/>
            <a:ext cx="11887200" cy="1569660"/>
          </a:xfrm>
          <a:prstGeom prst="rect">
            <a:avLst/>
          </a:prstGeom>
          <a:solidFill>
            <a:srgbClr val="E6F5F4"/>
          </a:solidFill>
          <a:ln>
            <a:noFill/>
          </a:ln>
          <a:effec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defRPr/>
            </a:pPr>
            <a:r>
              <a:rPr lang="en-US" sz="4800" b="1" u="sng">
                <a:solidFill>
                  <a:srgbClr val="FF0000"/>
                </a:solidFill>
                <a:latin typeface="Times New Roman" panose="02020603050405020304" pitchFamily="18" charset="0"/>
              </a:rPr>
              <a:t>Câu 4:</a:t>
            </a:r>
            <a:r>
              <a:rPr lang="en-US" sz="4800">
                <a:solidFill>
                  <a:srgbClr val="FF0000"/>
                </a:solidFill>
                <a:latin typeface="Times New Roman" panose="02020603050405020304" pitchFamily="18" charset="0"/>
              </a:rPr>
              <a:t> </a:t>
            </a:r>
            <a:r>
              <a:rPr lang="en-US" sz="4800" b="1">
                <a:solidFill>
                  <a:srgbClr val="FF0000"/>
                </a:solidFill>
                <a:latin typeface="Times New Roman" panose="02020603050405020304" pitchFamily="18" charset="0"/>
              </a:rPr>
              <a:t>Tình cảm của cô giáo Y Hoa đối với người dân nơi đây như thế nào?</a:t>
            </a:r>
          </a:p>
        </p:txBody>
      </p:sp>
      <p:sp>
        <p:nvSpPr>
          <p:cNvPr id="287748" name="Text Box 4">
            <a:extLst>
              <a:ext uri="{FF2B5EF4-FFF2-40B4-BE49-F238E27FC236}">
                <a16:creationId xmlns:a16="http://schemas.microsoft.com/office/drawing/2014/main" xmlns="" id="{F8688DF0-5339-4119-B79C-B21A5E428074}"/>
              </a:ext>
            </a:extLst>
          </p:cNvPr>
          <p:cNvSpPr txBox="1">
            <a:spLocks noChangeArrowheads="1"/>
          </p:cNvSpPr>
          <p:nvPr/>
        </p:nvSpPr>
        <p:spPr bwMode="auto">
          <a:xfrm>
            <a:off x="1447800" y="2590800"/>
            <a:ext cx="9296400" cy="3320415"/>
          </a:xfrm>
          <a:prstGeom prst="round2DiagRect">
            <a:avLst>
              <a:gd name="adj1" fmla="val 39708"/>
              <a:gd name="adj2" fmla="val 0"/>
            </a:avLst>
          </a:prstGeom>
          <a:solidFill>
            <a:schemeClr val="bg1"/>
          </a:solidFill>
          <a:ln w="57150">
            <a:solidFill>
              <a:srgbClr val="276E2F"/>
            </a:solidFill>
          </a:ln>
          <a:effec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just" eaLnBrk="1" hangingPunct="1">
              <a:lnSpc>
                <a:spcPct val="100000"/>
              </a:lnSpc>
              <a:spcBef>
                <a:spcPct val="50000"/>
              </a:spcBef>
              <a:buFontTx/>
              <a:buNone/>
            </a:pPr>
            <a:r>
              <a:rPr lang="en-US" altLang="en-US" sz="4000" b="1" i="1">
                <a:solidFill>
                  <a:srgbClr val="000000"/>
                </a:solidFill>
                <a:latin typeface="Times New Roman" panose="02020603050405020304" pitchFamily="18" charset="0"/>
              </a:rPr>
              <a:t>	Cô giáo Y Hoa rất yêu quý người dân ở buôn làng, cô rất xúc động, tim đập rộn ràng khi viết cho mọi người xem cái chữ.</a:t>
            </a:r>
          </a:p>
        </p:txBody>
      </p:sp>
      <p:pic>
        <p:nvPicPr>
          <p:cNvPr id="4" name="Picture 3">
            <a:extLst>
              <a:ext uri="{FF2B5EF4-FFF2-40B4-BE49-F238E27FC236}">
                <a16:creationId xmlns:a16="http://schemas.microsoft.com/office/drawing/2014/main" xmlns="" id="{6063210F-DAE4-48DC-82BC-8A6859F8E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10706100" y="3200400"/>
            <a:ext cx="1728334" cy="4128798"/>
          </a:xfrm>
          <a:prstGeom prst="rect">
            <a:avLst/>
          </a:prstGeom>
        </p:spPr>
      </p:pic>
      <p:pic>
        <p:nvPicPr>
          <p:cNvPr id="5" name="Picture 4">
            <a:extLst>
              <a:ext uri="{FF2B5EF4-FFF2-40B4-BE49-F238E27FC236}">
                <a16:creationId xmlns:a16="http://schemas.microsoft.com/office/drawing/2014/main" xmlns="" id="{DF15D303-7616-41F2-BB0A-CCCE0B9388C8}"/>
              </a:ext>
            </a:extLst>
          </p:cNvPr>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7459" t="2752" r="8094" b="57257"/>
          <a:stretch/>
        </p:blipFill>
        <p:spPr>
          <a:xfrm flipH="1">
            <a:off x="-1135" y="3886200"/>
            <a:ext cx="1574800" cy="3084124"/>
          </a:xfrm>
          <a:prstGeom prst="rect">
            <a:avLst/>
          </a:prstGeom>
        </p:spPr>
      </p:pic>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87747"/>
                                        </p:tgtEl>
                                        <p:attrNameLst>
                                          <p:attrName>style.visibility</p:attrName>
                                        </p:attrNameLst>
                                      </p:cBhvr>
                                      <p:to>
                                        <p:strVal val="visible"/>
                                      </p:to>
                                    </p:set>
                                    <p:animEffect transition="in" filter="box(in)">
                                      <p:cBhvr>
                                        <p:cTn id="7" dur="500"/>
                                        <p:tgtEl>
                                          <p:spTgt spid="287747"/>
                                        </p:tgtEl>
                                      </p:cBhvr>
                                    </p:animEffect>
                                  </p:childTnLst>
                                </p:cTn>
                              </p:par>
                            </p:childTnLst>
                          </p:cTn>
                        </p:par>
                        <p:par>
                          <p:cTn id="8" fill="hold" nodeType="with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287748"/>
                                        </p:tgtEl>
                                        <p:attrNameLst>
                                          <p:attrName>style.visibility</p:attrName>
                                        </p:attrNameLst>
                                      </p:cBhvr>
                                      <p:to>
                                        <p:strVal val="visible"/>
                                      </p:to>
                                    </p:set>
                                    <p:anim calcmode="lin" valueType="num">
                                      <p:cBhvr additive="base">
                                        <p:cTn id="16" dur="500" fill="hold"/>
                                        <p:tgtEl>
                                          <p:spTgt spid="287748"/>
                                        </p:tgtEl>
                                        <p:attrNameLst>
                                          <p:attrName>ppt_x</p:attrName>
                                        </p:attrNameLst>
                                      </p:cBhvr>
                                      <p:tavLst>
                                        <p:tav tm="0">
                                          <p:val>
                                            <p:strVal val="#ppt_x"/>
                                          </p:val>
                                        </p:tav>
                                        <p:tav tm="100000">
                                          <p:val>
                                            <p:strVal val="#ppt_x"/>
                                          </p:val>
                                        </p:tav>
                                      </p:tavLst>
                                    </p:anim>
                                    <p:anim calcmode="lin" valueType="num">
                                      <p:cBhvr additive="base">
                                        <p:cTn id="17" dur="500" fill="hold"/>
                                        <p:tgtEl>
                                          <p:spTgt spid="287748"/>
                                        </p:tgtEl>
                                        <p:attrNameLst>
                                          <p:attrName>ppt_y</p:attrName>
                                        </p:attrNameLst>
                                      </p:cBhvr>
                                      <p:tavLst>
                                        <p:tav tm="0">
                                          <p:val>
                                            <p:strVal val="1+#ppt_h/2"/>
                                          </p:val>
                                        </p:tav>
                                        <p:tav tm="100000">
                                          <p:val>
                                            <p:strVal val="#ppt_y"/>
                                          </p:val>
                                        </p:tav>
                                      </p:tavLst>
                                    </p:anim>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47" grpId="0" animBg="1"/>
      <p:bldP spid="28774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7" name="Text Box 3">
            <a:extLst>
              <a:ext uri="{FF2B5EF4-FFF2-40B4-BE49-F238E27FC236}">
                <a16:creationId xmlns:a16="http://schemas.microsoft.com/office/drawing/2014/main" xmlns="" id="{AAC17A8E-4D71-4291-B818-BFDF7712CCD4}"/>
              </a:ext>
            </a:extLst>
          </p:cNvPr>
          <p:cNvSpPr txBox="1">
            <a:spLocks noChangeArrowheads="1"/>
          </p:cNvSpPr>
          <p:nvPr/>
        </p:nvSpPr>
        <p:spPr bwMode="auto">
          <a:xfrm>
            <a:off x="424316" y="228600"/>
            <a:ext cx="11343368" cy="1570038"/>
          </a:xfrm>
          <a:prstGeom prst="rect">
            <a:avLst/>
          </a:prstGeom>
          <a:solidFill>
            <a:srgbClr val="E6F5F4"/>
          </a:solidFill>
          <a:ln>
            <a:noFill/>
          </a:ln>
          <a:effec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defRPr/>
            </a:pPr>
            <a:r>
              <a:rPr lang="en-US" sz="4800" b="1" u="sng">
                <a:solidFill>
                  <a:srgbClr val="FF0000"/>
                </a:solidFill>
                <a:latin typeface="Times New Roman" panose="02020603050405020304" pitchFamily="18" charset="0"/>
              </a:rPr>
              <a:t>Câu 5:</a:t>
            </a:r>
            <a:r>
              <a:rPr lang="en-US" sz="4800">
                <a:solidFill>
                  <a:srgbClr val="FF0000"/>
                </a:solidFill>
                <a:latin typeface="Times New Roman" panose="02020603050405020304" pitchFamily="18" charset="0"/>
              </a:rPr>
              <a:t> </a:t>
            </a:r>
            <a:r>
              <a:rPr lang="en-US" sz="4800" b="1">
                <a:solidFill>
                  <a:srgbClr val="FF0000"/>
                </a:solidFill>
                <a:latin typeface="Times New Roman" panose="02020603050405020304" pitchFamily="18" charset="0"/>
              </a:rPr>
              <a:t>Tình cảm của người Tây Nguyên với cô giáo, với cái chữ nói lên điều gì?</a:t>
            </a:r>
          </a:p>
        </p:txBody>
      </p:sp>
      <p:sp>
        <p:nvSpPr>
          <p:cNvPr id="287748" name="Text Box 4">
            <a:extLst>
              <a:ext uri="{FF2B5EF4-FFF2-40B4-BE49-F238E27FC236}">
                <a16:creationId xmlns:a16="http://schemas.microsoft.com/office/drawing/2014/main" xmlns="" id="{F8688DF0-5339-4119-B79C-B21A5E428074}"/>
              </a:ext>
            </a:extLst>
          </p:cNvPr>
          <p:cNvSpPr txBox="1">
            <a:spLocks noChangeArrowheads="1"/>
          </p:cNvSpPr>
          <p:nvPr/>
        </p:nvSpPr>
        <p:spPr bwMode="auto">
          <a:xfrm>
            <a:off x="242888" y="1798638"/>
            <a:ext cx="11706224" cy="4986695"/>
          </a:xfrm>
          <a:prstGeom prst="round2DiagRect">
            <a:avLst>
              <a:gd name="adj1" fmla="val 25582"/>
              <a:gd name="adj2" fmla="val 0"/>
            </a:avLst>
          </a:prstGeom>
          <a:solidFill>
            <a:schemeClr val="bg1"/>
          </a:solidFill>
          <a:ln w="38100">
            <a:solidFill>
              <a:srgbClr val="276E2F"/>
            </a:solidFill>
          </a:ln>
          <a:effec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just" eaLnBrk="1" hangingPunct="1">
              <a:lnSpc>
                <a:spcPct val="100000"/>
              </a:lnSpc>
              <a:spcBef>
                <a:spcPct val="50000"/>
              </a:spcBef>
              <a:buFontTx/>
              <a:buNone/>
            </a:pPr>
            <a:r>
              <a:rPr lang="en-US" altLang="en-US" sz="3600" b="1">
                <a:solidFill>
                  <a:srgbClr val="002060"/>
                </a:solidFill>
                <a:latin typeface="Times New Roman" panose="02020603050405020304" pitchFamily="18" charset="0"/>
              </a:rPr>
              <a:t>	</a:t>
            </a:r>
            <a:r>
              <a:rPr lang="en-US" sz="3600" b="1">
                <a:solidFill>
                  <a:schemeClr val="accent2">
                    <a:lumMod val="50000"/>
                  </a:schemeClr>
                </a:solidFill>
                <a:latin typeface="Times New Roman" panose="02020603050405020304" pitchFamily="18" charset="0"/>
              </a:rPr>
              <a:t> Tình cảm của người Tây Nguyên với cô giáo, với cái chữ cho thấy:</a:t>
            </a:r>
          </a:p>
          <a:p>
            <a:pPr algn="just" eaLnBrk="1" hangingPunct="1">
              <a:lnSpc>
                <a:spcPct val="100000"/>
              </a:lnSpc>
              <a:spcBef>
                <a:spcPct val="50000"/>
              </a:spcBef>
              <a:buFontTx/>
              <a:buNone/>
            </a:pPr>
            <a:r>
              <a:rPr lang="en-US" altLang="en-US" sz="3600" b="1">
                <a:solidFill>
                  <a:srgbClr val="002060"/>
                </a:solidFill>
                <a:latin typeface="Times New Roman" panose="02020603050405020304" pitchFamily="18" charset="0"/>
              </a:rPr>
              <a:t> - </a:t>
            </a:r>
            <a:r>
              <a:rPr lang="vi-VN" altLang="en-US" sz="3600" b="1">
                <a:solidFill>
                  <a:srgbClr val="002060"/>
                </a:solidFill>
                <a:latin typeface="Times New Roman" panose="02020603050405020304" pitchFamily="18" charset="0"/>
              </a:rPr>
              <a:t>Người Tây Nguyên rất ham học</a:t>
            </a:r>
            <a:r>
              <a:rPr lang="en-US" altLang="en-US" sz="3600" b="1">
                <a:solidFill>
                  <a:srgbClr val="002060"/>
                </a:solidFill>
                <a:latin typeface="Times New Roman" panose="02020603050405020304" pitchFamily="18" charset="0"/>
              </a:rPr>
              <a:t>,</a:t>
            </a:r>
            <a:r>
              <a:rPr lang="vi-VN" altLang="en-US" sz="3600" b="1">
                <a:solidFill>
                  <a:srgbClr val="002060"/>
                </a:solidFill>
                <a:latin typeface="Times New Roman" panose="02020603050405020304" pitchFamily="18" charset="0"/>
              </a:rPr>
              <a:t> ham hiểu biết. </a:t>
            </a:r>
            <a:endParaRPr lang="en-US" altLang="en-US" sz="3600" b="1">
              <a:solidFill>
                <a:srgbClr val="002060"/>
              </a:solidFill>
              <a:latin typeface="Times New Roman" panose="02020603050405020304" pitchFamily="18" charset="0"/>
            </a:endParaRPr>
          </a:p>
          <a:p>
            <a:pPr algn="just" eaLnBrk="1" hangingPunct="1">
              <a:lnSpc>
                <a:spcPct val="100000"/>
              </a:lnSpc>
              <a:spcBef>
                <a:spcPct val="50000"/>
              </a:spcBef>
              <a:buFontTx/>
              <a:buNone/>
            </a:pPr>
            <a:r>
              <a:rPr lang="en-US" altLang="en-US" sz="3600" b="1">
                <a:solidFill>
                  <a:srgbClr val="002060"/>
                </a:solidFill>
                <a:latin typeface="Times New Roman" panose="02020603050405020304" pitchFamily="18" charset="0"/>
              </a:rPr>
              <a:t>- Người Tây Nguyên rất quý người, yêu cái chữ.</a:t>
            </a:r>
          </a:p>
          <a:p>
            <a:pPr algn="just" eaLnBrk="1" hangingPunct="1">
              <a:lnSpc>
                <a:spcPct val="100000"/>
              </a:lnSpc>
              <a:spcBef>
                <a:spcPct val="50000"/>
              </a:spcBef>
              <a:buFontTx/>
              <a:buNone/>
            </a:pPr>
            <a:r>
              <a:rPr lang="en-US" altLang="en-US" sz="3600" b="1">
                <a:solidFill>
                  <a:srgbClr val="002060"/>
                </a:solidFill>
                <a:latin typeface="Times New Roman" panose="02020603050405020304" pitchFamily="18" charset="0"/>
              </a:rPr>
              <a:t>- Người Tây Nguyên hiểu rằng: Chữ viết mang lại sự hiểu biết, ấm no cho mọi người.</a:t>
            </a:r>
          </a:p>
        </p:txBody>
      </p:sp>
    </p:spTree>
    <p:custDataLst>
      <p:tags r:id="rId1"/>
    </p:custDataLst>
    <p:extLst>
      <p:ext uri="{BB962C8B-B14F-4D97-AF65-F5344CB8AC3E}">
        <p14:creationId xmlns:p14="http://schemas.microsoft.com/office/powerpoint/2010/main" val="353748155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87747"/>
                                        </p:tgtEl>
                                        <p:attrNameLst>
                                          <p:attrName>style.visibility</p:attrName>
                                        </p:attrNameLst>
                                      </p:cBhvr>
                                      <p:to>
                                        <p:strVal val="visible"/>
                                      </p:to>
                                    </p:set>
                                    <p:animEffect transition="in" filter="box(in)">
                                      <p:cBhvr>
                                        <p:cTn id="7" dur="500"/>
                                        <p:tgtEl>
                                          <p:spTgt spid="2877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87748"/>
                                        </p:tgtEl>
                                        <p:attrNameLst>
                                          <p:attrName>style.visibility</p:attrName>
                                        </p:attrNameLst>
                                      </p:cBhvr>
                                      <p:to>
                                        <p:strVal val="visible"/>
                                      </p:to>
                                    </p:set>
                                    <p:anim calcmode="lin" valueType="num">
                                      <p:cBhvr additive="base">
                                        <p:cTn id="12" dur="500" fill="hold"/>
                                        <p:tgtEl>
                                          <p:spTgt spid="287748"/>
                                        </p:tgtEl>
                                        <p:attrNameLst>
                                          <p:attrName>ppt_x</p:attrName>
                                        </p:attrNameLst>
                                      </p:cBhvr>
                                      <p:tavLst>
                                        <p:tav tm="0">
                                          <p:val>
                                            <p:strVal val="#ppt_x"/>
                                          </p:val>
                                        </p:tav>
                                        <p:tav tm="100000">
                                          <p:val>
                                            <p:strVal val="#ppt_x"/>
                                          </p:val>
                                        </p:tav>
                                      </p:tavLst>
                                    </p:anim>
                                    <p:anim calcmode="lin" valueType="num">
                                      <p:cBhvr additive="base">
                                        <p:cTn id="13" dur="500" fill="hold"/>
                                        <p:tgtEl>
                                          <p:spTgt spid="2877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47" grpId="0" animBg="1"/>
      <p:bldP spid="28774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7" name="Text Box 3">
            <a:extLst>
              <a:ext uri="{FF2B5EF4-FFF2-40B4-BE49-F238E27FC236}">
                <a16:creationId xmlns:a16="http://schemas.microsoft.com/office/drawing/2014/main" xmlns="" id="{AAC17A8E-4D71-4291-B818-BFDF7712CCD4}"/>
              </a:ext>
            </a:extLst>
          </p:cNvPr>
          <p:cNvSpPr txBox="1">
            <a:spLocks noChangeArrowheads="1"/>
          </p:cNvSpPr>
          <p:nvPr/>
        </p:nvSpPr>
        <p:spPr bwMode="auto">
          <a:xfrm>
            <a:off x="762000" y="1215291"/>
            <a:ext cx="10820400"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50000"/>
              </a:spcBef>
              <a:buFontTx/>
              <a:buNone/>
              <a:defRPr/>
            </a:pPr>
            <a:r>
              <a:rPr lang="en-US" sz="4800" b="1">
                <a:solidFill>
                  <a:srgbClr val="FF0000"/>
                </a:solidFill>
                <a:latin typeface="Times New Roman" panose="02020603050405020304" pitchFamily="18" charset="0"/>
              </a:rPr>
              <a:t>Bài văn cho em biết điều gì?</a:t>
            </a:r>
          </a:p>
        </p:txBody>
      </p:sp>
      <p:sp>
        <p:nvSpPr>
          <p:cNvPr id="287748" name="Text Box 4">
            <a:extLst>
              <a:ext uri="{FF2B5EF4-FFF2-40B4-BE49-F238E27FC236}">
                <a16:creationId xmlns:a16="http://schemas.microsoft.com/office/drawing/2014/main" xmlns="" id="{F8688DF0-5339-4119-B79C-B21A5E428074}"/>
              </a:ext>
            </a:extLst>
          </p:cNvPr>
          <p:cNvSpPr txBox="1">
            <a:spLocks noChangeArrowheads="1"/>
          </p:cNvSpPr>
          <p:nvPr/>
        </p:nvSpPr>
        <p:spPr bwMode="auto">
          <a:xfrm>
            <a:off x="971550" y="2362200"/>
            <a:ext cx="10153650" cy="3592175"/>
          </a:xfrm>
          <a:prstGeom prst="round2DiagRect">
            <a:avLst>
              <a:gd name="adj1" fmla="val 50000"/>
              <a:gd name="adj2" fmla="val 0"/>
            </a:avLst>
          </a:prstGeom>
          <a:solidFill>
            <a:schemeClr val="bg1"/>
          </a:solidFill>
          <a:ln w="57150">
            <a:solidFill>
              <a:srgbClr val="276E2F"/>
            </a:solidFill>
          </a:ln>
          <a:effec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just" eaLnBrk="1" hangingPunct="1">
              <a:lnSpc>
                <a:spcPct val="100000"/>
              </a:lnSpc>
              <a:spcBef>
                <a:spcPct val="50000"/>
              </a:spcBef>
              <a:buFontTx/>
              <a:buNone/>
            </a:pPr>
            <a:r>
              <a:rPr lang="en-US" altLang="en-US" sz="4000" b="1">
                <a:solidFill>
                  <a:srgbClr val="002060"/>
                </a:solidFill>
                <a:latin typeface="Times New Roman" panose="02020603050405020304" pitchFamily="18" charset="0"/>
              </a:rPr>
              <a:t>	</a:t>
            </a:r>
            <a:r>
              <a:rPr lang="en-US" sz="4000" b="1">
                <a:solidFill>
                  <a:schemeClr val="accent2">
                    <a:lumMod val="50000"/>
                  </a:schemeClr>
                </a:solidFill>
                <a:latin typeface="Times New Roman" panose="02020603050405020304" pitchFamily="18" charset="0"/>
              </a:rPr>
              <a:t> </a:t>
            </a:r>
            <a:r>
              <a:rPr lang="vi-VN" altLang="en-US" sz="4000" b="1">
                <a:solidFill>
                  <a:srgbClr val="000099"/>
                </a:solidFill>
                <a:latin typeface="Times New Roman" panose="02020603050405020304" pitchFamily="18" charset="0"/>
              </a:rPr>
              <a:t>Người Tây Nguyên quý trọng cô giáo,</a:t>
            </a:r>
            <a:r>
              <a:rPr lang="en-US" altLang="en-US" sz="4000" b="1">
                <a:solidFill>
                  <a:srgbClr val="000099"/>
                </a:solidFill>
                <a:latin typeface="Times New Roman" panose="02020603050405020304" pitchFamily="18" charset="0"/>
              </a:rPr>
              <a:t> </a:t>
            </a:r>
            <a:r>
              <a:rPr lang="vi-VN" altLang="en-US" sz="4000" b="1">
                <a:solidFill>
                  <a:srgbClr val="000099"/>
                </a:solidFill>
                <a:latin typeface="Times New Roman" panose="02020603050405020304" pitchFamily="18" charset="0"/>
              </a:rPr>
              <a:t>mong muốn con em</a:t>
            </a:r>
            <a:r>
              <a:rPr lang="en-US" altLang="en-US" sz="4000" b="1">
                <a:solidFill>
                  <a:srgbClr val="000099"/>
                </a:solidFill>
                <a:latin typeface="Times New Roman" panose="02020603050405020304" pitchFamily="18" charset="0"/>
              </a:rPr>
              <a:t> dân tộc mình </a:t>
            </a:r>
            <a:r>
              <a:rPr lang="vi-VN" altLang="en-US" sz="4000" b="1">
                <a:solidFill>
                  <a:srgbClr val="000099"/>
                </a:solidFill>
                <a:latin typeface="Times New Roman" panose="02020603050405020304" pitchFamily="18" charset="0"/>
              </a:rPr>
              <a:t>được học hành</a:t>
            </a:r>
            <a:r>
              <a:rPr lang="en-US" altLang="en-US" sz="4000" b="1">
                <a:solidFill>
                  <a:srgbClr val="000099"/>
                </a:solidFill>
                <a:latin typeface="Times New Roman" panose="02020603050405020304" pitchFamily="18" charset="0"/>
              </a:rPr>
              <a:t>, thoát khỏi mù chữ, đói nghèo, lạc hậu.</a:t>
            </a:r>
          </a:p>
        </p:txBody>
      </p:sp>
      <p:pic>
        <p:nvPicPr>
          <p:cNvPr id="6" name="Picture 5">
            <a:extLst>
              <a:ext uri="{FF2B5EF4-FFF2-40B4-BE49-F238E27FC236}">
                <a16:creationId xmlns:a16="http://schemas.microsoft.com/office/drawing/2014/main" xmlns="" id="{6BB5B2C2-56B2-4218-B767-07CE50B9C51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10681835" y="3200400"/>
            <a:ext cx="1728334" cy="4128798"/>
          </a:xfrm>
          <a:prstGeom prst="rect">
            <a:avLst/>
          </a:prstGeom>
        </p:spPr>
      </p:pic>
      <p:pic>
        <p:nvPicPr>
          <p:cNvPr id="7" name="Picture 6">
            <a:extLst>
              <a:ext uri="{FF2B5EF4-FFF2-40B4-BE49-F238E27FC236}">
                <a16:creationId xmlns:a16="http://schemas.microsoft.com/office/drawing/2014/main" xmlns="" id="{F9D37514-13DF-4573-96AC-75D2BA44114B}"/>
              </a:ext>
            </a:extLst>
          </p:cNvPr>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7459" t="2752" r="8094" b="57257"/>
          <a:stretch/>
        </p:blipFill>
        <p:spPr>
          <a:xfrm flipH="1">
            <a:off x="-25400" y="3886200"/>
            <a:ext cx="1574800" cy="3084124"/>
          </a:xfrm>
          <a:prstGeom prst="rect">
            <a:avLst/>
          </a:prstGeom>
        </p:spPr>
      </p:pic>
    </p:spTree>
    <p:custDataLst>
      <p:tags r:id="rId1"/>
    </p:custDataLst>
    <p:extLst>
      <p:ext uri="{BB962C8B-B14F-4D97-AF65-F5344CB8AC3E}">
        <p14:creationId xmlns:p14="http://schemas.microsoft.com/office/powerpoint/2010/main" val="300303838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87747"/>
                                        </p:tgtEl>
                                        <p:attrNameLst>
                                          <p:attrName>style.visibility</p:attrName>
                                        </p:attrNameLst>
                                      </p:cBhvr>
                                      <p:to>
                                        <p:strVal val="visible"/>
                                      </p:to>
                                    </p:set>
                                    <p:animEffect transition="in" filter="box(in)">
                                      <p:cBhvr>
                                        <p:cTn id="7" dur="500"/>
                                        <p:tgtEl>
                                          <p:spTgt spid="28774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87748"/>
                                        </p:tgtEl>
                                        <p:attrNameLst>
                                          <p:attrName>style.visibility</p:attrName>
                                        </p:attrNameLst>
                                      </p:cBhvr>
                                      <p:to>
                                        <p:strVal val="visible"/>
                                      </p:to>
                                    </p:set>
                                    <p:anim calcmode="lin" valueType="num">
                                      <p:cBhvr additive="base">
                                        <p:cTn id="20" dur="500" fill="hold"/>
                                        <p:tgtEl>
                                          <p:spTgt spid="287748"/>
                                        </p:tgtEl>
                                        <p:attrNameLst>
                                          <p:attrName>ppt_x</p:attrName>
                                        </p:attrNameLst>
                                      </p:cBhvr>
                                      <p:tavLst>
                                        <p:tav tm="0">
                                          <p:val>
                                            <p:strVal val="#ppt_x"/>
                                          </p:val>
                                        </p:tav>
                                        <p:tav tm="100000">
                                          <p:val>
                                            <p:strVal val="#ppt_x"/>
                                          </p:val>
                                        </p:tav>
                                      </p:tavLst>
                                    </p:anim>
                                    <p:anim calcmode="lin" valueType="num">
                                      <p:cBhvr additive="base">
                                        <p:cTn id="21" dur="500" fill="hold"/>
                                        <p:tgtEl>
                                          <p:spTgt spid="2877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47" grpId="0"/>
      <p:bldP spid="28774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E995DA7B-F39C-4D7F-BDE7-A32AAC375248}"/>
              </a:ext>
            </a:extLst>
          </p:cNvPr>
          <p:cNvSpPr>
            <a:spLocks noChangeArrowheads="1"/>
          </p:cNvSpPr>
          <p:nvPr/>
        </p:nvSpPr>
        <p:spPr bwMode="auto">
          <a:xfrm>
            <a:off x="2211575" y="1905000"/>
            <a:ext cx="27671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4800" b="1" u="sng">
                <a:solidFill>
                  <a:srgbClr val="FF0000"/>
                </a:solidFill>
                <a:latin typeface="UVN Thanh Pho Nang" panose="02060406040706070204" pitchFamily="18" charset="0"/>
              </a:rPr>
              <a:t>Nội dung:</a:t>
            </a:r>
            <a:r>
              <a:rPr lang="en-US" altLang="en-US" sz="4800" b="1">
                <a:solidFill>
                  <a:srgbClr val="000099"/>
                </a:solidFill>
                <a:latin typeface="UVN Thanh Pho Nang" panose="02060406040706070204" pitchFamily="18" charset="0"/>
              </a:rPr>
              <a:t> </a:t>
            </a:r>
          </a:p>
        </p:txBody>
      </p:sp>
      <p:sp>
        <p:nvSpPr>
          <p:cNvPr id="5" name="TextBox 4">
            <a:extLst>
              <a:ext uri="{FF2B5EF4-FFF2-40B4-BE49-F238E27FC236}">
                <a16:creationId xmlns:a16="http://schemas.microsoft.com/office/drawing/2014/main" xmlns="" id="{BE5A4213-0E7F-4075-A075-634BFB3699A6}"/>
              </a:ext>
            </a:extLst>
          </p:cNvPr>
          <p:cNvSpPr txBox="1"/>
          <p:nvPr/>
        </p:nvSpPr>
        <p:spPr>
          <a:xfrm>
            <a:off x="1676400" y="2895600"/>
            <a:ext cx="10691614" cy="2554545"/>
          </a:xfrm>
          <a:prstGeom prst="snipRoundRect">
            <a:avLst>
              <a:gd name="adj1" fmla="val 0"/>
              <a:gd name="adj2" fmla="val 30050"/>
            </a:avLst>
          </a:prstGeom>
          <a:solidFill>
            <a:schemeClr val="accent2"/>
          </a:solidFill>
          <a:ln>
            <a:solidFill>
              <a:schemeClr val="accent2">
                <a:lumMod val="60000"/>
                <a:lumOff val="40000"/>
              </a:schemeClr>
            </a:solidFill>
          </a:ln>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noProof="0">
                <a:ln>
                  <a:noFill/>
                </a:ln>
                <a:solidFill>
                  <a:sysClr val="windowText" lastClr="000000"/>
                </a:solidFill>
                <a:effectLst/>
                <a:uLnTx/>
                <a:uFillTx/>
                <a:latin typeface="UTM Cooper Black" panose="02040603050506020204" pitchFamily="18" charset="0"/>
                <a:ea typeface="微软雅黑" panose="020B0503020204020204" pitchFamily="34" charset="-122"/>
                <a:cs typeface="+mn-cs"/>
              </a:rPr>
              <a:t>Tình cảm của người Tây Nguyên yêu quý cô giáo, biết quý trọng văn hóa, mong muốn cho con em của dân tộc mình được học hành, thoát khỏi nghèo nàn, lạc hậu.</a:t>
            </a:r>
            <a:endParaRPr kumimoji="0" lang="en-US" sz="3200" b="0" i="0" u="none" strike="noStrike" kern="1200" cap="none" spc="0" normalizeH="0" baseline="0" noProof="0">
              <a:ln>
                <a:noFill/>
              </a:ln>
              <a:solidFill>
                <a:sysClr val="windowText" lastClr="000000"/>
              </a:solidFill>
              <a:effectLst/>
              <a:uLnTx/>
              <a:uFillTx/>
              <a:latin typeface="UTM Cooper Black" panose="02040603050506020204" pitchFamily="18" charset="0"/>
              <a:ea typeface="微软雅黑" panose="020B0503020204020204" pitchFamily="34" charset="-122"/>
              <a:cs typeface="+mn-cs"/>
            </a:endParaRPr>
          </a:p>
        </p:txBody>
      </p:sp>
      <p:sp>
        <p:nvSpPr>
          <p:cNvPr id="4" name="Text Box 64">
            <a:extLst>
              <a:ext uri="{FF2B5EF4-FFF2-40B4-BE49-F238E27FC236}">
                <a16:creationId xmlns:a16="http://schemas.microsoft.com/office/drawing/2014/main" xmlns="" id="{FE7CABF9-B528-46D0-BFC8-69E90E2F2B77}"/>
              </a:ext>
            </a:extLst>
          </p:cNvPr>
          <p:cNvSpPr txBox="1">
            <a:spLocks noChangeArrowheads="1"/>
          </p:cNvSpPr>
          <p:nvPr/>
        </p:nvSpPr>
        <p:spPr bwMode="auto">
          <a:xfrm>
            <a:off x="302476" y="1143000"/>
            <a:ext cx="11282248" cy="562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lnSpc>
                <a:spcPct val="59000"/>
              </a:lnSpc>
              <a:spcBef>
                <a:spcPct val="50000"/>
              </a:spcBef>
            </a:pPr>
            <a:r>
              <a:rPr lang="en-US" sz="4800" b="1">
                <a:solidFill>
                  <a:srgbClr val="E17611"/>
                </a:solidFill>
                <a:latin typeface="UTM Cooper Black" panose="02040603050506020204" pitchFamily="18" charset="0"/>
                <a:ea typeface="微软雅黑" panose="020B0503020204020204" pitchFamily="34" charset="-122"/>
              </a:rPr>
              <a:t>Buôn Chư Lênh đón cô giáo</a:t>
            </a:r>
            <a:endParaRPr lang="en-US" sz="4800" b="1" dirty="0">
              <a:solidFill>
                <a:srgbClr val="E17611"/>
              </a:solidFill>
              <a:latin typeface="UTM Cooper Black" panose="02040603050506020204" pitchFamily="18" charset="0"/>
              <a:ea typeface="微软雅黑" panose="020B0503020204020204" pitchFamily="34" charset="-122"/>
            </a:endParaRPr>
          </a:p>
        </p:txBody>
      </p:sp>
      <p:sp>
        <p:nvSpPr>
          <p:cNvPr id="6" name="文本框 1">
            <a:extLst>
              <a:ext uri="{FF2B5EF4-FFF2-40B4-BE49-F238E27FC236}">
                <a16:creationId xmlns:a16="http://schemas.microsoft.com/office/drawing/2014/main" xmlns="" id="{E60A7E54-254F-452F-92EC-CE158D4BD5EE}"/>
              </a:ext>
            </a:extLst>
          </p:cNvPr>
          <p:cNvSpPr txBox="1"/>
          <p:nvPr/>
        </p:nvSpPr>
        <p:spPr>
          <a:xfrm>
            <a:off x="-381000" y="166401"/>
            <a:ext cx="12954000" cy="707886"/>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CN" sz="4000" b="1" smtClean="0">
                <a:solidFill>
                  <a:srgbClr val="276E2F"/>
                </a:solidFill>
                <a:latin typeface="UTM Cooper Black" panose="02040603050506020204" pitchFamily="18" charset="0"/>
                <a:ea typeface="微软雅黑" panose="020B0503020204020204" pitchFamily="34" charset="-122"/>
              </a:rPr>
              <a:t>Tập </a:t>
            </a:r>
            <a:r>
              <a:rPr lang="en-US" altLang="zh-CN" sz="4000" b="1">
                <a:solidFill>
                  <a:srgbClr val="276E2F"/>
                </a:solidFill>
                <a:latin typeface="UTM Cooper Black" panose="02040603050506020204" pitchFamily="18" charset="0"/>
                <a:ea typeface="微软雅黑" panose="020B0503020204020204" pitchFamily="34" charset="-122"/>
              </a:rPr>
              <a:t>đọc</a:t>
            </a:r>
          </a:p>
        </p:txBody>
      </p:sp>
      <p:pic>
        <p:nvPicPr>
          <p:cNvPr id="8" name="Picture 7">
            <a:extLst>
              <a:ext uri="{FF2B5EF4-FFF2-40B4-BE49-F238E27FC236}">
                <a16:creationId xmlns:a16="http://schemas.microsoft.com/office/drawing/2014/main" xmlns="" id="{E8046DDF-C01C-4E64-AD33-EE13102B1F7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50559" y="3256002"/>
            <a:ext cx="1728334" cy="4128798"/>
          </a:xfrm>
          <a:prstGeom prst="rect">
            <a:avLst/>
          </a:prstGeom>
        </p:spPr>
      </p:pic>
    </p:spTree>
    <p:custDataLst>
      <p:tags r:id="rId1"/>
    </p:custDataLst>
  </p:cSld>
  <p:clrMapOvr>
    <a:masterClrMapping/>
  </p:clrMapOvr>
  <p:transition>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500"/>
                                </p:stCondLst>
                                <p:childTnLst>
                                  <p:par>
                                    <p:cTn id="5" presetID="2" presetClass="entr" presetSubtype="8" fill="hold" grpId="0" nodeType="afterEffect" p14:presetBounceEnd="4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40000">
                                          <p:cBhvr additive="base">
                                            <p:cTn id="7" dur="1250" fill="hold"/>
                                            <p:tgtEl>
                                              <p:spTgt spid="6"/>
                                            </p:tgtEl>
                                            <p:attrNameLst>
                                              <p:attrName>ppt_x</p:attrName>
                                            </p:attrNameLst>
                                          </p:cBhvr>
                                          <p:tavLst>
                                            <p:tav tm="0">
                                              <p:val>
                                                <p:strVal val="0-#ppt_w/2"/>
                                              </p:val>
                                            </p:tav>
                                            <p:tav tm="100000">
                                              <p:val>
                                                <p:strVal val="#ppt_x"/>
                                              </p:val>
                                            </p:tav>
                                          </p:tavLst>
                                        </p:anim>
                                        <p:anim calcmode="lin" valueType="num" p14:bounceEnd="40000">
                                          <p:cBhvr additive="base">
                                            <p:cTn id="8" dur="1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1750"/>
                                </p:stCondLst>
                                <p:childTnLst>
                                  <p:par>
                                    <p:cTn id="10" presetID="2" presetClass="entr" presetSubtype="2" fill="hold" grpId="0" nodeType="afterEffect" p14:presetBounceEnd="40000">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14:bounceEnd="40000">
                                          <p:cBhvr additive="base">
                                            <p:cTn id="12" dur="1250" fill="hold"/>
                                            <p:tgtEl>
                                              <p:spTgt spid="4"/>
                                            </p:tgtEl>
                                            <p:attrNameLst>
                                              <p:attrName>ppt_x</p:attrName>
                                            </p:attrNameLst>
                                          </p:cBhvr>
                                          <p:tavLst>
                                            <p:tav tm="0">
                                              <p:val>
                                                <p:strVal val="1+#ppt_w/2"/>
                                              </p:val>
                                            </p:tav>
                                            <p:tav tm="100000">
                                              <p:val>
                                                <p:strVal val="#ppt_x"/>
                                              </p:val>
                                            </p:tav>
                                          </p:tavLst>
                                        </p:anim>
                                        <p:anim calcmode="lin" valueType="num" p14:bounceEnd="40000">
                                          <p:cBhvr additive="base">
                                            <p:cTn id="13" dur="1250" fill="hold"/>
                                            <p:tgtEl>
                                              <p:spTgt spid="4"/>
                                            </p:tgtEl>
                                            <p:attrNameLst>
                                              <p:attrName>ppt_y</p:attrName>
                                            </p:attrNameLst>
                                          </p:cBhvr>
                                          <p:tavLst>
                                            <p:tav tm="0">
                                              <p:val>
                                                <p:strVal val="#ppt_y"/>
                                              </p:val>
                                            </p:tav>
                                            <p:tav tm="100000">
                                              <p:val>
                                                <p:strVal val="#ppt_y"/>
                                              </p:val>
                                            </p:tav>
                                          </p:tavLst>
                                        </p:anim>
                                      </p:childTnLst>
                                    </p:cTn>
                                  </p:par>
                                  <p:par>
                                    <p:cTn id="14" presetID="6" presetClass="emph" presetSubtype="0" autoRev="1" fill="hold" grpId="1" nodeType="withEffect">
                                      <p:stCondLst>
                                        <p:cond delay="0"/>
                                      </p:stCondLst>
                                      <p:childTnLst>
                                        <p:animScale>
                                          <p:cBhvr>
                                            <p:cTn id="15" dur="2000" fill="hold"/>
                                            <p:tgtEl>
                                              <p:spTgt spid="4"/>
                                            </p:tgtEl>
                                          </p:cBhvr>
                                          <p:by x="150000" y="150000"/>
                                        </p:animScale>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left)">
                                          <p:cBhvr>
                                            <p:cTn id="26" dur="500"/>
                                            <p:tgtEl>
                                              <p:spTgt spid="5"/>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4" grpId="0"/>
          <p:bldP spid="4" grpId="1"/>
          <p:bldP spid="6" grpId="0"/>
        </p:bldLst>
      </p:timing>
    </mc:Choice>
    <mc:Fallback>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50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250" fill="hold"/>
                                            <p:tgtEl>
                                              <p:spTgt spid="6"/>
                                            </p:tgtEl>
                                            <p:attrNameLst>
                                              <p:attrName>ppt_x</p:attrName>
                                            </p:attrNameLst>
                                          </p:cBhvr>
                                          <p:tavLst>
                                            <p:tav tm="0">
                                              <p:val>
                                                <p:strVal val="0-#ppt_w/2"/>
                                              </p:val>
                                            </p:tav>
                                            <p:tav tm="100000">
                                              <p:val>
                                                <p:strVal val="#ppt_x"/>
                                              </p:val>
                                            </p:tav>
                                          </p:tavLst>
                                        </p:anim>
                                        <p:anim calcmode="lin" valueType="num">
                                          <p:cBhvr additive="base">
                                            <p:cTn id="8" dur="1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1750"/>
                                </p:stCondLst>
                                <p:childTnLst>
                                  <p:par>
                                    <p:cTn id="10" presetID="2" presetClass="entr" presetSubtype="2"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250" fill="hold"/>
                                            <p:tgtEl>
                                              <p:spTgt spid="4"/>
                                            </p:tgtEl>
                                            <p:attrNameLst>
                                              <p:attrName>ppt_x</p:attrName>
                                            </p:attrNameLst>
                                          </p:cBhvr>
                                          <p:tavLst>
                                            <p:tav tm="0">
                                              <p:val>
                                                <p:strVal val="1+#ppt_w/2"/>
                                              </p:val>
                                            </p:tav>
                                            <p:tav tm="100000">
                                              <p:val>
                                                <p:strVal val="#ppt_x"/>
                                              </p:val>
                                            </p:tav>
                                          </p:tavLst>
                                        </p:anim>
                                        <p:anim calcmode="lin" valueType="num">
                                          <p:cBhvr additive="base">
                                            <p:cTn id="13" dur="1250" fill="hold"/>
                                            <p:tgtEl>
                                              <p:spTgt spid="4"/>
                                            </p:tgtEl>
                                            <p:attrNameLst>
                                              <p:attrName>ppt_y</p:attrName>
                                            </p:attrNameLst>
                                          </p:cBhvr>
                                          <p:tavLst>
                                            <p:tav tm="0">
                                              <p:val>
                                                <p:strVal val="#ppt_y"/>
                                              </p:val>
                                            </p:tav>
                                            <p:tav tm="100000">
                                              <p:val>
                                                <p:strVal val="#ppt_y"/>
                                              </p:val>
                                            </p:tav>
                                          </p:tavLst>
                                        </p:anim>
                                      </p:childTnLst>
                                    </p:cTn>
                                  </p:par>
                                  <p:par>
                                    <p:cTn id="14" presetID="6" presetClass="emph" presetSubtype="0" autoRev="1" fill="hold" grpId="1" nodeType="withEffect">
                                      <p:stCondLst>
                                        <p:cond delay="0"/>
                                      </p:stCondLst>
                                      <p:childTnLst>
                                        <p:animScale>
                                          <p:cBhvr>
                                            <p:cTn id="15" dur="2000" fill="hold"/>
                                            <p:tgtEl>
                                              <p:spTgt spid="4"/>
                                            </p:tgtEl>
                                          </p:cBhvr>
                                          <p:by x="150000" y="150000"/>
                                        </p:animScale>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left)">
                                          <p:cBhvr>
                                            <p:cTn id="26" dur="500"/>
                                            <p:tgtEl>
                                              <p:spTgt spid="5"/>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4" grpId="0"/>
          <p:bldP spid="4" grpId="1"/>
          <p:bldP spid="6" grpId="0"/>
        </p:bldLst>
      </p:timing>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
            <a:extLst>
              <a:ext uri="{FF2B5EF4-FFF2-40B4-BE49-F238E27FC236}">
                <a16:creationId xmlns:a16="http://schemas.microsoft.com/office/drawing/2014/main" xmlns="" id="{C7E7A903-C05A-4B98-9DDC-47F015A83992}"/>
              </a:ext>
            </a:extLst>
          </p:cNvPr>
          <p:cNvSpPr txBox="1"/>
          <p:nvPr/>
        </p:nvSpPr>
        <p:spPr>
          <a:xfrm>
            <a:off x="457200" y="1905000"/>
            <a:ext cx="12954000" cy="1938992"/>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CN" sz="6000" b="1">
                <a:solidFill>
                  <a:srgbClr val="276E2F"/>
                </a:solidFill>
                <a:latin typeface="UTM Cooper Black" panose="02040603050506020204" pitchFamily="18" charset="0"/>
                <a:ea typeface="微软雅黑" panose="020B0503020204020204" pitchFamily="34" charset="-122"/>
              </a:rPr>
              <a:t>3.</a:t>
            </a:r>
          </a:p>
          <a:p>
            <a:pPr algn="ctr"/>
            <a:r>
              <a:rPr lang="en-US" altLang="zh-CN" sz="6000" b="1">
                <a:solidFill>
                  <a:srgbClr val="276E2F"/>
                </a:solidFill>
                <a:latin typeface="UTM Cooper Black" panose="02040603050506020204" pitchFamily="18" charset="0"/>
                <a:ea typeface="微软雅黑" panose="020B0503020204020204" pitchFamily="34" charset="-122"/>
              </a:rPr>
              <a:t>Luyện đọc diễn cảm</a:t>
            </a:r>
            <a:endParaRPr lang="zh-CN" altLang="en-US" sz="6000" b="1" dirty="0">
              <a:solidFill>
                <a:srgbClr val="276E2F"/>
              </a:solidFill>
              <a:latin typeface="UTM Cooper Black" panose="02040603050506020204" pitchFamily="18" charset="0"/>
              <a:ea typeface="微软雅黑" panose="020B0503020204020204" pitchFamily="34" charset="-122"/>
            </a:endParaRPr>
          </a:p>
        </p:txBody>
      </p:sp>
      <p:pic>
        <p:nvPicPr>
          <p:cNvPr id="3" name="Picture 2">
            <a:extLst>
              <a:ext uri="{FF2B5EF4-FFF2-40B4-BE49-F238E27FC236}">
                <a16:creationId xmlns:a16="http://schemas.microsoft.com/office/drawing/2014/main" xmlns="" id="{CD350F32-B8B8-40B5-8A54-11A383BC13BB}"/>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10706100" y="3200400"/>
            <a:ext cx="1728334" cy="4128798"/>
          </a:xfrm>
          <a:prstGeom prst="rect">
            <a:avLst/>
          </a:prstGeom>
        </p:spPr>
      </p:pic>
      <p:pic>
        <p:nvPicPr>
          <p:cNvPr id="5" name="Picture 4">
            <a:extLst>
              <a:ext uri="{FF2B5EF4-FFF2-40B4-BE49-F238E27FC236}">
                <a16:creationId xmlns:a16="http://schemas.microsoft.com/office/drawing/2014/main" xmlns="" id="{846F9CAB-4705-4BEE-BD7D-5EDF3FC35F5E}"/>
              </a:ext>
            </a:extLst>
          </p:cNvPr>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7459" t="2752" r="8094" b="57257"/>
          <a:stretch/>
        </p:blipFill>
        <p:spPr>
          <a:xfrm flipH="1">
            <a:off x="762000" y="3200400"/>
            <a:ext cx="1879600" cy="3681051"/>
          </a:xfrm>
          <a:prstGeom prst="rect">
            <a:avLst/>
          </a:prstGeom>
        </p:spPr>
      </p:pic>
    </p:spTree>
    <p:custDataLst>
      <p:tags r:id="rId1"/>
    </p:custDataLst>
    <p:extLst>
      <p:ext uri="{BB962C8B-B14F-4D97-AF65-F5344CB8AC3E}">
        <p14:creationId xmlns:p14="http://schemas.microsoft.com/office/powerpoint/2010/main" val="15278979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xmlns="" id="{6815B206-B512-426E-A9FD-35BCB68C51AE}"/>
              </a:ext>
            </a:extLst>
          </p:cNvPr>
          <p:cNvSpPr/>
          <p:nvPr/>
        </p:nvSpPr>
        <p:spPr>
          <a:xfrm>
            <a:off x="788945" y="1447800"/>
            <a:ext cx="10614110" cy="1143000"/>
          </a:xfrm>
          <a:prstGeom prst="round2DiagRect">
            <a:avLst>
              <a:gd name="adj1" fmla="val 50000"/>
              <a:gd name="adj2" fmla="val 0"/>
            </a:avLst>
          </a:prstGeom>
          <a:solidFill>
            <a:srgbClr val="E6F5F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400" b="1">
                <a:solidFill>
                  <a:srgbClr val="FF0000"/>
                </a:solidFill>
                <a:latin typeface="Times New Roman" panose="02020603050405020304" pitchFamily="18" charset="0"/>
                <a:cs typeface="Times New Roman" panose="02020603050405020304" pitchFamily="18" charset="0"/>
              </a:rPr>
              <a:t>Các em hãy nhắc lại giọng đọc của bài</a:t>
            </a:r>
          </a:p>
        </p:txBody>
      </p:sp>
      <p:sp>
        <p:nvSpPr>
          <p:cNvPr id="3" name="TextBox 2">
            <a:extLst>
              <a:ext uri="{FF2B5EF4-FFF2-40B4-BE49-F238E27FC236}">
                <a16:creationId xmlns:a16="http://schemas.microsoft.com/office/drawing/2014/main" xmlns="" id="{EFD575EA-5218-4A75-A24A-3146CFD61D82}"/>
              </a:ext>
            </a:extLst>
          </p:cNvPr>
          <p:cNvSpPr txBox="1"/>
          <p:nvPr/>
        </p:nvSpPr>
        <p:spPr>
          <a:xfrm>
            <a:off x="968290" y="2895600"/>
            <a:ext cx="10255420" cy="2308324"/>
          </a:xfrm>
          <a:prstGeom prst="rect">
            <a:avLst/>
          </a:prstGeom>
          <a:solidFill>
            <a:schemeClr val="accent2"/>
          </a:solidFill>
          <a:ln>
            <a:solidFill>
              <a:srgbClr val="276E2F"/>
            </a:solidFill>
          </a:ln>
        </p:spPr>
        <p:txBody>
          <a:bodyPr wrap="square" rtlCol="0">
            <a:spAutoFit/>
          </a:bodyPr>
          <a:lstStyle/>
          <a:p>
            <a:r>
              <a:rPr lang="en-US" sz="3600">
                <a:solidFill>
                  <a:sysClr val="windowText" lastClr="000000"/>
                </a:solidFill>
                <a:latin typeface="Times New Roman" panose="02020603050405020304" pitchFamily="18" charset="0"/>
                <a:ea typeface="微软雅黑" panose="020B0503020204020204" pitchFamily="34" charset="-122"/>
                <a:cs typeface="Times New Roman" panose="02020603050405020304" pitchFamily="18" charset="0"/>
              </a:rPr>
              <a:t>Toàn bài đọc với giọng kể chuyện: trang nghiêm ở đoạn dân làng đón cô giáo với những nghi thức long trọng; vui hồ hởi ở đoạn dân làng xem cô giáo viết chữ.</a:t>
            </a:r>
          </a:p>
        </p:txBody>
      </p:sp>
      <p:pic>
        <p:nvPicPr>
          <p:cNvPr id="4" name="Picture 3">
            <a:extLst>
              <a:ext uri="{FF2B5EF4-FFF2-40B4-BE49-F238E27FC236}">
                <a16:creationId xmlns:a16="http://schemas.microsoft.com/office/drawing/2014/main" xmlns="" id="{2B16B735-F607-49CC-A79B-1D251DD3926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10706100" y="3200400"/>
            <a:ext cx="1728334" cy="4128798"/>
          </a:xfrm>
          <a:prstGeom prst="rect">
            <a:avLst/>
          </a:prstGeom>
        </p:spPr>
      </p:pic>
    </p:spTree>
    <p:custDataLst>
      <p:tags r:id="rId1"/>
    </p:custDataLst>
    <p:extLst>
      <p:ext uri="{BB962C8B-B14F-4D97-AF65-F5344CB8AC3E}">
        <p14:creationId xmlns:p14="http://schemas.microsoft.com/office/powerpoint/2010/main" val="9392021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par>
                          <p:cTn id="15" fill="hold">
                            <p:stCondLst>
                              <p:cond delay="500"/>
                            </p:stCondLst>
                            <p:childTnLst>
                              <p:par>
                                <p:cTn id="16" presetID="2" presetClass="entr" presetSubtype="2"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1+#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6D003AA-7063-46D2-9547-C9153C850843}"/>
              </a:ext>
            </a:extLst>
          </p:cNvPr>
          <p:cNvSpPr txBox="1"/>
          <p:nvPr/>
        </p:nvSpPr>
        <p:spPr>
          <a:xfrm>
            <a:off x="952500" y="1447800"/>
            <a:ext cx="10287000" cy="4738271"/>
          </a:xfrm>
          <a:prstGeom prst="snip2DiagRect">
            <a:avLst/>
          </a:prstGeom>
          <a:solidFill>
            <a:schemeClr val="bg1"/>
          </a:solidFill>
          <a:ln>
            <a:solidFill>
              <a:srgbClr val="276E2F"/>
            </a:solid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a:ln>
                  <a:noFill/>
                </a:ln>
                <a:solidFill>
                  <a:srgbClr val="006699"/>
                </a:solidFill>
                <a:effectLst/>
                <a:uLnTx/>
                <a:uFillTx/>
                <a:latin typeface="Times New Roman" panose="02020603050405020304" pitchFamily="18" charset="0"/>
                <a:cs typeface="Times New Roman" panose="02020603050405020304" pitchFamily="18" charset="0"/>
              </a:rPr>
              <a:t>Già Rok </a:t>
            </a:r>
            <a:r>
              <a:rPr kumimoji="0" lang="vi-VN" sz="3600" b="1" i="1" u="sng"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xoa tay</a:t>
            </a:r>
            <a:r>
              <a:rPr kumimoji="0" lang="vi-VN" sz="3600" b="0" i="0" u="none" strike="noStrike" kern="1200" cap="none" spc="0" normalizeH="0" baseline="0" noProof="0">
                <a:ln>
                  <a:noFill/>
                </a:ln>
                <a:solidFill>
                  <a:srgbClr val="006699"/>
                </a:solidFill>
                <a:effectLst/>
                <a:uLnTx/>
                <a:uFillTx/>
                <a:latin typeface="Times New Roman" panose="02020603050405020304" pitchFamily="18" charset="0"/>
                <a:cs typeface="Times New Roman" panose="02020603050405020304" pitchFamily="18" charset="0"/>
              </a:rPr>
              <a:t> lên vết chém, khen: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a:ln>
                  <a:noFill/>
                </a:ln>
                <a:solidFill>
                  <a:srgbClr val="006699"/>
                </a:solidFill>
                <a:effectLst/>
                <a:uLnTx/>
                <a:uFillTx/>
                <a:latin typeface="Times New Roman" panose="02020603050405020304" pitchFamily="18" charset="0"/>
                <a:cs typeface="Times New Roman" panose="02020603050405020304" pitchFamily="18" charset="0"/>
              </a:rPr>
              <a:t>- Tốt cái bụng đó, cô giáo ạ!</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a:ln>
                  <a:noFill/>
                </a:ln>
                <a:solidFill>
                  <a:srgbClr val="006699"/>
                </a:solidFill>
                <a:effectLst/>
                <a:uLnTx/>
                <a:uFillTx/>
                <a:latin typeface="Times New Roman" panose="02020603050405020304" pitchFamily="18" charset="0"/>
                <a:cs typeface="Times New Roman" panose="02020603050405020304" pitchFamily="18" charset="0"/>
              </a:rPr>
              <a:t>     Rồi giọng già</a:t>
            </a:r>
            <a:r>
              <a:rPr lang="vi-VN" sz="3600" b="1" i="1" u="sng">
                <a:solidFill>
                  <a:srgbClr val="FF0000"/>
                </a:solidFill>
                <a:latin typeface="Times New Roman" panose="02020603050405020304" pitchFamily="18" charset="0"/>
                <a:cs typeface="Times New Roman" panose="02020603050405020304" pitchFamily="18" charset="0"/>
              </a:rPr>
              <a:t> vui hẳn </a:t>
            </a:r>
            <a:r>
              <a:rPr kumimoji="0" lang="vi-VN" sz="3600" b="0" i="0" u="none" strike="noStrike" kern="1200" cap="none" spc="0" normalizeH="0" baseline="0" noProof="0">
                <a:ln>
                  <a:noFill/>
                </a:ln>
                <a:solidFill>
                  <a:srgbClr val="006699"/>
                </a:solidFill>
                <a:effectLst/>
                <a:uLnTx/>
                <a:uFillTx/>
                <a:latin typeface="Times New Roman" panose="02020603050405020304" pitchFamily="18" charset="0"/>
                <a:cs typeface="Times New Roman" panose="02020603050405020304" pitchFamily="18" charset="0"/>
              </a:rPr>
              <a:t>lên: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a:ln>
                  <a:noFill/>
                </a:ln>
                <a:solidFill>
                  <a:srgbClr val="006699"/>
                </a:solidFill>
                <a:effectLst/>
                <a:uLnTx/>
                <a:uFillTx/>
                <a:latin typeface="Times New Roman" panose="02020603050405020304" pitchFamily="18" charset="0"/>
                <a:cs typeface="Times New Roman" panose="02020603050405020304" pitchFamily="18" charset="0"/>
              </a:rPr>
              <a:t>- Bây giờ cho người già </a:t>
            </a:r>
            <a:r>
              <a:rPr lang="vi-VN" sz="3600" b="1" i="1" u="sng">
                <a:solidFill>
                  <a:srgbClr val="FF0000"/>
                </a:solidFill>
                <a:latin typeface="Times New Roman" panose="02020603050405020304" pitchFamily="18" charset="0"/>
                <a:cs typeface="Times New Roman" panose="02020603050405020304" pitchFamily="18" charset="0"/>
              </a:rPr>
              <a:t>xem cái chữ</a:t>
            </a:r>
            <a:r>
              <a:rPr kumimoji="0" lang="vi-VN" sz="3600" b="0" i="0" u="none" strike="noStrike" kern="1200" cap="none" spc="0" normalizeH="0" baseline="0" noProof="0">
                <a:ln>
                  <a:noFill/>
                </a:ln>
                <a:solidFill>
                  <a:srgbClr val="006699"/>
                </a:solidFill>
                <a:effectLst/>
                <a:uLnTx/>
                <a:uFillTx/>
                <a:latin typeface="Times New Roman" panose="02020603050405020304" pitchFamily="18" charset="0"/>
                <a:cs typeface="Times New Roman" panose="02020603050405020304" pitchFamily="18" charset="0"/>
              </a:rPr>
              <a:t> của cô giáo đi!</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a:ln>
                  <a:noFill/>
                </a:ln>
                <a:solidFill>
                  <a:srgbClr val="006699"/>
                </a:solidFill>
                <a:effectLst/>
                <a:uLnTx/>
                <a:uFillTx/>
                <a:latin typeface="Times New Roman" panose="02020603050405020304" pitchFamily="18" charset="0"/>
                <a:cs typeface="Times New Roman" panose="02020603050405020304" pitchFamily="18" charset="0"/>
              </a:rPr>
              <a:t>     Bao nhiêu tiếng người cùng </a:t>
            </a:r>
            <a:r>
              <a:rPr lang="vi-VN" sz="3600" b="1" i="1" u="sng">
                <a:solidFill>
                  <a:srgbClr val="FF0000"/>
                </a:solidFill>
                <a:latin typeface="Times New Roman" panose="02020603050405020304" pitchFamily="18" charset="0"/>
                <a:cs typeface="Times New Roman" panose="02020603050405020304" pitchFamily="18" charset="0"/>
              </a:rPr>
              <a:t>ùa theo</a:t>
            </a:r>
            <a:r>
              <a:rPr kumimoji="0" lang="vi-VN" sz="3600" b="0" i="0" u="none" strike="noStrike" kern="1200" cap="none" spc="0" normalizeH="0" baseline="0" noProof="0">
                <a:ln>
                  <a:noFill/>
                </a:ln>
                <a:solidFill>
                  <a:srgbClr val="006699"/>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a:ln>
                  <a:noFill/>
                </a:ln>
                <a:solidFill>
                  <a:srgbClr val="006699"/>
                </a:solidFill>
                <a:effectLst/>
                <a:uLnTx/>
                <a:uFillTx/>
                <a:latin typeface="Times New Roman" panose="02020603050405020304" pitchFamily="18" charset="0"/>
                <a:cs typeface="Times New Roman" panose="02020603050405020304" pitchFamily="18" charset="0"/>
              </a:rPr>
              <a:t>- </a:t>
            </a:r>
            <a:r>
              <a:rPr lang="vi-VN" sz="3600" b="1" i="1" u="sng">
                <a:solidFill>
                  <a:srgbClr val="FF0000"/>
                </a:solidFill>
                <a:latin typeface="Times New Roman" panose="02020603050405020304" pitchFamily="18" charset="0"/>
                <a:cs typeface="Times New Roman" panose="02020603050405020304" pitchFamily="18" charset="0"/>
              </a:rPr>
              <a:t>Phải đấy</a:t>
            </a:r>
            <a:r>
              <a:rPr kumimoji="0" lang="vi-VN" sz="3600" b="0" i="0" u="none" strike="noStrike" kern="1200" cap="none" spc="0" normalizeH="0" baseline="0" noProof="0">
                <a:ln>
                  <a:noFill/>
                </a:ln>
                <a:solidFill>
                  <a:srgbClr val="006699"/>
                </a:solidFill>
                <a:effectLst/>
                <a:uLnTx/>
                <a:uFillTx/>
                <a:latin typeface="Times New Roman" panose="02020603050405020304" pitchFamily="18" charset="0"/>
                <a:cs typeface="Times New Roman" panose="02020603050405020304" pitchFamily="18" charset="0"/>
              </a:rPr>
              <a:t>! Cô giáo cho lũ làng </a:t>
            </a:r>
            <a:r>
              <a:rPr lang="vi-VN" sz="3600" b="1" i="1" u="sng">
                <a:solidFill>
                  <a:srgbClr val="FF0000"/>
                </a:solidFill>
                <a:latin typeface="Times New Roman" panose="02020603050405020304" pitchFamily="18" charset="0"/>
                <a:cs typeface="Times New Roman" panose="02020603050405020304" pitchFamily="18" charset="0"/>
              </a:rPr>
              <a:t>xem cái chữ nào</a:t>
            </a:r>
            <a:r>
              <a:rPr kumimoji="0" lang="vi-VN" sz="3600" b="0" i="0" u="none" strike="noStrike" kern="1200" cap="none" spc="0" normalizeH="0" baseline="0" noProof="0">
                <a:ln>
                  <a:noFill/>
                </a:ln>
                <a:solidFill>
                  <a:srgbClr val="006699"/>
                </a:solidFill>
                <a:effectLst/>
                <a:uLnTx/>
                <a:uFillTx/>
                <a:latin typeface="Times New Roman" panose="02020603050405020304" pitchFamily="18" charset="0"/>
                <a:cs typeface="Times New Roman" panose="02020603050405020304" pitchFamily="18" charset="0"/>
              </a:rPr>
              <a:t>!</a:t>
            </a:r>
            <a:endParaRPr lang="en-US" sz="360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xmlns="" id="{4823926A-D2D9-4EA5-BFE0-A2B66F05A57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10706100" y="3200400"/>
            <a:ext cx="1728334" cy="4128798"/>
          </a:xfrm>
          <a:prstGeom prst="rect">
            <a:avLst/>
          </a:prstGeom>
        </p:spPr>
      </p:pic>
      <p:pic>
        <p:nvPicPr>
          <p:cNvPr id="6" name="Picture 5">
            <a:extLst>
              <a:ext uri="{FF2B5EF4-FFF2-40B4-BE49-F238E27FC236}">
                <a16:creationId xmlns:a16="http://schemas.microsoft.com/office/drawing/2014/main" xmlns="" id="{3DFDF362-B744-4AFA-A52E-0F1F2E4A9F62}"/>
              </a:ext>
            </a:extLst>
          </p:cNvPr>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7459" t="2752" r="8094" b="57257"/>
          <a:stretch/>
        </p:blipFill>
        <p:spPr>
          <a:xfrm flipH="1">
            <a:off x="-1135" y="3886200"/>
            <a:ext cx="1574800" cy="3084124"/>
          </a:xfrm>
          <a:prstGeom prst="rect">
            <a:avLst/>
          </a:prstGeom>
        </p:spPr>
      </p:pic>
    </p:spTree>
    <p:custDataLst>
      <p:tags r:id="rId1"/>
    </p:custDataLst>
    <p:extLst>
      <p:ext uri="{BB962C8B-B14F-4D97-AF65-F5344CB8AC3E}">
        <p14:creationId xmlns:p14="http://schemas.microsoft.com/office/powerpoint/2010/main" val="33689046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5A6A9044-D5D2-407F-A906-930D49C85470}"/>
              </a:ext>
            </a:extLst>
          </p:cNvPr>
          <p:cNvSpPr txBox="1"/>
          <p:nvPr/>
        </p:nvSpPr>
        <p:spPr>
          <a:xfrm>
            <a:off x="990600" y="838200"/>
            <a:ext cx="11010900" cy="4085511"/>
          </a:xfrm>
          <a:prstGeom prst="snipRoundRect">
            <a:avLst>
              <a:gd name="adj1" fmla="val 11044"/>
              <a:gd name="adj2" fmla="val 20727"/>
            </a:avLst>
          </a:prstGeom>
          <a:solidFill>
            <a:schemeClr val="bg1"/>
          </a:solidFill>
          <a:ln>
            <a:solidFill>
              <a:srgbClr val="276E2F"/>
            </a:solidFill>
          </a:ln>
        </p:spPr>
        <p:txBody>
          <a:bodyPr wrap="square">
            <a:spAutoFit/>
          </a:bodyPr>
          <a:lstStyle/>
          <a:p>
            <a:r>
              <a:rPr lang="vi-VN" sz="3600">
                <a:latin typeface="Times New Roman" panose="02020603050405020304" pitchFamily="18" charset="0"/>
                <a:cs typeface="Times New Roman" panose="02020603050405020304" pitchFamily="18" charset="0"/>
              </a:rPr>
              <a:t>  Y Hoa lấy trong gùi ra một trang giấy, trải lên sàn nhà. Mọi người </a:t>
            </a:r>
            <a:r>
              <a:rPr lang="vi-VN" sz="3600" b="1" i="1" u="sng">
                <a:solidFill>
                  <a:srgbClr val="FF0000"/>
                </a:solidFill>
                <a:latin typeface="Times New Roman" panose="02020603050405020304" pitchFamily="18" charset="0"/>
                <a:cs typeface="Times New Roman" panose="02020603050405020304" pitchFamily="18" charset="0"/>
              </a:rPr>
              <a:t>im phăng phắc</a:t>
            </a:r>
            <a:r>
              <a:rPr lang="vi-VN" sz="3600">
                <a:latin typeface="Times New Roman" panose="02020603050405020304" pitchFamily="18" charset="0"/>
                <a:cs typeface="Times New Roman" panose="02020603050405020304" pitchFamily="18" charset="0"/>
              </a:rPr>
              <a:t>. Y Hoa </a:t>
            </a:r>
            <a:r>
              <a:rPr lang="vi-VN" sz="3600" b="1" i="1" u="sng">
                <a:solidFill>
                  <a:srgbClr val="FF0000"/>
                </a:solidFill>
                <a:latin typeface="Times New Roman" panose="02020603050405020304" pitchFamily="18" charset="0"/>
                <a:cs typeface="Times New Roman" panose="02020603050405020304" pitchFamily="18" charset="0"/>
              </a:rPr>
              <a:t>nghe thấy rõ cả tiếng tim đập trong lồng ngực</a:t>
            </a:r>
            <a:r>
              <a:rPr lang="vi-VN" sz="3600">
                <a:latin typeface="Times New Roman" panose="02020603050405020304" pitchFamily="18" charset="0"/>
                <a:cs typeface="Times New Roman" panose="02020603050405020304" pitchFamily="18" charset="0"/>
              </a:rPr>
              <a:t> mình. Quỳ hai gối lên sàn, cô giáo viết thật </a:t>
            </a:r>
            <a:r>
              <a:rPr lang="vi-VN" sz="3600" b="1" i="1" u="sng">
                <a:solidFill>
                  <a:srgbClr val="FF0000"/>
                </a:solidFill>
                <a:latin typeface="Times New Roman" panose="02020603050405020304" pitchFamily="18" charset="0"/>
                <a:cs typeface="Times New Roman" panose="02020603050405020304" pitchFamily="18" charset="0"/>
              </a:rPr>
              <a:t>to</a:t>
            </a:r>
            <a:r>
              <a:rPr lang="vi-VN" sz="3600">
                <a:latin typeface="Times New Roman" panose="02020603050405020304" pitchFamily="18" charset="0"/>
                <a:cs typeface="Times New Roman" panose="02020603050405020304" pitchFamily="18" charset="0"/>
              </a:rPr>
              <a:t>, thật </a:t>
            </a:r>
            <a:r>
              <a:rPr lang="vi-VN" sz="3600" b="1" i="1" u="sng">
                <a:solidFill>
                  <a:srgbClr val="FF0000"/>
                </a:solidFill>
                <a:latin typeface="Times New Roman" panose="02020603050405020304" pitchFamily="18" charset="0"/>
                <a:cs typeface="Times New Roman" panose="02020603050405020304" pitchFamily="18" charset="0"/>
              </a:rPr>
              <a:t>đậm</a:t>
            </a:r>
            <a:r>
              <a:rPr lang="vi-VN" sz="3600">
                <a:latin typeface="Times New Roman" panose="02020603050405020304" pitchFamily="18" charset="0"/>
                <a:cs typeface="Times New Roman" panose="02020603050405020304" pitchFamily="18" charset="0"/>
              </a:rPr>
              <a:t> hai chữ: “</a:t>
            </a:r>
            <a:r>
              <a:rPr lang="vi-VN" sz="3600" b="1" i="1" u="sng">
                <a:solidFill>
                  <a:srgbClr val="FF0000"/>
                </a:solidFill>
                <a:latin typeface="Times New Roman" panose="02020603050405020304" pitchFamily="18" charset="0"/>
                <a:cs typeface="Times New Roman" panose="02020603050405020304" pitchFamily="18" charset="0"/>
              </a:rPr>
              <a:t>Bác Hồ</a:t>
            </a:r>
            <a:r>
              <a:rPr lang="vi-VN" sz="3600">
                <a:latin typeface="Times New Roman" panose="02020603050405020304" pitchFamily="18" charset="0"/>
                <a:cs typeface="Times New Roman" panose="02020603050405020304" pitchFamily="18" charset="0"/>
              </a:rPr>
              <a:t>”. Y Hoa viết xong, bỗng bao nhiêu tiếng cùng </a:t>
            </a:r>
            <a:r>
              <a:rPr lang="vi-VN" sz="3600" b="1" i="1" u="sng">
                <a:solidFill>
                  <a:srgbClr val="FF0000"/>
                </a:solidFill>
                <a:latin typeface="Times New Roman" panose="02020603050405020304" pitchFamily="18" charset="0"/>
                <a:cs typeface="Times New Roman" panose="02020603050405020304" pitchFamily="18" charset="0"/>
              </a:rPr>
              <a:t>hò reo</a:t>
            </a:r>
            <a:r>
              <a:rPr lang="vi-VN" sz="3600">
                <a:latin typeface="Times New Roman" panose="02020603050405020304" pitchFamily="18" charset="0"/>
                <a:cs typeface="Times New Roman" panose="02020603050405020304" pitchFamily="18" charset="0"/>
              </a:rPr>
              <a:t>:</a:t>
            </a:r>
          </a:p>
          <a:p>
            <a:r>
              <a:rPr lang="vi-VN" sz="3600">
                <a:latin typeface="Times New Roman" panose="02020603050405020304" pitchFamily="18" charset="0"/>
                <a:cs typeface="Times New Roman" panose="02020603050405020304" pitchFamily="18" charset="0"/>
              </a:rPr>
              <a:t>- Ôi! Chữ cô giáo này! Nhìn kìa!</a:t>
            </a:r>
          </a:p>
          <a:p>
            <a:r>
              <a:rPr lang="vi-VN" sz="3600">
                <a:latin typeface="Times New Roman" panose="02020603050405020304" pitchFamily="18" charset="0"/>
                <a:cs typeface="Times New Roman" panose="02020603050405020304" pitchFamily="18" charset="0"/>
              </a:rPr>
              <a:t>- A, chữ, chữ cô giáo!</a:t>
            </a:r>
          </a:p>
        </p:txBody>
      </p:sp>
      <p:pic>
        <p:nvPicPr>
          <p:cNvPr id="4" name="Picture 3">
            <a:extLst>
              <a:ext uri="{FF2B5EF4-FFF2-40B4-BE49-F238E27FC236}">
                <a16:creationId xmlns:a16="http://schemas.microsoft.com/office/drawing/2014/main" xmlns="" id="{FAEEC973-6845-4AD6-96EE-8774229E4F9B}"/>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10706100" y="3200400"/>
            <a:ext cx="1728334" cy="4128798"/>
          </a:xfrm>
          <a:prstGeom prst="rect">
            <a:avLst/>
          </a:prstGeom>
        </p:spPr>
      </p:pic>
      <p:pic>
        <p:nvPicPr>
          <p:cNvPr id="6" name="Picture 5">
            <a:extLst>
              <a:ext uri="{FF2B5EF4-FFF2-40B4-BE49-F238E27FC236}">
                <a16:creationId xmlns:a16="http://schemas.microsoft.com/office/drawing/2014/main" xmlns="" id="{9E56C060-CF46-40BE-B7E6-47AB8D1150C3}"/>
              </a:ext>
            </a:extLst>
          </p:cNvPr>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7459" t="2752" r="8094" b="57257"/>
          <a:stretch/>
        </p:blipFill>
        <p:spPr>
          <a:xfrm flipH="1">
            <a:off x="-153534" y="3773876"/>
            <a:ext cx="1422400" cy="3084124"/>
          </a:xfrm>
          <a:prstGeom prst="rect">
            <a:avLst/>
          </a:prstGeom>
        </p:spPr>
      </p:pic>
    </p:spTree>
    <p:custDataLst>
      <p:tags r:id="rId1"/>
    </p:custDataLst>
    <p:extLst>
      <p:ext uri="{BB962C8B-B14F-4D97-AF65-F5344CB8AC3E}">
        <p14:creationId xmlns:p14="http://schemas.microsoft.com/office/powerpoint/2010/main" val="935536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backgroundRemoval t="5641" b="41096" l="32098" r="44812">
                        <a14:foregroundMark x1="38997" y1="7010" x2="38997" y2="7010"/>
                        <a14:foregroundMark x1="32212" y1="10798" x2="32212" y2="11039"/>
                        <a14:foregroundMark x1="32212" y1="11362" x2="32212" y2="12409"/>
                        <a14:foregroundMark x1="37229" y1="5641" x2="37229" y2="5641"/>
                        <a14:foregroundMark x1="37115" y1="39807" x2="37286" y2="41096"/>
                      </a14:backgroundRemoval>
                    </a14:imgEffect>
                  </a14:imgLayer>
                </a14:imgProps>
              </a:ext>
              <a:ext uri="{28A0092B-C50C-407E-A947-70E740481C1C}">
                <a14:useLocalDpi xmlns:a14="http://schemas.microsoft.com/office/drawing/2010/main" val="0"/>
              </a:ext>
            </a:extLst>
          </a:blip>
          <a:srcRect l="30909" t="4859" r="53637" b="57281"/>
          <a:stretch/>
        </p:blipFill>
        <p:spPr>
          <a:xfrm>
            <a:off x="1905000" y="420551"/>
            <a:ext cx="3766038" cy="6527800"/>
          </a:xfrm>
          <a:prstGeom prst="rect">
            <a:avLst/>
          </a:prstGeom>
        </p:spPr>
      </p:pic>
      <p:sp>
        <p:nvSpPr>
          <p:cNvPr id="2" name="Rectangles 1"/>
          <p:cNvSpPr/>
          <p:nvPr/>
        </p:nvSpPr>
        <p:spPr>
          <a:xfrm>
            <a:off x="5334000" y="2485571"/>
            <a:ext cx="3409950" cy="1198880"/>
          </a:xfrm>
          <a:prstGeom prst="rect">
            <a:avLst/>
          </a:prstGeom>
          <a:noFill/>
          <a:ln>
            <a:noFill/>
          </a:ln>
        </p:spPr>
        <p:txBody>
          <a:bodyPr wrap="none" rtlCol="0" anchor="t">
            <a:spAutoFit/>
          </a:bodyPr>
          <a:lstStyle/>
          <a:p>
            <a:pPr algn="ctr"/>
            <a:r>
              <a:rPr lang="en-GB" altLang="en-US" sz="7200" b="1">
                <a:solidFill>
                  <a:schemeClr val="tx1"/>
                </a:solidFill>
                <a:effectLst>
                  <a:outerShdw blurRad="38100" dist="19050" dir="2700000" algn="tl" rotWithShape="0">
                    <a:schemeClr val="dk1">
                      <a:alpha val="40000"/>
                    </a:schemeClr>
                  </a:outerShdw>
                </a:effectLst>
                <a:latin typeface="UVN Nguyen Du" panose="04030805020802020802" pitchFamily="82" charset="0"/>
                <a:cs typeface="SVN-Cookies" panose="02040603050506020204" charset="0"/>
              </a:rPr>
              <a:t>Thi đọc</a:t>
            </a:r>
          </a:p>
        </p:txBody>
      </p:sp>
      <p:pic>
        <p:nvPicPr>
          <p:cNvPr id="18" name="图片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303395"/>
            <a:ext cx="12192000" cy="2529205"/>
          </a:xfrm>
          <a:prstGeom prst="rect">
            <a:avLst/>
          </a:prstGeom>
        </p:spPr>
      </p:pic>
    </p:spTree>
    <p:custDataLst>
      <p:tags r:id="rId1"/>
    </p:custData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
            <a:extLst>
              <a:ext uri="{FF2B5EF4-FFF2-40B4-BE49-F238E27FC236}">
                <a16:creationId xmlns:a16="http://schemas.microsoft.com/office/drawing/2014/main" xmlns="" id="{C7E7A903-C05A-4B98-9DDC-47F015A83992}"/>
              </a:ext>
            </a:extLst>
          </p:cNvPr>
          <p:cNvSpPr txBox="1"/>
          <p:nvPr/>
        </p:nvSpPr>
        <p:spPr>
          <a:xfrm>
            <a:off x="3200400" y="304800"/>
            <a:ext cx="5791200" cy="1015663"/>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CN" sz="6000" b="1">
                <a:solidFill>
                  <a:srgbClr val="276E2F"/>
                </a:solidFill>
                <a:latin typeface="UTM Cooper Black" panose="02040603050506020204" pitchFamily="18" charset="0"/>
                <a:ea typeface="微软雅黑" panose="020B0503020204020204" pitchFamily="34" charset="-122"/>
              </a:rPr>
              <a:t>CỦNG CỐ</a:t>
            </a:r>
          </a:p>
        </p:txBody>
      </p:sp>
      <p:sp>
        <p:nvSpPr>
          <p:cNvPr id="3" name="Rectangle: Diagonal Corners Rounded 2">
            <a:extLst>
              <a:ext uri="{FF2B5EF4-FFF2-40B4-BE49-F238E27FC236}">
                <a16:creationId xmlns:a16="http://schemas.microsoft.com/office/drawing/2014/main" xmlns="" id="{414E4DDA-DEF7-4254-B857-7D391834AAA4}"/>
              </a:ext>
            </a:extLst>
          </p:cNvPr>
          <p:cNvSpPr/>
          <p:nvPr/>
        </p:nvSpPr>
        <p:spPr>
          <a:xfrm>
            <a:off x="1524000" y="1466850"/>
            <a:ext cx="9663927" cy="1143000"/>
          </a:xfrm>
          <a:prstGeom prst="round2DiagRect">
            <a:avLst>
              <a:gd name="adj1" fmla="val 50000"/>
              <a:gd name="adj2" fmla="val 0"/>
            </a:avLst>
          </a:prstGeom>
          <a:solidFill>
            <a:srgbClr val="E6F5F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400" b="1">
                <a:solidFill>
                  <a:srgbClr val="FF0000"/>
                </a:solidFill>
                <a:latin typeface="Times New Roman" panose="02020603050405020304" pitchFamily="18" charset="0"/>
                <a:cs typeface="Times New Roman" panose="02020603050405020304" pitchFamily="18" charset="0"/>
              </a:rPr>
              <a:t>Các em hãy nhắc lại nội dung của bài</a:t>
            </a:r>
          </a:p>
        </p:txBody>
      </p:sp>
      <p:sp>
        <p:nvSpPr>
          <p:cNvPr id="5" name="TextBox 4">
            <a:extLst>
              <a:ext uri="{FF2B5EF4-FFF2-40B4-BE49-F238E27FC236}">
                <a16:creationId xmlns:a16="http://schemas.microsoft.com/office/drawing/2014/main" xmlns="" id="{692C3B62-F684-4831-A8BE-AF9420C6B3AE}"/>
              </a:ext>
            </a:extLst>
          </p:cNvPr>
          <p:cNvSpPr txBox="1"/>
          <p:nvPr/>
        </p:nvSpPr>
        <p:spPr>
          <a:xfrm>
            <a:off x="1004072" y="3063776"/>
            <a:ext cx="10437734" cy="2308324"/>
          </a:xfrm>
          <a:prstGeom prst="snipRoundRect">
            <a:avLst>
              <a:gd name="adj1" fmla="val 0"/>
              <a:gd name="adj2" fmla="val 23448"/>
            </a:avLst>
          </a:prstGeom>
          <a:solidFill>
            <a:schemeClr val="accent2"/>
          </a:solidFill>
          <a:ln w="38100">
            <a:solidFill>
              <a:srgbClr val="276E2F"/>
            </a:solidFill>
          </a:ln>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Tình cảm của người Tây Nguyên yêu quý cô giáo, biết quý trọng văn hóa, mong muốn cho con em của dân tộc mình được học hành, thoát khỏi nghèo nàn, lạc hậu.</a:t>
            </a:r>
            <a:endParaRPr kumimoji="0" lang="en-US" sz="3600" b="0" i="0" u="none" strike="noStrike" kern="1200" cap="none" spc="0" normalizeH="0" baseline="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Tree>
    <p:custDataLst>
      <p:tags r:id="rId1"/>
    </p:custDataLst>
    <p:extLst>
      <p:ext uri="{BB962C8B-B14F-4D97-AF65-F5344CB8AC3E}">
        <p14:creationId xmlns:p14="http://schemas.microsoft.com/office/powerpoint/2010/main" val="28759063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xmlns="" id="{B07D42D2-B7CA-470A-A7F1-C8B84B45F43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7206" b="99412" l="556" r="97667">
                        <a14:foregroundMark x1="556" y1="13529" x2="12222" y2="18676"/>
                        <a14:foregroundMark x1="12222" y1="18676" x2="13889" y2="22206"/>
                        <a14:foregroundMark x1="62444" y1="10735" x2="67556" y2="8529"/>
                        <a14:foregroundMark x1="67556" y1="8529" x2="64667" y2="13971"/>
                        <a14:foregroundMark x1="64667" y1="13971" x2="64667" y2="13971"/>
                        <a14:foregroundMark x1="83889" y1="12353" x2="90333" y2="18088"/>
                        <a14:foregroundMark x1="90333" y1="18088" x2="91778" y2="26765"/>
                        <a14:foregroundMark x1="91778" y1="26765" x2="91778" y2="26912"/>
                        <a14:foregroundMark x1="94444" y1="12647" x2="97778" y2="26471"/>
                        <a14:foregroundMark x1="97778" y1="26471" x2="97667" y2="34853"/>
                        <a14:foregroundMark x1="97667" y1="34853" x2="97556" y2="35441"/>
                        <a14:foregroundMark x1="38667" y1="8382" x2="41222" y2="7206"/>
                        <a14:foregroundMark x1="4778" y1="42353" x2="5556" y2="99265"/>
                        <a14:foregroundMark x1="5556" y1="99265" x2="5667" y2="99412"/>
                        <a14:foregroundMark x1="10778" y1="49853" x2="20778" y2="65588"/>
                        <a14:foregroundMark x1="85111" y1="15294" x2="70667" y2="37353"/>
                        <a14:foregroundMark x1="74222" y1="19706" x2="82778" y2="33382"/>
                        <a14:foregroundMark x1="47111" y1="13676" x2="48000" y2="14118"/>
                      </a14:backgroundRemoval>
                    </a14:imgEffect>
                  </a14:imgLayer>
                </a14:imgProps>
              </a:ext>
              <a:ext uri="{28A0092B-C50C-407E-A947-70E740481C1C}">
                <a14:useLocalDpi xmlns:a14="http://schemas.microsoft.com/office/drawing/2010/main" val="0"/>
              </a:ext>
            </a:extLst>
          </a:blip>
          <a:stretch>
            <a:fillRect/>
          </a:stretch>
        </p:blipFill>
        <p:spPr>
          <a:xfrm>
            <a:off x="0" y="-748360"/>
            <a:ext cx="12192000" cy="7653975"/>
          </a:xfrm>
          <a:prstGeom prst="rect">
            <a:avLst/>
          </a:prstGeom>
        </p:spPr>
      </p:pic>
      <p:pic>
        <p:nvPicPr>
          <p:cNvPr id="18" name="Picture 17">
            <a:hlinkClick r:id="rId8" action="ppaction://hlinksldjump"/>
            <a:extLst>
              <a:ext uri="{FF2B5EF4-FFF2-40B4-BE49-F238E27FC236}">
                <a16:creationId xmlns:a16="http://schemas.microsoft.com/office/drawing/2014/main" xmlns="" id="{84566E9C-166E-49C5-8F08-DD9197871A7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0545" t="28035" r="29874" b="25638"/>
          <a:stretch/>
        </p:blipFill>
        <p:spPr>
          <a:xfrm>
            <a:off x="3626047" y="2938548"/>
            <a:ext cx="838054" cy="980903"/>
          </a:xfrm>
          <a:prstGeom prst="rect">
            <a:avLst/>
          </a:prstGeom>
        </p:spPr>
      </p:pic>
      <p:pic>
        <p:nvPicPr>
          <p:cNvPr id="20" name="Picture 19">
            <a:extLst>
              <a:ext uri="{FF2B5EF4-FFF2-40B4-BE49-F238E27FC236}">
                <a16:creationId xmlns:a16="http://schemas.microsoft.com/office/drawing/2014/main" xmlns="" id="{109CA866-405A-470A-A37A-DC85B0813D7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49227" t="39858"/>
          <a:stretch/>
        </p:blipFill>
        <p:spPr>
          <a:xfrm>
            <a:off x="3327606" y="1622300"/>
            <a:ext cx="1505792" cy="1783674"/>
          </a:xfrm>
          <a:prstGeom prst="rect">
            <a:avLst/>
          </a:prstGeom>
        </p:spPr>
      </p:pic>
      <p:sp>
        <p:nvSpPr>
          <p:cNvPr id="2" name="Action Button: Go Forward or Next 1">
            <a:hlinkClick r:id="rId11" action="ppaction://hlinksldjump" highlightClick="1"/>
            <a:extLst>
              <a:ext uri="{FF2B5EF4-FFF2-40B4-BE49-F238E27FC236}">
                <a16:creationId xmlns:a16="http://schemas.microsoft.com/office/drawing/2014/main" xmlns="" id="{EA4AEB61-803E-487C-8FF8-40DB07D44CF1}"/>
              </a:ext>
            </a:extLst>
          </p:cNvPr>
          <p:cNvSpPr/>
          <p:nvPr/>
        </p:nvSpPr>
        <p:spPr>
          <a:xfrm>
            <a:off x="11335657" y="6401586"/>
            <a:ext cx="856343" cy="456414"/>
          </a:xfrm>
          <a:prstGeom prst="actionButtonForwardNext">
            <a:avLst/>
          </a:prstGeom>
          <a:solidFill>
            <a:srgbClr val="C88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3" name="Picture 42">
            <a:hlinkClick r:id="rId12" action="ppaction://hlinksldjump"/>
            <a:extLst>
              <a:ext uri="{FF2B5EF4-FFF2-40B4-BE49-F238E27FC236}">
                <a16:creationId xmlns:a16="http://schemas.microsoft.com/office/drawing/2014/main" xmlns="" id="{65803571-5AB7-401F-B0EB-5ACCBEE965E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0545" t="28035" r="29874" b="25638"/>
          <a:stretch/>
        </p:blipFill>
        <p:spPr>
          <a:xfrm>
            <a:off x="4914049" y="2668369"/>
            <a:ext cx="838054" cy="980903"/>
          </a:xfrm>
          <a:prstGeom prst="rect">
            <a:avLst/>
          </a:prstGeom>
        </p:spPr>
      </p:pic>
      <p:pic>
        <p:nvPicPr>
          <p:cNvPr id="10" name="Picture 9">
            <a:hlinkClick r:id="rId13" action="ppaction://hlinksldjump"/>
            <a:extLst>
              <a:ext uri="{FF2B5EF4-FFF2-40B4-BE49-F238E27FC236}">
                <a16:creationId xmlns:a16="http://schemas.microsoft.com/office/drawing/2014/main" xmlns="" id="{2BBF5DE3-65CB-4435-AE0E-1DEE97444DB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0545" t="28035" r="29874" b="25638"/>
          <a:stretch/>
        </p:blipFill>
        <p:spPr>
          <a:xfrm>
            <a:off x="5969856" y="2414745"/>
            <a:ext cx="838054" cy="980903"/>
          </a:xfrm>
          <a:prstGeom prst="rect">
            <a:avLst/>
          </a:prstGeom>
        </p:spPr>
      </p:pic>
      <p:pic>
        <p:nvPicPr>
          <p:cNvPr id="44" name="Picture 43">
            <a:extLst>
              <a:ext uri="{FF2B5EF4-FFF2-40B4-BE49-F238E27FC236}">
                <a16:creationId xmlns:a16="http://schemas.microsoft.com/office/drawing/2014/main" xmlns="" id="{879C8987-1B0C-428E-A553-58E02DE2BD0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49227" t="39858"/>
          <a:stretch/>
        </p:blipFill>
        <p:spPr>
          <a:xfrm>
            <a:off x="4615608" y="1352121"/>
            <a:ext cx="1505792" cy="1783674"/>
          </a:xfrm>
          <a:prstGeom prst="rect">
            <a:avLst/>
          </a:prstGeom>
        </p:spPr>
      </p:pic>
      <p:pic>
        <p:nvPicPr>
          <p:cNvPr id="11" name="Picture 10">
            <a:extLst>
              <a:ext uri="{FF2B5EF4-FFF2-40B4-BE49-F238E27FC236}">
                <a16:creationId xmlns:a16="http://schemas.microsoft.com/office/drawing/2014/main" xmlns="" id="{27FC614F-F071-4785-81EF-BC2EECF94C5B}"/>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49227" t="39858"/>
          <a:stretch/>
        </p:blipFill>
        <p:spPr>
          <a:xfrm>
            <a:off x="5671415" y="1098497"/>
            <a:ext cx="1505792" cy="1783674"/>
          </a:xfrm>
          <a:prstGeom prst="rect">
            <a:avLst/>
          </a:prstGeom>
        </p:spPr>
      </p:pic>
      <p:pic>
        <p:nvPicPr>
          <p:cNvPr id="19" name="Picture 18">
            <a:extLst>
              <a:ext uri="{FF2B5EF4-FFF2-40B4-BE49-F238E27FC236}">
                <a16:creationId xmlns:a16="http://schemas.microsoft.com/office/drawing/2014/main" xmlns="" id="{2E7ECF17-D265-4514-A6F8-10F070588D2A}"/>
              </a:ext>
            </a:extLst>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000" b="90000" l="31628" r="93721">
                        <a14:foregroundMark x1="42326" y1="62209" x2="32558" y2="74419"/>
                        <a14:foregroundMark x1="93837" y1="40116" x2="92907" y2="51977"/>
                        <a14:foregroundMark x1="93256" y1="77907" x2="93837" y2="87209"/>
                        <a14:foregroundMark x1="90349" y1="89651" x2="85000" y2="89767"/>
                        <a14:foregroundMark x1="88372" y1="89302" x2="88372" y2="89302"/>
                        <a14:foregroundMark x1="87558" y1="90000" x2="87558" y2="90000"/>
                        <a14:foregroundMark x1="63721" y1="24186" x2="63721" y2="24186"/>
                        <a14:foregroundMark x1="59767" y1="33605" x2="59767" y2="33605"/>
                        <a14:foregroundMark x1="40116" y1="61279" x2="31628" y2="67326"/>
                        <a14:foregroundMark x1="63953" y1="25465" x2="63953" y2="25465"/>
                        <a14:foregroundMark x1="65233" y1="33953" x2="79186" y2="45698"/>
                      </a14:backgroundRemoval>
                    </a14:imgEffect>
                  </a14:imgLayer>
                </a14:imgProps>
              </a:ext>
              <a:ext uri="{28A0092B-C50C-407E-A947-70E740481C1C}">
                <a14:useLocalDpi xmlns:a14="http://schemas.microsoft.com/office/drawing/2010/main" val="0"/>
              </a:ext>
            </a:extLst>
          </a:blip>
          <a:srcRect l="29079"/>
          <a:stretch/>
        </p:blipFill>
        <p:spPr>
          <a:xfrm flipH="1">
            <a:off x="1762708" y="406235"/>
            <a:ext cx="2166390" cy="370042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3" name="Picture 2">
            <a:extLst>
              <a:ext uri="{FF2B5EF4-FFF2-40B4-BE49-F238E27FC236}">
                <a16:creationId xmlns:a16="http://schemas.microsoft.com/office/drawing/2014/main" xmlns="" id="{D17D9D05-DF7E-4400-AC28-7B23198EC58A}"/>
              </a:ext>
            </a:extLst>
          </p:cNvPr>
          <p:cNvPicPr>
            <a:picLocks noChangeAspect="1"/>
          </p:cNvPicPr>
          <p:nvPr/>
        </p:nvPicPr>
        <p:blipFill>
          <a:blip r:embed="rId16">
            <a:clrChange>
              <a:clrFrom>
                <a:srgbClr val="FFFFFF"/>
              </a:clrFrom>
              <a:clrTo>
                <a:srgbClr val="FFFFFF">
                  <a:alpha val="0"/>
                </a:srgbClr>
              </a:clrTo>
            </a:clrChange>
            <a:alphaModFix/>
            <a:extLst>
              <a:ext uri="{28A0092B-C50C-407E-A947-70E740481C1C}">
                <a14:useLocalDpi xmlns:a14="http://schemas.microsoft.com/office/drawing/2010/main" val="0"/>
              </a:ext>
            </a:extLst>
          </a:blip>
          <a:stretch>
            <a:fillRect/>
          </a:stretch>
        </p:blipFill>
        <p:spPr>
          <a:xfrm>
            <a:off x="3123414" y="456414"/>
            <a:ext cx="5945172" cy="5945172"/>
          </a:xfrm>
          <a:prstGeom prst="rect">
            <a:avLst/>
          </a:prstGeom>
          <a:noFill/>
        </p:spPr>
      </p:pic>
    </p:spTree>
    <p:custDataLst>
      <p:tags r:id="rId1"/>
    </p:custDataLst>
    <p:extLst>
      <p:ext uri="{BB962C8B-B14F-4D97-AF65-F5344CB8AC3E}">
        <p14:creationId xmlns:p14="http://schemas.microsoft.com/office/powerpoint/2010/main" val="224097190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childTnLst>
                                  <p:subTnLst>
                                    <p:audio>
                                      <p:cMediaNode>
                                        <p:cTn display="0" masterRel="sameClick">
                                          <p:stCondLst>
                                            <p:cond evt="begin" delay="0">
                                              <p:tn val="5"/>
                                            </p:cond>
                                          </p:stCondLst>
                                          <p:endCondLst>
                                            <p:cond evt="onStopAudio" delay="0">
                                              <p:tgtEl>
                                                <p:sldTgt/>
                                              </p:tgtEl>
                                            </p:cond>
                                          </p:endCondLst>
                                        </p:cTn>
                                        <p:tgtEl>
                                          <p:sndTgt r:embed="rId4" name="Am-thanh-phep-thuat-www_nhacchuongvui_com.wav"/>
                                        </p:tgtEl>
                                      </p:cMediaNode>
                                    </p:audio>
                                  </p:subTnLst>
                                </p:cTn>
                              </p:par>
                            </p:childTnLst>
                          </p:cTn>
                        </p:par>
                        <p:par>
                          <p:cTn id="8" fill="hold">
                            <p:stCondLst>
                              <p:cond delay="1500"/>
                            </p:stCondLst>
                            <p:childTnLst>
                              <p:par>
                                <p:cTn id="9" presetID="32" presetClass="emph" presetSubtype="0" repeatCount="indefinite" fill="hold" nodeType="afterEffect">
                                  <p:stCondLst>
                                    <p:cond delay="0"/>
                                  </p:stCondLst>
                                  <p:childTnLst>
                                    <p:animRot by="120000">
                                      <p:cBhvr>
                                        <p:cTn id="10" dur="100" fill="hold">
                                          <p:stCondLst>
                                            <p:cond delay="0"/>
                                          </p:stCondLst>
                                        </p:cTn>
                                        <p:tgtEl>
                                          <p:spTgt spid="20"/>
                                        </p:tgtEl>
                                        <p:attrNameLst>
                                          <p:attrName>r</p:attrName>
                                        </p:attrNameLst>
                                      </p:cBhvr>
                                    </p:animRot>
                                    <p:animRot by="-240000">
                                      <p:cBhvr>
                                        <p:cTn id="11" dur="200" fill="hold">
                                          <p:stCondLst>
                                            <p:cond delay="200"/>
                                          </p:stCondLst>
                                        </p:cTn>
                                        <p:tgtEl>
                                          <p:spTgt spid="20"/>
                                        </p:tgtEl>
                                        <p:attrNameLst>
                                          <p:attrName>r</p:attrName>
                                        </p:attrNameLst>
                                      </p:cBhvr>
                                    </p:animRot>
                                    <p:animRot by="240000">
                                      <p:cBhvr>
                                        <p:cTn id="12" dur="200" fill="hold">
                                          <p:stCondLst>
                                            <p:cond delay="400"/>
                                          </p:stCondLst>
                                        </p:cTn>
                                        <p:tgtEl>
                                          <p:spTgt spid="20"/>
                                        </p:tgtEl>
                                        <p:attrNameLst>
                                          <p:attrName>r</p:attrName>
                                        </p:attrNameLst>
                                      </p:cBhvr>
                                    </p:animRot>
                                    <p:animRot by="-240000">
                                      <p:cBhvr>
                                        <p:cTn id="13" dur="200" fill="hold">
                                          <p:stCondLst>
                                            <p:cond delay="600"/>
                                          </p:stCondLst>
                                        </p:cTn>
                                        <p:tgtEl>
                                          <p:spTgt spid="20"/>
                                        </p:tgtEl>
                                        <p:attrNameLst>
                                          <p:attrName>r</p:attrName>
                                        </p:attrNameLst>
                                      </p:cBhvr>
                                    </p:animRot>
                                    <p:animRot by="120000">
                                      <p:cBhvr>
                                        <p:cTn id="14" dur="200" fill="hold">
                                          <p:stCondLst>
                                            <p:cond delay="800"/>
                                          </p:stCondLst>
                                        </p:cTn>
                                        <p:tgtEl>
                                          <p:spTgt spid="20"/>
                                        </p:tgtEl>
                                        <p:attrNameLst>
                                          <p:attrName>r</p:attrName>
                                        </p:attrNameLst>
                                      </p:cBhvr>
                                    </p:animRot>
                                  </p:childTnLst>
                                </p:cTn>
                              </p:par>
                            </p:childTnLst>
                          </p:cTn>
                        </p:par>
                      </p:childTnLst>
                    </p:cTn>
                  </p:par>
                </p:childTnLst>
              </p:cTn>
              <p:nextCondLst>
                <p:cond evt="onClick" delay="0">
                  <p:tgtEl>
                    <p:spTgt spid="18"/>
                  </p:tgtEl>
                </p:cond>
              </p:nextCondLst>
            </p:seq>
            <p:seq concurrent="1" nextAc="seek">
              <p:cTn id="15" restart="whenNotActive" fill="hold" evtFilter="cancelBubble" nodeType="interactiveSeq">
                <p:stCondLst>
                  <p:cond evt="onClick" delay="0">
                    <p:tgtEl>
                      <p:spTgt spid="43"/>
                    </p:tgtEl>
                  </p:cond>
                </p:stCondLst>
                <p:endSync evt="end" delay="0">
                  <p:rtn val="all"/>
                </p:endSync>
                <p:childTnLst>
                  <p:par>
                    <p:cTn id="16" fill="hold">
                      <p:stCondLst>
                        <p:cond delay="0"/>
                      </p:stCondLst>
                      <p:childTnLst>
                        <p:par>
                          <p:cTn id="17" fill="hold">
                            <p:stCondLst>
                              <p:cond delay="0"/>
                            </p:stCondLst>
                            <p:childTnLst>
                              <p:par>
                                <p:cTn id="18" presetID="10" presetClass="entr" presetSubtype="0" fill="hold" nodeType="withEffect">
                                  <p:stCondLst>
                                    <p:cond delay="500"/>
                                  </p:stCondLst>
                                  <p:childTnLst>
                                    <p:set>
                                      <p:cBhvr>
                                        <p:cTn id="19" dur="1" fill="hold">
                                          <p:stCondLst>
                                            <p:cond delay="0"/>
                                          </p:stCondLst>
                                        </p:cTn>
                                        <p:tgtEl>
                                          <p:spTgt spid="44"/>
                                        </p:tgtEl>
                                        <p:attrNameLst>
                                          <p:attrName>style.visibility</p:attrName>
                                        </p:attrNameLst>
                                      </p:cBhvr>
                                      <p:to>
                                        <p:strVal val="visible"/>
                                      </p:to>
                                    </p:set>
                                    <p:animEffect transition="in" filter="fade">
                                      <p:cBhvr>
                                        <p:cTn id="20" dur="1000"/>
                                        <p:tgtEl>
                                          <p:spTgt spid="44"/>
                                        </p:tgtEl>
                                      </p:cBhvr>
                                    </p:animEffect>
                                  </p:childTnLst>
                                  <p:subTnLst>
                                    <p:audio>
                                      <p:cMediaNode>
                                        <p:cTn display="0" masterRel="sameClick">
                                          <p:stCondLst>
                                            <p:cond evt="begin" delay="0">
                                              <p:tn val="18"/>
                                            </p:cond>
                                          </p:stCondLst>
                                          <p:endCondLst>
                                            <p:cond evt="onStopAudio" delay="0">
                                              <p:tgtEl>
                                                <p:sldTgt/>
                                              </p:tgtEl>
                                            </p:cond>
                                          </p:endCondLst>
                                        </p:cTn>
                                        <p:tgtEl>
                                          <p:sndTgt r:embed="rId4" name="Am-thanh-phep-thuat-www_nhacchuongvui_com.wav"/>
                                        </p:tgtEl>
                                      </p:cMediaNode>
                                    </p:audio>
                                  </p:subTnLst>
                                </p:cTn>
                              </p:par>
                            </p:childTnLst>
                          </p:cTn>
                        </p:par>
                        <p:par>
                          <p:cTn id="21" fill="hold">
                            <p:stCondLst>
                              <p:cond delay="1500"/>
                            </p:stCondLst>
                            <p:childTnLst>
                              <p:par>
                                <p:cTn id="22" presetID="32" presetClass="emph" presetSubtype="0" repeatCount="indefinite" fill="hold" nodeType="afterEffect">
                                  <p:stCondLst>
                                    <p:cond delay="0"/>
                                  </p:stCondLst>
                                  <p:childTnLst>
                                    <p:animRot by="120000">
                                      <p:cBhvr>
                                        <p:cTn id="23" dur="100" fill="hold">
                                          <p:stCondLst>
                                            <p:cond delay="0"/>
                                          </p:stCondLst>
                                        </p:cTn>
                                        <p:tgtEl>
                                          <p:spTgt spid="44"/>
                                        </p:tgtEl>
                                        <p:attrNameLst>
                                          <p:attrName>r</p:attrName>
                                        </p:attrNameLst>
                                      </p:cBhvr>
                                    </p:animRot>
                                    <p:animRot by="-240000">
                                      <p:cBhvr>
                                        <p:cTn id="24" dur="200" fill="hold">
                                          <p:stCondLst>
                                            <p:cond delay="200"/>
                                          </p:stCondLst>
                                        </p:cTn>
                                        <p:tgtEl>
                                          <p:spTgt spid="44"/>
                                        </p:tgtEl>
                                        <p:attrNameLst>
                                          <p:attrName>r</p:attrName>
                                        </p:attrNameLst>
                                      </p:cBhvr>
                                    </p:animRot>
                                    <p:animRot by="240000">
                                      <p:cBhvr>
                                        <p:cTn id="25" dur="200" fill="hold">
                                          <p:stCondLst>
                                            <p:cond delay="400"/>
                                          </p:stCondLst>
                                        </p:cTn>
                                        <p:tgtEl>
                                          <p:spTgt spid="44"/>
                                        </p:tgtEl>
                                        <p:attrNameLst>
                                          <p:attrName>r</p:attrName>
                                        </p:attrNameLst>
                                      </p:cBhvr>
                                    </p:animRot>
                                    <p:animRot by="-240000">
                                      <p:cBhvr>
                                        <p:cTn id="26" dur="200" fill="hold">
                                          <p:stCondLst>
                                            <p:cond delay="600"/>
                                          </p:stCondLst>
                                        </p:cTn>
                                        <p:tgtEl>
                                          <p:spTgt spid="44"/>
                                        </p:tgtEl>
                                        <p:attrNameLst>
                                          <p:attrName>r</p:attrName>
                                        </p:attrNameLst>
                                      </p:cBhvr>
                                    </p:animRot>
                                    <p:animRot by="120000">
                                      <p:cBhvr>
                                        <p:cTn id="27" dur="200" fill="hold">
                                          <p:stCondLst>
                                            <p:cond delay="800"/>
                                          </p:stCondLst>
                                        </p:cTn>
                                        <p:tgtEl>
                                          <p:spTgt spid="44"/>
                                        </p:tgtEl>
                                        <p:attrNameLst>
                                          <p:attrName>r</p:attrName>
                                        </p:attrNameLst>
                                      </p:cBhvr>
                                    </p:animRot>
                                  </p:childTnLst>
                                </p:cTn>
                              </p:par>
                            </p:childTnLst>
                          </p:cTn>
                        </p:par>
                      </p:childTnLst>
                    </p:cTn>
                  </p:par>
                </p:childTnLst>
              </p:cTn>
              <p:nextCondLst>
                <p:cond evt="onClick" delay="0">
                  <p:tgtEl>
                    <p:spTgt spid="43"/>
                  </p:tgtEl>
                </p:cond>
              </p:nextCondLst>
            </p:seq>
            <p:seq concurrent="1" nextAc="seek">
              <p:cTn id="28" restart="whenNotActive" fill="hold" evtFilter="cancelBubble" nodeType="interactiveSeq">
                <p:stCondLst>
                  <p:cond evt="onClick" delay="0">
                    <p:tgtEl>
                      <p:spTgt spid="19"/>
                    </p:tgtEl>
                  </p:cond>
                </p:stCondLst>
                <p:endSync evt="end" delay="0">
                  <p:rtn val="all"/>
                </p:endSync>
                <p:childTnLst>
                  <p:par>
                    <p:cTn id="29" fill="hold">
                      <p:stCondLst>
                        <p:cond delay="0"/>
                      </p:stCondLst>
                      <p:childTnLst>
                        <p:par>
                          <p:cTn id="30" fill="hold">
                            <p:stCondLst>
                              <p:cond delay="0"/>
                            </p:stCondLst>
                            <p:childTnLst>
                              <p:par>
                                <p:cTn id="31" presetID="42" presetClass="path" presetSubtype="0" accel="50000" decel="50000" fill="hold" nodeType="clickEffect">
                                  <p:stCondLst>
                                    <p:cond delay="0"/>
                                  </p:stCondLst>
                                  <p:childTnLst>
                                    <p:animMotion origin="layout" path="M -3.33333E-6 4.81481E-6 L 0.08894 0.03773 " pathEditMode="relative" rAng="0" ptsTypes="AA">
                                      <p:cBhvr>
                                        <p:cTn id="32" dur="2000" fill="hold"/>
                                        <p:tgtEl>
                                          <p:spTgt spid="19"/>
                                        </p:tgtEl>
                                        <p:attrNameLst>
                                          <p:attrName>ppt_x</p:attrName>
                                          <p:attrName>ppt_y</p:attrName>
                                        </p:attrNameLst>
                                      </p:cBhvr>
                                      <p:rCtr x="4440" y="1875"/>
                                    </p:animMotion>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0.08894 0.03773 L 0.20157 0.02083 " pathEditMode="relative" rAng="0" ptsTypes="AA">
                                      <p:cBhvr>
                                        <p:cTn id="36" dur="2000" fill="hold"/>
                                        <p:tgtEl>
                                          <p:spTgt spid="19"/>
                                        </p:tgtEl>
                                        <p:attrNameLst>
                                          <p:attrName>ppt_x</p:attrName>
                                          <p:attrName>ppt_y</p:attrName>
                                        </p:attrNameLst>
                                      </p:cBhvr>
                                      <p:rCtr x="5625" y="-856"/>
                                    </p:animMotion>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p:cTn id="41" dur="500" fill="hold"/>
                                        <p:tgtEl>
                                          <p:spTgt spid="3"/>
                                        </p:tgtEl>
                                        <p:attrNameLst>
                                          <p:attrName>ppt_w</p:attrName>
                                        </p:attrNameLst>
                                      </p:cBhvr>
                                      <p:tavLst>
                                        <p:tav tm="0">
                                          <p:val>
                                            <p:fltVal val="0"/>
                                          </p:val>
                                        </p:tav>
                                        <p:tav tm="100000">
                                          <p:val>
                                            <p:strVal val="#ppt_w"/>
                                          </p:val>
                                        </p:tav>
                                      </p:tavLst>
                                    </p:anim>
                                    <p:anim calcmode="lin" valueType="num">
                                      <p:cBhvr>
                                        <p:cTn id="42" dur="500" fill="hold"/>
                                        <p:tgtEl>
                                          <p:spTgt spid="3"/>
                                        </p:tgtEl>
                                        <p:attrNameLst>
                                          <p:attrName>ppt_h</p:attrName>
                                        </p:attrNameLst>
                                      </p:cBhvr>
                                      <p:tavLst>
                                        <p:tav tm="0">
                                          <p:val>
                                            <p:fltVal val="0"/>
                                          </p:val>
                                        </p:tav>
                                        <p:tav tm="100000">
                                          <p:val>
                                            <p:strVal val="#ppt_h"/>
                                          </p:val>
                                        </p:tav>
                                      </p:tavLst>
                                    </p:anim>
                                    <p:animEffect transition="in" filter="fade">
                                      <p:cBhvr>
                                        <p:cTn id="43" dur="500"/>
                                        <p:tgtEl>
                                          <p:spTgt spid="3"/>
                                        </p:tgtEl>
                                      </p:cBhvr>
                                    </p:animEffect>
                                  </p:childTnLst>
                                  <p:subTnLst>
                                    <p:audio>
                                      <p:cMediaNode>
                                        <p:cTn display="0" masterRel="sameClick">
                                          <p:stCondLst>
                                            <p:cond evt="begin" delay="0">
                                              <p:tn val="39"/>
                                            </p:cond>
                                          </p:stCondLst>
                                          <p:endCondLst>
                                            <p:cond evt="onStopAudio" delay="0">
                                              <p:tgtEl>
                                                <p:sldTgt/>
                                              </p:tgtEl>
                                            </p:cond>
                                          </p:endCondLst>
                                        </p:cTn>
                                        <p:tgtEl>
                                          <p:sndTgt r:embed="rId5" name="Am-thanh-tra-loi-dung-www_nhacchuongvui_com.wav"/>
                                        </p:tgtEl>
                                      </p:cMediaNode>
                                    </p:audio>
                                  </p:subTnLst>
                                </p:cTn>
                              </p:par>
                            </p:childTnLst>
                          </p:cTn>
                        </p:par>
                      </p:childTnLst>
                    </p:cTn>
                  </p:par>
                </p:childTnLst>
              </p:cTn>
              <p:nextCondLst>
                <p:cond evt="onClick" delay="0">
                  <p:tgtEl>
                    <p:spTgt spid="19"/>
                  </p:tgtEl>
                </p:cond>
              </p:nextCondLst>
            </p:seq>
            <p:seq concurrent="1" nextAc="seek">
              <p:cTn id="44" restart="whenNotActive" fill="hold" evtFilter="cancelBubble" nodeType="interactiveSeq">
                <p:stCondLst>
                  <p:cond evt="onClick" delay="0">
                    <p:tgtEl>
                      <p:spTgt spid="1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50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childTnLst>
                                  <p:subTnLst>
                                    <p:audio>
                                      <p:cMediaNode>
                                        <p:cTn display="0" masterRel="sameClick">
                                          <p:stCondLst>
                                            <p:cond evt="begin" delay="0">
                                              <p:tn val="47"/>
                                            </p:cond>
                                          </p:stCondLst>
                                          <p:endCondLst>
                                            <p:cond evt="onStopAudio" delay="0">
                                              <p:tgtEl>
                                                <p:sldTgt/>
                                              </p:tgtEl>
                                            </p:cond>
                                          </p:endCondLst>
                                        </p:cTn>
                                        <p:tgtEl>
                                          <p:sndTgt r:embed="rId4" name="Am-thanh-phep-thuat-www_nhacchuongvui_com.wav"/>
                                        </p:tgtEl>
                                      </p:cMediaNode>
                                    </p:audio>
                                  </p:subTnLst>
                                </p:cTn>
                              </p:par>
                            </p:childTnLst>
                          </p:cTn>
                        </p:par>
                        <p:par>
                          <p:cTn id="50" fill="hold">
                            <p:stCondLst>
                              <p:cond delay="1500"/>
                            </p:stCondLst>
                            <p:childTnLst>
                              <p:par>
                                <p:cTn id="51" presetID="32" presetClass="emph" presetSubtype="0" repeatCount="indefinite" fill="hold" nodeType="afterEffect">
                                  <p:stCondLst>
                                    <p:cond delay="0"/>
                                  </p:stCondLst>
                                  <p:childTnLst>
                                    <p:animRot by="120000">
                                      <p:cBhvr>
                                        <p:cTn id="52" dur="100" fill="hold">
                                          <p:stCondLst>
                                            <p:cond delay="0"/>
                                          </p:stCondLst>
                                        </p:cTn>
                                        <p:tgtEl>
                                          <p:spTgt spid="11"/>
                                        </p:tgtEl>
                                        <p:attrNameLst>
                                          <p:attrName>r</p:attrName>
                                        </p:attrNameLst>
                                      </p:cBhvr>
                                    </p:animRot>
                                    <p:animRot by="-240000">
                                      <p:cBhvr>
                                        <p:cTn id="53" dur="200" fill="hold">
                                          <p:stCondLst>
                                            <p:cond delay="200"/>
                                          </p:stCondLst>
                                        </p:cTn>
                                        <p:tgtEl>
                                          <p:spTgt spid="11"/>
                                        </p:tgtEl>
                                        <p:attrNameLst>
                                          <p:attrName>r</p:attrName>
                                        </p:attrNameLst>
                                      </p:cBhvr>
                                    </p:animRot>
                                    <p:animRot by="240000">
                                      <p:cBhvr>
                                        <p:cTn id="54" dur="200" fill="hold">
                                          <p:stCondLst>
                                            <p:cond delay="400"/>
                                          </p:stCondLst>
                                        </p:cTn>
                                        <p:tgtEl>
                                          <p:spTgt spid="11"/>
                                        </p:tgtEl>
                                        <p:attrNameLst>
                                          <p:attrName>r</p:attrName>
                                        </p:attrNameLst>
                                      </p:cBhvr>
                                    </p:animRot>
                                    <p:animRot by="-240000">
                                      <p:cBhvr>
                                        <p:cTn id="55" dur="200" fill="hold">
                                          <p:stCondLst>
                                            <p:cond delay="600"/>
                                          </p:stCondLst>
                                        </p:cTn>
                                        <p:tgtEl>
                                          <p:spTgt spid="11"/>
                                        </p:tgtEl>
                                        <p:attrNameLst>
                                          <p:attrName>r</p:attrName>
                                        </p:attrNameLst>
                                      </p:cBhvr>
                                    </p:animRot>
                                    <p:animRot by="120000">
                                      <p:cBhvr>
                                        <p:cTn id="56" dur="200" fill="hold">
                                          <p:stCondLst>
                                            <p:cond delay="800"/>
                                          </p:stCondLst>
                                        </p:cTn>
                                        <p:tgtEl>
                                          <p:spTgt spid="11"/>
                                        </p:tgtEl>
                                        <p:attrNameLst>
                                          <p:attrName>r</p:attrName>
                                        </p:attrNameLst>
                                      </p:cBhvr>
                                    </p:animRot>
                                  </p:childTnLst>
                                </p:cTn>
                              </p:par>
                            </p:childTnLst>
                          </p:cTn>
                        </p:par>
                      </p:childTnLst>
                    </p:cTn>
                  </p:par>
                </p:childTnLst>
              </p:cTn>
              <p:nextCondLst>
                <p:cond evt="onClick" delay="0">
                  <p:tgtEl>
                    <p:spTgt spid="10"/>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8A2ABC14-7A1F-4ECD-B82D-A5FC1B6B28A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206" b="99412" l="556" r="97667">
                        <a14:foregroundMark x1="556" y1="13529" x2="12222" y2="18676"/>
                        <a14:foregroundMark x1="12222" y1="18676" x2="13889" y2="22206"/>
                        <a14:foregroundMark x1="62444" y1="10735" x2="67556" y2="8529"/>
                        <a14:foregroundMark x1="67556" y1="8529" x2="64667" y2="13971"/>
                        <a14:foregroundMark x1="64667" y1="13971" x2="64667" y2="13971"/>
                        <a14:foregroundMark x1="83889" y1="12353" x2="90333" y2="18088"/>
                        <a14:foregroundMark x1="90333" y1="18088" x2="91778" y2="26765"/>
                        <a14:foregroundMark x1="91778" y1="26765" x2="91778" y2="26912"/>
                        <a14:foregroundMark x1="94444" y1="12647" x2="97778" y2="26471"/>
                        <a14:foregroundMark x1="97778" y1="26471" x2="97667" y2="34853"/>
                        <a14:foregroundMark x1="97667" y1="34853" x2="97556" y2="35441"/>
                        <a14:foregroundMark x1="38667" y1="8382" x2="41222" y2="7206"/>
                        <a14:foregroundMark x1="4778" y1="42353" x2="5556" y2="99265"/>
                        <a14:foregroundMark x1="5556" y1="99265" x2="5667" y2="99412"/>
                        <a14:foregroundMark x1="10778" y1="49853" x2="20778" y2="65588"/>
                        <a14:foregroundMark x1="85111" y1="15294" x2="70667" y2="37353"/>
                        <a14:foregroundMark x1="74222" y1="19706" x2="82778" y2="33382"/>
                        <a14:foregroundMark x1="47111" y1="13676" x2="48000" y2="14118"/>
                      </a14:backgroundRemoval>
                    </a14:imgEffect>
                  </a14:imgLayer>
                </a14:imgProps>
              </a:ext>
              <a:ext uri="{28A0092B-C50C-407E-A947-70E740481C1C}">
                <a14:useLocalDpi xmlns:a14="http://schemas.microsoft.com/office/drawing/2010/main" val="0"/>
              </a:ext>
            </a:extLst>
          </a:blip>
          <a:stretch>
            <a:fillRect/>
          </a:stretch>
        </p:blipFill>
        <p:spPr>
          <a:xfrm>
            <a:off x="0" y="-748360"/>
            <a:ext cx="12192000" cy="7653975"/>
          </a:xfrm>
          <a:prstGeom prst="rect">
            <a:avLst/>
          </a:prstGeom>
        </p:spPr>
      </p:pic>
      <p:sp>
        <p:nvSpPr>
          <p:cNvPr id="2" name="Rectangle 1">
            <a:extLst>
              <a:ext uri="{FF2B5EF4-FFF2-40B4-BE49-F238E27FC236}">
                <a16:creationId xmlns:a16="http://schemas.microsoft.com/office/drawing/2014/main" xmlns="" id="{D20B2BF6-830C-4116-B20A-A11D2343221B}"/>
              </a:ext>
            </a:extLst>
          </p:cNvPr>
          <p:cNvSpPr/>
          <p:nvPr/>
        </p:nvSpPr>
        <p:spPr>
          <a:xfrm>
            <a:off x="114300" y="457200"/>
            <a:ext cx="10740570" cy="2057399"/>
          </a:xfrm>
          <a:prstGeom prst="rect">
            <a:avLst/>
          </a:prstGeom>
          <a:solidFill>
            <a:srgbClr val="FFFFFD"/>
          </a:solidFill>
          <a:ln>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lvl="0" algn="ctr" eaLnBrk="1" hangingPunct="1">
              <a:defRPr/>
            </a:pPr>
            <a:r>
              <a:rPr lang="en-US" sz="5400">
                <a:solidFill>
                  <a:srgbClr val="45B488"/>
                </a:solidFill>
                <a:latin typeface="Times New Roman" panose="02020603050405020304" pitchFamily="18" charset="0"/>
                <a:cs typeface="Times New Roman" panose="02020603050405020304" pitchFamily="18" charset="0"/>
              </a:rPr>
              <a:t>Những hình ảnh nào nói lên nỗi vất vả của người nông dân?</a:t>
            </a:r>
            <a:endParaRPr lang="en-US" sz="5400" dirty="0">
              <a:solidFill>
                <a:srgbClr val="FF0000"/>
              </a:solidFill>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xmlns="" id="{0094D2C1-7CAD-4D15-8C6B-36FCFC71A3AA}"/>
              </a:ext>
            </a:extLst>
          </p:cNvPr>
          <p:cNvSpPr/>
          <p:nvPr/>
        </p:nvSpPr>
        <p:spPr>
          <a:xfrm>
            <a:off x="4572000" y="3124199"/>
            <a:ext cx="4419600" cy="3529007"/>
          </a:xfrm>
          <a:prstGeom prst="roundRect">
            <a:avLst/>
          </a:prstGeom>
          <a:solidFill>
            <a:srgbClr val="FAF9F7"/>
          </a:solidFill>
        </p:spPr>
        <p:style>
          <a:lnRef idx="1">
            <a:schemeClr val="accent6"/>
          </a:lnRef>
          <a:fillRef idx="2">
            <a:schemeClr val="accent6"/>
          </a:fillRef>
          <a:effectRef idx="1">
            <a:schemeClr val="accent6"/>
          </a:effectRef>
          <a:fontRef idx="minor">
            <a:schemeClr val="dk1"/>
          </a:fontRef>
        </p:style>
        <p:txBody>
          <a:bodyPr rtlCol="0" anchor="ctr"/>
          <a:lstStyle/>
          <a:p>
            <a:r>
              <a:rPr lang="vi-VN" sz="3200" b="1" i="1">
                <a:latin typeface="+mj-lt"/>
              </a:rPr>
              <a:t>Giọt mồ hôi sa</a:t>
            </a:r>
          </a:p>
          <a:p>
            <a:r>
              <a:rPr lang="vi-VN" sz="3200" b="1" i="1">
                <a:latin typeface="+mj-lt"/>
              </a:rPr>
              <a:t>Những trưa tháng sáu</a:t>
            </a:r>
          </a:p>
          <a:p>
            <a:r>
              <a:rPr lang="vi-VN" sz="3200" b="1" i="1">
                <a:latin typeface="+mj-lt"/>
              </a:rPr>
              <a:t>Nước như ai nấu</a:t>
            </a:r>
          </a:p>
          <a:p>
            <a:r>
              <a:rPr lang="vi-VN" sz="3200" b="1" i="1">
                <a:latin typeface="+mj-lt"/>
              </a:rPr>
              <a:t>Chết cả cá cờ</a:t>
            </a:r>
          </a:p>
          <a:p>
            <a:r>
              <a:rPr lang="vi-VN" sz="3200" b="1" i="1">
                <a:latin typeface="+mj-lt"/>
              </a:rPr>
              <a:t>Cua ngoi lên bờ</a:t>
            </a:r>
          </a:p>
          <a:p>
            <a:r>
              <a:rPr lang="vi-VN" sz="3200" b="1" i="1">
                <a:latin typeface="+mj-lt"/>
              </a:rPr>
              <a:t>Mẹ em xuống cấy.</a:t>
            </a:r>
            <a:endParaRPr lang="en-US" sz="3200" b="1" i="1">
              <a:latin typeface="+mj-lt"/>
            </a:endParaRPr>
          </a:p>
        </p:txBody>
      </p:sp>
      <p:sp>
        <p:nvSpPr>
          <p:cNvPr id="4" name="Arrow: Left 3">
            <a:hlinkClick r:id="rId7" action="ppaction://hlinksldjump"/>
            <a:extLst>
              <a:ext uri="{FF2B5EF4-FFF2-40B4-BE49-F238E27FC236}">
                <a16:creationId xmlns:a16="http://schemas.microsoft.com/office/drawing/2014/main" xmlns="" id="{B98CEA90-515B-4C26-98FB-067A3319267A}"/>
              </a:ext>
            </a:extLst>
          </p:cNvPr>
          <p:cNvSpPr/>
          <p:nvPr/>
        </p:nvSpPr>
        <p:spPr>
          <a:xfrm>
            <a:off x="10810673" y="5768502"/>
            <a:ext cx="1381327" cy="1089498"/>
          </a:xfrm>
          <a:prstGeom prst="leftArrow">
            <a:avLst/>
          </a:prstGeom>
          <a:solidFill>
            <a:srgbClr val="C88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40640241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subTnLst>
                                    <p:audio>
                                      <p:cMediaNode>
                                        <p:cTn display="0" masterRel="sameClick">
                                          <p:stCondLst>
                                            <p:cond evt="begin" delay="0">
                                              <p:tn val="16"/>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E965B671-EE07-4FBE-BBEC-3667C127440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206" b="99412" l="556" r="97667">
                        <a14:foregroundMark x1="556" y1="13529" x2="12222" y2="18676"/>
                        <a14:foregroundMark x1="12222" y1="18676" x2="13889" y2="22206"/>
                        <a14:foregroundMark x1="62444" y1="10735" x2="67556" y2="8529"/>
                        <a14:foregroundMark x1="67556" y1="8529" x2="64667" y2="13971"/>
                        <a14:foregroundMark x1="64667" y1="13971" x2="64667" y2="13971"/>
                        <a14:foregroundMark x1="83889" y1="12353" x2="90333" y2="18088"/>
                        <a14:foregroundMark x1="90333" y1="18088" x2="91778" y2="26765"/>
                        <a14:foregroundMark x1="91778" y1="26765" x2="91778" y2="26912"/>
                        <a14:foregroundMark x1="94444" y1="12647" x2="97778" y2="26471"/>
                        <a14:foregroundMark x1="97778" y1="26471" x2="97667" y2="34853"/>
                        <a14:foregroundMark x1="97667" y1="34853" x2="97556" y2="35441"/>
                        <a14:foregroundMark x1="38667" y1="8382" x2="41222" y2="7206"/>
                        <a14:foregroundMark x1="4778" y1="42353" x2="5556" y2="99265"/>
                        <a14:foregroundMark x1="5556" y1="99265" x2="5667" y2="99412"/>
                        <a14:foregroundMark x1="10778" y1="49853" x2="20778" y2="65588"/>
                        <a14:foregroundMark x1="85111" y1="15294" x2="70667" y2="37353"/>
                        <a14:foregroundMark x1="74222" y1="19706" x2="82778" y2="33382"/>
                        <a14:foregroundMark x1="47111" y1="13676" x2="48000" y2="14118"/>
                      </a14:backgroundRemoval>
                    </a14:imgEffect>
                  </a14:imgLayer>
                </a14:imgProps>
              </a:ext>
              <a:ext uri="{28A0092B-C50C-407E-A947-70E740481C1C}">
                <a14:useLocalDpi xmlns:a14="http://schemas.microsoft.com/office/drawing/2010/main" val="0"/>
              </a:ext>
            </a:extLst>
          </a:blip>
          <a:stretch>
            <a:fillRect/>
          </a:stretch>
        </p:blipFill>
        <p:spPr>
          <a:xfrm>
            <a:off x="0" y="-748360"/>
            <a:ext cx="12192000" cy="7653975"/>
          </a:xfrm>
          <a:prstGeom prst="rect">
            <a:avLst/>
          </a:prstGeom>
        </p:spPr>
      </p:pic>
      <p:sp>
        <p:nvSpPr>
          <p:cNvPr id="3" name="Rectangle 2">
            <a:extLst>
              <a:ext uri="{FF2B5EF4-FFF2-40B4-BE49-F238E27FC236}">
                <a16:creationId xmlns:a16="http://schemas.microsoft.com/office/drawing/2014/main" xmlns="" id="{3C852C89-7D54-4547-B628-594E41C66954}"/>
              </a:ext>
            </a:extLst>
          </p:cNvPr>
          <p:cNvSpPr/>
          <p:nvPr/>
        </p:nvSpPr>
        <p:spPr>
          <a:xfrm>
            <a:off x="395593" y="712551"/>
            <a:ext cx="9241276" cy="1720406"/>
          </a:xfrm>
          <a:prstGeom prst="rect">
            <a:avLst/>
          </a:prstGeom>
          <a:solidFill>
            <a:srgbClr val="FFFFFD"/>
          </a:solidFill>
          <a:ln>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4800">
                <a:solidFill>
                  <a:srgbClr val="45B488"/>
                </a:solidFill>
                <a:latin typeface="Times New Roman" panose="02020603050405020304" pitchFamily="18" charset="0"/>
                <a:cs typeface="Times New Roman" panose="02020603050405020304" pitchFamily="18" charset="0"/>
              </a:rPr>
              <a:t>Tại sao tác giả gọi hạt gạo là</a:t>
            </a:r>
            <a:r>
              <a:rPr kumimoji="0" lang="en-US" sz="4800" b="0" i="0" u="none" strike="noStrike" kern="1200" cap="none" spc="0" normalizeH="0" baseline="0" noProof="0">
                <a:ln>
                  <a:noFill/>
                </a:ln>
                <a:solidFill>
                  <a:srgbClr val="45B488"/>
                </a:solidFill>
                <a:effectLst/>
                <a:uLnTx/>
                <a:uFillTx/>
                <a:latin typeface="Times New Roman" panose="02020603050405020304" pitchFamily="18" charset="0"/>
                <a:cs typeface="Times New Roman" panose="02020603050405020304" pitchFamily="18" charset="0"/>
              </a:rPr>
              <a:t> </a:t>
            </a:r>
            <a:r>
              <a:rPr kumimoji="0" lang="en-US" sz="4800" b="0"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a:t>
            </a:r>
            <a:r>
              <a:rPr lang="en-US" sz="4800">
                <a:solidFill>
                  <a:srgbClr val="FF0000"/>
                </a:solidFill>
                <a:latin typeface="Times New Roman" panose="02020603050405020304" pitchFamily="18" charset="0"/>
                <a:cs typeface="Times New Roman" panose="02020603050405020304" pitchFamily="18" charset="0"/>
              </a:rPr>
              <a:t>hạt vàng</a:t>
            </a:r>
            <a:r>
              <a:rPr kumimoji="0" lang="en-US" sz="4800" b="0"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a:t>
            </a:r>
            <a:endParaRPr kumimoji="0" lang="en-US" sz="4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xmlns="" id="{733B3330-D4B2-4AB3-AB1F-4DBAC641DC12}"/>
              </a:ext>
            </a:extLst>
          </p:cNvPr>
          <p:cNvSpPr/>
          <p:nvPr/>
        </p:nvSpPr>
        <p:spPr>
          <a:xfrm>
            <a:off x="1361061" y="3101502"/>
            <a:ext cx="9469877" cy="2461098"/>
          </a:xfrm>
          <a:prstGeom prst="roundRect">
            <a:avLst/>
          </a:prstGeom>
          <a:solidFill>
            <a:srgbClr val="FFFFFD"/>
          </a:solidFill>
        </p:spPr>
        <p:style>
          <a:lnRef idx="1">
            <a:schemeClr val="accent6"/>
          </a:lnRef>
          <a:fillRef idx="2">
            <a:schemeClr val="accent6"/>
          </a:fillRef>
          <a:effectRef idx="1">
            <a:schemeClr val="accent6"/>
          </a:effectRef>
          <a:fontRef idx="minor">
            <a:schemeClr val="dk1"/>
          </a:fontRef>
        </p:style>
        <p:txBody>
          <a:bodyPr rtlCol="0" anchor="ctr"/>
          <a:lstStyle/>
          <a:p>
            <a:pPr lvl="0" algn="just" eaLnBrk="1" hangingPunct="1">
              <a:defRPr/>
            </a:pPr>
            <a:r>
              <a:rPr lang="vi-VN" sz="3200" b="1" i="1">
                <a:latin typeface="+mj-lt"/>
              </a:rPr>
              <a:t>Có được hạt gạo, con người phải đổ bao nhiêu mồ hôi nước mắt “một nắng hai sương” trên đồng ruộng mới làm ra được hạt gạo. Do đó, tác giả mới đem so sánh hạt gạo với hạt vàng và gọi hạt gạo là hạt vàng.</a:t>
            </a:r>
            <a:endParaRPr lang="en-US" sz="3200" b="1" i="1" dirty="0">
              <a:latin typeface="+mj-lt"/>
            </a:endParaRPr>
          </a:p>
        </p:txBody>
      </p:sp>
      <p:sp>
        <p:nvSpPr>
          <p:cNvPr id="7" name="Arrow: Left 6">
            <a:hlinkClick r:id="rId7" action="ppaction://hlinksldjump"/>
            <a:extLst>
              <a:ext uri="{FF2B5EF4-FFF2-40B4-BE49-F238E27FC236}">
                <a16:creationId xmlns:a16="http://schemas.microsoft.com/office/drawing/2014/main" xmlns="" id="{F39962FF-3145-4126-B363-D06BCEA89F2E}"/>
              </a:ext>
            </a:extLst>
          </p:cNvPr>
          <p:cNvSpPr/>
          <p:nvPr/>
        </p:nvSpPr>
        <p:spPr>
          <a:xfrm>
            <a:off x="10418323" y="5768502"/>
            <a:ext cx="1381327" cy="1089498"/>
          </a:xfrm>
          <a:prstGeom prst="leftArrow">
            <a:avLst/>
          </a:prstGeom>
          <a:solidFill>
            <a:srgbClr val="C88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02071313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4" name="Am-thanh-tra-loi-dung-www_nhacchuongvui_com.wav"/>
                                        </p:tgtEl>
                                      </p:cMediaNode>
                                    </p:audio>
                                  </p:subTnLst>
                                </p:cTn>
                              </p:par>
                              <p:par>
                                <p:cTn id="13" presetID="32" presetClass="emph" presetSubtype="0" repeatCount="indefinite" fill="hold" grpId="0" nodeType="withEffect">
                                  <p:stCondLst>
                                    <p:cond delay="0"/>
                                  </p:stCondLst>
                                  <p:childTnLst>
                                    <p:animRot by="120000">
                                      <p:cBhvr>
                                        <p:cTn id="14" dur="100" fill="hold">
                                          <p:stCondLst>
                                            <p:cond delay="0"/>
                                          </p:stCondLst>
                                        </p:cTn>
                                        <p:tgtEl>
                                          <p:spTgt spid="7"/>
                                        </p:tgtEl>
                                        <p:attrNameLst>
                                          <p:attrName>r</p:attrName>
                                        </p:attrNameLst>
                                      </p:cBhvr>
                                    </p:animRot>
                                    <p:animRot by="-240000">
                                      <p:cBhvr>
                                        <p:cTn id="15" dur="200" fill="hold">
                                          <p:stCondLst>
                                            <p:cond delay="200"/>
                                          </p:stCondLst>
                                        </p:cTn>
                                        <p:tgtEl>
                                          <p:spTgt spid="7"/>
                                        </p:tgtEl>
                                        <p:attrNameLst>
                                          <p:attrName>r</p:attrName>
                                        </p:attrNameLst>
                                      </p:cBhvr>
                                    </p:animRot>
                                    <p:animRot by="240000">
                                      <p:cBhvr>
                                        <p:cTn id="16" dur="200" fill="hold">
                                          <p:stCondLst>
                                            <p:cond delay="400"/>
                                          </p:stCondLst>
                                        </p:cTn>
                                        <p:tgtEl>
                                          <p:spTgt spid="7"/>
                                        </p:tgtEl>
                                        <p:attrNameLst>
                                          <p:attrName>r</p:attrName>
                                        </p:attrNameLst>
                                      </p:cBhvr>
                                    </p:animRot>
                                    <p:animRot by="-240000">
                                      <p:cBhvr>
                                        <p:cTn id="17" dur="200" fill="hold">
                                          <p:stCondLst>
                                            <p:cond delay="600"/>
                                          </p:stCondLst>
                                        </p:cTn>
                                        <p:tgtEl>
                                          <p:spTgt spid="7"/>
                                        </p:tgtEl>
                                        <p:attrNameLst>
                                          <p:attrName>r</p:attrName>
                                        </p:attrNameLst>
                                      </p:cBhvr>
                                    </p:animRot>
                                    <p:animRot by="120000">
                                      <p:cBhvr>
                                        <p:cTn id="18"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E965B671-EE07-4FBE-BBEC-3667C127440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206" b="99412" l="556" r="97667">
                        <a14:foregroundMark x1="556" y1="13529" x2="12222" y2="18676"/>
                        <a14:foregroundMark x1="12222" y1="18676" x2="13889" y2="22206"/>
                        <a14:foregroundMark x1="62444" y1="10735" x2="67556" y2="8529"/>
                        <a14:foregroundMark x1="67556" y1="8529" x2="64667" y2="13971"/>
                        <a14:foregroundMark x1="64667" y1="13971" x2="64667" y2="13971"/>
                        <a14:foregroundMark x1="83889" y1="12353" x2="90333" y2="18088"/>
                        <a14:foregroundMark x1="90333" y1="18088" x2="91778" y2="26765"/>
                        <a14:foregroundMark x1="91778" y1="26765" x2="91778" y2="26912"/>
                        <a14:foregroundMark x1="94444" y1="12647" x2="97778" y2="26471"/>
                        <a14:foregroundMark x1="97778" y1="26471" x2="97667" y2="34853"/>
                        <a14:foregroundMark x1="97667" y1="34853" x2="97556" y2="35441"/>
                        <a14:foregroundMark x1="38667" y1="8382" x2="41222" y2="7206"/>
                        <a14:foregroundMark x1="4778" y1="42353" x2="5556" y2="99265"/>
                        <a14:foregroundMark x1="5556" y1="99265" x2="5667" y2="99412"/>
                        <a14:foregroundMark x1="10778" y1="49853" x2="20778" y2="65588"/>
                        <a14:foregroundMark x1="85111" y1="15294" x2="70667" y2="37353"/>
                        <a14:foregroundMark x1="74222" y1="19706" x2="82778" y2="33382"/>
                        <a14:foregroundMark x1="47111" y1="13676" x2="48000" y2="14118"/>
                      </a14:backgroundRemoval>
                    </a14:imgEffect>
                  </a14:imgLayer>
                </a14:imgProps>
              </a:ext>
              <a:ext uri="{28A0092B-C50C-407E-A947-70E740481C1C}">
                <a14:useLocalDpi xmlns:a14="http://schemas.microsoft.com/office/drawing/2010/main" val="0"/>
              </a:ext>
            </a:extLst>
          </a:blip>
          <a:stretch>
            <a:fillRect/>
          </a:stretch>
        </p:blipFill>
        <p:spPr>
          <a:xfrm>
            <a:off x="0" y="-748360"/>
            <a:ext cx="12192000" cy="7653975"/>
          </a:xfrm>
          <a:prstGeom prst="rect">
            <a:avLst/>
          </a:prstGeom>
        </p:spPr>
      </p:pic>
      <p:sp>
        <p:nvSpPr>
          <p:cNvPr id="3" name="Rectangle 2">
            <a:extLst>
              <a:ext uri="{FF2B5EF4-FFF2-40B4-BE49-F238E27FC236}">
                <a16:creationId xmlns:a16="http://schemas.microsoft.com/office/drawing/2014/main" xmlns="" id="{3C852C89-7D54-4547-B628-594E41C66954}"/>
              </a:ext>
            </a:extLst>
          </p:cNvPr>
          <p:cNvSpPr/>
          <p:nvPr/>
        </p:nvSpPr>
        <p:spPr>
          <a:xfrm>
            <a:off x="395593" y="712551"/>
            <a:ext cx="9241276" cy="1720406"/>
          </a:xfrm>
          <a:prstGeom prst="rect">
            <a:avLst/>
          </a:prstGeom>
          <a:solidFill>
            <a:srgbClr val="FFFFFD"/>
          </a:solidFill>
          <a:ln>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4800">
                <a:solidFill>
                  <a:srgbClr val="45B488"/>
                </a:solidFill>
                <a:latin typeface="Times New Roman" panose="02020603050405020304" pitchFamily="18" charset="0"/>
                <a:cs typeface="Times New Roman" panose="02020603050405020304" pitchFamily="18" charset="0"/>
              </a:rPr>
              <a:t>Bài thơ "Hạt gạo làng ta" cho em hiểu điều gì?</a:t>
            </a:r>
            <a:endParaRPr kumimoji="0" lang="en-US" sz="4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xmlns="" id="{733B3330-D4B2-4AB3-AB1F-4DBAC641DC12}"/>
              </a:ext>
            </a:extLst>
          </p:cNvPr>
          <p:cNvSpPr/>
          <p:nvPr/>
        </p:nvSpPr>
        <p:spPr>
          <a:xfrm>
            <a:off x="2438400" y="3189051"/>
            <a:ext cx="9241276" cy="2373549"/>
          </a:xfrm>
          <a:prstGeom prst="roundRect">
            <a:avLst/>
          </a:prstGeom>
          <a:solidFill>
            <a:srgbClr val="FFFFFD"/>
          </a:solidFill>
        </p:spPr>
        <p:style>
          <a:lnRef idx="1">
            <a:schemeClr val="accent6"/>
          </a:lnRef>
          <a:fillRef idx="2">
            <a:schemeClr val="accent6"/>
          </a:fillRef>
          <a:effectRef idx="1">
            <a:schemeClr val="accent6"/>
          </a:effectRef>
          <a:fontRef idx="minor">
            <a:schemeClr val="dk1"/>
          </a:fontRef>
        </p:style>
        <p:txBody>
          <a:bodyPr rtlCol="0" anchor="ctr"/>
          <a:lstStyle/>
          <a:p>
            <a:pPr lvl="0" algn="just" eaLnBrk="1" hangingPunct="1">
              <a:defRPr/>
            </a:pPr>
            <a:r>
              <a:rPr lang="en-US" altLang="en-US" sz="3200" b="1" i="1">
                <a:solidFill>
                  <a:sysClr val="windowText" lastClr="000000"/>
                </a:solidFill>
                <a:latin typeface="Times New Roman" panose="02020603050405020304" pitchFamily="18" charset="0"/>
                <a:cs typeface="Times New Roman" panose="02020603050405020304" pitchFamily="18" charset="0"/>
              </a:rPr>
              <a:t> Hạt gạo được làm nên từ mồ hôi, công sức của mẹ, của các bạn thiếu nhi; là tấm lòng của hậu phương góp phần vào chiến thắng của tiền tuyến trong thời kì kháng chiến chống Mĩ cứu nước.</a:t>
            </a:r>
            <a:endParaRPr kumimoji="0" lang="en-US" sz="3200" b="0" i="1" u="sng" strike="noStrike" kern="1200" cap="none" spc="0" normalizeH="0" baseline="0" noProof="0" dirty="0">
              <a:ln>
                <a:noFill/>
              </a:ln>
              <a:solidFill>
                <a:sysClr val="windowText" lastClr="000000"/>
              </a:solidFill>
              <a:effectLst/>
              <a:uLnTx/>
              <a:uFillTx/>
              <a:latin typeface="UTM Habano" panose="02040603050506020204" pitchFamily="18" charset="0"/>
            </a:endParaRPr>
          </a:p>
        </p:txBody>
      </p:sp>
      <p:sp>
        <p:nvSpPr>
          <p:cNvPr id="7" name="Arrow: Left 6">
            <a:hlinkClick r:id="rId7" action="ppaction://hlinksldjump"/>
            <a:extLst>
              <a:ext uri="{FF2B5EF4-FFF2-40B4-BE49-F238E27FC236}">
                <a16:creationId xmlns:a16="http://schemas.microsoft.com/office/drawing/2014/main" xmlns="" id="{F39962FF-3145-4126-B363-D06BCEA89F2E}"/>
              </a:ext>
            </a:extLst>
          </p:cNvPr>
          <p:cNvSpPr/>
          <p:nvPr/>
        </p:nvSpPr>
        <p:spPr>
          <a:xfrm>
            <a:off x="10418323" y="5768502"/>
            <a:ext cx="1381327" cy="1089498"/>
          </a:xfrm>
          <a:prstGeom prst="leftArrow">
            <a:avLst/>
          </a:prstGeom>
          <a:solidFill>
            <a:srgbClr val="C88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92302770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4" name="Am-thanh-tra-loi-dung-www_nhacchuongvui_com.wav"/>
                                        </p:tgtEl>
                                      </p:cMediaNode>
                                    </p:audio>
                                  </p:subTnLst>
                                </p:cTn>
                              </p:par>
                              <p:par>
                                <p:cTn id="13" presetID="32" presetClass="emph" presetSubtype="0" repeatCount="indefinite" fill="hold" grpId="0" nodeType="withEffect">
                                  <p:stCondLst>
                                    <p:cond delay="0"/>
                                  </p:stCondLst>
                                  <p:childTnLst>
                                    <p:animRot by="120000">
                                      <p:cBhvr>
                                        <p:cTn id="14" dur="100" fill="hold">
                                          <p:stCondLst>
                                            <p:cond delay="0"/>
                                          </p:stCondLst>
                                        </p:cTn>
                                        <p:tgtEl>
                                          <p:spTgt spid="7"/>
                                        </p:tgtEl>
                                        <p:attrNameLst>
                                          <p:attrName>r</p:attrName>
                                        </p:attrNameLst>
                                      </p:cBhvr>
                                    </p:animRot>
                                    <p:animRot by="-240000">
                                      <p:cBhvr>
                                        <p:cTn id="15" dur="200" fill="hold">
                                          <p:stCondLst>
                                            <p:cond delay="200"/>
                                          </p:stCondLst>
                                        </p:cTn>
                                        <p:tgtEl>
                                          <p:spTgt spid="7"/>
                                        </p:tgtEl>
                                        <p:attrNameLst>
                                          <p:attrName>r</p:attrName>
                                        </p:attrNameLst>
                                      </p:cBhvr>
                                    </p:animRot>
                                    <p:animRot by="240000">
                                      <p:cBhvr>
                                        <p:cTn id="16" dur="200" fill="hold">
                                          <p:stCondLst>
                                            <p:cond delay="400"/>
                                          </p:stCondLst>
                                        </p:cTn>
                                        <p:tgtEl>
                                          <p:spTgt spid="7"/>
                                        </p:tgtEl>
                                        <p:attrNameLst>
                                          <p:attrName>r</p:attrName>
                                        </p:attrNameLst>
                                      </p:cBhvr>
                                    </p:animRot>
                                    <p:animRot by="-240000">
                                      <p:cBhvr>
                                        <p:cTn id="17" dur="200" fill="hold">
                                          <p:stCondLst>
                                            <p:cond delay="600"/>
                                          </p:stCondLst>
                                        </p:cTn>
                                        <p:tgtEl>
                                          <p:spTgt spid="7"/>
                                        </p:tgtEl>
                                        <p:attrNameLst>
                                          <p:attrName>r</p:attrName>
                                        </p:attrNameLst>
                                      </p:cBhvr>
                                    </p:animRot>
                                    <p:animRot by="120000">
                                      <p:cBhvr>
                                        <p:cTn id="18"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1">
            <a:extLst>
              <a:ext uri="{FF2B5EF4-FFF2-40B4-BE49-F238E27FC236}">
                <a16:creationId xmlns:a16="http://schemas.microsoft.com/office/drawing/2014/main" xmlns="" id="{3C723B29-E2AD-4BBF-9DF8-34A1B6377B3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80317" y="721606"/>
            <a:ext cx="1006545" cy="826999"/>
          </a:xfrm>
          <a:prstGeom prst="rect">
            <a:avLst/>
          </a:prstGeom>
        </p:spPr>
      </p:pic>
      <p:pic>
        <p:nvPicPr>
          <p:cNvPr id="8" name="Picture 7">
            <a:extLst>
              <a:ext uri="{FF2B5EF4-FFF2-40B4-BE49-F238E27FC236}">
                <a16:creationId xmlns:a16="http://schemas.microsoft.com/office/drawing/2014/main" xmlns="" id="{1741F9D0-109C-42A7-A12D-164F524C4B43}"/>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60516" y="4391015"/>
            <a:ext cx="1167265" cy="2788464"/>
          </a:xfrm>
          <a:prstGeom prst="rect">
            <a:avLst/>
          </a:prstGeom>
        </p:spPr>
      </p:pic>
      <p:pic>
        <p:nvPicPr>
          <p:cNvPr id="9" name="Picture 8">
            <a:extLst>
              <a:ext uri="{FF2B5EF4-FFF2-40B4-BE49-F238E27FC236}">
                <a16:creationId xmlns:a16="http://schemas.microsoft.com/office/drawing/2014/main" xmlns="" id="{F5BE6A76-43D9-4B01-B399-913C7076CB78}"/>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54392" b="95165" l="29818" r="43044">
                        <a14:foregroundMark x1="32782" y1="54392" x2="39681" y2="57534"/>
                        <a14:foregroundMark x1="30331" y1="74134" x2="30331" y2="74134"/>
                        <a14:foregroundMark x1="30331" y1="74134" x2="30331" y2="74134"/>
                        <a14:foregroundMark x1="42075" y1="72280" x2="42075" y2="72280"/>
                        <a14:foregroundMark x1="42360" y1="72603" x2="42360" y2="72603"/>
                      </a14:backgroundRemoval>
                    </a14:imgEffect>
                  </a14:imgLayer>
                </a14:imgProps>
              </a:ext>
              <a:ext uri="{28A0092B-C50C-407E-A947-70E740481C1C}">
                <a14:useLocalDpi xmlns:a14="http://schemas.microsoft.com/office/drawing/2010/main" val="0"/>
              </a:ext>
            </a:extLst>
          </a:blip>
          <a:srcRect l="28189" t="52132" r="55302"/>
          <a:stretch/>
        </p:blipFill>
        <p:spPr>
          <a:xfrm flipH="1">
            <a:off x="10832762" y="4572000"/>
            <a:ext cx="1359238" cy="2788464"/>
          </a:xfrm>
          <a:prstGeom prst="rect">
            <a:avLst/>
          </a:prstGeom>
        </p:spPr>
      </p:pic>
      <p:pic>
        <p:nvPicPr>
          <p:cNvPr id="13" name="Picture 2" descr="SGK Scan] ✓ Tập đọc: Buôn Chư Lênh đón cô giáo - Sách Giáo Khoa - Học  Online Cùng Sachgiaibaitap.com">
            <a:extLst>
              <a:ext uri="{FF2B5EF4-FFF2-40B4-BE49-F238E27FC236}">
                <a16:creationId xmlns:a16="http://schemas.microsoft.com/office/drawing/2014/main" xmlns="" id="{482FFB77-C8BA-4E9A-99F4-59A4C62BDBC0}"/>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0870" t="25555" r="9438" b="41111"/>
          <a:stretch/>
        </p:blipFill>
        <p:spPr bwMode="auto">
          <a:xfrm>
            <a:off x="1106749" y="995266"/>
            <a:ext cx="9726013" cy="5930973"/>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xmlns="" id="{6763B145-917B-4F09-AC94-52C7AAC3A71D}"/>
              </a:ext>
            </a:extLst>
          </p:cNvPr>
          <p:cNvSpPr txBox="1"/>
          <p:nvPr/>
        </p:nvSpPr>
        <p:spPr>
          <a:xfrm>
            <a:off x="0" y="287380"/>
            <a:ext cx="12192000" cy="646331"/>
          </a:xfrm>
          <a:prstGeom prst="rect">
            <a:avLst/>
          </a:prstGeom>
          <a:solidFill>
            <a:schemeClr val="accent2"/>
          </a:solidFill>
        </p:spPr>
        <p:txBody>
          <a:bodyPr wrap="square" rtlCol="0">
            <a:spAutoFit/>
          </a:bodyPr>
          <a:lstStyle/>
          <a:p>
            <a:pPr algn="ctr"/>
            <a:r>
              <a:rPr lang="en-US" sz="3600" smtClean="0">
                <a:solidFill>
                  <a:sysClr val="windowText" lastClr="000000"/>
                </a:solidFill>
                <a:latin typeface="Times New Roman" panose="02020603050405020304" pitchFamily="18" charset="0"/>
                <a:ea typeface="微软雅黑" panose="020B0503020204020204" pitchFamily="34" charset="-122"/>
                <a:cs typeface="Times New Roman" panose="02020603050405020304" pitchFamily="18" charset="0"/>
              </a:rPr>
              <a:t>QUAN SÁT TRANH VÀ MÔ TẢ CẢNH VẼ TRONG TRANH.</a:t>
            </a:r>
            <a:endParaRPr lang="en-US" sz="3600">
              <a:solidFill>
                <a:sysClr val="windowText" lastClr="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custDataLst>
      <p:tags r:id="rId1"/>
    </p:custDataLst>
    <p:extLst>
      <p:ext uri="{BB962C8B-B14F-4D97-AF65-F5344CB8AC3E}">
        <p14:creationId xmlns:p14="http://schemas.microsoft.com/office/powerpoint/2010/main" val="28718321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4">
            <a:extLst>
              <a:ext uri="{FF2B5EF4-FFF2-40B4-BE49-F238E27FC236}">
                <a16:creationId xmlns:a16="http://schemas.microsoft.com/office/drawing/2014/main" xmlns="" id="{81EE3945-7B9C-4844-AAC9-1F18A7B89641}"/>
              </a:ext>
            </a:extLst>
          </p:cNvPr>
          <p:cNvSpPr txBox="1">
            <a:spLocks noChangeArrowheads="1"/>
          </p:cNvSpPr>
          <p:nvPr/>
        </p:nvSpPr>
        <p:spPr bwMode="auto">
          <a:xfrm>
            <a:off x="318997" y="1746836"/>
            <a:ext cx="11282248" cy="562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lnSpc>
                <a:spcPct val="59000"/>
              </a:lnSpc>
              <a:spcBef>
                <a:spcPct val="50000"/>
              </a:spcBef>
            </a:pPr>
            <a:r>
              <a:rPr lang="en-US" sz="4800" b="1">
                <a:solidFill>
                  <a:srgbClr val="E17611"/>
                </a:solidFill>
                <a:latin typeface="UTM Cooper Black" panose="02040603050506020204" pitchFamily="18" charset="0"/>
                <a:ea typeface="微软雅黑" panose="020B0503020204020204" pitchFamily="34" charset="-122"/>
              </a:rPr>
              <a:t>Buôn Chư Lênh đón cô giáo</a:t>
            </a:r>
            <a:endParaRPr lang="en-US" sz="4800" b="1" dirty="0">
              <a:solidFill>
                <a:srgbClr val="E17611"/>
              </a:solidFill>
              <a:latin typeface="UTM Cooper Black" panose="02040603050506020204" pitchFamily="18" charset="0"/>
              <a:ea typeface="微软雅黑" panose="020B0503020204020204" pitchFamily="34" charset="-122"/>
            </a:endParaRPr>
          </a:p>
        </p:txBody>
      </p:sp>
      <p:sp>
        <p:nvSpPr>
          <p:cNvPr id="3" name="文本框 1">
            <a:extLst>
              <a:ext uri="{FF2B5EF4-FFF2-40B4-BE49-F238E27FC236}">
                <a16:creationId xmlns:a16="http://schemas.microsoft.com/office/drawing/2014/main" xmlns="" id="{95DAFD0A-FF70-44FD-B7BB-F83E4F9AB60E}"/>
              </a:ext>
            </a:extLst>
          </p:cNvPr>
          <p:cNvSpPr txBox="1"/>
          <p:nvPr/>
        </p:nvSpPr>
        <p:spPr>
          <a:xfrm>
            <a:off x="-254000" y="533400"/>
            <a:ext cx="12954000" cy="707886"/>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CN" sz="4000" b="1" smtClean="0">
                <a:solidFill>
                  <a:srgbClr val="276E2F"/>
                </a:solidFill>
                <a:latin typeface="UTM Cooper Black" panose="02040603050506020204" pitchFamily="18" charset="0"/>
                <a:ea typeface="微软雅黑" panose="020B0503020204020204" pitchFamily="34" charset="-122"/>
              </a:rPr>
              <a:t>Tập </a:t>
            </a:r>
            <a:r>
              <a:rPr lang="en-US" altLang="zh-CN" sz="4000" b="1">
                <a:solidFill>
                  <a:srgbClr val="276E2F"/>
                </a:solidFill>
                <a:latin typeface="UTM Cooper Black" panose="02040603050506020204" pitchFamily="18" charset="0"/>
                <a:ea typeface="微软雅黑" panose="020B0503020204020204" pitchFamily="34" charset="-122"/>
              </a:rPr>
              <a:t>đọc</a:t>
            </a:r>
          </a:p>
        </p:txBody>
      </p:sp>
      <p:pic>
        <p:nvPicPr>
          <p:cNvPr id="5" name="Picture 4">
            <a:extLst>
              <a:ext uri="{FF2B5EF4-FFF2-40B4-BE49-F238E27FC236}">
                <a16:creationId xmlns:a16="http://schemas.microsoft.com/office/drawing/2014/main" xmlns="" id="{3BCB2F8F-245F-4561-BE33-3310145A4D2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778" b="43000" l="9381" r="20701"/>
                    </a14:imgEffect>
                  </a14:imgLayer>
                </a14:imgProps>
              </a:ext>
              <a:ext uri="{28A0092B-C50C-407E-A947-70E740481C1C}">
                <a14:useLocalDpi xmlns:a14="http://schemas.microsoft.com/office/drawing/2010/main" val="0"/>
              </a:ext>
            </a:extLst>
          </a:blip>
          <a:srcRect l="7966" r="77884" b="52222"/>
          <a:stretch/>
        </p:blipFill>
        <p:spPr>
          <a:xfrm>
            <a:off x="9389102" y="3321713"/>
            <a:ext cx="1693748" cy="4046174"/>
          </a:xfrm>
          <a:prstGeom prst="rect">
            <a:avLst/>
          </a:prstGeom>
        </p:spPr>
      </p:pic>
      <p:pic>
        <p:nvPicPr>
          <p:cNvPr id="6" name="Picture 5">
            <a:extLst>
              <a:ext uri="{FF2B5EF4-FFF2-40B4-BE49-F238E27FC236}">
                <a16:creationId xmlns:a16="http://schemas.microsoft.com/office/drawing/2014/main" xmlns="" id="{7453255E-40AC-4B77-9673-A9A932E049BB}"/>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54392" b="95165" l="29818" r="43044">
                        <a14:foregroundMark x1="32782" y1="54392" x2="39681" y2="57534"/>
                        <a14:foregroundMark x1="30331" y1="74134" x2="30331" y2="74134"/>
                        <a14:foregroundMark x1="30331" y1="74134" x2="30331" y2="74134"/>
                        <a14:foregroundMark x1="42075" y1="72280" x2="42075" y2="72280"/>
                        <a14:foregroundMark x1="42360" y1="72603" x2="42360" y2="72603"/>
                      </a14:backgroundRemoval>
                    </a14:imgEffect>
                  </a14:imgLayer>
                </a14:imgProps>
              </a:ext>
              <a:ext uri="{28A0092B-C50C-407E-A947-70E740481C1C}">
                <a14:useLocalDpi xmlns:a14="http://schemas.microsoft.com/office/drawing/2010/main" val="0"/>
              </a:ext>
            </a:extLst>
          </a:blip>
          <a:srcRect l="28189" t="52132" r="55302"/>
          <a:stretch/>
        </p:blipFill>
        <p:spPr>
          <a:xfrm>
            <a:off x="10359119" y="3852889"/>
            <a:ext cx="1832881" cy="3760138"/>
          </a:xfrm>
          <a:prstGeom prst="rect">
            <a:avLst/>
          </a:prstGeom>
        </p:spPr>
      </p:pic>
      <p:pic>
        <p:nvPicPr>
          <p:cNvPr id="7" name="图形 14">
            <a:extLst>
              <a:ext uri="{FF2B5EF4-FFF2-40B4-BE49-F238E27FC236}">
                <a16:creationId xmlns:a16="http://schemas.microsoft.com/office/drawing/2014/main" xmlns="" id="{99EF96A8-9419-4B83-A4E4-1DE0F07C10C2}"/>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0" y="6398561"/>
            <a:ext cx="12192000" cy="1007778"/>
          </a:xfrm>
          <a:prstGeom prst="rect">
            <a:avLst/>
          </a:prstGeom>
        </p:spPr>
      </p:pic>
      <p:pic>
        <p:nvPicPr>
          <p:cNvPr id="1026" name="Picture 2" descr="SGK Scan] ✓ Tập đọc: Buôn Chư Lênh đón cô giáo - Sách Giáo Khoa - Học  Online Cùng Sachgiaibaitap.com">
            <a:extLst>
              <a:ext uri="{FF2B5EF4-FFF2-40B4-BE49-F238E27FC236}">
                <a16:creationId xmlns:a16="http://schemas.microsoft.com/office/drawing/2014/main" xmlns="" id="{C2FC91AF-81A9-4CDA-BB0C-B501AB2C1E6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0870" t="25555" r="9438" b="41111"/>
          <a:stretch/>
        </p:blipFill>
        <p:spPr bwMode="auto">
          <a:xfrm>
            <a:off x="533400" y="2623528"/>
            <a:ext cx="6899069" cy="423447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68BC59EE-1AA2-484A-9820-7F515D49510C}"/>
              </a:ext>
            </a:extLst>
          </p:cNvPr>
          <p:cNvSpPr txBox="1"/>
          <p:nvPr/>
        </p:nvSpPr>
        <p:spPr>
          <a:xfrm>
            <a:off x="6995202" y="2330965"/>
            <a:ext cx="5196798" cy="646331"/>
          </a:xfrm>
          <a:prstGeom prst="rect">
            <a:avLst/>
          </a:prstGeom>
          <a:noFill/>
        </p:spPr>
        <p:txBody>
          <a:bodyPr wrap="square" rtlCol="0">
            <a:spAutoFit/>
          </a:bodyPr>
          <a:lstStyle/>
          <a:p>
            <a:pPr algn="ctr"/>
            <a:r>
              <a:rPr lang="en-US" sz="3600">
                <a:solidFill>
                  <a:srgbClr val="AD521E"/>
                </a:solidFill>
                <a:latin typeface="Times New Roman" panose="02020603050405020304" pitchFamily="18" charset="0"/>
                <a:cs typeface="Times New Roman" panose="02020603050405020304" pitchFamily="18" charset="0"/>
              </a:rPr>
              <a:t>Theo Hà Đình Cẩn</a:t>
            </a:r>
          </a:p>
        </p:txBody>
      </p:sp>
      <p:sp>
        <p:nvSpPr>
          <p:cNvPr id="8" name="TextBox 7">
            <a:extLst>
              <a:ext uri="{FF2B5EF4-FFF2-40B4-BE49-F238E27FC236}">
                <a16:creationId xmlns:a16="http://schemas.microsoft.com/office/drawing/2014/main" xmlns="" id="{DE344B39-321F-47B5-B3C9-4E2B460D5EA5}"/>
              </a:ext>
            </a:extLst>
          </p:cNvPr>
          <p:cNvSpPr txBox="1"/>
          <p:nvPr/>
        </p:nvSpPr>
        <p:spPr>
          <a:xfrm>
            <a:off x="8283356" y="2998547"/>
            <a:ext cx="3317889" cy="646331"/>
          </a:xfrm>
          <a:prstGeom prst="rect">
            <a:avLst/>
          </a:prstGeom>
          <a:noFill/>
        </p:spPr>
        <p:txBody>
          <a:bodyPr wrap="square" rtlCol="0">
            <a:spAutoFit/>
          </a:bodyPr>
          <a:lstStyle/>
          <a:p>
            <a:pPr algn="ctr"/>
            <a:r>
              <a:rPr lang="en-US" sz="3600">
                <a:solidFill>
                  <a:srgbClr val="AD521E"/>
                </a:solidFill>
                <a:latin typeface="Times New Roman" panose="02020603050405020304" pitchFamily="18" charset="0"/>
                <a:cs typeface="Times New Roman" panose="02020603050405020304" pitchFamily="18" charset="0"/>
              </a:rPr>
              <a:t>Trang: 144 - 145</a:t>
            </a:r>
          </a:p>
        </p:txBody>
      </p:sp>
    </p:spTree>
    <p:custDataLst>
      <p:tags r:id="rId1"/>
    </p:custDataLst>
    <p:extLst>
      <p:ext uri="{BB962C8B-B14F-4D97-AF65-F5344CB8AC3E}">
        <p14:creationId xmlns:p14="http://schemas.microsoft.com/office/powerpoint/2010/main" val="214566215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14:presetBounceEnd="40000">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14:bounceEnd="40000">
                                          <p:cBhvr additive="base">
                                            <p:cTn id="12" dur="1250" fill="hold"/>
                                            <p:tgtEl>
                                              <p:spTgt spid="3"/>
                                            </p:tgtEl>
                                            <p:attrNameLst>
                                              <p:attrName>ppt_x</p:attrName>
                                            </p:attrNameLst>
                                          </p:cBhvr>
                                          <p:tavLst>
                                            <p:tav tm="0">
                                              <p:val>
                                                <p:strVal val="0-#ppt_w/2"/>
                                              </p:val>
                                            </p:tav>
                                            <p:tav tm="100000">
                                              <p:val>
                                                <p:strVal val="#ppt_x"/>
                                              </p:val>
                                            </p:tav>
                                          </p:tavLst>
                                        </p:anim>
                                        <p:anim calcmode="lin" valueType="num" p14:bounceEnd="40000">
                                          <p:cBhvr additive="base">
                                            <p:cTn id="13" dur="125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750"/>
                                </p:stCondLst>
                                <p:childTnLst>
                                  <p:par>
                                    <p:cTn id="15" presetID="2" presetClass="entr" presetSubtype="2" fill="hold" grpId="0" nodeType="afterEffect" p14:presetBounceEnd="40000">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14:bounceEnd="40000">
                                          <p:cBhvr additive="base">
                                            <p:cTn id="17" dur="1250" fill="hold"/>
                                            <p:tgtEl>
                                              <p:spTgt spid="2"/>
                                            </p:tgtEl>
                                            <p:attrNameLst>
                                              <p:attrName>ppt_x</p:attrName>
                                            </p:attrNameLst>
                                          </p:cBhvr>
                                          <p:tavLst>
                                            <p:tav tm="0">
                                              <p:val>
                                                <p:strVal val="1+#ppt_w/2"/>
                                              </p:val>
                                            </p:tav>
                                            <p:tav tm="100000">
                                              <p:val>
                                                <p:strVal val="#ppt_x"/>
                                              </p:val>
                                            </p:tav>
                                          </p:tavLst>
                                        </p:anim>
                                        <p:anim calcmode="lin" valueType="num" p14:bounceEnd="40000">
                                          <p:cBhvr additive="base">
                                            <p:cTn id="18" dur="1250" fill="hold"/>
                                            <p:tgtEl>
                                              <p:spTgt spid="2"/>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14:presetBounceEnd="40000">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14:bounceEnd="40000">
                                          <p:cBhvr additive="base">
                                            <p:cTn id="21" dur="1250" fill="hold"/>
                                            <p:tgtEl>
                                              <p:spTgt spid="4"/>
                                            </p:tgtEl>
                                            <p:attrNameLst>
                                              <p:attrName>ppt_x</p:attrName>
                                            </p:attrNameLst>
                                          </p:cBhvr>
                                          <p:tavLst>
                                            <p:tav tm="0">
                                              <p:val>
                                                <p:strVal val="0-#ppt_w/2"/>
                                              </p:val>
                                            </p:tav>
                                            <p:tav tm="100000">
                                              <p:val>
                                                <p:strVal val="#ppt_x"/>
                                              </p:val>
                                            </p:tav>
                                          </p:tavLst>
                                        </p:anim>
                                        <p:anim calcmode="lin" valueType="num" p14:bounceEnd="40000">
                                          <p:cBhvr additive="base">
                                            <p:cTn id="22" dur="1250" fill="hold"/>
                                            <p:tgtEl>
                                              <p:spTgt spid="4"/>
                                            </p:tgtEl>
                                            <p:attrNameLst>
                                              <p:attrName>ppt_y</p:attrName>
                                            </p:attrNameLst>
                                          </p:cBhvr>
                                          <p:tavLst>
                                            <p:tav tm="0">
                                              <p:val>
                                                <p:strVal val="#ppt_y"/>
                                              </p:val>
                                            </p:tav>
                                            <p:tav tm="100000">
                                              <p:val>
                                                <p:strVal val="#ppt_y"/>
                                              </p:val>
                                            </p:tav>
                                          </p:tavLst>
                                        </p:anim>
                                      </p:childTnLst>
                                    </p:cTn>
                                  </p:par>
                                  <p:par>
                                    <p:cTn id="23" presetID="2" presetClass="entr" presetSubtype="8"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1+#ppt_w/2"/>
                                              </p:val>
                                            </p:tav>
                                            <p:tav tm="100000">
                                              <p:val>
                                                <p:strVal val="#ppt_x"/>
                                              </p:val>
                                            </p:tav>
                                          </p:tavLst>
                                        </p:anim>
                                        <p:anim calcmode="lin" valueType="num">
                                          <p:cBhvr additive="base">
                                            <p:cTn id="30" dur="500" fill="hold"/>
                                            <p:tgtEl>
                                              <p:spTgt spid="6"/>
                                            </p:tgtEl>
                                            <p:attrNameLst>
                                              <p:attrName>ppt_y</p:attrName>
                                            </p:attrNameLst>
                                          </p:cBhvr>
                                          <p:tavLst>
                                            <p:tav tm="0">
                                              <p:val>
                                                <p:strVal val="#ppt_y"/>
                                              </p:val>
                                            </p:tav>
                                            <p:tav tm="100000">
                                              <p:val>
                                                <p:strVal val="#ppt_y"/>
                                              </p:val>
                                            </p:tav>
                                          </p:tavLst>
                                        </p:anim>
                                      </p:childTnLst>
                                    </p:cTn>
                                  </p:par>
                                  <p:par>
                                    <p:cTn id="31" presetID="6" presetClass="emph" presetSubtype="0" autoRev="1" fill="hold" grpId="1" nodeType="withEffect">
                                      <p:stCondLst>
                                        <p:cond delay="0"/>
                                      </p:stCondLst>
                                      <p:childTnLst>
                                        <p:animScale>
                                          <p:cBhvr>
                                            <p:cTn id="32" dur="2000" fill="hold"/>
                                            <p:tgtEl>
                                              <p:spTgt spid="2"/>
                                            </p:tgtEl>
                                          </p:cBhvr>
                                          <p:by x="150000" y="150000"/>
                                        </p:animScale>
                                      </p:childTnLst>
                                    </p:cTn>
                                  </p:par>
                                  <p:par>
                                    <p:cTn id="33" presetID="2" presetClass="entr" presetSubtype="8" fill="hold" grpId="0" nodeType="withEffect" p14:presetBounceEnd="40000">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14:bounceEnd="40000">
                                          <p:cBhvr additive="base">
                                            <p:cTn id="35" dur="1250" fill="hold"/>
                                            <p:tgtEl>
                                              <p:spTgt spid="8"/>
                                            </p:tgtEl>
                                            <p:attrNameLst>
                                              <p:attrName>ppt_x</p:attrName>
                                            </p:attrNameLst>
                                          </p:cBhvr>
                                          <p:tavLst>
                                            <p:tav tm="0">
                                              <p:val>
                                                <p:strVal val="0-#ppt_w/2"/>
                                              </p:val>
                                            </p:tav>
                                            <p:tav tm="100000">
                                              <p:val>
                                                <p:strVal val="#ppt_x"/>
                                              </p:val>
                                            </p:tav>
                                          </p:tavLst>
                                        </p:anim>
                                        <p:anim calcmode="lin" valueType="num" p14:bounceEnd="40000">
                                          <p:cBhvr additive="base">
                                            <p:cTn id="36" dur="125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1026"/>
                                            </p:tgtEl>
                                            <p:attrNameLst>
                                              <p:attrName>style.visibility</p:attrName>
                                            </p:attrNameLst>
                                          </p:cBhvr>
                                          <p:to>
                                            <p:strVal val="visible"/>
                                          </p:to>
                                        </p:set>
                                        <p:anim calcmode="lin" valueType="num">
                                          <p:cBhvr>
                                            <p:cTn id="41" dur="500" fill="hold"/>
                                            <p:tgtEl>
                                              <p:spTgt spid="1026"/>
                                            </p:tgtEl>
                                            <p:attrNameLst>
                                              <p:attrName>ppt_w</p:attrName>
                                            </p:attrNameLst>
                                          </p:cBhvr>
                                          <p:tavLst>
                                            <p:tav tm="0">
                                              <p:val>
                                                <p:fltVal val="0"/>
                                              </p:val>
                                            </p:tav>
                                            <p:tav tm="100000">
                                              <p:val>
                                                <p:strVal val="#ppt_w"/>
                                              </p:val>
                                            </p:tav>
                                          </p:tavLst>
                                        </p:anim>
                                        <p:anim calcmode="lin" valueType="num">
                                          <p:cBhvr>
                                            <p:cTn id="42" dur="500" fill="hold"/>
                                            <p:tgtEl>
                                              <p:spTgt spid="1026"/>
                                            </p:tgtEl>
                                            <p:attrNameLst>
                                              <p:attrName>ppt_h</p:attrName>
                                            </p:attrNameLst>
                                          </p:cBhvr>
                                          <p:tavLst>
                                            <p:tav tm="0">
                                              <p:val>
                                                <p:fltVal val="0"/>
                                              </p:val>
                                            </p:tav>
                                            <p:tav tm="100000">
                                              <p:val>
                                                <p:strVal val="#ppt_h"/>
                                              </p:val>
                                            </p:tav>
                                          </p:tavLst>
                                        </p:anim>
                                        <p:animEffect transition="in" filter="fade">
                                          <p:cBhvr>
                                            <p:cTn id="43"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4" grpId="0"/>
          <p:bldP spid="8"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1250" fill="hold"/>
                                            <p:tgtEl>
                                              <p:spTgt spid="3"/>
                                            </p:tgtEl>
                                            <p:attrNameLst>
                                              <p:attrName>ppt_x</p:attrName>
                                            </p:attrNameLst>
                                          </p:cBhvr>
                                          <p:tavLst>
                                            <p:tav tm="0">
                                              <p:val>
                                                <p:strVal val="0-#ppt_w/2"/>
                                              </p:val>
                                            </p:tav>
                                            <p:tav tm="100000">
                                              <p:val>
                                                <p:strVal val="#ppt_x"/>
                                              </p:val>
                                            </p:tav>
                                          </p:tavLst>
                                        </p:anim>
                                        <p:anim calcmode="lin" valueType="num">
                                          <p:cBhvr additive="base">
                                            <p:cTn id="13" dur="125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750"/>
                                </p:stCondLst>
                                <p:childTnLst>
                                  <p:par>
                                    <p:cTn id="15" presetID="2" presetClass="entr" presetSubtype="2"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1250" fill="hold"/>
                                            <p:tgtEl>
                                              <p:spTgt spid="2"/>
                                            </p:tgtEl>
                                            <p:attrNameLst>
                                              <p:attrName>ppt_x</p:attrName>
                                            </p:attrNameLst>
                                          </p:cBhvr>
                                          <p:tavLst>
                                            <p:tav tm="0">
                                              <p:val>
                                                <p:strVal val="1+#ppt_w/2"/>
                                              </p:val>
                                            </p:tav>
                                            <p:tav tm="100000">
                                              <p:val>
                                                <p:strVal val="#ppt_x"/>
                                              </p:val>
                                            </p:tav>
                                          </p:tavLst>
                                        </p:anim>
                                        <p:anim calcmode="lin" valueType="num">
                                          <p:cBhvr additive="base">
                                            <p:cTn id="18" dur="1250" fill="hold"/>
                                            <p:tgtEl>
                                              <p:spTgt spid="2"/>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1250" fill="hold"/>
                                            <p:tgtEl>
                                              <p:spTgt spid="4"/>
                                            </p:tgtEl>
                                            <p:attrNameLst>
                                              <p:attrName>ppt_x</p:attrName>
                                            </p:attrNameLst>
                                          </p:cBhvr>
                                          <p:tavLst>
                                            <p:tav tm="0">
                                              <p:val>
                                                <p:strVal val="0-#ppt_w/2"/>
                                              </p:val>
                                            </p:tav>
                                            <p:tav tm="100000">
                                              <p:val>
                                                <p:strVal val="#ppt_x"/>
                                              </p:val>
                                            </p:tav>
                                          </p:tavLst>
                                        </p:anim>
                                        <p:anim calcmode="lin" valueType="num">
                                          <p:cBhvr additive="base">
                                            <p:cTn id="22" dur="1250" fill="hold"/>
                                            <p:tgtEl>
                                              <p:spTgt spid="4"/>
                                            </p:tgtEl>
                                            <p:attrNameLst>
                                              <p:attrName>ppt_y</p:attrName>
                                            </p:attrNameLst>
                                          </p:cBhvr>
                                          <p:tavLst>
                                            <p:tav tm="0">
                                              <p:val>
                                                <p:strVal val="#ppt_y"/>
                                              </p:val>
                                            </p:tav>
                                            <p:tav tm="100000">
                                              <p:val>
                                                <p:strVal val="#ppt_y"/>
                                              </p:val>
                                            </p:tav>
                                          </p:tavLst>
                                        </p:anim>
                                      </p:childTnLst>
                                    </p:cTn>
                                  </p:par>
                                  <p:par>
                                    <p:cTn id="23" presetID="2" presetClass="entr" presetSubtype="8"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1+#ppt_w/2"/>
                                              </p:val>
                                            </p:tav>
                                            <p:tav tm="100000">
                                              <p:val>
                                                <p:strVal val="#ppt_x"/>
                                              </p:val>
                                            </p:tav>
                                          </p:tavLst>
                                        </p:anim>
                                        <p:anim calcmode="lin" valueType="num">
                                          <p:cBhvr additive="base">
                                            <p:cTn id="30" dur="500" fill="hold"/>
                                            <p:tgtEl>
                                              <p:spTgt spid="6"/>
                                            </p:tgtEl>
                                            <p:attrNameLst>
                                              <p:attrName>ppt_y</p:attrName>
                                            </p:attrNameLst>
                                          </p:cBhvr>
                                          <p:tavLst>
                                            <p:tav tm="0">
                                              <p:val>
                                                <p:strVal val="#ppt_y"/>
                                              </p:val>
                                            </p:tav>
                                            <p:tav tm="100000">
                                              <p:val>
                                                <p:strVal val="#ppt_y"/>
                                              </p:val>
                                            </p:tav>
                                          </p:tavLst>
                                        </p:anim>
                                      </p:childTnLst>
                                    </p:cTn>
                                  </p:par>
                                  <p:par>
                                    <p:cTn id="31" presetID="6" presetClass="emph" presetSubtype="0" autoRev="1" fill="hold" grpId="1" nodeType="withEffect">
                                      <p:stCondLst>
                                        <p:cond delay="0"/>
                                      </p:stCondLst>
                                      <p:childTnLst>
                                        <p:animScale>
                                          <p:cBhvr>
                                            <p:cTn id="32" dur="2000" fill="hold"/>
                                            <p:tgtEl>
                                              <p:spTgt spid="2"/>
                                            </p:tgtEl>
                                          </p:cBhvr>
                                          <p:by x="150000" y="150000"/>
                                        </p:animScale>
                                      </p:childTnLst>
                                    </p:cTn>
                                  </p:par>
                                  <p:par>
                                    <p:cTn id="33" presetID="2" presetClass="entr" presetSubtype="8"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1250" fill="hold"/>
                                            <p:tgtEl>
                                              <p:spTgt spid="8"/>
                                            </p:tgtEl>
                                            <p:attrNameLst>
                                              <p:attrName>ppt_x</p:attrName>
                                            </p:attrNameLst>
                                          </p:cBhvr>
                                          <p:tavLst>
                                            <p:tav tm="0">
                                              <p:val>
                                                <p:strVal val="0-#ppt_w/2"/>
                                              </p:val>
                                            </p:tav>
                                            <p:tav tm="100000">
                                              <p:val>
                                                <p:strVal val="#ppt_x"/>
                                              </p:val>
                                            </p:tav>
                                          </p:tavLst>
                                        </p:anim>
                                        <p:anim calcmode="lin" valueType="num">
                                          <p:cBhvr additive="base">
                                            <p:cTn id="36" dur="125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1026"/>
                                            </p:tgtEl>
                                            <p:attrNameLst>
                                              <p:attrName>style.visibility</p:attrName>
                                            </p:attrNameLst>
                                          </p:cBhvr>
                                          <p:to>
                                            <p:strVal val="visible"/>
                                          </p:to>
                                        </p:set>
                                        <p:anim calcmode="lin" valueType="num">
                                          <p:cBhvr>
                                            <p:cTn id="41" dur="500" fill="hold"/>
                                            <p:tgtEl>
                                              <p:spTgt spid="1026"/>
                                            </p:tgtEl>
                                            <p:attrNameLst>
                                              <p:attrName>ppt_w</p:attrName>
                                            </p:attrNameLst>
                                          </p:cBhvr>
                                          <p:tavLst>
                                            <p:tav tm="0">
                                              <p:val>
                                                <p:fltVal val="0"/>
                                              </p:val>
                                            </p:tav>
                                            <p:tav tm="100000">
                                              <p:val>
                                                <p:strVal val="#ppt_w"/>
                                              </p:val>
                                            </p:tav>
                                          </p:tavLst>
                                        </p:anim>
                                        <p:anim calcmode="lin" valueType="num">
                                          <p:cBhvr>
                                            <p:cTn id="42" dur="500" fill="hold"/>
                                            <p:tgtEl>
                                              <p:spTgt spid="1026"/>
                                            </p:tgtEl>
                                            <p:attrNameLst>
                                              <p:attrName>ppt_h</p:attrName>
                                            </p:attrNameLst>
                                          </p:cBhvr>
                                          <p:tavLst>
                                            <p:tav tm="0">
                                              <p:val>
                                                <p:fltVal val="0"/>
                                              </p:val>
                                            </p:tav>
                                            <p:tav tm="100000">
                                              <p:val>
                                                <p:strVal val="#ppt_h"/>
                                              </p:val>
                                            </p:tav>
                                          </p:tavLst>
                                        </p:anim>
                                        <p:animEffect transition="in" filter="fade">
                                          <p:cBhvr>
                                            <p:cTn id="43"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4" grpId="0"/>
          <p:bldP spid="8" grpId="0"/>
        </p:bld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CE_TITLE" val="Tuan15.Tapdoc.BuonChuLenhdoncogiao"/>
  <p:tag name="ISPRING_ULTRA_SCORM_COURSE_ID" val="EE788CA4-D241-4F2F-9EFF-FB1A69194281"/>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uFFFD\uFFFD\uFFFD\uFFFD{8BEFBF0E-1048-4898-88AE-8198CCE1FB7D}&quot;,&quot;C:\\Users\\Meii\\Desktop\\Web\\BGDT&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Tuan15.Tapdoc.BuonChuLenhdoncogiao"/>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423CE712-44C3-4EF7-84DA-61F608B73C44}:290"/>
</p:tagLst>
</file>

<file path=ppt/tags/tag11.xml><?xml version="1.0" encoding="utf-8"?>
<p:tagLst xmlns:a="http://schemas.openxmlformats.org/drawingml/2006/main" xmlns:r="http://schemas.openxmlformats.org/officeDocument/2006/relationships" xmlns:p="http://schemas.openxmlformats.org/presentationml/2006/main">
  <p:tag name="GENSWF_SLIDE_UID" val="{FE951CB2-DA13-4EDE-AC9A-52FA5980E856}:291"/>
</p:tagLst>
</file>

<file path=ppt/tags/tag12.xml><?xml version="1.0" encoding="utf-8"?>
<p:tagLst xmlns:a="http://schemas.openxmlformats.org/drawingml/2006/main" xmlns:r="http://schemas.openxmlformats.org/officeDocument/2006/relationships" xmlns:p="http://schemas.openxmlformats.org/presentationml/2006/main">
  <p:tag name="GENSWF_SLIDE_UID" val="{E8BD0F85-C7A6-4871-BEB2-D5095D498465}:413"/>
</p:tagLst>
</file>

<file path=ppt/tags/tag13.xml><?xml version="1.0" encoding="utf-8"?>
<p:tagLst xmlns:a="http://schemas.openxmlformats.org/drawingml/2006/main" xmlns:r="http://schemas.openxmlformats.org/officeDocument/2006/relationships" xmlns:p="http://schemas.openxmlformats.org/presentationml/2006/main">
  <p:tag name="GENSWF_SLIDE_UID" val="{7C4F49FD-10A0-4B20-AA12-5CFAA3821C95}:414"/>
</p:tagLst>
</file>

<file path=ppt/tags/tag14.xml><?xml version="1.0" encoding="utf-8"?>
<p:tagLst xmlns:a="http://schemas.openxmlformats.org/drawingml/2006/main" xmlns:r="http://schemas.openxmlformats.org/officeDocument/2006/relationships" xmlns:p="http://schemas.openxmlformats.org/presentationml/2006/main">
  <p:tag name="GENSWF_SLIDE_UID" val="{588228B8-D653-4606-A953-D124C5B57461}:356"/>
</p:tagLst>
</file>

<file path=ppt/tags/tag15.xml><?xml version="1.0" encoding="utf-8"?>
<p:tagLst xmlns:a="http://schemas.openxmlformats.org/drawingml/2006/main" xmlns:r="http://schemas.openxmlformats.org/officeDocument/2006/relationships" xmlns:p="http://schemas.openxmlformats.org/presentationml/2006/main">
  <p:tag name="GENSWF_SLIDE_UID" val="{0D9993FB-9DE3-44DA-86E1-994586691F16}:358"/>
</p:tagLst>
</file>

<file path=ppt/tags/tag16.xml><?xml version="1.0" encoding="utf-8"?>
<p:tagLst xmlns:a="http://schemas.openxmlformats.org/drawingml/2006/main" xmlns:r="http://schemas.openxmlformats.org/officeDocument/2006/relationships" xmlns:p="http://schemas.openxmlformats.org/presentationml/2006/main">
  <p:tag name="GENSWF_SLIDE_UID" val="{AD4A6348-C7D5-4C0C-AED2-2FFEEF20A0B7}:319"/>
</p:tagLst>
</file>

<file path=ppt/tags/tag17.xml><?xml version="1.0" encoding="utf-8"?>
<p:tagLst xmlns:a="http://schemas.openxmlformats.org/drawingml/2006/main" xmlns:r="http://schemas.openxmlformats.org/officeDocument/2006/relationships" xmlns:p="http://schemas.openxmlformats.org/presentationml/2006/main">
  <p:tag name="GENSWF_SLIDE_UID" val="{32898A06-5176-45DA-B7E8-1134A37AC9DA}:575"/>
</p:tagLst>
</file>

<file path=ppt/tags/tag18.xml><?xml version="1.0" encoding="utf-8"?>
<p:tagLst xmlns:a="http://schemas.openxmlformats.org/drawingml/2006/main" xmlns:r="http://schemas.openxmlformats.org/officeDocument/2006/relationships" xmlns:p="http://schemas.openxmlformats.org/presentationml/2006/main">
  <p:tag name="GENSWF_SLIDE_UID" val="{AA7722AF-6705-44DE-B6D8-3FE6CDCAADC9}:584"/>
</p:tagLst>
</file>

<file path=ppt/tags/tag19.xml><?xml version="1.0" encoding="utf-8"?>
<p:tagLst xmlns:a="http://schemas.openxmlformats.org/drawingml/2006/main" xmlns:r="http://schemas.openxmlformats.org/officeDocument/2006/relationships" xmlns:p="http://schemas.openxmlformats.org/presentationml/2006/main">
  <p:tag name="GENSWF_SLIDE_UID" val="{B3A9CD9D-8930-48E0-B072-E0F852492A19}:580"/>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20.xml><?xml version="1.0" encoding="utf-8"?>
<p:tagLst xmlns:a="http://schemas.openxmlformats.org/drawingml/2006/main" xmlns:r="http://schemas.openxmlformats.org/officeDocument/2006/relationships" xmlns:p="http://schemas.openxmlformats.org/presentationml/2006/main">
  <p:tag name="GENSWF_SLIDE_UID" val="{FC2F67B3-2D2A-4D27-B859-0B38AB9BB1E7}:576"/>
</p:tagLst>
</file>

<file path=ppt/tags/tag21.xml><?xml version="1.0" encoding="utf-8"?>
<p:tagLst xmlns:a="http://schemas.openxmlformats.org/drawingml/2006/main" xmlns:r="http://schemas.openxmlformats.org/officeDocument/2006/relationships" xmlns:p="http://schemas.openxmlformats.org/presentationml/2006/main">
  <p:tag name="GENSWF_SLIDE_UID" val="{CA3BE09E-97AB-447D-AD51-48FB6332702E}:577"/>
</p:tagLst>
</file>

<file path=ppt/tags/tag22.xml><?xml version="1.0" encoding="utf-8"?>
<p:tagLst xmlns:a="http://schemas.openxmlformats.org/drawingml/2006/main" xmlns:r="http://schemas.openxmlformats.org/officeDocument/2006/relationships" xmlns:p="http://schemas.openxmlformats.org/presentationml/2006/main">
  <p:tag name="GENSWF_SLIDE_UID" val="{E214301B-B9B9-4B72-B57B-020A56791A47}:395"/>
</p:tagLst>
</file>

<file path=ppt/tags/tag23.xml><?xml version="1.0" encoding="utf-8"?>
<p:tagLst xmlns:a="http://schemas.openxmlformats.org/drawingml/2006/main" xmlns:r="http://schemas.openxmlformats.org/officeDocument/2006/relationships" xmlns:p="http://schemas.openxmlformats.org/presentationml/2006/main">
  <p:tag name="GENSWF_SLIDE_UID" val="{70E894EE-26FA-4D21-8812-F4FD755F2515}:400"/>
</p:tagLst>
</file>

<file path=ppt/tags/tag24.xml><?xml version="1.0" encoding="utf-8"?>
<p:tagLst xmlns:a="http://schemas.openxmlformats.org/drawingml/2006/main" xmlns:r="http://schemas.openxmlformats.org/officeDocument/2006/relationships" xmlns:p="http://schemas.openxmlformats.org/presentationml/2006/main">
  <p:tag name="GENSWF_SLIDE_UID" val="{5EB92154-C8B3-4047-A322-0D03ECCC21D0}:403"/>
</p:tagLst>
</file>

<file path=ppt/tags/tag25.xml><?xml version="1.0" encoding="utf-8"?>
<p:tagLst xmlns:a="http://schemas.openxmlformats.org/drawingml/2006/main" xmlns:r="http://schemas.openxmlformats.org/officeDocument/2006/relationships" xmlns:p="http://schemas.openxmlformats.org/presentationml/2006/main">
  <p:tag name="GENSWF_SLIDE_UID" val="{5357758E-DFC5-44BC-8ADE-AF2C1837DEFA}:404"/>
</p:tagLst>
</file>

<file path=ppt/tags/tag26.xml><?xml version="1.0" encoding="utf-8"?>
<p:tagLst xmlns:a="http://schemas.openxmlformats.org/drawingml/2006/main" xmlns:r="http://schemas.openxmlformats.org/officeDocument/2006/relationships" xmlns:p="http://schemas.openxmlformats.org/presentationml/2006/main">
  <p:tag name="GENSWF_SLIDE_UID" val="{F0661738-66DE-4F59-A100-19EAB440276C}:405"/>
</p:tagLst>
</file>

<file path=ppt/tags/tag27.xml><?xml version="1.0" encoding="utf-8"?>
<p:tagLst xmlns:a="http://schemas.openxmlformats.org/drawingml/2006/main" xmlns:r="http://schemas.openxmlformats.org/officeDocument/2006/relationships" xmlns:p="http://schemas.openxmlformats.org/presentationml/2006/main">
  <p:tag name="GENSWF_SLIDE_UID" val="{5673978B-E0CC-4322-BC01-E21752168CCB}:390"/>
</p:tagLst>
</file>

<file path=ppt/tags/tag28.xml><?xml version="1.0" encoding="utf-8"?>
<p:tagLst xmlns:a="http://schemas.openxmlformats.org/drawingml/2006/main" xmlns:r="http://schemas.openxmlformats.org/officeDocument/2006/relationships" xmlns:p="http://schemas.openxmlformats.org/presentationml/2006/main">
  <p:tag name="GENSWF_SLIDE_UID" val="{F6439BA5-25D9-4120-8D54-81E93724DC2A}:416"/>
</p:tagLst>
</file>

<file path=ppt/tags/tag29.xml><?xml version="1.0" encoding="utf-8"?>
<p:tagLst xmlns:a="http://schemas.openxmlformats.org/drawingml/2006/main" xmlns:r="http://schemas.openxmlformats.org/officeDocument/2006/relationships" xmlns:p="http://schemas.openxmlformats.org/presentationml/2006/main">
  <p:tag name="GENSWF_SLIDE_UID" val="{A6542CB6-FD27-4C14-817A-09C18AF32891}:578"/>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ags/tag30.xml><?xml version="1.0" encoding="utf-8"?>
<p:tagLst xmlns:a="http://schemas.openxmlformats.org/drawingml/2006/main" xmlns:r="http://schemas.openxmlformats.org/officeDocument/2006/relationships" xmlns:p="http://schemas.openxmlformats.org/presentationml/2006/main">
  <p:tag name="GENSWF_SLIDE_UID" val="{F7D34EE1-D541-4C55-B572-B2EFE5280DE9}:579"/>
</p:tagLst>
</file>

<file path=ppt/tags/tag31.xml><?xml version="1.0" encoding="utf-8"?>
<p:tagLst xmlns:a="http://schemas.openxmlformats.org/drawingml/2006/main" xmlns:r="http://schemas.openxmlformats.org/officeDocument/2006/relationships" xmlns:p="http://schemas.openxmlformats.org/presentationml/2006/main">
  <p:tag name="GENSWF_SLIDE_UID" val="{8C6C983C-8F69-4866-B1FE-360C66ED192B}:418"/>
</p:tagLst>
</file>

<file path=ppt/tags/tag32.xml><?xml version="1.0" encoding="utf-8"?>
<p:tagLst xmlns:a="http://schemas.openxmlformats.org/drawingml/2006/main" xmlns:r="http://schemas.openxmlformats.org/officeDocument/2006/relationships" xmlns:p="http://schemas.openxmlformats.org/presentationml/2006/main">
  <p:tag name="GENSWF_SLIDE_UID" val="{62ECE194-D1E2-4789-8F9D-05454253082F}:376"/>
</p:tagLst>
</file>

<file path=ppt/tags/tag33.xml><?xml version="1.0" encoding="utf-8"?>
<p:tagLst xmlns:a="http://schemas.openxmlformats.org/drawingml/2006/main" xmlns:r="http://schemas.openxmlformats.org/officeDocument/2006/relationships" xmlns:p="http://schemas.openxmlformats.org/presentationml/2006/main">
  <p:tag name="GENSWF_SLIDE_UID" val="{1B36956D-FAE1-4E5D-9F0F-F30ED8491D21}:377"/>
</p:tagLst>
</file>

<file path=ppt/tags/tag34.xml><?xml version="1.0" encoding="utf-8"?>
<p:tagLst xmlns:a="http://schemas.openxmlformats.org/drawingml/2006/main" xmlns:r="http://schemas.openxmlformats.org/officeDocument/2006/relationships" xmlns:p="http://schemas.openxmlformats.org/presentationml/2006/main">
  <p:tag name="GENSWF_SLIDE_UID" val="{0EC1F796-CEF4-49F1-A832-44BB310C36B7}:378"/>
</p:tagLst>
</file>

<file path=ppt/tags/tag35.xml><?xml version="1.0" encoding="utf-8"?>
<p:tagLst xmlns:a="http://schemas.openxmlformats.org/drawingml/2006/main" xmlns:r="http://schemas.openxmlformats.org/officeDocument/2006/relationships" xmlns:p="http://schemas.openxmlformats.org/presentationml/2006/main">
  <p:tag name="GENSWF_SLIDE_UID" val="{12F40010-2713-457B-A78C-A50D44817BD1}:402"/>
</p:tagLst>
</file>

<file path=ppt/tags/tag36.xml><?xml version="1.0" encoding="utf-8"?>
<p:tagLst xmlns:a="http://schemas.openxmlformats.org/drawingml/2006/main" xmlns:r="http://schemas.openxmlformats.org/officeDocument/2006/relationships" xmlns:p="http://schemas.openxmlformats.org/presentationml/2006/main">
  <p:tag name="GENSWF_SLIDE_UID" val="{B934A623-C91B-4133-AE8B-EC4F8B3FA159}:419"/>
</p:tagLst>
</file>

<file path=ppt/tags/tag37.xml><?xml version="1.0" encoding="utf-8"?>
<p:tagLst xmlns:a="http://schemas.openxmlformats.org/drawingml/2006/main" xmlns:r="http://schemas.openxmlformats.org/officeDocument/2006/relationships" xmlns:p="http://schemas.openxmlformats.org/presentationml/2006/main">
  <p:tag name="GENSWF_SLIDE_UID" val="{8D22FA04-B2A8-4139-88CC-982AA16215C0}:420"/>
</p:tagLst>
</file>

<file path=ppt/tags/tag38.xml><?xml version="1.0" encoding="utf-8"?>
<p:tagLst xmlns:a="http://schemas.openxmlformats.org/drawingml/2006/main" xmlns:r="http://schemas.openxmlformats.org/officeDocument/2006/relationships" xmlns:p="http://schemas.openxmlformats.org/presentationml/2006/main">
  <p:tag name="GENSWF_SLIDE_UID" val="{9EABAC9B-1B07-42D5-B03E-C1606941C319}:397"/>
</p:tagLst>
</file>

<file path=ppt/tags/tag39.xml><?xml version="1.0" encoding="utf-8"?>
<p:tagLst xmlns:a="http://schemas.openxmlformats.org/drawingml/2006/main" xmlns:r="http://schemas.openxmlformats.org/officeDocument/2006/relationships" xmlns:p="http://schemas.openxmlformats.org/presentationml/2006/main">
  <p:tag name="GENSWF_SLIDE_UID" val="{97AAFC0F-CC58-452C-A167-CB046A543BA2}:421"/>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ags/tag40.xml><?xml version="1.0" encoding="utf-8"?>
<p:tagLst xmlns:a="http://schemas.openxmlformats.org/drawingml/2006/main" xmlns:r="http://schemas.openxmlformats.org/officeDocument/2006/relationships" xmlns:p="http://schemas.openxmlformats.org/presentationml/2006/main">
  <p:tag name="GENSWF_SLIDE_UID" val="{E0EA3436-78A2-4700-AF8C-27C326CBE885}:582"/>
</p:tagLst>
</file>

<file path=ppt/tags/tag41.xml><?xml version="1.0" encoding="utf-8"?>
<p:tagLst xmlns:a="http://schemas.openxmlformats.org/drawingml/2006/main" xmlns:r="http://schemas.openxmlformats.org/officeDocument/2006/relationships" xmlns:p="http://schemas.openxmlformats.org/presentationml/2006/main">
  <p:tag name="GENSWF_SLIDE_UID" val="{FA541851-F33F-4347-98F5-4DA8A3825856}:422"/>
</p:tagLst>
</file>

<file path=ppt/tags/tag42.xml><?xml version="1.0" encoding="utf-8"?>
<p:tagLst xmlns:a="http://schemas.openxmlformats.org/drawingml/2006/main" xmlns:r="http://schemas.openxmlformats.org/officeDocument/2006/relationships" xmlns:p="http://schemas.openxmlformats.org/presentationml/2006/main">
  <p:tag name="GENSWF_SLIDE_UID" val="{A339F1A9-34A9-48FE-AB2D-286CB446262A}:581"/>
</p:tagLst>
</file>

<file path=ppt/tags/tag43.xml><?xml version="1.0" encoding="utf-8"?>
<p:tagLst xmlns:a="http://schemas.openxmlformats.org/drawingml/2006/main" xmlns:r="http://schemas.openxmlformats.org/officeDocument/2006/relationships" xmlns:p="http://schemas.openxmlformats.org/presentationml/2006/main">
  <p:tag name="GENSWF_SLIDE_UID" val="{D9353497-4010-4E0D-86C4-BBAC94BEB3F7}:558"/>
</p:tagLst>
</file>

<file path=ppt/tags/tag44.xml><?xml version="1.0" encoding="utf-8"?>
<p:tagLst xmlns:a="http://schemas.openxmlformats.org/drawingml/2006/main" xmlns:r="http://schemas.openxmlformats.org/officeDocument/2006/relationships" xmlns:p="http://schemas.openxmlformats.org/presentationml/2006/main">
  <p:tag name="GENSWF_SLIDE_UID" val="{2B65E7AF-BAB8-498B-9F18-B833AE4A6AA0}:583"/>
</p:tagLst>
</file>

<file path=ppt/tags/tag5.xml><?xml version="1.0" encoding="utf-8"?>
<p:tagLst xmlns:a="http://schemas.openxmlformats.org/drawingml/2006/main" xmlns:r="http://schemas.openxmlformats.org/officeDocument/2006/relationships" xmlns:p="http://schemas.openxmlformats.org/presentationml/2006/main">
  <p:tag name="FILL" val="a1"/>
</p:tagLst>
</file>

<file path=ppt/tags/tag6.xml><?xml version="1.0" encoding="utf-8"?>
<p:tagLst xmlns:a="http://schemas.openxmlformats.org/drawingml/2006/main" xmlns:r="http://schemas.openxmlformats.org/officeDocument/2006/relationships" xmlns:p="http://schemas.openxmlformats.org/presentationml/2006/main">
  <p:tag name="GENSWF_SLIDE_UID" val="{4D1686AC-0B0D-47D1-B67D-EBC00FF394EC}:283"/>
</p:tagLst>
</file>

<file path=ppt/tags/tag7.xml><?xml version="1.0" encoding="utf-8"?>
<p:tagLst xmlns:a="http://schemas.openxmlformats.org/drawingml/2006/main" xmlns:r="http://schemas.openxmlformats.org/officeDocument/2006/relationships" xmlns:p="http://schemas.openxmlformats.org/presentationml/2006/main">
  <p:tag name="GENSWF_SLIDE_UID" val="{11222B04-CB21-45A0-962D-E14768B9F77C}:355"/>
</p:tagLst>
</file>

<file path=ppt/tags/tag8.xml><?xml version="1.0" encoding="utf-8"?>
<p:tagLst xmlns:a="http://schemas.openxmlformats.org/drawingml/2006/main" xmlns:r="http://schemas.openxmlformats.org/officeDocument/2006/relationships" xmlns:p="http://schemas.openxmlformats.org/presentationml/2006/main">
  <p:tag name="GENSWF_SLIDE_UID" val="{6260A0AA-5CE6-459A-852F-D5E65B8C640D}:288"/>
</p:tagLst>
</file>

<file path=ppt/tags/tag9.xml><?xml version="1.0" encoding="utf-8"?>
<p:tagLst xmlns:a="http://schemas.openxmlformats.org/drawingml/2006/main" xmlns:r="http://schemas.openxmlformats.org/officeDocument/2006/relationships" xmlns:p="http://schemas.openxmlformats.org/presentationml/2006/main">
  <p:tag name="GENSWF_SLIDE_UID" val="{AA6C0AC5-1680-4AD0-826C-26DAB19C89F8}:289"/>
</p:tagLst>
</file>

<file path=ppt/theme/theme1.xml><?xml version="1.0" encoding="utf-8"?>
<a:theme xmlns:a="http://schemas.openxmlformats.org/drawingml/2006/main" name="Balloons">
  <a:themeElements>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fontScheme name="Balloon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Balloons 1">
        <a:dk1>
          <a:srgbClr val="9900CC"/>
        </a:dk1>
        <a:lt1>
          <a:srgbClr val="FFFFCC"/>
        </a:lt1>
        <a:dk2>
          <a:srgbClr val="000000"/>
        </a:dk2>
        <a:lt2>
          <a:srgbClr val="FFFFFF"/>
        </a:lt2>
        <a:accent1>
          <a:srgbClr val="666699"/>
        </a:accent1>
        <a:accent2>
          <a:srgbClr val="660066"/>
        </a:accent2>
        <a:accent3>
          <a:srgbClr val="AAAAAA"/>
        </a:accent3>
        <a:accent4>
          <a:srgbClr val="DADAAE"/>
        </a:accent4>
        <a:accent5>
          <a:srgbClr val="B8B8CA"/>
        </a:accent5>
        <a:accent6>
          <a:srgbClr val="5C005C"/>
        </a:accent6>
        <a:hlink>
          <a:srgbClr val="CC0000"/>
        </a:hlink>
        <a:folHlink>
          <a:srgbClr val="A50021"/>
        </a:folHlink>
      </a:clrScheme>
      <a:clrMap bg1="dk2" tx1="lt1" bg2="dk1" tx2="lt2" accent1="accent1" accent2="accent2" accent3="accent3" accent4="accent4" accent5="accent5" accent6="accent6" hlink="hlink" folHlink="folHlink"/>
    </a:extraClrScheme>
    <a:extraClrScheme>
      <a:clrScheme name="Balloons 2">
        <a:dk1>
          <a:srgbClr val="990033"/>
        </a:dk1>
        <a:lt1>
          <a:srgbClr val="FFFFFF"/>
        </a:lt1>
        <a:dk2>
          <a:srgbClr val="000000"/>
        </a:dk2>
        <a:lt2>
          <a:srgbClr val="FFFFFF"/>
        </a:lt2>
        <a:accent1>
          <a:srgbClr val="FF3300"/>
        </a:accent1>
        <a:accent2>
          <a:srgbClr val="FF9900"/>
        </a:accent2>
        <a:accent3>
          <a:srgbClr val="AAAAAA"/>
        </a:accent3>
        <a:accent4>
          <a:srgbClr val="DADADA"/>
        </a:accent4>
        <a:accent5>
          <a:srgbClr val="FFADAA"/>
        </a:accent5>
        <a:accent6>
          <a:srgbClr val="E78A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alloons 3">
        <a:dk1>
          <a:srgbClr val="CCCCFF"/>
        </a:dk1>
        <a:lt1>
          <a:srgbClr val="FFFFCC"/>
        </a:lt1>
        <a:dk2>
          <a:srgbClr val="000000"/>
        </a:dk2>
        <a:lt2>
          <a:srgbClr val="FFFFFF"/>
        </a:lt2>
        <a:accent1>
          <a:srgbClr val="9999FF"/>
        </a:accent1>
        <a:accent2>
          <a:srgbClr val="33CCCC"/>
        </a:accent2>
        <a:accent3>
          <a:srgbClr val="AAAAAA"/>
        </a:accent3>
        <a:accent4>
          <a:srgbClr val="DADAAE"/>
        </a:accent4>
        <a:accent5>
          <a:srgbClr val="CACAFF"/>
        </a:accent5>
        <a:accent6>
          <a:srgbClr val="2DB9B9"/>
        </a:accent6>
        <a:hlink>
          <a:srgbClr val="66FFFF"/>
        </a:hlink>
        <a:folHlink>
          <a:srgbClr val="660066"/>
        </a:folHlink>
      </a:clrScheme>
      <a:clrMap bg1="dk2" tx1="lt1" bg2="dk1" tx2="lt2" accent1="accent1" accent2="accent2" accent3="accent3" accent4="accent4" accent5="accent5" accent6="accent6" hlink="hlink" folHlink="folHlink"/>
    </a:extraClrScheme>
    <a:extraClrScheme>
      <a:clrScheme name="Balloons 4">
        <a:dk1>
          <a:srgbClr val="000000"/>
        </a:dk1>
        <a:lt1>
          <a:srgbClr val="F8F8F8"/>
        </a:lt1>
        <a:dk2>
          <a:srgbClr val="800000"/>
        </a:dk2>
        <a:lt2>
          <a:srgbClr val="FFFFFF"/>
        </a:lt2>
        <a:accent1>
          <a:srgbClr val="FF3300"/>
        </a:accent1>
        <a:accent2>
          <a:srgbClr val="FF5050"/>
        </a:accent2>
        <a:accent3>
          <a:srgbClr val="C0AAAA"/>
        </a:accent3>
        <a:accent4>
          <a:srgbClr val="D4D4D4"/>
        </a:accent4>
        <a:accent5>
          <a:srgbClr val="FFADAA"/>
        </a:accent5>
        <a:accent6>
          <a:srgbClr val="E74848"/>
        </a:accent6>
        <a:hlink>
          <a:srgbClr val="FF9999"/>
        </a:hlink>
        <a:folHlink>
          <a:srgbClr val="FF9966"/>
        </a:folHlink>
      </a:clrScheme>
      <a:clrMap bg1="dk2" tx1="lt1" bg2="dk1" tx2="lt2" accent1="accent1" accent2="accent2" accent3="accent3" accent4="accent4" accent5="accent5" accent6="accent6" hlink="hlink" folHlink="folHlink"/>
    </a:extraClrScheme>
    <a:extraClrScheme>
      <a:clrScheme name="Balloons 5">
        <a:dk1>
          <a:srgbClr val="666699"/>
        </a:dk1>
        <a:lt1>
          <a:srgbClr val="FFFFFF"/>
        </a:lt1>
        <a:dk2>
          <a:srgbClr val="000066"/>
        </a:dk2>
        <a:lt2>
          <a:srgbClr val="CCECFF"/>
        </a:lt2>
        <a:accent1>
          <a:srgbClr val="009999"/>
        </a:accent1>
        <a:accent2>
          <a:srgbClr val="0099CC"/>
        </a:accent2>
        <a:accent3>
          <a:srgbClr val="AAAAB8"/>
        </a:accent3>
        <a:accent4>
          <a:srgbClr val="DADADA"/>
        </a:accent4>
        <a:accent5>
          <a:srgbClr val="AACACA"/>
        </a:accent5>
        <a:accent6>
          <a:srgbClr val="008AB9"/>
        </a:accent6>
        <a:hlink>
          <a:srgbClr val="CC99FF"/>
        </a:hlink>
        <a:folHlink>
          <a:srgbClr val="3366CC"/>
        </a:folHlink>
      </a:clrScheme>
      <a:clrMap bg1="dk2" tx1="lt1" bg2="dk1" tx2="lt2" accent1="accent1" accent2="accent2" accent3="accent3" accent4="accent4" accent5="accent5" accent6="accent6" hlink="hlink" folHlink="folHlink"/>
    </a:extraClrScheme>
    <a:extraClrScheme>
      <a:clrScheme name="Balloons 6">
        <a:dk1>
          <a:srgbClr val="99CC00"/>
        </a:dk1>
        <a:lt1>
          <a:srgbClr val="FFFFFF"/>
        </a:lt1>
        <a:dk2>
          <a:srgbClr val="009900"/>
        </a:dk2>
        <a:lt2>
          <a:srgbClr val="FFFF99"/>
        </a:lt2>
        <a:accent1>
          <a:srgbClr val="336600"/>
        </a:accent1>
        <a:accent2>
          <a:srgbClr val="008000"/>
        </a:accent2>
        <a:accent3>
          <a:srgbClr val="AACAAA"/>
        </a:accent3>
        <a:accent4>
          <a:srgbClr val="DADADA"/>
        </a:accent4>
        <a:accent5>
          <a:srgbClr val="ADB8AA"/>
        </a:accent5>
        <a:accent6>
          <a:srgbClr val="007300"/>
        </a:accent6>
        <a:hlink>
          <a:srgbClr val="CCCC00"/>
        </a:hlink>
        <a:folHlink>
          <a:srgbClr val="33CC33"/>
        </a:folHlink>
      </a:clrScheme>
      <a:clrMap bg1="dk2" tx1="lt1" bg2="dk1" tx2="lt2" accent1="accent1" accent2="accent2" accent3="accent3" accent4="accent4" accent5="accent5" accent6="accent6" hlink="hlink" folHlink="folHlink"/>
    </a:extraClrScheme>
    <a:extraClrScheme>
      <a:clrScheme name="Balloons 7">
        <a:dk1>
          <a:srgbClr val="000066"/>
        </a:dk1>
        <a:lt1>
          <a:srgbClr val="E1F4FF"/>
        </a:lt1>
        <a:dk2>
          <a:srgbClr val="000066"/>
        </a:dk2>
        <a:lt2>
          <a:srgbClr val="CCCCFF"/>
        </a:lt2>
        <a:accent1>
          <a:srgbClr val="9999FF"/>
        </a:accent1>
        <a:accent2>
          <a:srgbClr val="33CCCC"/>
        </a:accent2>
        <a:accent3>
          <a:srgbClr val="EEF8FF"/>
        </a:accent3>
        <a:accent4>
          <a:srgbClr val="000056"/>
        </a:accent4>
        <a:accent5>
          <a:srgbClr val="CACAFF"/>
        </a:accent5>
        <a:accent6>
          <a:srgbClr val="2DB9B9"/>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clrMap bg1="lt1" tx1="dk1" bg2="lt2" tx2="dk2" accent1="accent1" accent2="accent2" accent3="accent3" accent4="accent4" accent5="accent5" accent6="accent6" hlink="hlink" folHlink="folHlink"/>
    </a:extraClrScheme>
    <a:extraClrScheme>
      <a:clrScheme name="Balloons 9">
        <a:dk1>
          <a:srgbClr val="000000"/>
        </a:dk1>
        <a:lt1>
          <a:srgbClr val="FFFFFF"/>
        </a:lt1>
        <a:dk2>
          <a:srgbClr val="000000"/>
        </a:dk2>
        <a:lt2>
          <a:srgbClr val="FFCC99"/>
        </a:lt2>
        <a:accent1>
          <a:srgbClr val="FF9900"/>
        </a:accent1>
        <a:accent2>
          <a:srgbClr val="FF99CC"/>
        </a:accent2>
        <a:accent3>
          <a:srgbClr val="FFFFFF"/>
        </a:accent3>
        <a:accent4>
          <a:srgbClr val="000000"/>
        </a:accent4>
        <a:accent5>
          <a:srgbClr val="FFCAAA"/>
        </a:accent5>
        <a:accent6>
          <a:srgbClr val="E78AB9"/>
        </a:accent6>
        <a:hlink>
          <a:srgbClr val="FF9999"/>
        </a:hlink>
        <a:folHlink>
          <a:srgbClr val="FFFF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9Slide.vn</Template>
  <TotalTime>7115</TotalTime>
  <Words>1061</Words>
  <Application>Microsoft Office PowerPoint</Application>
  <PresentationFormat>Custom</PresentationFormat>
  <Paragraphs>187</Paragraphs>
  <Slides>39</Slides>
  <Notes>39</Notes>
  <HiddenSlides>0</HiddenSlides>
  <MMClips>0</MMClips>
  <ScaleCrop>false</ScaleCrop>
  <HeadingPairs>
    <vt:vector size="4" baseType="variant">
      <vt:variant>
        <vt:lpstr>Theme</vt:lpstr>
      </vt:variant>
      <vt:variant>
        <vt:i4>3</vt:i4>
      </vt:variant>
      <vt:variant>
        <vt:lpstr>Slide Titles</vt:lpstr>
      </vt:variant>
      <vt:variant>
        <vt:i4>39</vt:i4>
      </vt:variant>
    </vt:vector>
  </HeadingPairs>
  <TitlesOfParts>
    <vt:vector size="42" baseType="lpstr">
      <vt:lpstr>Balloons</vt:lpstr>
      <vt:lpstr>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Tuan15.Tapdoc.BuonChuLenhdoncogiao</dc:title>
  <dc:subject>9Slide.vn</dc:subject>
  <dc:creator>HP</dc:creator>
  <dc:description>9Slide.vn</dc:description>
  <cp:lastModifiedBy>Trà My</cp:lastModifiedBy>
  <cp:revision>363</cp:revision>
  <cp:lastPrinted>1601-01-01T00:00:00Z</cp:lastPrinted>
  <dcterms:created xsi:type="dcterms:W3CDTF">2009-01-21T02:33:19Z</dcterms:created>
  <dcterms:modified xsi:type="dcterms:W3CDTF">2023-07-25T03:59:00Z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7</vt:i4>
  </property>
</Properties>
</file>