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0" r:id="rId2"/>
    <p:sldMasterId id="2147483662" r:id="rId3"/>
  </p:sldMasterIdLst>
  <p:notesMasterIdLst>
    <p:notesMasterId r:id="rId21"/>
  </p:notesMasterIdLst>
  <p:sldIdLst>
    <p:sldId id="295" r:id="rId4"/>
    <p:sldId id="293" r:id="rId5"/>
    <p:sldId id="312" r:id="rId6"/>
    <p:sldId id="313" r:id="rId7"/>
    <p:sldId id="314" r:id="rId8"/>
    <p:sldId id="315" r:id="rId9"/>
    <p:sldId id="316" r:id="rId10"/>
    <p:sldId id="317" r:id="rId11"/>
    <p:sldId id="288" r:id="rId12"/>
    <p:sldId id="311" r:id="rId13"/>
    <p:sldId id="310" r:id="rId14"/>
    <p:sldId id="321" r:id="rId15"/>
    <p:sldId id="322" r:id="rId16"/>
    <p:sldId id="323" r:id="rId17"/>
    <p:sldId id="324" r:id="rId18"/>
    <p:sldId id="325" r:id="rId19"/>
    <p:sldId id="319" r:id="rId20"/>
  </p:sldIdLst>
  <p:sldSz cx="12192000" cy="6858000"/>
  <p:notesSz cx="6858000" cy="9144000"/>
  <p:embeddedFontLst>
    <p:embeddedFont>
      <p:font typeface="等线" panose="02010600030101010101" pitchFamily="2" charset="-122"/>
      <p:regular r:id="rId22"/>
    </p:embeddedFont>
    <p:embeddedFont>
      <p:font typeface="#9Slide02 Noi dung dai" panose="020B0604020202020204" charset="0"/>
      <p:regular r:id="rId23"/>
    </p:embeddedFont>
    <p:embeddedFont>
      <p:font typeface="#9Slide02 Tieu de dai" panose="020B0604020202020204" charset="0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mbria Math" panose="02040503050406030204" pitchFamily="18" charset="0"/>
      <p:regular r:id="rId29"/>
    </p:embeddedFont>
    <p:embeddedFont>
      <p:font typeface="Tahoma" panose="020B0604030504040204" pitchFamily="34" charset="0"/>
      <p:regular r:id="rId30"/>
      <p:bold r:id="rId31"/>
    </p:embeddedFont>
    <p:embeddedFont>
      <p:font typeface="UTM A&amp;S Graceland" panose="02040603050506020204" pitchFamily="18" charset="0"/>
      <p:regular r:id="rId32"/>
    </p:embeddedFont>
    <p:embeddedFont>
      <p:font typeface="UTM Showcard" panose="02040603050506020204" pitchFamily="18" charset="0"/>
      <p:regular r:id="rId33"/>
    </p:embeddedFont>
    <p:embeddedFont>
      <p:font typeface="UTM ViceroyJF" panose="02040603050506020204" pitchFamily="18" charset="0"/>
      <p:regular r:id="rId34"/>
    </p:embeddedFont>
  </p:embeddedFontLst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CBCB"/>
    <a:srgbClr val="9D602A"/>
    <a:srgbClr val="80CCD6"/>
    <a:srgbClr val="FFE992"/>
    <a:srgbClr val="CDBF97"/>
    <a:srgbClr val="8D7545"/>
    <a:srgbClr val="ECE8E5"/>
    <a:srgbClr val="A88755"/>
    <a:srgbClr val="1F2020"/>
    <a:srgbClr val="263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37" autoAdjust="0"/>
    <p:restoredTop sz="94660"/>
  </p:normalViewPr>
  <p:slideViewPr>
    <p:cSldViewPr snapToGrid="0">
      <p:cViewPr varScale="1">
        <p:scale>
          <a:sx n="70" d="100"/>
          <a:sy n="70" d="100"/>
        </p:scale>
        <p:origin x="8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gs" Target="tags/tag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/>
              <a:t>Click</a:t>
            </a:r>
            <a:r>
              <a:rPr lang="en-US" baseline="0"/>
              <a:t> vào kem để tới câu hỏi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/>
              <a:t>Tại slide câu hỏi, click vào  kem để quay về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/>
              <a:t>Khi chơi xong, click vào mây và mặt trời để đến bài mới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91669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5146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3055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9386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80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213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22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54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488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7221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209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1"/>
            <a:ext cx="7194549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1"/>
            <a:ext cx="71966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3130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6368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9612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1313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6669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15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28600" y="0"/>
            <a:ext cx="17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1"/>
                </a:solidFill>
              </a:rPr>
              <a:t>Măng</a:t>
            </a:r>
            <a:r>
              <a:rPr lang="en-US" baseline="0" dirty="0">
                <a:solidFill>
                  <a:schemeClr val="accent1"/>
                </a:solidFill>
              </a:rPr>
              <a:t> Non Team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10225087" y="0"/>
            <a:ext cx="17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1"/>
                </a:solidFill>
              </a:rPr>
              <a:t>Măng</a:t>
            </a:r>
            <a:r>
              <a:rPr lang="en-US" baseline="0" dirty="0">
                <a:solidFill>
                  <a:schemeClr val="accent1"/>
                </a:solidFill>
              </a:rPr>
              <a:t> Non Team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8002" y="-1968687"/>
            <a:ext cx="3158002" cy="467603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0" y="0"/>
            <a:ext cx="17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1"/>
                </a:solidFill>
              </a:rPr>
              <a:t>Măng</a:t>
            </a:r>
            <a:r>
              <a:rPr lang="en-US" baseline="0" dirty="0">
                <a:solidFill>
                  <a:schemeClr val="accent1"/>
                </a:solidFill>
              </a:rPr>
              <a:t> Non Team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406062" y="0"/>
            <a:ext cx="17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1"/>
                </a:solidFill>
              </a:rPr>
              <a:t>Măng</a:t>
            </a:r>
            <a:r>
              <a:rPr lang="en-US" baseline="0" dirty="0">
                <a:solidFill>
                  <a:schemeClr val="accent1"/>
                </a:solidFill>
              </a:rPr>
              <a:t> Non Team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9651" y="-1968687"/>
            <a:ext cx="3158002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82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#9Slide02 Noi dung dai" panose="02000000000000000000" pitchFamily="2" charset="0"/>
                <a:ea typeface="#9Slide02 Noi dung dai" panose="02000000000000000000" pitchFamily="2" charset="0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0" y="13335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2"/>
                </a:solidFill>
              </a:rPr>
              <a:t>Măng</a:t>
            </a:r>
            <a:r>
              <a:rPr lang="en-US" sz="1600" baseline="0" dirty="0">
                <a:solidFill>
                  <a:schemeClr val="accent2"/>
                </a:solidFill>
              </a:rPr>
              <a:t> Non Team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9677400" y="13335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2"/>
                </a:solidFill>
              </a:rPr>
              <a:t>Măng</a:t>
            </a:r>
            <a:r>
              <a:rPr lang="en-US" sz="1600" baseline="0" dirty="0">
                <a:solidFill>
                  <a:schemeClr val="accent2"/>
                </a:solidFill>
              </a:rPr>
              <a:t> Non Team</a:t>
            </a: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0624" y="-1823669"/>
            <a:ext cx="3158002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113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3" Type="http://schemas.openxmlformats.org/officeDocument/2006/relationships/audio" Target="../media/media1.mp3"/><Relationship Id="rId7" Type="http://schemas.microsoft.com/office/2007/relationships/hdphoto" Target="../media/hdphoto1.wdp"/><Relationship Id="rId12" Type="http://schemas.openxmlformats.org/officeDocument/2006/relationships/image" Target="../media/image7.png"/><Relationship Id="rId2" Type="http://schemas.microsoft.com/office/2007/relationships/media" Target="../media/media1.mp3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jpg"/><Relationship Id="rId10" Type="http://schemas.microsoft.com/office/2007/relationships/hdphoto" Target="../media/hdphoto2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microsoft.com/office/2007/relationships/hdphoto" Target="../media/hdphoto10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2.png"/><Relationship Id="rId4" Type="http://schemas.microsoft.com/office/2007/relationships/hdphoto" Target="../media/hdphoto1.wdp"/><Relationship Id="rId9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13" Type="http://schemas.microsoft.com/office/2007/relationships/hdphoto" Target="../media/hdphoto11.wdp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12" Type="http://schemas.openxmlformats.org/officeDocument/2006/relationships/image" Target="../media/image36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0.png"/><Relationship Id="rId11" Type="http://schemas.openxmlformats.org/officeDocument/2006/relationships/image" Target="../media/image380.png"/><Relationship Id="rId5" Type="http://schemas.openxmlformats.org/officeDocument/2006/relationships/image" Target="../media/image33.png"/><Relationship Id="rId10" Type="http://schemas.openxmlformats.org/officeDocument/2006/relationships/image" Target="../media/image370.png"/><Relationship Id="rId4" Type="http://schemas.microsoft.com/office/2007/relationships/hdphoto" Target="../media/hdphoto1.wdp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42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8.png"/><Relationship Id="rId3" Type="http://schemas.microsoft.com/office/2007/relationships/media" Target="../media/media4.mp4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7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50.emf"/><Relationship Id="rId10" Type="http://schemas.openxmlformats.org/officeDocument/2006/relationships/image" Target="../media/image46.png"/><Relationship Id="rId4" Type="http://schemas.openxmlformats.org/officeDocument/2006/relationships/video" Target="../media/media4.mp4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8.png"/><Relationship Id="rId3" Type="http://schemas.openxmlformats.org/officeDocument/2006/relationships/video" Target="NULL" TargetMode="External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7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52.png"/><Relationship Id="rId10" Type="http://schemas.openxmlformats.org/officeDocument/2006/relationships/image" Target="../media/image46.png"/><Relationship Id="rId4" Type="http://schemas.microsoft.com/office/2007/relationships/media" Target="../media/media5.mp4"/><Relationship Id="rId9" Type="http://schemas.openxmlformats.org/officeDocument/2006/relationships/image" Target="../media/image45.png"/><Relationship Id="rId1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8.png"/><Relationship Id="rId3" Type="http://schemas.microsoft.com/office/2007/relationships/media" Target="../media/media6.mp4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7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54.png"/><Relationship Id="rId10" Type="http://schemas.openxmlformats.org/officeDocument/2006/relationships/image" Target="../media/image46.png"/><Relationship Id="rId4" Type="http://schemas.openxmlformats.org/officeDocument/2006/relationships/video" Target="../media/media6.mp4"/><Relationship Id="rId9" Type="http://schemas.openxmlformats.org/officeDocument/2006/relationships/image" Target="../media/image45.png"/><Relationship Id="rId1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5.png"/><Relationship Id="rId7" Type="http://schemas.microsoft.com/office/2007/relationships/hdphoto" Target="../media/hdphoto12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microsoft.com/office/2007/relationships/hdphoto" Target="../media/hdphoto14.wdp"/><Relationship Id="rId5" Type="http://schemas.microsoft.com/office/2007/relationships/hdphoto" Target="../media/hdphoto1.wdp"/><Relationship Id="rId10" Type="http://schemas.openxmlformats.org/officeDocument/2006/relationships/image" Target="../media/image58.png"/><Relationship Id="rId4" Type="http://schemas.openxmlformats.org/officeDocument/2006/relationships/image" Target="../media/image3.png"/><Relationship Id="rId9" Type="http://schemas.microsoft.com/office/2007/relationships/hdphoto" Target="../media/hdphoto13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microsoft.com/office/2007/relationships/hdphoto" Target="../media/hdphoto5.wdp"/><Relationship Id="rId12" Type="http://schemas.microsoft.com/office/2007/relationships/hdphoto" Target="../media/hdphoto7.wdp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slide" Target="slide8.xml"/><Relationship Id="rId3" Type="http://schemas.openxmlformats.org/officeDocument/2006/relationships/image" Target="../media/image19.jpeg"/><Relationship Id="rId7" Type="http://schemas.openxmlformats.org/officeDocument/2006/relationships/image" Target="../media/image20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7.xml"/><Relationship Id="rId5" Type="http://schemas.microsoft.com/office/2007/relationships/hdphoto" Target="../media/hdphoto1.wdp"/><Relationship Id="rId15" Type="http://schemas.openxmlformats.org/officeDocument/2006/relationships/slide" Target="slide9.xml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microsoft.com/office/2007/relationships/hdphoto" Target="../media/hdphoto9.wdp"/><Relationship Id="rId5" Type="http://schemas.openxmlformats.org/officeDocument/2006/relationships/image" Target="../media/image14.png"/><Relationship Id="rId10" Type="http://schemas.openxmlformats.org/officeDocument/2006/relationships/image" Target="../media/image28.png"/><Relationship Id="rId4" Type="http://schemas.microsoft.com/office/2007/relationships/hdphoto" Target="../media/hdphoto1.wdp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61864"/>
            <a:ext cx="1219200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1F32A68B-0684-44AB-B62D-54D6B716A4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227" y="7151309"/>
            <a:ext cx="5395152" cy="4794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625"/>
            <a:ext cx="1219200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5006348" y="975192"/>
            <a:ext cx="5695822" cy="5695822"/>
            <a:chOff x="5006348" y="1386114"/>
            <a:chExt cx="5695822" cy="569582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500" b="90000" l="1875" r="981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6348" y="1386114"/>
              <a:ext cx="5695822" cy="5695822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5620656" y="3258779"/>
              <a:ext cx="4780844" cy="175432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Showcard" panose="02040603050506020204" pitchFamily="18" charset="0"/>
                </a:rPr>
                <a:t>Luyện</a:t>
              </a:r>
              <a:r>
                <a:rPr lang="en-US" sz="5400" b="1" cap="none" spc="0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5400" b="1" cap="none" spc="0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Showcard" panose="02040603050506020204" pitchFamily="18" charset="0"/>
                </a:rPr>
                <a:t>tập</a:t>
              </a:r>
              <a:r>
                <a:rPr lang="en-US" sz="5400" b="1" cap="none" spc="0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Showcard" panose="02040603050506020204" pitchFamily="18" charset="0"/>
                </a:rPr>
                <a:t> </a:t>
              </a:r>
            </a:p>
            <a:p>
              <a:pPr algn="ctr"/>
              <a:r>
                <a:rPr lang="en-US" sz="5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Showcard" panose="02040603050506020204" pitchFamily="18" charset="0"/>
                </a:rPr>
                <a:t>(tr.84)</a:t>
              </a:r>
              <a:endPara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174201" y="-465004"/>
            <a:ext cx="5066214" cy="3201346"/>
            <a:chOff x="1174201" y="-465004"/>
            <a:chExt cx="5066214" cy="3201346"/>
          </a:xfrm>
        </p:grpSpPr>
        <p:pic>
          <p:nvPicPr>
            <p:cNvPr id="8" name="图片 3">
              <a:extLst>
                <a:ext uri="{FF2B5EF4-FFF2-40B4-BE49-F238E27FC236}">
                  <a16:creationId xmlns:a16="http://schemas.microsoft.com/office/drawing/2014/main" id="{2F113F21-8EDD-4741-8570-C1CE756E8F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12" t="12889" r="6762" b="12889"/>
            <a:stretch/>
          </p:blipFill>
          <p:spPr>
            <a:xfrm>
              <a:off x="1174201" y="-465004"/>
              <a:ext cx="5066214" cy="32013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Rectangle 8"/>
            <p:cNvSpPr/>
            <p:nvPr/>
          </p:nvSpPr>
          <p:spPr>
            <a:xfrm>
              <a:off x="2299070" y="922667"/>
              <a:ext cx="2707278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6000" u="sng" dirty="0" err="1">
                  <a:latin typeface="UTM ViceroyJF" panose="02040603050506020204" pitchFamily="18" charset="0"/>
                  <a:ea typeface="包图小白体" panose="02010601030101010101" pitchFamily="2" charset="-122"/>
                </a:rPr>
                <a:t>Toán</a:t>
              </a:r>
              <a:r>
                <a:rPr lang="en-US" altLang="zh-CN" sz="6000" u="sng" dirty="0">
                  <a:latin typeface="UTM ViceroyJF" panose="02040603050506020204" pitchFamily="18" charset="0"/>
                  <a:ea typeface="包图小白体" panose="02010601030101010101" pitchFamily="2" charset="-122"/>
                </a:rPr>
                <a:t> 4</a:t>
              </a:r>
              <a:r>
                <a:rPr lang="en-US" altLang="zh-CN" sz="6000" dirty="0">
                  <a:latin typeface="UTM ViceroyJF" panose="02040603050506020204" pitchFamily="18" charset="0"/>
                  <a:ea typeface="包图小白体" panose="02010601030101010101" pitchFamily="2" charset="-122"/>
                </a:rPr>
                <a:t>:</a:t>
              </a:r>
            </a:p>
          </p:txBody>
        </p:sp>
      </p:grpSp>
      <p:pic>
        <p:nvPicPr>
          <p:cNvPr id="11" name="图片 3">
            <a:extLst>
              <a:ext uri="{FF2B5EF4-FFF2-40B4-BE49-F238E27FC236}">
                <a16:creationId xmlns:a16="http://schemas.microsoft.com/office/drawing/2014/main" id="{AF3B79EA-32D0-46F2-B7A8-810093714B8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543" y="519330"/>
            <a:ext cx="2496457" cy="2496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nhac-khong-loi-giai-dieu-vui-tuoi-Nhieu-ca-s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963239" y="60614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97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11111E-6 L -0.828 -0.6995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06" y="-3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1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id="{9E8EC9EB-BCB0-4CB1-B3AA-051D49319C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1" t="13333" r="14847" b="16889"/>
          <a:stretch/>
        </p:blipFill>
        <p:spPr>
          <a:xfrm>
            <a:off x="252992" y="-104186"/>
            <a:ext cx="10340788" cy="78283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8" b="93308" l="2511" r="95671">
                        <a14:foregroundMark x1="36970" y1="37615" x2="36623" y2="41538"/>
                        <a14:foregroundMark x1="58182" y1="33615" x2="59654" y2="38231"/>
                        <a14:foregroundMark x1="21818" y1="88692" x2="39221" y2="88692"/>
                        <a14:foregroundMark x1="49957" y1="91000" x2="70390" y2="86077"/>
                        <a14:foregroundMark x1="67446" y1="88385" x2="78182" y2="88385"/>
                        <a14:foregroundMark x1="70043" y1="89692" x2="75584" y2="91000"/>
                        <a14:foregroundMark x1="20693" y1="86385" x2="14026" y2="91308"/>
                        <a14:foregroundMark x1="16190" y1="86692" x2="29610" y2="84769"/>
                        <a14:foregroundMark x1="56277" y1="87385" x2="45541" y2="91308"/>
                        <a14:foregroundMark x1="12900" y1="87692" x2="23983" y2="84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625" y="2308426"/>
            <a:ext cx="4277159" cy="48141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58D870D-0445-47FF-8E89-FAF2C73A8590}"/>
              </a:ext>
            </a:extLst>
          </p:cNvPr>
          <p:cNvSpPr txBox="1"/>
          <p:nvPr/>
        </p:nvSpPr>
        <p:spPr>
          <a:xfrm>
            <a:off x="2394725" y="1421603"/>
            <a:ext cx="2635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4725 : 15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8C5D71-F892-4692-8002-4E0787852164}"/>
              </a:ext>
            </a:extLst>
          </p:cNvPr>
          <p:cNvSpPr txBox="1"/>
          <p:nvPr/>
        </p:nvSpPr>
        <p:spPr>
          <a:xfrm>
            <a:off x="5835570" y="1421603"/>
            <a:ext cx="29113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35136 : 18</a:t>
            </a:r>
          </a:p>
        </p:txBody>
      </p:sp>
      <p:sp>
        <p:nvSpPr>
          <p:cNvPr id="2" name="Rectangle 1"/>
          <p:cNvSpPr/>
          <p:nvPr/>
        </p:nvSpPr>
        <p:spPr>
          <a:xfrm>
            <a:off x="2879482" y="459307"/>
            <a:ext cx="63369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b="1" u="sng" dirty="0" err="1">
                <a:latin typeface="UTM Showcard" panose="02040603050506020204" pitchFamily="18" charset="0"/>
              </a:rPr>
              <a:t>Bài</a:t>
            </a:r>
            <a:r>
              <a:rPr lang="en-US" sz="4000" b="1" u="sng" dirty="0">
                <a:latin typeface="UTM Showcard" panose="02040603050506020204" pitchFamily="18" charset="0"/>
              </a:rPr>
              <a:t> 1</a:t>
            </a:r>
            <a:r>
              <a:rPr lang="en-US" sz="4000" b="1" dirty="0">
                <a:latin typeface="UTM Showcard" panose="02040603050506020204" pitchFamily="18" charset="0"/>
              </a:rPr>
              <a:t>: </a:t>
            </a:r>
            <a:r>
              <a:rPr lang="en-US" sz="4000" b="1" dirty="0" err="1">
                <a:latin typeface="UTM Showcard" panose="02040603050506020204" pitchFamily="18" charset="0"/>
              </a:rPr>
              <a:t>Đặt</a:t>
            </a:r>
            <a:r>
              <a:rPr lang="en-US" sz="4000" b="1" dirty="0">
                <a:latin typeface="UTM Showcard" panose="02040603050506020204" pitchFamily="18" charset="0"/>
              </a:rPr>
              <a:t> </a:t>
            </a:r>
            <a:r>
              <a:rPr lang="en-US" sz="4000" b="1" dirty="0" err="1">
                <a:latin typeface="UTM Showcard" panose="02040603050506020204" pitchFamily="18" charset="0"/>
              </a:rPr>
              <a:t>tính</a:t>
            </a:r>
            <a:r>
              <a:rPr lang="en-US" sz="4000" b="1" dirty="0">
                <a:latin typeface="UTM Showcard" panose="02040603050506020204" pitchFamily="18" charset="0"/>
              </a:rPr>
              <a:t> </a:t>
            </a:r>
            <a:r>
              <a:rPr lang="en-US" sz="4000" b="1" dirty="0" err="1">
                <a:latin typeface="UTM Showcard" panose="02040603050506020204" pitchFamily="18" charset="0"/>
              </a:rPr>
              <a:t>rồi</a:t>
            </a:r>
            <a:r>
              <a:rPr lang="en-US" sz="4000" b="1" dirty="0">
                <a:latin typeface="UTM Showcard" panose="02040603050506020204" pitchFamily="18" charset="0"/>
              </a:rPr>
              <a:t> </a:t>
            </a:r>
            <a:r>
              <a:rPr lang="en-US" sz="4000" b="1" dirty="0" err="1">
                <a:latin typeface="UTM Showcard" panose="02040603050506020204" pitchFamily="18" charset="0"/>
              </a:rPr>
              <a:t>tính</a:t>
            </a:r>
            <a:endParaRPr lang="en-US" sz="4000" b="1" dirty="0">
              <a:latin typeface="UTM Showcard" panose="020406030505060202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A6A5FFD-F7D4-454A-9D99-CFEF2329D457}"/>
              </a:ext>
            </a:extLst>
          </p:cNvPr>
          <p:cNvSpPr txBox="1"/>
          <p:nvPr/>
        </p:nvSpPr>
        <p:spPr>
          <a:xfrm>
            <a:off x="2165687" y="2229987"/>
            <a:ext cx="1522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4725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4C80208-E50B-4241-B157-D759C7607C50}"/>
              </a:ext>
            </a:extLst>
          </p:cNvPr>
          <p:cNvCxnSpPr/>
          <p:nvPr/>
        </p:nvCxnSpPr>
        <p:spPr>
          <a:xfrm flipH="1">
            <a:off x="3533839" y="2353741"/>
            <a:ext cx="1" cy="2521274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F74B0FA-25C4-41C0-AEE0-5E86D0545A28}"/>
              </a:ext>
            </a:extLst>
          </p:cNvPr>
          <p:cNvCxnSpPr/>
          <p:nvPr/>
        </p:nvCxnSpPr>
        <p:spPr>
          <a:xfrm>
            <a:off x="3521614" y="3041263"/>
            <a:ext cx="1539245" cy="1"/>
          </a:xfrm>
          <a:prstGeom prst="line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89A6B25-E658-481C-939B-AE83187EC72E}"/>
              </a:ext>
            </a:extLst>
          </p:cNvPr>
          <p:cNvSpPr txBox="1"/>
          <p:nvPr/>
        </p:nvSpPr>
        <p:spPr>
          <a:xfrm>
            <a:off x="3629453" y="2229987"/>
            <a:ext cx="877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5B16517-BE31-465E-9365-C33E56223525}"/>
              </a:ext>
            </a:extLst>
          </p:cNvPr>
          <p:cNvSpPr txBox="1"/>
          <p:nvPr/>
        </p:nvSpPr>
        <p:spPr>
          <a:xfrm>
            <a:off x="3663076" y="2992872"/>
            <a:ext cx="554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1E58F4A-78CC-470D-8C7B-8C798E5B15CF}"/>
              </a:ext>
            </a:extLst>
          </p:cNvPr>
          <p:cNvSpPr txBox="1"/>
          <p:nvPr/>
        </p:nvSpPr>
        <p:spPr>
          <a:xfrm>
            <a:off x="2140779" y="2881137"/>
            <a:ext cx="877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45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D28BCD6-D46D-42DD-BA36-7CCB67AC5B32}"/>
              </a:ext>
            </a:extLst>
          </p:cNvPr>
          <p:cNvSpPr txBox="1"/>
          <p:nvPr/>
        </p:nvSpPr>
        <p:spPr>
          <a:xfrm>
            <a:off x="2373362" y="3538827"/>
            <a:ext cx="562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080A841-9007-49AB-8BF4-63FED2B68133}"/>
              </a:ext>
            </a:extLst>
          </p:cNvPr>
          <p:cNvSpPr txBox="1"/>
          <p:nvPr/>
        </p:nvSpPr>
        <p:spPr>
          <a:xfrm>
            <a:off x="3965887" y="2988395"/>
            <a:ext cx="554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CE1FC2-F01C-4DA5-876A-4A79F91A1AE4}"/>
              </a:ext>
            </a:extLst>
          </p:cNvPr>
          <p:cNvSpPr txBox="1"/>
          <p:nvPr/>
        </p:nvSpPr>
        <p:spPr>
          <a:xfrm>
            <a:off x="2364225" y="4195637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447978A-B87D-40D9-9DFA-608C9B9E00AC}"/>
              </a:ext>
            </a:extLst>
          </p:cNvPr>
          <p:cNvSpPr txBox="1"/>
          <p:nvPr/>
        </p:nvSpPr>
        <p:spPr>
          <a:xfrm>
            <a:off x="2609054" y="479314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2FA1D37-E836-4FFD-88EA-D5E2C737AD46}"/>
              </a:ext>
            </a:extLst>
          </p:cNvPr>
          <p:cNvCxnSpPr/>
          <p:nvPr/>
        </p:nvCxnSpPr>
        <p:spPr>
          <a:xfrm>
            <a:off x="2124958" y="3524873"/>
            <a:ext cx="936104" cy="0"/>
          </a:xfrm>
          <a:prstGeom prst="line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2ABA01B-ACD4-495A-AC99-4D2691B5CB36}"/>
              </a:ext>
            </a:extLst>
          </p:cNvPr>
          <p:cNvCxnSpPr/>
          <p:nvPr/>
        </p:nvCxnSpPr>
        <p:spPr>
          <a:xfrm>
            <a:off x="1985107" y="4841968"/>
            <a:ext cx="1157389" cy="0"/>
          </a:xfrm>
          <a:prstGeom prst="line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65C80E33-E43C-4915-B279-2E3667248A27}"/>
              </a:ext>
            </a:extLst>
          </p:cNvPr>
          <p:cNvSpPr txBox="1"/>
          <p:nvPr/>
        </p:nvSpPr>
        <p:spPr>
          <a:xfrm>
            <a:off x="2682671" y="3538827"/>
            <a:ext cx="378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FBECB8B-0C71-4A57-ABB4-EC91BA000E3A}"/>
              </a:ext>
            </a:extLst>
          </p:cNvPr>
          <p:cNvSpPr txBox="1"/>
          <p:nvPr/>
        </p:nvSpPr>
        <p:spPr>
          <a:xfrm>
            <a:off x="4191897" y="2988395"/>
            <a:ext cx="554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DA5C79A-EC23-4EB9-BBC6-4E7B379D0176}"/>
              </a:ext>
            </a:extLst>
          </p:cNvPr>
          <p:cNvSpPr txBox="1"/>
          <p:nvPr/>
        </p:nvSpPr>
        <p:spPr>
          <a:xfrm>
            <a:off x="2879482" y="4793139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705F1DB-D60E-4C4B-B169-16413690B8CA}"/>
              </a:ext>
            </a:extLst>
          </p:cNvPr>
          <p:cNvSpPr txBox="1"/>
          <p:nvPr/>
        </p:nvSpPr>
        <p:spPr>
          <a:xfrm>
            <a:off x="2610865" y="5330087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DD5758B-6173-4532-8A08-6CA42BC8848F}"/>
              </a:ext>
            </a:extLst>
          </p:cNvPr>
          <p:cNvCxnSpPr/>
          <p:nvPr/>
        </p:nvCxnSpPr>
        <p:spPr>
          <a:xfrm>
            <a:off x="2376450" y="5976418"/>
            <a:ext cx="1157389" cy="0"/>
          </a:xfrm>
          <a:prstGeom prst="line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D6BA4DD1-48C6-4685-9B27-53B5AB8BC907}"/>
              </a:ext>
            </a:extLst>
          </p:cNvPr>
          <p:cNvSpPr txBox="1"/>
          <p:nvPr/>
        </p:nvSpPr>
        <p:spPr>
          <a:xfrm>
            <a:off x="2867346" y="597641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A6A5FFD-F7D4-454A-9D99-CFEF2329D457}"/>
              </a:ext>
            </a:extLst>
          </p:cNvPr>
          <p:cNvSpPr txBox="1"/>
          <p:nvPr/>
        </p:nvSpPr>
        <p:spPr>
          <a:xfrm>
            <a:off x="5869132" y="2202768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35136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4C80208-E50B-4241-B157-D759C7607C50}"/>
              </a:ext>
            </a:extLst>
          </p:cNvPr>
          <p:cNvCxnSpPr/>
          <p:nvPr/>
        </p:nvCxnSpPr>
        <p:spPr>
          <a:xfrm>
            <a:off x="7332898" y="2308426"/>
            <a:ext cx="0" cy="2376264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F74B0FA-25C4-41C0-AEE0-5E86D0545A28}"/>
              </a:ext>
            </a:extLst>
          </p:cNvPr>
          <p:cNvCxnSpPr/>
          <p:nvPr/>
        </p:nvCxnSpPr>
        <p:spPr>
          <a:xfrm>
            <a:off x="7332898" y="2849099"/>
            <a:ext cx="1224136" cy="0"/>
          </a:xfrm>
          <a:prstGeom prst="line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789A6B25-E658-481C-939B-AE83187EC72E}"/>
              </a:ext>
            </a:extLst>
          </p:cNvPr>
          <p:cNvSpPr txBox="1"/>
          <p:nvPr/>
        </p:nvSpPr>
        <p:spPr>
          <a:xfrm>
            <a:off x="7332898" y="220276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5B16517-BE31-465E-9365-C33E56223525}"/>
              </a:ext>
            </a:extLst>
          </p:cNvPr>
          <p:cNvSpPr txBox="1"/>
          <p:nvPr/>
        </p:nvSpPr>
        <p:spPr>
          <a:xfrm>
            <a:off x="7366522" y="2965653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D28BCD6-D46D-42DD-BA36-7CCB67AC5B32}"/>
              </a:ext>
            </a:extLst>
          </p:cNvPr>
          <p:cNvSpPr txBox="1"/>
          <p:nvPr/>
        </p:nvSpPr>
        <p:spPr>
          <a:xfrm>
            <a:off x="5867447" y="2759998"/>
            <a:ext cx="804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17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080A841-9007-49AB-8BF4-63FED2B68133}"/>
              </a:ext>
            </a:extLst>
          </p:cNvPr>
          <p:cNvSpPr txBox="1"/>
          <p:nvPr/>
        </p:nvSpPr>
        <p:spPr>
          <a:xfrm>
            <a:off x="7625946" y="294837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9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447978A-B87D-40D9-9DFA-608C9B9E00AC}"/>
              </a:ext>
            </a:extLst>
          </p:cNvPr>
          <p:cNvSpPr txBox="1"/>
          <p:nvPr/>
        </p:nvSpPr>
        <p:spPr>
          <a:xfrm>
            <a:off x="6397258" y="330037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9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5C80E33-E43C-4915-B279-2E3667248A27}"/>
              </a:ext>
            </a:extLst>
          </p:cNvPr>
          <p:cNvSpPr txBox="1"/>
          <p:nvPr/>
        </p:nvSpPr>
        <p:spPr>
          <a:xfrm>
            <a:off x="6355643" y="2758034"/>
            <a:ext cx="300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FBECB8B-0C71-4A57-ABB4-EC91BA000E3A}"/>
              </a:ext>
            </a:extLst>
          </p:cNvPr>
          <p:cNvSpPr txBox="1"/>
          <p:nvPr/>
        </p:nvSpPr>
        <p:spPr>
          <a:xfrm>
            <a:off x="7895343" y="296117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DA5C79A-EC23-4EB9-BBC6-4E7B379D0176}"/>
              </a:ext>
            </a:extLst>
          </p:cNvPr>
          <p:cNvSpPr txBox="1"/>
          <p:nvPr/>
        </p:nvSpPr>
        <p:spPr>
          <a:xfrm>
            <a:off x="6681931" y="330037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6BA4DD1-48C6-4685-9B27-53B5AB8BC907}"/>
              </a:ext>
            </a:extLst>
          </p:cNvPr>
          <p:cNvSpPr txBox="1"/>
          <p:nvPr/>
        </p:nvSpPr>
        <p:spPr>
          <a:xfrm>
            <a:off x="6672366" y="3866173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0A3789C-70AA-4DE9-BA25-73AC06C0E710}"/>
              </a:ext>
            </a:extLst>
          </p:cNvPr>
          <p:cNvSpPr txBox="1"/>
          <p:nvPr/>
        </p:nvSpPr>
        <p:spPr>
          <a:xfrm>
            <a:off x="6937015" y="3866173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DD3AAA5-79B2-49D5-B7EB-D3D2DF16B830}"/>
              </a:ext>
            </a:extLst>
          </p:cNvPr>
          <p:cNvSpPr txBox="1"/>
          <p:nvPr/>
        </p:nvSpPr>
        <p:spPr>
          <a:xfrm>
            <a:off x="6932466" y="4409733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34F2DFD-6863-4585-AF41-6D5961549AAF}"/>
              </a:ext>
            </a:extLst>
          </p:cNvPr>
          <p:cNvSpPr txBox="1"/>
          <p:nvPr/>
        </p:nvSpPr>
        <p:spPr>
          <a:xfrm>
            <a:off x="8160911" y="295540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272" b="89617" l="7029" r="955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061" y="-266227"/>
            <a:ext cx="2619968" cy="261996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080" y="4409733"/>
            <a:ext cx="3108960" cy="295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9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" grpId="0"/>
      <p:bldP spid="40" grpId="0"/>
      <p:bldP spid="43" grpId="0"/>
      <p:bldP spid="44" grpId="0"/>
      <p:bldP spid="45" grpId="0"/>
      <p:bldP spid="46" grpId="0"/>
      <p:bldP spid="47" grpId="0"/>
      <p:bldP spid="49" grpId="0"/>
      <p:bldP spid="52" grpId="0"/>
      <p:bldP spid="53" grpId="0"/>
      <p:bldP spid="54" grpId="0"/>
      <p:bldP spid="57" grpId="0"/>
      <p:bldP spid="58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289809"/>
            <a:ext cx="11887200" cy="2018446"/>
            <a:chOff x="-374207" y="-454668"/>
            <a:chExt cx="11887200" cy="2018446"/>
          </a:xfrm>
        </p:grpSpPr>
        <p:grpSp>
          <p:nvGrpSpPr>
            <p:cNvPr id="5" name="Group 4"/>
            <p:cNvGrpSpPr/>
            <p:nvPr/>
          </p:nvGrpSpPr>
          <p:grpSpPr>
            <a:xfrm>
              <a:off x="-374207" y="-454668"/>
              <a:ext cx="11887200" cy="2018446"/>
              <a:chOff x="-374207" y="-454668"/>
              <a:chExt cx="11887200" cy="2018446"/>
            </a:xfrm>
          </p:grpSpPr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959D1D98-FB8B-41C8-8D76-B99ADCB1CB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74207" y="-454668"/>
                <a:ext cx="2504640" cy="2018446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Rounded Rectangle 7"/>
                  <p:cNvSpPr/>
                  <p:nvPr/>
                </p:nvSpPr>
                <p:spPr>
                  <a:xfrm>
                    <a:off x="2017485" y="-178897"/>
                    <a:ext cx="9495508" cy="1466903"/>
                  </a:xfrm>
                  <a:prstGeom prst="roundRect">
                    <a:avLst/>
                  </a:prstGeom>
                  <a:solidFill>
                    <a:schemeClr val="bg1">
                      <a:alpha val="60000"/>
                    </a:schemeClr>
                  </a:solidFill>
                  <a:ln w="19050">
                    <a:solidFill>
                      <a:srgbClr val="002060"/>
                    </a:solidFill>
                    <a:prstDash val="lgDashDot"/>
                  </a:ln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R="0" lvl="0" algn="just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</a:pP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Có 25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viên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gạch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hoa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thì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lát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được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1</a:t>
                    </a:r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oMath>
                    </a14:m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nền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nhà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.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Hỏi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nếu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dùng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hết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1050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viên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gạch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loại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đó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thì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lát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được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bao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nhiêu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mét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vuông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nền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 b="1" dirty="0" err="1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nhà</a:t>
                    </a:r>
                    <a:r>
                      <a:rPr lang="en-US" sz="3200" b="1" dirty="0">
                        <a:solidFill>
                          <a:schemeClr val="tx1"/>
                        </a:solidFill>
                        <a:latin typeface="UTM ViceroyJF" panose="02040603050506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?</a:t>
                    </a:r>
                    <a:endParaRPr lang="en-US" sz="2400" b="1" dirty="0">
                      <a:solidFill>
                        <a:schemeClr val="tx1"/>
                      </a:solidFill>
                      <a:latin typeface="UTM ViceroyJF" panose="02040603050506020204" pitchFamily="18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8" name="Rounded 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17485" y="-178897"/>
                    <a:ext cx="9495508" cy="1466903"/>
                  </a:xfrm>
                  <a:prstGeom prst="round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  <a:ln w="19050">
                    <a:solidFill>
                      <a:srgbClr val="002060"/>
                    </a:solidFill>
                    <a:prstDash val="lgDashDot"/>
                  </a:ln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" name="TextBox 5"/>
            <p:cNvSpPr txBox="1"/>
            <p:nvPr/>
          </p:nvSpPr>
          <p:spPr>
            <a:xfrm>
              <a:off x="182708" y="127579"/>
              <a:ext cx="1594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u="sng" dirty="0" err="1">
                  <a:latin typeface="UTM A&amp;S Graceland" panose="02040603050506020204" pitchFamily="18" charset="0"/>
                </a:rPr>
                <a:t>Bài</a:t>
              </a:r>
              <a:r>
                <a:rPr lang="en-US" sz="4000" u="sng" dirty="0">
                  <a:latin typeface="UTM A&amp;S Graceland" panose="02040603050506020204" pitchFamily="18" charset="0"/>
                </a:rPr>
                <a:t> 2</a:t>
              </a:r>
              <a:r>
                <a:rPr lang="en-US" sz="4000" dirty="0">
                  <a:latin typeface="UTM A&amp;S Graceland" panose="02040603050506020204" pitchFamily="18" charset="0"/>
                </a:rPr>
                <a:t>:</a:t>
              </a:r>
            </a:p>
          </p:txBody>
        </p:sp>
      </p:grpSp>
      <p:pic>
        <p:nvPicPr>
          <p:cNvPr id="10" name="图片 4">
            <a:extLst>
              <a:ext uri="{FF2B5EF4-FFF2-40B4-BE49-F238E27FC236}">
                <a16:creationId xmlns:a16="http://schemas.microsoft.com/office/drawing/2014/main" id="{50441210-CE5A-4F0D-8B5E-584D1CC921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7881">
            <a:off x="448655" y="1686532"/>
            <a:ext cx="4856162" cy="42469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283137" y="2916867"/>
                <a:ext cx="3456845" cy="15919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u="sng" dirty="0">
                    <a:solidFill>
                      <a:srgbClr val="FF0000"/>
                    </a:solidFill>
                    <a:latin typeface="UTM ViceroyJF" panose="02040603050506020204" pitchFamily="18" charset="0"/>
                  </a:rPr>
                  <a:t>Tóm </a:t>
                </a:r>
                <a:r>
                  <a:rPr lang="en-US" sz="3200" b="1" u="sng" dirty="0" err="1">
                    <a:solidFill>
                      <a:srgbClr val="FF0000"/>
                    </a:solidFill>
                    <a:latin typeface="UTM ViceroyJF" panose="02040603050506020204" pitchFamily="18" charset="0"/>
                  </a:rPr>
                  <a:t>tắt</a:t>
                </a:r>
                <a:r>
                  <a:rPr lang="en-US" sz="3200" b="1" u="sng" dirty="0">
                    <a:solidFill>
                      <a:srgbClr val="FF0000"/>
                    </a:solidFill>
                    <a:latin typeface="UTM ViceroyJF" panose="02040603050506020204" pitchFamily="18" charset="0"/>
                  </a:rPr>
                  <a:t>:</a:t>
                </a:r>
              </a:p>
              <a:p>
                <a:r>
                  <a:rPr lang="en-US" sz="3200" b="1" dirty="0">
                    <a:solidFill>
                      <a:srgbClr val="00B050"/>
                    </a:solidFill>
                    <a:latin typeface="UTM ViceroyJF" panose="02040603050506020204" pitchFamily="18" charset="0"/>
                  </a:rPr>
                  <a:t>25 </a:t>
                </a:r>
                <a:r>
                  <a:rPr lang="en-US" sz="3200" b="1" dirty="0" err="1">
                    <a:solidFill>
                      <a:srgbClr val="00B050"/>
                    </a:solidFill>
                    <a:latin typeface="UTM ViceroyJF" panose="02040603050506020204" pitchFamily="18" charset="0"/>
                  </a:rPr>
                  <a:t>viên</a:t>
                </a:r>
                <a:r>
                  <a:rPr lang="en-US" sz="3200" b="1" dirty="0">
                    <a:solidFill>
                      <a:srgbClr val="00B050"/>
                    </a:solidFill>
                    <a:latin typeface="UTM ViceroyJF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B050"/>
                    </a:solidFill>
                    <a:latin typeface="UTM ViceroyJF" panose="02040603050506020204" pitchFamily="18" charset="0"/>
                  </a:rPr>
                  <a:t>gạch</a:t>
                </a:r>
                <a:r>
                  <a:rPr lang="en-US" sz="3200" b="1" dirty="0">
                    <a:solidFill>
                      <a:srgbClr val="00B050"/>
                    </a:solidFill>
                    <a:latin typeface="UTM ViceroyJF" panose="02040603050506020204" pitchFamily="18" charset="0"/>
                  </a:rPr>
                  <a:t>: 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00" b="1" dirty="0">
                    <a:solidFill>
                      <a:srgbClr val="00B050"/>
                    </a:solidFill>
                    <a:latin typeface="UTM ViceroyJF" panose="0204060305050602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b="1" dirty="0">
                    <a:solidFill>
                      <a:srgbClr val="00B050"/>
                    </a:solidFill>
                    <a:latin typeface="UTM ViceroyJF" panose="02040603050506020204" pitchFamily="18" charset="0"/>
                    <a:cs typeface="Arial" panose="020B0604020202020204" pitchFamily="34" charset="0"/>
                  </a:rPr>
                  <a:t>1050 </a:t>
                </a:r>
                <a:r>
                  <a:rPr lang="en-US" sz="3200" b="1" dirty="0" err="1">
                    <a:solidFill>
                      <a:srgbClr val="00B050"/>
                    </a:solidFill>
                    <a:latin typeface="UTM ViceroyJF" panose="02040603050506020204" pitchFamily="18" charset="0"/>
                    <a:cs typeface="Arial" panose="020B0604020202020204" pitchFamily="34" charset="0"/>
                  </a:rPr>
                  <a:t>viên</a:t>
                </a:r>
                <a:r>
                  <a:rPr lang="en-US" sz="3200" b="1" dirty="0">
                    <a:solidFill>
                      <a:srgbClr val="00B050"/>
                    </a:solidFill>
                    <a:latin typeface="UTM ViceroyJF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B050"/>
                    </a:solidFill>
                    <a:latin typeface="UTM ViceroyJF" panose="02040603050506020204" pitchFamily="18" charset="0"/>
                    <a:cs typeface="Arial" panose="020B0604020202020204" pitchFamily="34" charset="0"/>
                  </a:rPr>
                  <a:t>gạch</a:t>
                </a:r>
                <a:r>
                  <a:rPr lang="en-US" sz="3200" b="1" dirty="0">
                    <a:solidFill>
                      <a:srgbClr val="00B050"/>
                    </a:solidFill>
                    <a:latin typeface="UTM ViceroyJF" panose="02040603050506020204" pitchFamily="18" charset="0"/>
                    <a:cs typeface="Arial" panose="020B0604020202020204" pitchFamily="34" charset="0"/>
                  </a:rPr>
                  <a:t>: …?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>
                    <a:solidFill>
                      <a:srgbClr val="00B050"/>
                    </a:solidFill>
                    <a:latin typeface="UTM ViceroyJF" panose="02040603050506020204" pitchFamily="18" charset="0"/>
                    <a:cs typeface="Arial" panose="020B0604020202020204" pitchFamily="34" charset="0"/>
                  </a:rPr>
                  <a:t> </a:t>
                </a:r>
                <a:endParaRPr lang="en-US" sz="3200" b="1" dirty="0">
                  <a:solidFill>
                    <a:srgbClr val="00B050"/>
                  </a:solidFill>
                  <a:latin typeface="UTM ViceroyJF" panose="0204060305050602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137" y="2916867"/>
                <a:ext cx="3456845" cy="1591974"/>
              </a:xfrm>
              <a:prstGeom prst="rect">
                <a:avLst/>
              </a:prstGeom>
              <a:blipFill>
                <a:blip r:embed="rId8"/>
                <a:stretch>
                  <a:fillRect l="-4401" t="-4580" b="-103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3">
            <a:extLst>
              <a:ext uri="{FF2B5EF4-FFF2-40B4-BE49-F238E27FC236}">
                <a16:creationId xmlns:a16="http://schemas.microsoft.com/office/drawing/2014/main" id="{59DA6947-00FC-4090-8B13-9240D48213F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2" t="-937" r="50159" b="17087"/>
          <a:stretch/>
        </p:blipFill>
        <p:spPr>
          <a:xfrm>
            <a:off x="4739982" y="1750423"/>
            <a:ext cx="7692195" cy="48044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80239" y="2783726"/>
            <a:ext cx="2011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err="1">
                <a:solidFill>
                  <a:srgbClr val="FF0000"/>
                </a:solidFill>
                <a:latin typeface="UTM ViceroyJF" panose="02040603050506020204" pitchFamily="18" charset="0"/>
              </a:rPr>
              <a:t>Bài</a:t>
            </a:r>
            <a:r>
              <a:rPr lang="en-US" sz="4400" b="1" u="sng" dirty="0">
                <a:solidFill>
                  <a:srgbClr val="FF0000"/>
                </a:solidFill>
                <a:latin typeface="UTM ViceroyJF" panose="02040603050506020204" pitchFamily="18" charset="0"/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  <a:latin typeface="UTM ViceroyJF" panose="02040603050506020204" pitchFamily="18" charset="0"/>
              </a:rPr>
              <a:t>giải</a:t>
            </a:r>
            <a:r>
              <a:rPr lang="en-US" sz="4400" dirty="0">
                <a:solidFill>
                  <a:srgbClr val="FF0000"/>
                </a:solidFill>
                <a:latin typeface="UTM ViceroyJF" panose="020406030505060202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36095" y="3417045"/>
            <a:ext cx="6478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UTM ViceroyJF" panose="02040603050506020204" pitchFamily="18" charset="0"/>
              </a:rPr>
              <a:t>Số</a:t>
            </a:r>
            <a:r>
              <a:rPr lang="en-US" sz="3600" dirty="0">
                <a:latin typeface="UTM ViceroyJF" panose="02040603050506020204" pitchFamily="18" charset="0"/>
              </a:rPr>
              <a:t> </a:t>
            </a:r>
            <a:r>
              <a:rPr lang="en-US" sz="3600" dirty="0" err="1">
                <a:latin typeface="UTM ViceroyJF" panose="02040603050506020204" pitchFamily="18" charset="0"/>
              </a:rPr>
              <a:t>mét</a:t>
            </a:r>
            <a:r>
              <a:rPr lang="en-US" sz="3600" dirty="0">
                <a:latin typeface="UTM ViceroyJF" panose="02040603050506020204" pitchFamily="18" charset="0"/>
              </a:rPr>
              <a:t> </a:t>
            </a:r>
            <a:r>
              <a:rPr lang="en-US" sz="3600" dirty="0" err="1">
                <a:latin typeface="UTM ViceroyJF" panose="02040603050506020204" pitchFamily="18" charset="0"/>
              </a:rPr>
              <a:t>vông</a:t>
            </a:r>
            <a:r>
              <a:rPr lang="en-US" sz="3600" dirty="0">
                <a:latin typeface="UTM ViceroyJF" panose="02040603050506020204" pitchFamily="18" charset="0"/>
              </a:rPr>
              <a:t> 1050 </a:t>
            </a:r>
            <a:r>
              <a:rPr lang="en-US" sz="3600" dirty="0" err="1">
                <a:latin typeface="UTM ViceroyJF" panose="02040603050506020204" pitchFamily="18" charset="0"/>
              </a:rPr>
              <a:t>viên</a:t>
            </a:r>
            <a:r>
              <a:rPr lang="en-US" sz="3600" dirty="0">
                <a:latin typeface="UTM ViceroyJF" panose="02040603050506020204" pitchFamily="18" charset="0"/>
              </a:rPr>
              <a:t> </a:t>
            </a:r>
            <a:r>
              <a:rPr lang="en-US" sz="3600" dirty="0" err="1">
                <a:latin typeface="UTM ViceroyJF" panose="02040603050506020204" pitchFamily="18" charset="0"/>
              </a:rPr>
              <a:t>gạch</a:t>
            </a:r>
            <a:r>
              <a:rPr lang="en-US" sz="3600" dirty="0">
                <a:latin typeface="UTM ViceroyJF" panose="02040603050506020204" pitchFamily="18" charset="0"/>
              </a:rPr>
              <a:t> </a:t>
            </a:r>
            <a:r>
              <a:rPr lang="en-US" sz="3600" dirty="0" err="1">
                <a:latin typeface="UTM ViceroyJF" panose="02040603050506020204" pitchFamily="18" charset="0"/>
              </a:rPr>
              <a:t>lát</a:t>
            </a:r>
            <a:r>
              <a:rPr lang="en-US" sz="3600" dirty="0">
                <a:latin typeface="UTM ViceroyJF" panose="02040603050506020204" pitchFamily="18" charset="0"/>
              </a:rPr>
              <a:t> </a:t>
            </a:r>
            <a:r>
              <a:rPr lang="en-US" sz="3600" dirty="0" err="1">
                <a:latin typeface="UTM ViceroyJF" panose="02040603050506020204" pitchFamily="18" charset="0"/>
              </a:rPr>
              <a:t>được</a:t>
            </a:r>
            <a:r>
              <a:rPr lang="en-US" sz="3600" dirty="0">
                <a:latin typeface="UTM ViceroyJF" panose="02040603050506020204" pitchFamily="18" charset="0"/>
              </a:rPr>
              <a:t> </a:t>
            </a:r>
            <a:r>
              <a:rPr lang="en-US" sz="3600" dirty="0" err="1">
                <a:latin typeface="UTM ViceroyJF" panose="02040603050506020204" pitchFamily="18" charset="0"/>
              </a:rPr>
              <a:t>là</a:t>
            </a:r>
            <a:r>
              <a:rPr lang="en-US" sz="3600" dirty="0">
                <a:latin typeface="UTM ViceroyJF" panose="020406030505060202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36095" y="4108012"/>
                <a:ext cx="6478936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UTM ViceroyJF" panose="02040603050506020204" pitchFamily="18" charset="0"/>
                  </a:rPr>
                  <a:t>1050 : 25 = 42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dirty="0">
                    <a:latin typeface="UTM ViceroyJF" panose="020406030505060202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5" y="4108012"/>
                <a:ext cx="6478936" cy="658898"/>
              </a:xfrm>
              <a:prstGeom prst="rect">
                <a:avLst/>
              </a:prstGeom>
              <a:blipFill>
                <a:blip r:embed="rId10"/>
                <a:stretch>
                  <a:fillRect t="-14815" b="-32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36095" y="4811546"/>
                <a:ext cx="6478936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 err="1">
                    <a:latin typeface="UTM ViceroyJF" panose="02040603050506020204" pitchFamily="18" charset="0"/>
                  </a:rPr>
                  <a:t>Đáp</a:t>
                </a:r>
                <a:r>
                  <a:rPr lang="en-US" sz="3600" dirty="0">
                    <a:latin typeface="UTM ViceroyJF" panose="02040603050506020204" pitchFamily="18" charset="0"/>
                  </a:rPr>
                  <a:t> </a:t>
                </a:r>
                <a:r>
                  <a:rPr lang="en-US" sz="3600" dirty="0" err="1">
                    <a:latin typeface="UTM ViceroyJF" panose="02040603050506020204" pitchFamily="18" charset="0"/>
                  </a:rPr>
                  <a:t>số</a:t>
                </a:r>
                <a:r>
                  <a:rPr lang="en-US" sz="3600" dirty="0">
                    <a:latin typeface="UTM ViceroyJF" panose="02040603050506020204" pitchFamily="18" charset="0"/>
                  </a:rPr>
                  <a:t>: 42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3600" dirty="0">
                  <a:latin typeface="UTM ViceroyJF" panose="0204060305050602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5" y="4811546"/>
                <a:ext cx="6478936" cy="658898"/>
              </a:xfrm>
              <a:prstGeom prst="rect">
                <a:avLst/>
              </a:prstGeom>
              <a:blipFill>
                <a:blip r:embed="rId11"/>
                <a:stretch>
                  <a:fillRect t="-13889" b="-32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585" b="91918" l="9916" r="896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26" y="4418612"/>
            <a:ext cx="1849485" cy="246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57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3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4CE815-7A38-42CB-92B5-4AA610CBF76A}"/>
              </a:ext>
            </a:extLst>
          </p:cNvPr>
          <p:cNvSpPr/>
          <p:nvPr/>
        </p:nvSpPr>
        <p:spPr>
          <a:xfrm>
            <a:off x="4921037" y="5105400"/>
            <a:ext cx="2349925" cy="909431"/>
          </a:xfrm>
          <a:prstGeom prst="round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1000"/>
            <a:ext cx="6002236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953625"/>
            <a:ext cx="3731075" cy="4608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762000"/>
            <a:ext cx="5657578" cy="5913633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676400" y="539366"/>
            <a:ext cx="828517" cy="828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F51517-5DB5-4EBA-B3A5-7D1FB106CC0B}"/>
              </a:ext>
            </a:extLst>
          </p:cNvPr>
          <p:cNvSpPr txBox="1"/>
          <p:nvPr/>
        </p:nvSpPr>
        <p:spPr>
          <a:xfrm>
            <a:off x="-1753067" y="160020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95510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BA1CEB-275A-45CF-B8DD-210F781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D34E809-AB9A-437B-B6CF-573B0B77E85E}"/>
              </a:ext>
            </a:extLst>
          </p:cNvPr>
          <p:cNvGrpSpPr/>
          <p:nvPr/>
        </p:nvGrpSpPr>
        <p:grpSpPr>
          <a:xfrm>
            <a:off x="1109454" y="556475"/>
            <a:ext cx="9973091" cy="5920525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B39681-866C-49F7-836F-90D32E53ABF1}"/>
                </a:ext>
              </a:extLst>
            </p:cNvPr>
            <p:cNvSpPr txBox="1"/>
            <p:nvPr/>
          </p:nvSpPr>
          <p:spPr>
            <a:xfrm>
              <a:off x="2642878" y="810427"/>
              <a:ext cx="2308906" cy="62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53868">
            <a:off x="3372419" y="4631889"/>
            <a:ext cx="2467586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5251688"/>
            <a:ext cx="1533886" cy="189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14567">
            <a:off x="6545974" y="4831819"/>
            <a:ext cx="2325893" cy="2431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9332A6-42DB-43A3-89FC-8A5654C7FEBA}"/>
              </a:ext>
            </a:extLst>
          </p:cNvPr>
          <p:cNvSpPr txBox="1"/>
          <p:nvPr/>
        </p:nvSpPr>
        <p:spPr>
          <a:xfrm>
            <a:off x="1556251" y="2133600"/>
            <a:ext cx="9055556" cy="28364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Trò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chơi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3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trắc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nghiệm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đưa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ra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hiệu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KÉO - BÚA - BAO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chứa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đúng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mà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tìm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trước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camera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38987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62000" y="990600"/>
              <a:ext cx="1375761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5553623" y="815554"/>
            <a:ext cx="3827971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BD45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rPr>
              <a:t>385 : 55 =…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6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7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8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8D9E7C-7B6B-4A69-ACEB-CD4DAA582DE4}"/>
              </a:ext>
            </a:extLst>
          </p:cNvPr>
          <p:cNvSpPr txBox="1"/>
          <p:nvPr/>
        </p:nvSpPr>
        <p:spPr>
          <a:xfrm>
            <a:off x="-2039364" y="3332202"/>
            <a:ext cx="15933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Âm thanh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kiểm tra đáp án</a:t>
            </a:r>
          </a:p>
        </p:txBody>
      </p:sp>
    </p:spTree>
    <p:extLst>
      <p:ext uri="{BB962C8B-B14F-4D97-AF65-F5344CB8AC3E}">
        <p14:creationId xmlns:p14="http://schemas.microsoft.com/office/powerpoint/2010/main" val="398671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2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6005665" y="815554"/>
            <a:ext cx="2923877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BD45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rPr>
              <a:t>5985 : 95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63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64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65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:a16="http://schemas.microsoft.com/office/drawing/2014/main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4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1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0" y="-199724"/>
            <a:ext cx="12176450" cy="701862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5072719" y="815554"/>
            <a:ext cx="478977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BD45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rPr>
              <a:t>29393 : 91 = …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332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233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323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19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">
            <a:extLst>
              <a:ext uri="{FF2B5EF4-FFF2-40B4-BE49-F238E27FC236}">
                <a16:creationId xmlns:a16="http://schemas.microsoft.com/office/drawing/2014/main" id="{2F113F21-8EDD-4741-8570-C1CE756E8F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2" t="12889" r="6762" b="12889"/>
          <a:stretch/>
        </p:blipFill>
        <p:spPr>
          <a:xfrm>
            <a:off x="1280522" y="-606809"/>
            <a:ext cx="9967026" cy="6775381"/>
          </a:xfrm>
          <a:prstGeom prst="rect">
            <a:avLst/>
          </a:prstGeom>
        </p:spPr>
      </p:pic>
      <p:pic>
        <p:nvPicPr>
          <p:cNvPr id="2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90160" y="1973386"/>
            <a:ext cx="2011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latin typeface="UTM ViceroyJF" panose="02040603050506020204" pitchFamily="18" charset="0"/>
              </a:rPr>
              <a:t>Dặn</a:t>
            </a:r>
            <a:r>
              <a:rPr lang="en-US" sz="4000" b="1" u="sng" dirty="0">
                <a:latin typeface="UTM ViceroyJF" panose="02040603050506020204" pitchFamily="18" charset="0"/>
              </a:rPr>
              <a:t> </a:t>
            </a:r>
            <a:r>
              <a:rPr lang="en-US" sz="4000" b="1" u="sng" dirty="0" err="1">
                <a:latin typeface="UTM ViceroyJF" panose="02040603050506020204" pitchFamily="18" charset="0"/>
              </a:rPr>
              <a:t>dò</a:t>
            </a:r>
            <a:r>
              <a:rPr lang="en-US" sz="4000" b="1" u="sng" dirty="0">
                <a:latin typeface="UTM ViceroyJF" panose="02040603050506020204" pitchFamily="18" charset="0"/>
              </a:rPr>
              <a:t>:</a:t>
            </a:r>
            <a:endParaRPr lang="en-US" sz="4000" dirty="0">
              <a:latin typeface="UTM ViceroyJF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94" b="95663" l="10000" r="90000">
                        <a14:foregroundMark x1="48409" y1="29398" x2="48636" y2="34940"/>
                        <a14:foregroundMark x1="63636" y1="29398" x2="65795" y2="33012"/>
                        <a14:foregroundMark x1="55227" y1="52771" x2="59205" y2="65783"/>
                        <a14:foregroundMark x1="59545" y1="51687" x2="59886" y2="54699"/>
                        <a14:foregroundMark x1="53977" y1="52651" x2="52159" y2="556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345" y="2441112"/>
            <a:ext cx="4977994" cy="46951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44" b="89776" l="7029" r="94089">
                        <a14:foregroundMark x1="28115" y1="41693" x2="29712" y2="45527"/>
                        <a14:foregroundMark x1="53514" y1="34026" x2="57668" y2="38658"/>
                        <a14:foregroundMark x1="77796" y1="12460" x2="77157" y2="28754"/>
                        <a14:foregroundMark x1="79553" y1="60543" x2="87220" y2="677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64" y="4032536"/>
            <a:ext cx="3513909" cy="351390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664369" y="3705202"/>
            <a:ext cx="54249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731520" algn="l"/>
              </a:tabLst>
            </a:pPr>
            <a:r>
              <a:rPr lang="nl-NL" sz="2800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</a:rPr>
              <a:t>- Chuẩn bị bài tiếp theo: </a:t>
            </a:r>
            <a:r>
              <a:rPr lang="nl-NL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</a:rPr>
              <a:t>Thương có chữ số 0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</a:rPr>
              <a:t>(</a:t>
            </a:r>
            <a:r>
              <a:rPr lang="nl-NL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</a:rPr>
              <a:t>tr.85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</a:rPr>
              <a:t>)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124" y="-53892"/>
            <a:ext cx="3056159" cy="305615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664369" y="2597065"/>
            <a:ext cx="54249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731520" algn="l"/>
              </a:tabLst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Hoàn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2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vở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toán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sau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đó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chụp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gửi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GVCN.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982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7" y="3076438"/>
            <a:ext cx="12192000" cy="38100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43" l="0" r="100000">
                        <a14:foregroundMark x1="52546" y1="12321" x2="52546" y2="12321"/>
                        <a14:foregroundMark x1="55397" y1="16429" x2="55397" y2="25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379" y="-169375"/>
            <a:ext cx="2810100" cy="2291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2188" l="10000" r="90000">
                        <a14:foregroundMark x1="15625" y1="25156" x2="16719" y2="31563"/>
                        <a14:foregroundMark x1="34844" y1="24219" x2="28906" y2="27656"/>
                        <a14:foregroundMark x1="81719" y1="31563" x2="83750" y2="36250"/>
                        <a14:foregroundMark x1="79219" y1="53906" x2="83281" y2="55937"/>
                        <a14:foregroundMark x1="15000" y1="45938" x2="21875" y2="48750"/>
                        <a14:foregroundMark x1="16719" y1="62344" x2="13750" y2="6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445" y="-170137"/>
            <a:ext cx="1585533" cy="1585533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19308" y="1261456"/>
            <a:ext cx="11553371" cy="5229016"/>
          </a:xfrm>
          <a:prstGeom prst="roundRect">
            <a:avLst/>
          </a:prstGeom>
          <a:solidFill>
            <a:srgbClr val="00B050">
              <a:alpha val="24000"/>
            </a:srgbClr>
          </a:solidFill>
          <a:ln w="19050">
            <a:solidFill>
              <a:schemeClr val="accent3">
                <a:lumMod val="50000"/>
              </a:schemeClr>
            </a:solidFill>
            <a:prstDash val="lgDashDotDot"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62288" y="172712"/>
            <a:ext cx="50674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rPr>
              <a:t>Yêu</a:t>
            </a:r>
            <a:r>
              <a:rPr lang="en-US" sz="44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4400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rPr>
              <a:t>cầu</a:t>
            </a:r>
            <a:r>
              <a:rPr lang="en-US" sz="44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4400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rPr>
              <a:t>cần</a:t>
            </a:r>
            <a:r>
              <a:rPr lang="en-US" sz="44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4400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rPr>
              <a:t>đạt</a:t>
            </a:r>
            <a:r>
              <a:rPr lang="en-US" sz="44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rPr>
              <a:t>: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75633" y="1484508"/>
            <a:ext cx="10841437" cy="637865"/>
            <a:chOff x="775633" y="1484508"/>
            <a:chExt cx="10841437" cy="637865"/>
          </a:xfrm>
        </p:grpSpPr>
        <p:sp>
          <p:nvSpPr>
            <p:cNvPr id="15" name="Rectangle 14"/>
            <p:cNvSpPr/>
            <p:nvPr/>
          </p:nvSpPr>
          <p:spPr>
            <a:xfrm>
              <a:off x="1355471" y="1642252"/>
              <a:ext cx="1026159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2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Kiến thức</a:t>
              </a:r>
              <a:r>
                <a:rPr lang="en-US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</a:t>
              </a:r>
              <a:r>
                <a:rPr lang="nl-NL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Củng cố KT về chia cho số có 2 chữ số</a:t>
              </a:r>
              <a:endPara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633" y="1484508"/>
              <a:ext cx="579838" cy="637865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775633" y="2312895"/>
            <a:ext cx="10759327" cy="1107996"/>
            <a:chOff x="775633" y="2312895"/>
            <a:chExt cx="10759327" cy="1107996"/>
          </a:xfrm>
        </p:grpSpPr>
        <p:sp>
          <p:nvSpPr>
            <p:cNvPr id="18" name="Rectangle 17"/>
            <p:cNvSpPr/>
            <p:nvPr/>
          </p:nvSpPr>
          <p:spPr>
            <a:xfrm>
              <a:off x="1355471" y="2312895"/>
              <a:ext cx="10179489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nl-NL" sz="2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Kĩ năng</a:t>
              </a:r>
              <a:r>
                <a:rPr lang="nl-NL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Thực hiện được phép chia cho số có 2 chữ số.</a:t>
              </a:r>
              <a:r>
                <a:rPr lang="en-US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nl-NL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Biết vận dụng phép chia để giải bài toán có lời văn. Làm được các bài tập: bài 1 (dòng 1) và bài 2.</a:t>
              </a:r>
              <a:endPara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633" y="2453277"/>
              <a:ext cx="579838" cy="637865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775633" y="3607056"/>
            <a:ext cx="10580182" cy="637865"/>
            <a:chOff x="775633" y="3607056"/>
            <a:chExt cx="10580182" cy="637865"/>
          </a:xfrm>
        </p:grpSpPr>
        <p:sp>
          <p:nvSpPr>
            <p:cNvPr id="21" name="Rectangle 20"/>
            <p:cNvSpPr/>
            <p:nvPr/>
          </p:nvSpPr>
          <p:spPr>
            <a:xfrm>
              <a:off x="1355471" y="3735593"/>
              <a:ext cx="1000034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2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Phẩm chất</a:t>
              </a:r>
              <a:r>
                <a:rPr lang="en-US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</a:t>
              </a:r>
              <a:r>
                <a:rPr lang="nl-NL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Tính chính xác, cẩn thận, trình bày bài sạch sẽ, khoa học</a:t>
              </a:r>
              <a:endPara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633" y="3607056"/>
              <a:ext cx="579838" cy="637865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775633" y="4504540"/>
            <a:ext cx="10841437" cy="1446550"/>
            <a:chOff x="775633" y="4504540"/>
            <a:chExt cx="10841437" cy="1446550"/>
          </a:xfrm>
        </p:grpSpPr>
        <p:sp>
          <p:nvSpPr>
            <p:cNvPr id="25" name="Rectangle 24"/>
            <p:cNvSpPr/>
            <p:nvPr/>
          </p:nvSpPr>
          <p:spPr>
            <a:xfrm>
              <a:off x="1367136" y="4504540"/>
              <a:ext cx="10249934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2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Năng</a:t>
              </a:r>
              <a:r>
                <a:rPr lang="en-US" sz="2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lực</a:t>
              </a:r>
              <a:r>
                <a:rPr lang="en-US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NL</a:t>
              </a:r>
              <a:r>
                <a:rPr lang="en-US" sz="22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vi-VN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tư chủ và tự học, </a:t>
              </a:r>
              <a:r>
                <a:rPr lang="en-US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giao tiếp và hợp tác, </a:t>
              </a:r>
              <a:r>
                <a:rPr lang="en-US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giải quyết vấn đề và sáng tạo</a:t>
              </a:r>
              <a:r>
                <a:rPr lang="en-US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endParaRPr lang="vi-VN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just"/>
              <a:r>
                <a:rPr lang="vi-VN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lang="en-US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tư duy và lập luận toán học, </a:t>
              </a:r>
              <a:r>
                <a:rPr lang="en-US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mô hình hoá toán học, </a:t>
              </a:r>
              <a:r>
                <a:rPr lang="en-US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giải quyết vấn đề toán học, </a:t>
              </a:r>
              <a:r>
                <a:rPr lang="en-US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giao tiếp toán học.</a:t>
              </a: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633" y="4589950"/>
              <a:ext cx="579838" cy="6378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1117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282043" y="341813"/>
            <a:ext cx="8778240" cy="5852160"/>
            <a:chOff x="3282043" y="341813"/>
            <a:chExt cx="8778240" cy="585216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9679293E-35B2-4165-85A4-689996A49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2043" y="341813"/>
              <a:ext cx="8778240" cy="585216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" name="Rectangle 1"/>
            <p:cNvSpPr/>
            <p:nvPr/>
          </p:nvSpPr>
          <p:spPr>
            <a:xfrm>
              <a:off x="4643055" y="3071949"/>
              <a:ext cx="5296643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cap="none" spc="0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E4CBCB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UTM Showcard" panose="02040603050506020204" pitchFamily="18" charset="0"/>
                </a:rPr>
                <a:t>Khởi</a:t>
              </a:r>
              <a:r>
                <a:rPr lang="en-US" sz="7200" b="1" cap="none" spc="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E4CBCB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7200" b="1" cap="none" spc="0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E4CBCB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UTM Showcard" panose="02040603050506020204" pitchFamily="18" charset="0"/>
                </a:rPr>
                <a:t>động</a:t>
              </a:r>
              <a:endParaRPr lang="en-US" sz="7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E4CBCB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81" b="99586" l="9753" r="89973">
                        <a14:foregroundMark x1="81456" y1="16436" x2="58379" y2="47099"/>
                        <a14:foregroundMark x1="64423" y1="35497" x2="45330" y2="53315"/>
                        <a14:foregroundMark x1="43956" y1="65193" x2="45879" y2="70856"/>
                        <a14:foregroundMark x1="23901" y1="59116" x2="23901" y2="63950"/>
                        <a14:foregroundMark x1="56319" y1="13674" x2="51511" y2="21961"/>
                        <a14:foregroundMark x1="24176" y1="12155" x2="24176" y2="140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023" y="4409787"/>
            <a:ext cx="2461740" cy="24482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29" b="97154" l="3994" r="92971">
                        <a14:foregroundMark x1="83067" y1="5563" x2="81470" y2="20699"/>
                        <a14:foregroundMark x1="67891" y1="6856" x2="67891" y2="15006"/>
                        <a14:foregroundMark x1="60863" y1="41656" x2="64217" y2="47348"/>
                        <a14:foregroundMark x1="74601" y1="9832" x2="74281" y2="15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67" y="1634482"/>
            <a:ext cx="4009334" cy="49508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961" y="4574166"/>
            <a:ext cx="2274389" cy="27581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44" b="89776" l="4473" r="934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87" y="-130629"/>
            <a:ext cx="2472162" cy="24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87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/>
        </p:blipFill>
        <p:spPr>
          <a:xfrm>
            <a:off x="15082" y="1"/>
            <a:ext cx="12161839" cy="6991351"/>
          </a:xfrm>
          <a:prstGeom prst="rect">
            <a:avLst/>
          </a:prstGeom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84388"/>
            <a:ext cx="12192000" cy="3810000"/>
          </a:xfrm>
          <a:prstGeom prst="rect">
            <a:avLst/>
          </a:prstGeom>
        </p:spPr>
      </p:pic>
      <p:pic>
        <p:nvPicPr>
          <p:cNvPr id="13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80"/>
            <a:ext cx="12192000" cy="3810000"/>
          </a:xfrm>
          <a:prstGeom prst="rect">
            <a:avLst/>
          </a:prstGeom>
        </p:spPr>
      </p:pic>
      <p:pic>
        <p:nvPicPr>
          <p:cNvPr id="8" name="Picture 7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84" b="31363" l="4200" r="14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7" t="5050" r="85322" b="68485"/>
          <a:stretch/>
        </p:blipFill>
        <p:spPr>
          <a:xfrm rot="1356724">
            <a:off x="730000" y="2622398"/>
            <a:ext cx="1758301" cy="3656151"/>
          </a:xfrm>
          <a:prstGeom prst="rect">
            <a:avLst/>
          </a:prstGeom>
        </p:spPr>
      </p:pic>
      <p:pic>
        <p:nvPicPr>
          <p:cNvPr id="9" name="Picture 8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81" b="32328" l="16300" r="2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8" t="5451" r="73101" b="68084"/>
          <a:stretch/>
        </p:blipFill>
        <p:spPr>
          <a:xfrm rot="20494740">
            <a:off x="3858576" y="3017710"/>
            <a:ext cx="1758301" cy="3656151"/>
          </a:xfrm>
          <a:prstGeom prst="rect">
            <a:avLst/>
          </a:prstGeom>
        </p:spPr>
      </p:pic>
      <p:pic>
        <p:nvPicPr>
          <p:cNvPr id="10" name="Picture 9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13" b="31122" l="43900" r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24" t="3044" r="44724" b="68878"/>
          <a:stretch/>
        </p:blipFill>
        <p:spPr>
          <a:xfrm rot="616500">
            <a:off x="6879463" y="2545673"/>
            <a:ext cx="1689219" cy="3726543"/>
          </a:xfrm>
          <a:prstGeom prst="rect">
            <a:avLst/>
          </a:prstGeom>
        </p:spPr>
      </p:pic>
      <p:pic>
        <p:nvPicPr>
          <p:cNvPr id="11" name="Picture 10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6815" b="86972" l="19300" r="2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28" t="57956" r="70120" b="12708"/>
          <a:stretch/>
        </p:blipFill>
        <p:spPr>
          <a:xfrm rot="20487244">
            <a:off x="9592688" y="2534205"/>
            <a:ext cx="1689219" cy="3893457"/>
          </a:xfrm>
          <a:prstGeom prst="rect">
            <a:avLst/>
          </a:prstGeom>
        </p:spPr>
      </p:pic>
      <p:pic>
        <p:nvPicPr>
          <p:cNvPr id="1026" name="Picture 2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0" y="1"/>
            <a:ext cx="2978648" cy="2011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39477" y="639285"/>
            <a:ext cx="8995411" cy="1046440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6000" b="1" kern="0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9BBB59"/>
                  </a:fgClr>
                  <a:bgClr>
                    <a:srgbClr val="9BBB59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UTM Showcard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Nào</a:t>
            </a:r>
            <a:r>
              <a:rPr lang="en-US" sz="6000" b="1" kern="0" dirty="0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9BBB59"/>
                  </a:fgClr>
                  <a:bgClr>
                    <a:srgbClr val="9BBB59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UTM Showcard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9BBB59"/>
                  </a:fgClr>
                  <a:bgClr>
                    <a:srgbClr val="9BBB59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UTM Showcard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mình</a:t>
            </a:r>
            <a:r>
              <a:rPr lang="en-US" sz="6000" b="1" kern="0" dirty="0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9BBB59"/>
                  </a:fgClr>
                  <a:bgClr>
                    <a:srgbClr val="9BBB59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UTM Showcard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9BBB59"/>
                  </a:fgClr>
                  <a:bgClr>
                    <a:srgbClr val="9BBB59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UTM Showcard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cùng</a:t>
            </a:r>
            <a:r>
              <a:rPr lang="en-US" sz="6000" b="1" kern="0" dirty="0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9BBB59"/>
                  </a:fgClr>
                  <a:bgClr>
                    <a:srgbClr val="9BBB59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UTM Showcard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9BBB59"/>
                  </a:fgClr>
                  <a:bgClr>
                    <a:srgbClr val="9BBB59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UTM Showcard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ăn</a:t>
            </a:r>
            <a:r>
              <a:rPr lang="en-US" sz="6000" b="1" kern="0" dirty="0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9BBB59"/>
                  </a:fgClr>
                  <a:bgClr>
                    <a:srgbClr val="9BBB59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UTM Showcard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9BBB59"/>
                  </a:fgClr>
                  <a:bgClr>
                    <a:srgbClr val="9BBB59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UTM Showcard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kem</a:t>
            </a:r>
            <a:endParaRPr lang="en-US" sz="6000" b="1" kern="0" dirty="0">
              <a:ln w="12700">
                <a:solidFill>
                  <a:srgbClr val="9BBB59">
                    <a:lumMod val="50000"/>
                  </a:srgbClr>
                </a:solidFill>
                <a:prstDash val="solid"/>
              </a:ln>
              <a:pattFill prst="narHorz">
                <a:fgClr>
                  <a:srgbClr val="9BBB59"/>
                </a:fgClr>
                <a:bgClr>
                  <a:srgbClr val="9BBB59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9BBB59">
                    <a:lumMod val="50000"/>
                  </a:srgbClr>
                </a:innerShdw>
              </a:effectLst>
              <a:latin typeface="UTM Showcard" panose="02040603050506020204" pitchFamily="18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4489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/>
        </p:blipFill>
        <p:spPr>
          <a:xfrm>
            <a:off x="15082" y="1"/>
            <a:ext cx="12161839" cy="6991351"/>
          </a:xfrm>
          <a:prstGeom prst="rect">
            <a:avLst/>
          </a:prstGeom>
        </p:spPr>
      </p:pic>
      <p:pic>
        <p:nvPicPr>
          <p:cNvPr id="11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84388"/>
            <a:ext cx="12192000" cy="3810000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584" b="31363" l="4200" r="14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7" t="5050" r="85322" b="68485"/>
          <a:stretch/>
        </p:blipFill>
        <p:spPr>
          <a:xfrm rot="1356724">
            <a:off x="10844769" y="5411358"/>
            <a:ext cx="700136" cy="145583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1" y="533400"/>
            <a:ext cx="8443119" cy="2438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  <a:prstDash val="lgDashDot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8000" dirty="0">
                <a:solidFill>
                  <a:prstClr val="black"/>
                </a:solidFill>
                <a:latin typeface="Arial "/>
                <a:sym typeface="Arial"/>
              </a:rPr>
              <a:t>2205 : 35 =…</a:t>
            </a:r>
          </a:p>
        </p:txBody>
      </p:sp>
      <p:sp>
        <p:nvSpPr>
          <p:cNvPr id="5" name="3"/>
          <p:cNvSpPr/>
          <p:nvPr/>
        </p:nvSpPr>
        <p:spPr>
          <a:xfrm>
            <a:off x="5015917" y="4324349"/>
            <a:ext cx="1611683" cy="14478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6600" dirty="0">
                <a:solidFill>
                  <a:prstClr val="white"/>
                </a:solidFill>
                <a:latin typeface="Arial "/>
                <a:sym typeface="Arial"/>
              </a:rPr>
              <a:t>36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51" y="4117544"/>
            <a:ext cx="734143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2362200" y="4343400"/>
            <a:ext cx="1611683" cy="14478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6600" dirty="0">
                <a:solidFill>
                  <a:prstClr val="white"/>
                </a:solidFill>
                <a:latin typeface="Arial "/>
                <a:sym typeface="Arial"/>
              </a:rPr>
              <a:t>63</a:t>
            </a:r>
          </a:p>
        </p:txBody>
      </p:sp>
      <p:sp>
        <p:nvSpPr>
          <p:cNvPr id="8" name="3"/>
          <p:cNvSpPr/>
          <p:nvPr/>
        </p:nvSpPr>
        <p:spPr>
          <a:xfrm>
            <a:off x="7684717" y="4343400"/>
            <a:ext cx="1611683" cy="14478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6600" dirty="0">
                <a:solidFill>
                  <a:prstClr val="white"/>
                </a:solidFill>
                <a:latin typeface="Arial "/>
                <a:sym typeface="Arial"/>
              </a:rPr>
              <a:t>62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217" y="413659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330" y="4136593"/>
            <a:ext cx="734143" cy="70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62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/>
        </p:blipFill>
        <p:spPr>
          <a:xfrm>
            <a:off x="15082" y="-203199"/>
            <a:ext cx="12161839" cy="7061199"/>
          </a:xfrm>
          <a:prstGeom prst="rect">
            <a:avLst/>
          </a:prstGeom>
        </p:spPr>
      </p:pic>
      <p:pic>
        <p:nvPicPr>
          <p:cNvPr id="11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84388"/>
            <a:ext cx="12192000" cy="3810000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12192000" cy="3810000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981" b="32328" l="16300" r="2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8" t="5451" r="73101" b="68084"/>
          <a:stretch/>
        </p:blipFill>
        <p:spPr>
          <a:xfrm rot="20494740">
            <a:off x="10960506" y="5247123"/>
            <a:ext cx="714071" cy="148481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1" y="533400"/>
            <a:ext cx="8443119" cy="2438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  <a:prstDash val="lgDashDot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8000" dirty="0">
                <a:solidFill>
                  <a:prstClr val="black"/>
                </a:solidFill>
                <a:latin typeface="Arial "/>
                <a:sym typeface="Arial"/>
              </a:rPr>
              <a:t>1015 : 29 = …</a:t>
            </a:r>
          </a:p>
        </p:txBody>
      </p:sp>
      <p:sp>
        <p:nvSpPr>
          <p:cNvPr id="5" name="3"/>
          <p:cNvSpPr/>
          <p:nvPr/>
        </p:nvSpPr>
        <p:spPr>
          <a:xfrm>
            <a:off x="5015917" y="4324349"/>
            <a:ext cx="1611683" cy="1447800"/>
          </a:xfrm>
          <a:prstGeom prst="rect">
            <a:avLst/>
          </a:prstGeom>
          <a:solidFill>
            <a:srgbClr val="FF996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6600" dirty="0">
                <a:solidFill>
                  <a:prstClr val="white"/>
                </a:solidFill>
                <a:latin typeface="Arial "/>
                <a:sym typeface="Arial"/>
              </a:rPr>
              <a:t>53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51" y="4117544"/>
            <a:ext cx="734143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7844841" y="4343400"/>
            <a:ext cx="1611683" cy="1447800"/>
          </a:xfrm>
          <a:prstGeom prst="rect">
            <a:avLst/>
          </a:prstGeom>
          <a:solidFill>
            <a:srgbClr val="FF996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6600" dirty="0">
                <a:solidFill>
                  <a:prstClr val="white"/>
                </a:solidFill>
                <a:latin typeface="Arial "/>
                <a:sym typeface="Arial"/>
              </a:rPr>
              <a:t>35</a:t>
            </a:r>
          </a:p>
        </p:txBody>
      </p:sp>
      <p:sp>
        <p:nvSpPr>
          <p:cNvPr id="8" name="3"/>
          <p:cNvSpPr/>
          <p:nvPr/>
        </p:nvSpPr>
        <p:spPr>
          <a:xfrm>
            <a:off x="2133600" y="4343400"/>
            <a:ext cx="1611683" cy="1447800"/>
          </a:xfrm>
          <a:prstGeom prst="rect">
            <a:avLst/>
          </a:prstGeom>
          <a:solidFill>
            <a:srgbClr val="FF996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6600" dirty="0">
                <a:solidFill>
                  <a:prstClr val="white"/>
                </a:solidFill>
                <a:latin typeface="Arial "/>
                <a:sym typeface="Arial"/>
              </a:rPr>
              <a:t>33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858" y="413659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11" y="4136593"/>
            <a:ext cx="734143" cy="70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3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/>
        </p:blipFill>
        <p:spPr>
          <a:xfrm>
            <a:off x="15082" y="1"/>
            <a:ext cx="12161839" cy="6991351"/>
          </a:xfrm>
          <a:prstGeom prst="rect">
            <a:avLst/>
          </a:prstGeom>
        </p:spPr>
      </p:pic>
      <p:pic>
        <p:nvPicPr>
          <p:cNvPr id="11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84388"/>
            <a:ext cx="12192000" cy="3810000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13" b="31122" l="43900" r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24" t="3044" r="44724" b="68878"/>
          <a:stretch/>
        </p:blipFill>
        <p:spPr>
          <a:xfrm rot="616500">
            <a:off x="10777314" y="4619292"/>
            <a:ext cx="982937" cy="21684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1" y="533400"/>
            <a:ext cx="8443119" cy="2438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6">
                <a:lumMod val="50000"/>
              </a:schemeClr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8000" dirty="0">
                <a:solidFill>
                  <a:prstClr val="black"/>
                </a:solidFill>
                <a:latin typeface="Arial "/>
                <a:sym typeface="Arial"/>
              </a:rPr>
              <a:t>2080: 65= …</a:t>
            </a:r>
          </a:p>
        </p:txBody>
      </p:sp>
      <p:sp>
        <p:nvSpPr>
          <p:cNvPr id="5" name="3"/>
          <p:cNvSpPr/>
          <p:nvPr/>
        </p:nvSpPr>
        <p:spPr>
          <a:xfrm>
            <a:off x="7716175" y="4324349"/>
            <a:ext cx="1611683" cy="1447800"/>
          </a:xfrm>
          <a:prstGeom prst="rect">
            <a:avLst/>
          </a:prstGeom>
          <a:solidFill>
            <a:srgbClr val="FF996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5333" dirty="0">
                <a:solidFill>
                  <a:prstClr val="white"/>
                </a:solidFill>
                <a:latin typeface="Arial "/>
                <a:sym typeface="Arial"/>
              </a:rPr>
              <a:t>23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909" y="4117544"/>
            <a:ext cx="734143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4953000" y="4343400"/>
            <a:ext cx="1611683" cy="1447800"/>
          </a:xfrm>
          <a:prstGeom prst="rect">
            <a:avLst/>
          </a:prstGeom>
          <a:solidFill>
            <a:srgbClr val="FF996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5600" dirty="0">
                <a:solidFill>
                  <a:prstClr val="white"/>
                </a:solidFill>
                <a:latin typeface="Arial "/>
                <a:sym typeface="Arial"/>
              </a:rPr>
              <a:t>32</a:t>
            </a:r>
          </a:p>
        </p:txBody>
      </p:sp>
      <p:sp>
        <p:nvSpPr>
          <p:cNvPr id="8" name="3"/>
          <p:cNvSpPr/>
          <p:nvPr/>
        </p:nvSpPr>
        <p:spPr>
          <a:xfrm>
            <a:off x="2133600" y="4343400"/>
            <a:ext cx="1611683" cy="1447800"/>
          </a:xfrm>
          <a:prstGeom prst="rect">
            <a:avLst/>
          </a:prstGeom>
          <a:solidFill>
            <a:srgbClr val="FF996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6600" dirty="0">
                <a:solidFill>
                  <a:prstClr val="white"/>
                </a:solidFill>
                <a:latin typeface="Arial "/>
                <a:sym typeface="Arial"/>
              </a:rPr>
              <a:t>30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017" y="413659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11" y="4136593"/>
            <a:ext cx="734143" cy="70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0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/>
        </p:blipFill>
        <p:spPr>
          <a:xfrm>
            <a:off x="15082" y="1"/>
            <a:ext cx="12161839" cy="6991351"/>
          </a:xfrm>
          <a:prstGeom prst="rect">
            <a:avLst/>
          </a:prstGeom>
        </p:spPr>
      </p:pic>
      <p:pic>
        <p:nvPicPr>
          <p:cNvPr id="11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84388"/>
            <a:ext cx="12192000" cy="3810000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6815" b="86972" l="19300" r="2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28" t="57956" r="70120" b="12708"/>
          <a:stretch/>
        </p:blipFill>
        <p:spPr>
          <a:xfrm rot="20487244">
            <a:off x="10921034" y="5052884"/>
            <a:ext cx="742935" cy="171237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1" y="533400"/>
            <a:ext cx="8443119" cy="2438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  <a:prstDash val="lgDashDot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8000" dirty="0">
                <a:solidFill>
                  <a:prstClr val="black"/>
                </a:solidFill>
                <a:latin typeface="Arial "/>
                <a:sym typeface="Arial"/>
              </a:rPr>
              <a:t>180 : 36</a:t>
            </a:r>
          </a:p>
        </p:txBody>
      </p:sp>
      <p:sp>
        <p:nvSpPr>
          <p:cNvPr id="5" name="3"/>
          <p:cNvSpPr/>
          <p:nvPr/>
        </p:nvSpPr>
        <p:spPr>
          <a:xfrm>
            <a:off x="5015917" y="4324349"/>
            <a:ext cx="1611683" cy="1447800"/>
          </a:xfrm>
          <a:prstGeom prst="rect">
            <a:avLst/>
          </a:prstGeom>
          <a:solidFill>
            <a:srgbClr val="FF996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6600" dirty="0">
                <a:solidFill>
                  <a:prstClr val="white"/>
                </a:solidFill>
                <a:latin typeface="Arial "/>
                <a:sym typeface="Arial"/>
              </a:rPr>
              <a:t>4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51" y="4117544"/>
            <a:ext cx="734143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7844841" y="4343400"/>
            <a:ext cx="1611683" cy="1447800"/>
          </a:xfrm>
          <a:prstGeom prst="rect">
            <a:avLst/>
          </a:prstGeom>
          <a:solidFill>
            <a:srgbClr val="FF996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6600" dirty="0">
                <a:solidFill>
                  <a:prstClr val="white"/>
                </a:solidFill>
                <a:latin typeface="Arial "/>
                <a:sym typeface="Arial"/>
              </a:rPr>
              <a:t>5</a:t>
            </a:r>
          </a:p>
        </p:txBody>
      </p:sp>
      <p:sp>
        <p:nvSpPr>
          <p:cNvPr id="8" name="3"/>
          <p:cNvSpPr/>
          <p:nvPr/>
        </p:nvSpPr>
        <p:spPr>
          <a:xfrm>
            <a:off x="2133600" y="4343400"/>
            <a:ext cx="1611683" cy="1447800"/>
          </a:xfrm>
          <a:prstGeom prst="rect">
            <a:avLst/>
          </a:prstGeom>
          <a:solidFill>
            <a:srgbClr val="FF996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6600" dirty="0">
                <a:solidFill>
                  <a:prstClr val="white"/>
                </a:solidFill>
                <a:latin typeface="Arial "/>
                <a:sym typeface="Arial"/>
              </a:rPr>
              <a:t>3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858" y="413659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11" y="4136593"/>
            <a:ext cx="734143" cy="70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1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3">
            <a:extLst>
              <a:ext uri="{FF2B5EF4-FFF2-40B4-BE49-F238E27FC236}">
                <a16:creationId xmlns:a16="http://schemas.microsoft.com/office/drawing/2014/main" id="{DB277832-1131-4CCB-B22C-06F5B5457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787291" y="-68330"/>
            <a:ext cx="8778240" cy="5852160"/>
            <a:chOff x="3787291" y="-68330"/>
            <a:chExt cx="8778240" cy="585216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9679293E-35B2-4165-85A4-689996A49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7291" y="-68330"/>
              <a:ext cx="8778240" cy="5852160"/>
            </a:xfrm>
            <a:prstGeom prst="rect">
              <a:avLst/>
            </a:prstGeom>
          </p:spPr>
        </p:pic>
        <p:sp>
          <p:nvSpPr>
            <p:cNvPr id="10" name="文本框 3">
              <a:extLst>
                <a:ext uri="{FF2B5EF4-FFF2-40B4-BE49-F238E27FC236}">
                  <a16:creationId xmlns:a16="http://schemas.microsoft.com/office/drawing/2014/main" id="{D56ED721-9DB2-4A7D-A33E-91B314E7182A}"/>
                </a:ext>
              </a:extLst>
            </p:cNvPr>
            <p:cNvSpPr txBox="1"/>
            <p:nvPr/>
          </p:nvSpPr>
          <p:spPr>
            <a:xfrm>
              <a:off x="5102089" y="3364413"/>
              <a:ext cx="5007338" cy="1200329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868337"/>
                </a:avLst>
              </a:prstTxWarp>
              <a:spAutoFit/>
            </a:bodyPr>
            <a:lstStyle/>
            <a:p>
              <a:r>
                <a:rPr lang="en-US" altLang="zh-CN" sz="19900" dirty="0" err="1">
                  <a:solidFill>
                    <a:schemeClr val="tx2"/>
                  </a:solidFill>
                  <a:latin typeface="UTM Showcard" panose="02040603050506020204" pitchFamily="18" charset="0"/>
                  <a:ea typeface="包图小白体" panose="02010601030101010101" pitchFamily="2" charset="-122"/>
                </a:rPr>
                <a:t>Luyện</a:t>
              </a:r>
              <a:r>
                <a:rPr lang="en-US" altLang="zh-CN" sz="19900" dirty="0">
                  <a:solidFill>
                    <a:schemeClr val="tx2"/>
                  </a:solidFill>
                  <a:latin typeface="UTM Showcard" panose="02040603050506020204" pitchFamily="18" charset="0"/>
                  <a:ea typeface="包图小白体" panose="02010601030101010101" pitchFamily="2" charset="-122"/>
                </a:rPr>
                <a:t> </a:t>
              </a:r>
              <a:r>
                <a:rPr lang="en-US" altLang="zh-CN" sz="19900" dirty="0" err="1">
                  <a:solidFill>
                    <a:schemeClr val="tx2"/>
                  </a:solidFill>
                  <a:latin typeface="UTM Showcard" panose="02040603050506020204" pitchFamily="18" charset="0"/>
                  <a:ea typeface="包图小白体" panose="02010601030101010101" pitchFamily="2" charset="-122"/>
                </a:rPr>
                <a:t>tập</a:t>
              </a:r>
              <a:endParaRPr lang="zh-CN" altLang="en-US" sz="19900" dirty="0">
                <a:solidFill>
                  <a:schemeClr val="tx2"/>
                </a:solidFill>
                <a:latin typeface="UTM Showcard" panose="02040603050506020204" pitchFamily="18" charset="0"/>
                <a:ea typeface="包图小白体" panose="02010601030101010101" pitchFamily="2" charset="-122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643" l="0" r="100000">
                        <a14:foregroundMark x1="52546" y1="12321" x2="52546" y2="12321"/>
                        <a14:foregroundMark x1="55397" y1="16429" x2="55397" y2="25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099" y="481721"/>
            <a:ext cx="1812145" cy="2066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2188" l="10000" r="90000">
                        <a14:foregroundMark x1="15625" y1="25156" x2="16719" y2="31563"/>
                        <a14:foregroundMark x1="34844" y1="24219" x2="28906" y2="27656"/>
                        <a14:foregroundMark x1="81719" y1="31563" x2="83750" y2="36250"/>
                        <a14:foregroundMark x1="79219" y1="53906" x2="83281" y2="55937"/>
                        <a14:foregroundMark x1="15000" y1="45938" x2="21875" y2="48750"/>
                        <a14:foregroundMark x1="16719" y1="62344" x2="13750" y2="6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074" y="4432905"/>
            <a:ext cx="2701850" cy="27018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92" b="100000" l="2651" r="99277">
                        <a14:foregroundMark x1="34217" y1="71788" x2="55904" y2="81864"/>
                        <a14:foregroundMark x1="32048" y1="73552" x2="31566" y2="79681"/>
                        <a14:foregroundMark x1="13012" y1="86566" x2="26386" y2="94123"/>
                        <a14:foregroundMark x1="19157" y1="81864" x2="36747" y2="90092"/>
                        <a14:foregroundMark x1="13494" y1="72880" x2="13494" y2="78589"/>
                        <a14:foregroundMark x1="80602" y1="69605" x2="78554" y2="81528"/>
                        <a14:foregroundMark x1="23855" y1="88329" x2="23855" y2="93031"/>
                        <a14:foregroundMark x1="78554" y1="68934" x2="67229" y2="79009"/>
                        <a14:foregroundMark x1="79639" y1="67842" x2="94578" y2="74979"/>
                        <a14:foregroundMark x1="94578" y1="75399" x2="89398" y2="81108"/>
                        <a14:foregroundMark x1="86867" y1="80772" x2="82169" y2="84047"/>
                        <a14:foregroundMark x1="4699" y1="89757" x2="13976" y2="81528"/>
                        <a14:foregroundMark x1="48675" y1="81528" x2="60000" y2="82955"/>
                        <a14:foregroundMark x1="66747" y1="87238" x2="72892" y2="92611"/>
                        <a14:foregroundMark x1="56867" y1="87993" x2="63133" y2="95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32" y="-609349"/>
            <a:ext cx="5019539" cy="72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29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459</Words>
  <Application>Microsoft Office PowerPoint</Application>
  <PresentationFormat>Widescreen</PresentationFormat>
  <Paragraphs>94</Paragraphs>
  <Slides>17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UTM ViceroyJF</vt:lpstr>
      <vt:lpstr>Calibri</vt:lpstr>
      <vt:lpstr>Arial </vt:lpstr>
      <vt:lpstr>#9Slide02 Tieu de dai</vt:lpstr>
      <vt:lpstr>Arial</vt:lpstr>
      <vt:lpstr>Tahoma</vt:lpstr>
      <vt:lpstr>UTM A&amp;S Graceland</vt:lpstr>
      <vt:lpstr>Times New Roman</vt:lpstr>
      <vt:lpstr>iCiel Cadena</vt:lpstr>
      <vt:lpstr>等线</vt:lpstr>
      <vt:lpstr>UTM Showcard</vt:lpstr>
      <vt:lpstr>#9Slide02 Noi dung dai</vt:lpstr>
      <vt:lpstr>Cambria Math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Măng Non Team</dc:title>
  <dc:subject>Toán 4</dc:subject>
  <dc:creator>Măng Non Team</dc:creator>
  <cp:keywords>Măng Non Team</cp:keywords>
  <dc:description>Luyện tập trang 84</dc:description>
  <cp:lastModifiedBy>Lan Anh Dương</cp:lastModifiedBy>
  <cp:revision>162</cp:revision>
  <dcterms:created xsi:type="dcterms:W3CDTF">2019-03-29T12:25:33Z</dcterms:created>
  <dcterms:modified xsi:type="dcterms:W3CDTF">2023-07-23T09:29:29Z</dcterms:modified>
  <cp:category>Mang Non</cp:category>
</cp:coreProperties>
</file>