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  <p:sldMasterId id="2147483673" r:id="rId3"/>
    <p:sldMasterId id="2147483685" r:id="rId4"/>
    <p:sldMasterId id="2147483697" r:id="rId5"/>
    <p:sldMasterId id="2147483709" r:id="rId6"/>
    <p:sldMasterId id="2147483721" r:id="rId7"/>
  </p:sldMasterIdLst>
  <p:notesMasterIdLst>
    <p:notesMasterId r:id="rId25"/>
  </p:notesMasterIdLst>
  <p:sldIdLst>
    <p:sldId id="256" r:id="rId8"/>
    <p:sldId id="259" r:id="rId9"/>
    <p:sldId id="319" r:id="rId10"/>
    <p:sldId id="294" r:id="rId11"/>
    <p:sldId id="297" r:id="rId12"/>
    <p:sldId id="298" r:id="rId13"/>
    <p:sldId id="312" r:id="rId14"/>
    <p:sldId id="301" r:id="rId15"/>
    <p:sldId id="299" r:id="rId16"/>
    <p:sldId id="313" r:id="rId17"/>
    <p:sldId id="314" r:id="rId18"/>
    <p:sldId id="315" r:id="rId19"/>
    <p:sldId id="316" r:id="rId20"/>
    <p:sldId id="317" r:id="rId21"/>
    <p:sldId id="318" r:id="rId22"/>
    <p:sldId id="296" r:id="rId23"/>
    <p:sldId id="310" r:id="rId24"/>
  </p:sldIdLst>
  <p:sldSz cx="12192000" cy="6858000"/>
  <p:notesSz cx="6858000" cy="9144000"/>
  <p:embeddedFontLst>
    <p:embeddedFont>
      <p:font typeface="等线" panose="02010600030101010101" pitchFamily="2" charset="-122"/>
      <p:regular r:id="rId26"/>
    </p:embeddedFont>
    <p:embeddedFont>
      <p:font typeface="#9Slide07 SVNZiclets" panose="02000603000000000000" charset="0"/>
      <p:regular r:id="rId27"/>
    </p:embeddedFont>
    <p:embeddedFont>
      <p:font typeface=".VnTime" panose="020B7200000000000000" pitchFamily="34" charset="0"/>
      <p:regular r:id="rId28"/>
      <p:bold r:id="rId29"/>
      <p:italic r:id="rId30"/>
      <p:boldItalic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Calibri Light" panose="020F0302020204030204" pitchFamily="34" charset="0"/>
      <p:regular r:id="rId36"/>
      <p:italic r:id="rId37"/>
    </p:embeddedFont>
    <p:embeddedFont>
      <p:font typeface="Century Gothic" panose="020B0502020202020204" pitchFamily="34" charset="0"/>
      <p:regular r:id="rId38"/>
      <p:bold r:id="rId39"/>
      <p:italic r:id="rId40"/>
      <p:boldItalic r:id="rId41"/>
    </p:embeddedFont>
    <p:embeddedFont>
      <p:font typeface="SVN-Segoe Print" panose="020B0606040200020203" pitchFamily="34" charset="0"/>
      <p:regular r:id="rId42"/>
    </p:embeddedFont>
    <p:embeddedFont>
      <p:font typeface="Tahoma" panose="020B0604030504040204" pitchFamily="34" charset="0"/>
      <p:regular r:id="rId43"/>
      <p:bold r:id="rId44"/>
    </p:embeddedFont>
    <p:embeddedFont>
      <p:font typeface="UTM American Sans" panose="02040603050506020204" pitchFamily="18" charset="0"/>
      <p:regular r:id="rId45"/>
    </p:embeddedFont>
    <p:embeddedFont>
      <p:font typeface="UTM Cookies" panose="02040603050506020204" pitchFamily="18" charset="0"/>
      <p:regular r:id="rId46"/>
    </p:embeddedFont>
    <p:embeddedFont>
      <p:font typeface="UTM Neutra" panose="02040603050506020204" pitchFamily="18" charset="0"/>
      <p:regular r:id="rId47"/>
    </p:embeddedFont>
    <p:embeddedFont>
      <p:font typeface="UTM Showcard" panose="02040603050506020204" pitchFamily="18" charset="0"/>
      <p:regular r:id="rId48"/>
    </p:embeddedFont>
    <p:embeddedFont>
      <p:font typeface="UTM Silk Script" panose="02040603050506020204" pitchFamily="18" charset="0"/>
      <p:regular r:id="rId49"/>
    </p:embeddedFont>
    <p:embeddedFont>
      <p:font typeface="UTM Thanh Nhac TL" panose="02040603050506020204" pitchFamily="18" charset="0"/>
      <p:regular r:id="rId50"/>
    </p:embeddedFont>
    <p:embeddedFont>
      <p:font typeface="UVF Connie" panose="04030505020202020503" charset="0"/>
      <p:regular r:id="rId51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FFFF"/>
    <a:srgbClr val="FF0066"/>
    <a:srgbClr val="31B28D"/>
    <a:srgbClr val="3BB8C4"/>
    <a:srgbClr val="9DB7DF"/>
    <a:srgbClr val="547CBB"/>
    <a:srgbClr val="F5FFFF"/>
    <a:srgbClr val="FDFFFF"/>
    <a:srgbClr val="EFFFFF"/>
    <a:srgbClr val="5FB8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82" autoAdjust="0"/>
    <p:restoredTop sz="81941" autoAdjust="0"/>
  </p:normalViewPr>
  <p:slideViewPr>
    <p:cSldViewPr snapToGrid="0" showGuides="1">
      <p:cViewPr varScale="1">
        <p:scale>
          <a:sx n="59" d="100"/>
          <a:sy n="59" d="100"/>
        </p:scale>
        <p:origin x="1140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21" Type="http://schemas.openxmlformats.org/officeDocument/2006/relationships/slide" Target="slides/slide14.xml"/><Relationship Id="rId34" Type="http://schemas.openxmlformats.org/officeDocument/2006/relationships/font" Target="fonts/font9.fntdata"/><Relationship Id="rId42" Type="http://schemas.openxmlformats.org/officeDocument/2006/relationships/font" Target="fonts/font17.fntdata"/><Relationship Id="rId47" Type="http://schemas.openxmlformats.org/officeDocument/2006/relationships/font" Target="fonts/font22.fntdata"/><Relationship Id="rId50" Type="http://schemas.openxmlformats.org/officeDocument/2006/relationships/font" Target="fonts/font25.fntdata"/><Relationship Id="rId55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font" Target="fonts/font4.fntdata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font" Target="fonts/font20.fntdata"/><Relationship Id="rId53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font" Target="fonts/font6.fntdata"/><Relationship Id="rId44" Type="http://schemas.openxmlformats.org/officeDocument/2006/relationships/font" Target="fonts/font19.fntdata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font" Target="fonts/font18.fntdata"/><Relationship Id="rId48" Type="http://schemas.openxmlformats.org/officeDocument/2006/relationships/font" Target="fonts/font23.fntdata"/><Relationship Id="rId8" Type="http://schemas.openxmlformats.org/officeDocument/2006/relationships/slide" Target="slides/slide1.xml"/><Relationship Id="rId51" Type="http://schemas.openxmlformats.org/officeDocument/2006/relationships/font" Target="fonts/font26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font" Target="fonts/font21.fntdata"/><Relationship Id="rId20" Type="http://schemas.openxmlformats.org/officeDocument/2006/relationships/slide" Target="slides/slide13.xml"/><Relationship Id="rId41" Type="http://schemas.openxmlformats.org/officeDocument/2006/relationships/font" Target="fonts/font16.fntdata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49" Type="http://schemas.openxmlformats.org/officeDocument/2006/relationships/font" Target="fonts/font2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inpin heiti" charset="-122"/>
                <a:ea typeface="inpin heiti" charset="-122"/>
              </a:defRPr>
            </a:lvl1pPr>
          </a:lstStyle>
          <a:p>
            <a:fld id="{D2A48B96-639E-45A3-A0BA-2464DFDB1FAA}" type="datetimeFigureOut">
              <a:rPr lang="zh-CN" altLang="en-US" smtClean="0"/>
              <a:pPr/>
              <a:t>2023/7/23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inpin heiti" charset="-122"/>
                <a:ea typeface="inpin heiti" charset="-122"/>
              </a:defRPr>
            </a:lvl1pPr>
          </a:lstStyle>
          <a:p>
            <a:fld id="{A6837353-30EB-4A48-80EB-173D804AEFBD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498517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inpin heiti" charset="-122"/>
        <a:ea typeface="inpin heiti" charset="-122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inpin heiti" charset="-122"/>
        <a:ea typeface="inpin heiti" charset="-122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inpin heiti" charset="-122"/>
        <a:ea typeface="inpin heiti" charset="-122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inpin heiti" charset="-122"/>
        <a:ea typeface="inpin heiti" charset="-122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inpin heiti" charset="-122"/>
        <a:ea typeface="inpin heiti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algn="ctr"/>
            <a:r>
              <a:rPr lang="en-US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algn="ctr"/>
            <a:r>
              <a:rPr lang="en-US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THAO GIẢNG – ELEARNING</a:t>
            </a:r>
          </a:p>
          <a:p>
            <a:pPr algn="ctr"/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 chia sẻ tài liệu - Qùa tặng: Măng Non – Tài liệu Tiểu học</a:t>
            </a:r>
          </a:p>
          <a:p>
            <a:pPr algn="ctr"/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Page: Măng Non – Tài liệu Tiểu học </a:t>
            </a:r>
          </a:p>
          <a:p>
            <a:pPr algn="ctr"/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200" u="sng" dirty="0">
                <a:solidFill>
                  <a:srgbClr val="002060"/>
                </a:solidFill>
              </a:rPr>
              <a:t>0382348780</a:t>
            </a:r>
            <a:r>
              <a:rPr lang="en-US" sz="1200" dirty="0">
                <a:solidFill>
                  <a:srgbClr val="002060"/>
                </a:solidFill>
              </a:rPr>
              <a:t> - </a:t>
            </a:r>
            <a:r>
              <a:rPr lang="en-US" sz="1200" u="sng" dirty="0">
                <a:solidFill>
                  <a:srgbClr val="002060"/>
                </a:solidFill>
              </a:rPr>
              <a:t>0984848929</a:t>
            </a:r>
            <a:endParaRPr lang="en-US" sz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pPr/>
              <a:t>1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4904687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8B9875-32C4-4C84-9637-1750AFC85A4D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60159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8B9875-32C4-4C84-9637-1750AFC85A4D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4082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8B9875-32C4-4C84-9637-1750AFC85A4D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3553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8B9875-32C4-4C84-9637-1750AFC85A4D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39141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8B9875-32C4-4C84-9637-1750AFC85A4D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8124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1825625"/>
            <a:ext cx="10515600" cy="4351338"/>
          </a:xfrm>
        </p:spPr>
        <p:txBody>
          <a:bodyPr vert="eaVert"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FBCB102B-8070-4CFA-88F5-CF1613694D98}" type="datetimeFigureOut">
              <a:rPr lang="zh-CN" altLang="en-US" smtClean="0"/>
              <a:pPr/>
              <a:t>2023/7/23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B43F0DDA-EA06-4915-8DBF-D44E16B1A95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FBCB102B-8070-4CFA-88F5-CF1613694D98}" type="datetimeFigureOut">
              <a:rPr lang="zh-CN" altLang="en-US" smtClean="0"/>
              <a:pPr/>
              <a:t>2023/7/23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B43F0DDA-EA06-4915-8DBF-D44E16B1A95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6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0" i="0" dirty="0">
              <a:latin typeface="inpin heiti" charset="-122"/>
              <a:ea typeface="inpin heiti" charset="-122"/>
            </a:endParaRPr>
          </a:p>
        </p:txBody>
      </p:sp>
      <p:sp>
        <p:nvSpPr>
          <p:cNvPr id="3" name="矩形 2"/>
          <p:cNvSpPr/>
          <p:nvPr userDrawn="1"/>
        </p:nvSpPr>
        <p:spPr>
          <a:xfrm>
            <a:off x="529668" y="470579"/>
            <a:ext cx="11132665" cy="5916842"/>
          </a:xfrm>
          <a:prstGeom prst="rect">
            <a:avLst/>
          </a:prstGeom>
          <a:solidFill>
            <a:srgbClr val="F5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0" i="0" dirty="0">
              <a:latin typeface="inpin heiti" charset="-122"/>
              <a:ea typeface="inpin heiti" charset="-122"/>
            </a:endParaRPr>
          </a:p>
        </p:txBody>
      </p:sp>
      <p:pic>
        <p:nvPicPr>
          <p:cNvPr id="7" name="稻壳儿春秋广告/盗版必究        原创来源：http://chn.docer.com/works?userid=199329941#!/work_time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222" t="-1695" r="-120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B102B-8070-4CFA-88F5-CF1613694D98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F0DDA-EA06-4915-8DBF-D44E16B1A9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B102B-8070-4CFA-88F5-CF1613694D98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F0DDA-EA06-4915-8DBF-D44E16B1A9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B102B-8070-4CFA-88F5-CF1613694D98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F0DDA-EA06-4915-8DBF-D44E16B1A9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B102B-8070-4CFA-88F5-CF1613694D98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F0DDA-EA06-4915-8DBF-D44E16B1A9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B102B-8070-4CFA-88F5-CF1613694D98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F0DDA-EA06-4915-8DBF-D44E16B1A9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B102B-8070-4CFA-88F5-CF1613694D98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F0DDA-EA06-4915-8DBF-D44E16B1A9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稻壳儿春秋广告/盗版必究        原创来源：http://chn.docer.com/works?userid=199329941#!/work_time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222" t="-1695" r="-1204"/>
          <a:stretch>
            <a:fillRect/>
          </a:stretch>
        </p:blipFill>
        <p:spPr>
          <a:xfrm>
            <a:off x="-31623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B102B-8070-4CFA-88F5-CF1613694D98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F0DDA-EA06-4915-8DBF-D44E16B1A9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B102B-8070-4CFA-88F5-CF1613694D98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F0DDA-EA06-4915-8DBF-D44E16B1A9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B102B-8070-4CFA-88F5-CF1613694D98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F0DDA-EA06-4915-8DBF-D44E16B1A9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389" y="6356746"/>
            <a:ext cx="2742447" cy="364275"/>
          </a:xfrm>
        </p:spPr>
        <p:txBody>
          <a:bodyPr/>
          <a:lstStyle/>
          <a:p>
            <a:fld id="{32BF82D2-7A68-459D-A996-9BDDA2518FA4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412" y="6356746"/>
            <a:ext cx="4115176" cy="36427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1165" y="6356746"/>
            <a:ext cx="2742447" cy="364275"/>
          </a:xfrm>
        </p:spPr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52D05-F8A1-40DC-89FC-4AA2A21A631E}" type="datetimeFigureOut">
              <a:rPr lang="en-US" smtClean="0">
                <a:solidFill>
                  <a:prstClr val="black"/>
                </a:solidFill>
              </a:rPr>
              <a:pPr/>
              <a:t>7/23/2023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E8EE93-A6FF-4D7A-A544-8F929F5DD67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2437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52D05-F8A1-40DC-89FC-4AA2A21A631E}" type="datetimeFigureOut">
              <a:rPr lang="en-US" smtClean="0">
                <a:solidFill>
                  <a:prstClr val="black"/>
                </a:solidFill>
              </a:rPr>
              <a:pPr/>
              <a:t>7/23/2023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E8EE93-A6FF-4D7A-A544-8F929F5DD67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8884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52D05-F8A1-40DC-89FC-4AA2A21A631E}" type="datetimeFigureOut">
              <a:rPr lang="en-US" smtClean="0">
                <a:solidFill>
                  <a:prstClr val="black"/>
                </a:solidFill>
              </a:rPr>
              <a:pPr/>
              <a:t>7/23/2023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E8EE93-A6FF-4D7A-A544-8F929F5DD67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1285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52D05-F8A1-40DC-89FC-4AA2A21A631E}" type="datetimeFigureOut">
              <a:rPr lang="en-US" smtClean="0">
                <a:solidFill>
                  <a:prstClr val="black"/>
                </a:solidFill>
              </a:rPr>
              <a:pPr/>
              <a:t>7/23/2023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E8EE93-A6FF-4D7A-A544-8F929F5DD67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07701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52D05-F8A1-40DC-89FC-4AA2A21A631E}" type="datetimeFigureOut">
              <a:rPr lang="en-US" smtClean="0">
                <a:solidFill>
                  <a:prstClr val="black"/>
                </a:solidFill>
              </a:rPr>
              <a:pPr/>
              <a:t>7/23/2023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E8EE93-A6FF-4D7A-A544-8F929F5DD67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1144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52D05-F8A1-40DC-89FC-4AA2A21A631E}" type="datetimeFigureOut">
              <a:rPr lang="en-US" smtClean="0">
                <a:solidFill>
                  <a:prstClr val="black"/>
                </a:solidFill>
              </a:rPr>
              <a:pPr/>
              <a:t>7/23/2023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E8EE93-A6FF-4D7A-A544-8F929F5DD67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802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inpin heiti" charset="-122"/>
                <a:ea typeface="inpin heiti" charset="-122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FBCB102B-8070-4CFA-88F5-CF1613694D98}" type="datetimeFigureOut">
              <a:rPr lang="zh-CN" altLang="en-US" smtClean="0"/>
              <a:pPr/>
              <a:t>2023/7/23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B43F0DDA-EA06-4915-8DBF-D44E16B1A95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52D05-F8A1-40DC-89FC-4AA2A21A631E}" type="datetimeFigureOut">
              <a:rPr lang="en-US" smtClean="0">
                <a:solidFill>
                  <a:prstClr val="black"/>
                </a:solidFill>
              </a:rPr>
              <a:pPr/>
              <a:t>7/23/2023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E8EE93-A6FF-4D7A-A544-8F929F5DD67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298502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52D05-F8A1-40DC-89FC-4AA2A21A631E}" type="datetimeFigureOut">
              <a:rPr lang="en-US" smtClean="0">
                <a:solidFill>
                  <a:prstClr val="black"/>
                </a:solidFill>
              </a:rPr>
              <a:pPr/>
              <a:t>7/23/2023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E8EE93-A6FF-4D7A-A544-8F929F5DD67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358256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52D05-F8A1-40DC-89FC-4AA2A21A631E}" type="datetimeFigureOut">
              <a:rPr lang="en-US" smtClean="0">
                <a:solidFill>
                  <a:prstClr val="black"/>
                </a:solidFill>
              </a:rPr>
              <a:pPr/>
              <a:t>7/23/2023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E8EE93-A6FF-4D7A-A544-8F929F5DD67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883393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52D05-F8A1-40DC-89FC-4AA2A21A631E}" type="datetimeFigureOut">
              <a:rPr lang="en-US" smtClean="0">
                <a:solidFill>
                  <a:prstClr val="black"/>
                </a:solidFill>
              </a:rPr>
              <a:pPr/>
              <a:t>7/23/2023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E8EE93-A6FF-4D7A-A544-8F929F5DD67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87037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52D05-F8A1-40DC-89FC-4AA2A21A631E}" type="datetimeFigureOut">
              <a:rPr lang="en-US" smtClean="0">
                <a:solidFill>
                  <a:prstClr val="black"/>
                </a:solidFill>
              </a:rPr>
              <a:pPr/>
              <a:t>7/23/2023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E8EE93-A6FF-4D7A-A544-8F929F5DD67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48348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52D05-F8A1-40DC-89FC-4AA2A21A631E}" type="datetimeFigureOut">
              <a:rPr lang="en-US" smtClean="0">
                <a:solidFill>
                  <a:prstClr val="black"/>
                </a:solidFill>
              </a:rPr>
              <a:pPr/>
              <a:t>7/23/2023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E8EE93-A6FF-4D7A-A544-8F929F5DD67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631169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52D05-F8A1-40DC-89FC-4AA2A21A631E}" type="datetimeFigureOut">
              <a:rPr lang="en-US" smtClean="0">
                <a:solidFill>
                  <a:prstClr val="black"/>
                </a:solidFill>
              </a:rPr>
              <a:pPr/>
              <a:t>7/23/2023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E8EE93-A6FF-4D7A-A544-8F929F5DD67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573563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52D05-F8A1-40DC-89FC-4AA2A21A631E}" type="datetimeFigureOut">
              <a:rPr lang="en-US" smtClean="0">
                <a:solidFill>
                  <a:prstClr val="black"/>
                </a:solidFill>
              </a:rPr>
              <a:pPr/>
              <a:t>7/23/2023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E8EE93-A6FF-4D7A-A544-8F929F5DD67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92069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52D05-F8A1-40DC-89FC-4AA2A21A631E}" type="datetimeFigureOut">
              <a:rPr lang="en-US" smtClean="0">
                <a:solidFill>
                  <a:prstClr val="black"/>
                </a:solidFill>
              </a:rPr>
              <a:pPr/>
              <a:t>7/23/2023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E8EE93-A6FF-4D7A-A544-8F929F5DD67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30354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52D05-F8A1-40DC-89FC-4AA2A21A631E}" type="datetimeFigureOut">
              <a:rPr lang="en-US" smtClean="0">
                <a:solidFill>
                  <a:prstClr val="black"/>
                </a:solidFill>
              </a:rPr>
              <a:pPr/>
              <a:t>7/23/2023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E8EE93-A6FF-4D7A-A544-8F929F5DD67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1558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FBCB102B-8070-4CFA-88F5-CF1613694D98}" type="datetimeFigureOut">
              <a:rPr lang="zh-CN" altLang="en-US" smtClean="0"/>
              <a:pPr/>
              <a:t>2023/7/23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B43F0DDA-EA06-4915-8DBF-D44E16B1A95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52D05-F8A1-40DC-89FC-4AA2A21A631E}" type="datetimeFigureOut">
              <a:rPr lang="en-US" smtClean="0">
                <a:solidFill>
                  <a:prstClr val="black"/>
                </a:solidFill>
              </a:rPr>
              <a:pPr/>
              <a:t>7/23/2023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E8EE93-A6FF-4D7A-A544-8F929F5DD67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89881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52D05-F8A1-40DC-89FC-4AA2A21A631E}" type="datetimeFigureOut">
              <a:rPr lang="en-US" smtClean="0">
                <a:solidFill>
                  <a:prstClr val="black"/>
                </a:solidFill>
              </a:rPr>
              <a:pPr/>
              <a:t>7/23/2023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E8EE93-A6FF-4D7A-A544-8F929F5DD67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505830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52D05-F8A1-40DC-89FC-4AA2A21A631E}" type="datetimeFigureOut">
              <a:rPr lang="en-US" smtClean="0">
                <a:solidFill>
                  <a:prstClr val="black"/>
                </a:solidFill>
              </a:rPr>
              <a:pPr/>
              <a:t>7/23/2023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E8EE93-A6FF-4D7A-A544-8F929F5DD67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67813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52D05-F8A1-40DC-89FC-4AA2A21A631E}" type="datetimeFigureOut">
              <a:rPr lang="en-US" smtClean="0">
                <a:solidFill>
                  <a:prstClr val="black"/>
                </a:solidFill>
              </a:rPr>
              <a:pPr/>
              <a:t>7/23/2023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E8EE93-A6FF-4D7A-A544-8F929F5DD67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75488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52D05-F8A1-40DC-89FC-4AA2A21A631E}" type="datetimeFigureOut">
              <a:rPr lang="en-US" smtClean="0">
                <a:solidFill>
                  <a:prstClr val="black"/>
                </a:solidFill>
              </a:rPr>
              <a:pPr/>
              <a:t>7/23/2023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E8EE93-A6FF-4D7A-A544-8F929F5DD67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046897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52D05-F8A1-40DC-89FC-4AA2A21A631E}" type="datetimeFigureOut">
              <a:rPr lang="en-US" smtClean="0">
                <a:solidFill>
                  <a:prstClr val="black"/>
                </a:solidFill>
              </a:rPr>
              <a:pPr/>
              <a:t>7/23/2023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E8EE93-A6FF-4D7A-A544-8F929F5DD67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48801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52D05-F8A1-40DC-89FC-4AA2A21A631E}" type="datetimeFigureOut">
              <a:rPr lang="en-US" smtClean="0">
                <a:solidFill>
                  <a:prstClr val="black"/>
                </a:solidFill>
              </a:rPr>
              <a:pPr/>
              <a:t>7/23/2023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E8EE93-A6FF-4D7A-A544-8F929F5DD67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684620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52D05-F8A1-40DC-89FC-4AA2A21A631E}" type="datetimeFigureOut">
              <a:rPr lang="en-US" smtClean="0">
                <a:solidFill>
                  <a:prstClr val="black"/>
                </a:solidFill>
              </a:rPr>
              <a:pPr/>
              <a:t>7/23/2023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E8EE93-A6FF-4D7A-A544-8F929F5DD67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481859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52D05-F8A1-40DC-89FC-4AA2A21A631E}" type="datetimeFigureOut">
              <a:rPr lang="en-US" smtClean="0">
                <a:solidFill>
                  <a:prstClr val="black"/>
                </a:solidFill>
              </a:rPr>
              <a:pPr/>
              <a:t>7/23/2023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E8EE93-A6FF-4D7A-A544-8F929F5DD67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909944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52D05-F8A1-40DC-89FC-4AA2A21A631E}" type="datetimeFigureOut">
              <a:rPr lang="en-US" smtClean="0">
                <a:solidFill>
                  <a:prstClr val="black"/>
                </a:solidFill>
              </a:rPr>
              <a:pPr/>
              <a:t>7/23/2023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E8EE93-A6FF-4D7A-A544-8F929F5DD67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1830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0" i="0">
                <a:latin typeface="inpin heiti" charset="-122"/>
                <a:ea typeface="inpin heiti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0" i="0">
                <a:latin typeface="inpin heiti" charset="-122"/>
                <a:ea typeface="inpin heiti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FBCB102B-8070-4CFA-88F5-CF1613694D98}" type="datetimeFigureOut">
              <a:rPr lang="zh-CN" altLang="en-US" smtClean="0"/>
              <a:pPr/>
              <a:t>2023/7/23</a:t>
            </a:fld>
            <a:endParaRPr lang="zh-CN" altLang="en-US" dirty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B43F0DDA-EA06-4915-8DBF-D44E16B1A95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52D05-F8A1-40DC-89FC-4AA2A21A631E}" type="datetimeFigureOut">
              <a:rPr lang="en-US" smtClean="0">
                <a:solidFill>
                  <a:prstClr val="black"/>
                </a:solidFill>
              </a:rPr>
              <a:pPr/>
              <a:t>7/23/2023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E8EE93-A6FF-4D7A-A544-8F929F5DD67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84534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52D05-F8A1-40DC-89FC-4AA2A21A631E}" type="datetimeFigureOut">
              <a:rPr lang="en-US" smtClean="0">
                <a:solidFill>
                  <a:prstClr val="black"/>
                </a:solidFill>
              </a:rPr>
              <a:pPr/>
              <a:t>7/23/2023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E8EE93-A6FF-4D7A-A544-8F929F5DD67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30897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52D05-F8A1-40DC-89FC-4AA2A21A631E}" type="datetimeFigureOut">
              <a:rPr lang="en-US" smtClean="0">
                <a:solidFill>
                  <a:prstClr val="black"/>
                </a:solidFill>
              </a:rPr>
              <a:pPr/>
              <a:t>7/23/2023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E8EE93-A6FF-4D7A-A544-8F929F5DD67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06535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52D05-F8A1-40DC-89FC-4AA2A21A631E}" type="datetimeFigureOut">
              <a:rPr lang="en-US" smtClean="0">
                <a:solidFill>
                  <a:prstClr val="black"/>
                </a:solidFill>
              </a:rPr>
              <a:pPr/>
              <a:t>7/23/2023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E8EE93-A6FF-4D7A-A544-8F929F5DD67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846924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52D05-F8A1-40DC-89FC-4AA2A21A631E}" type="datetimeFigureOut">
              <a:rPr lang="en-US" smtClean="0">
                <a:solidFill>
                  <a:prstClr val="black"/>
                </a:solidFill>
              </a:rPr>
              <a:pPr/>
              <a:t>7/23/2023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E8EE93-A6FF-4D7A-A544-8F929F5DD67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529650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52D05-F8A1-40DC-89FC-4AA2A21A631E}" type="datetimeFigureOut">
              <a:rPr lang="en-US" smtClean="0">
                <a:solidFill>
                  <a:prstClr val="black"/>
                </a:solidFill>
              </a:rPr>
              <a:pPr/>
              <a:t>7/23/2023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E8EE93-A6FF-4D7A-A544-8F929F5DD67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98524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52D05-F8A1-40DC-89FC-4AA2A21A631E}" type="datetimeFigureOut">
              <a:rPr lang="en-US" smtClean="0">
                <a:solidFill>
                  <a:prstClr val="black"/>
                </a:solidFill>
              </a:rPr>
              <a:pPr/>
              <a:t>7/23/2023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E8EE93-A6FF-4D7A-A544-8F929F5DD67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72506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52D05-F8A1-40DC-89FC-4AA2A21A631E}" type="datetimeFigureOut">
              <a:rPr lang="en-US" smtClean="0">
                <a:solidFill>
                  <a:prstClr val="black"/>
                </a:solidFill>
              </a:rPr>
              <a:pPr/>
              <a:t>7/23/2023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E8EE93-A6FF-4D7A-A544-8F929F5DD67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97206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52D05-F8A1-40DC-89FC-4AA2A21A631E}" type="datetimeFigureOut">
              <a:rPr lang="en-US" smtClean="0">
                <a:solidFill>
                  <a:prstClr val="black"/>
                </a:solidFill>
              </a:rPr>
              <a:pPr/>
              <a:t>7/23/2023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E8EE93-A6FF-4D7A-A544-8F929F5DD67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901477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52D05-F8A1-40DC-89FC-4AA2A21A631E}" type="datetimeFigureOut">
              <a:rPr lang="en-US" smtClean="0">
                <a:solidFill>
                  <a:prstClr val="black"/>
                </a:solidFill>
              </a:rPr>
              <a:pPr/>
              <a:t>7/23/2023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E8EE93-A6FF-4D7A-A544-8F929F5DD67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415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FBCB102B-8070-4CFA-88F5-CF1613694D98}" type="datetimeFigureOut">
              <a:rPr lang="zh-CN" altLang="en-US" smtClean="0"/>
              <a:pPr/>
              <a:t>2023/7/23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B43F0DDA-EA06-4915-8DBF-D44E16B1A95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52D05-F8A1-40DC-89FC-4AA2A21A631E}" type="datetimeFigureOut">
              <a:rPr lang="en-US" smtClean="0">
                <a:solidFill>
                  <a:prstClr val="black"/>
                </a:solidFill>
              </a:rPr>
              <a:pPr/>
              <a:t>7/23/2023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E8EE93-A6FF-4D7A-A544-8F929F5DD67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594944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52D05-F8A1-40DC-89FC-4AA2A21A631E}" type="datetimeFigureOut">
              <a:rPr lang="en-US" smtClean="0">
                <a:solidFill>
                  <a:prstClr val="black"/>
                </a:solidFill>
              </a:rPr>
              <a:pPr/>
              <a:t>7/23/2023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E8EE93-A6FF-4D7A-A544-8F929F5DD67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493166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52D05-F8A1-40DC-89FC-4AA2A21A631E}" type="datetimeFigureOut">
              <a:rPr lang="en-US" smtClean="0">
                <a:solidFill>
                  <a:prstClr val="black"/>
                </a:solidFill>
              </a:rPr>
              <a:pPr/>
              <a:t>7/23/2023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E8EE93-A6FF-4D7A-A544-8F929F5DD67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4724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52D05-F8A1-40DC-89FC-4AA2A21A631E}" type="datetimeFigureOut">
              <a:rPr lang="en-US" smtClean="0">
                <a:solidFill>
                  <a:prstClr val="black"/>
                </a:solidFill>
              </a:rPr>
              <a:pPr/>
              <a:t>7/23/2023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E8EE93-A6FF-4D7A-A544-8F929F5DD67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200535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52D05-F8A1-40DC-89FC-4AA2A21A631E}" type="datetimeFigureOut">
              <a:rPr lang="en-US" smtClean="0">
                <a:solidFill>
                  <a:prstClr val="black"/>
                </a:solidFill>
              </a:rPr>
              <a:pPr/>
              <a:t>7/23/2023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E8EE93-A6FF-4D7A-A544-8F929F5DD67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732426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52D05-F8A1-40DC-89FC-4AA2A21A631E}" type="datetimeFigureOut">
              <a:rPr lang="en-US" smtClean="0">
                <a:solidFill>
                  <a:prstClr val="black"/>
                </a:solidFill>
              </a:rPr>
              <a:pPr/>
              <a:t>7/23/2023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E8EE93-A6FF-4D7A-A544-8F929F5DD67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5860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52D05-F8A1-40DC-89FC-4AA2A21A631E}" type="datetimeFigureOut">
              <a:rPr lang="en-US" smtClean="0">
                <a:solidFill>
                  <a:prstClr val="black"/>
                </a:solidFill>
              </a:rPr>
              <a:pPr/>
              <a:t>7/23/2023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E8EE93-A6FF-4D7A-A544-8F929F5DD67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54081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52D05-F8A1-40DC-89FC-4AA2A21A631E}" type="datetimeFigureOut">
              <a:rPr lang="en-US" smtClean="0">
                <a:solidFill>
                  <a:prstClr val="black"/>
                </a:solidFill>
              </a:rPr>
              <a:pPr/>
              <a:t>7/23/2023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E8EE93-A6FF-4D7A-A544-8F929F5DD67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91241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52D05-F8A1-40DC-89FC-4AA2A21A631E}" type="datetimeFigureOut">
              <a:rPr lang="en-US" smtClean="0">
                <a:solidFill>
                  <a:prstClr val="black"/>
                </a:solidFill>
              </a:rPr>
              <a:pPr/>
              <a:t>7/23/2023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E8EE93-A6FF-4D7A-A544-8F929F5DD67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16792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52D05-F8A1-40DC-89FC-4AA2A21A631E}" type="datetimeFigureOut">
              <a:rPr lang="en-US" smtClean="0">
                <a:solidFill>
                  <a:prstClr val="black"/>
                </a:solidFill>
              </a:rPr>
              <a:pPr/>
              <a:t>7/23/2023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E8EE93-A6FF-4D7A-A544-8F929F5DD67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1660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FBCB102B-8070-4CFA-88F5-CF1613694D98}" type="datetimeFigureOut">
              <a:rPr lang="zh-CN" altLang="en-US" smtClean="0"/>
              <a:pPr/>
              <a:t>2023/7/23</a:t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B43F0DDA-EA06-4915-8DBF-D44E16B1A95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52D05-F8A1-40DC-89FC-4AA2A21A631E}" type="datetimeFigureOut">
              <a:rPr lang="en-US" smtClean="0">
                <a:solidFill>
                  <a:prstClr val="black"/>
                </a:solidFill>
              </a:rPr>
              <a:pPr/>
              <a:t>7/23/2023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E8EE93-A6FF-4D7A-A544-8F929F5DD67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93426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52D05-F8A1-40DC-89FC-4AA2A21A631E}" type="datetimeFigureOut">
              <a:rPr lang="en-US" smtClean="0">
                <a:solidFill>
                  <a:prstClr val="black"/>
                </a:solidFill>
              </a:rPr>
              <a:pPr/>
              <a:t>7/23/2023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E8EE93-A6FF-4D7A-A544-8F929F5DD67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644163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52D05-F8A1-40DC-89FC-4AA2A21A631E}" type="datetimeFigureOut">
              <a:rPr lang="en-US" smtClean="0">
                <a:solidFill>
                  <a:prstClr val="black"/>
                </a:solidFill>
              </a:rPr>
              <a:pPr/>
              <a:t>7/23/2023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E8EE93-A6FF-4D7A-A544-8F929F5DD67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430789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52D05-F8A1-40DC-89FC-4AA2A21A631E}" type="datetimeFigureOut">
              <a:rPr lang="en-US" smtClean="0">
                <a:solidFill>
                  <a:prstClr val="black"/>
                </a:solidFill>
              </a:rPr>
              <a:pPr/>
              <a:t>7/23/2023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E8EE93-A6FF-4D7A-A544-8F929F5DD67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540554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52D05-F8A1-40DC-89FC-4AA2A21A631E}" type="datetimeFigureOut">
              <a:rPr lang="en-US" smtClean="0">
                <a:solidFill>
                  <a:prstClr val="black"/>
                </a:solidFill>
              </a:rPr>
              <a:pPr/>
              <a:t>7/23/2023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E8EE93-A6FF-4D7A-A544-8F929F5DD67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61894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52D05-F8A1-40DC-89FC-4AA2A21A631E}" type="datetimeFigureOut">
              <a:rPr lang="en-US" smtClean="0">
                <a:solidFill>
                  <a:prstClr val="black"/>
                </a:solidFill>
              </a:rPr>
              <a:pPr/>
              <a:t>7/23/2023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E8EE93-A6FF-4D7A-A544-8F929F5DD67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912607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52D05-F8A1-40DC-89FC-4AA2A21A631E}" type="datetimeFigureOut">
              <a:rPr lang="en-US" smtClean="0">
                <a:solidFill>
                  <a:prstClr val="black"/>
                </a:solidFill>
              </a:rPr>
              <a:pPr/>
              <a:t>7/23/2023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E8EE93-A6FF-4D7A-A544-8F929F5DD67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613185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52D05-F8A1-40DC-89FC-4AA2A21A631E}" type="datetimeFigureOut">
              <a:rPr lang="en-US" smtClean="0">
                <a:solidFill>
                  <a:prstClr val="black"/>
                </a:solidFill>
              </a:rPr>
              <a:pPr/>
              <a:t>7/23/2023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E8EE93-A6FF-4D7A-A544-8F929F5DD67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975275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52D05-F8A1-40DC-89FC-4AA2A21A631E}" type="datetimeFigureOut">
              <a:rPr lang="en-US" smtClean="0">
                <a:solidFill>
                  <a:prstClr val="black"/>
                </a:solidFill>
              </a:rPr>
              <a:pPr/>
              <a:t>7/23/2023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E8EE93-A6FF-4D7A-A544-8F929F5DD67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7896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 b="0" i="0">
                <a:latin typeface="inpin heiti" charset="-122"/>
                <a:ea typeface="inpin heiti" charset="-122"/>
              </a:defRPr>
            </a:lvl1pPr>
            <a:lvl2pPr>
              <a:defRPr sz="2800" b="0" i="0">
                <a:latin typeface="inpin heiti" charset="-122"/>
                <a:ea typeface="inpin heiti" charset="-122"/>
              </a:defRPr>
            </a:lvl2pPr>
            <a:lvl3pPr>
              <a:defRPr sz="2400" b="0" i="0">
                <a:latin typeface="inpin heiti" charset="-122"/>
                <a:ea typeface="inpin heiti" charset="-122"/>
              </a:defRPr>
            </a:lvl3pPr>
            <a:lvl4pPr>
              <a:defRPr sz="2000" b="0" i="0">
                <a:latin typeface="inpin heiti" charset="-122"/>
                <a:ea typeface="inpin heiti" charset="-122"/>
              </a:defRPr>
            </a:lvl4pPr>
            <a:lvl5pPr>
              <a:defRPr sz="2000" b="0" i="0">
                <a:latin typeface="inpin heiti" charset="-122"/>
                <a:ea typeface="inpin heiti" charset="-122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0" i="0">
                <a:latin typeface="inpin heiti" charset="-122"/>
                <a:ea typeface="inpin heiti" charset="-122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FBCB102B-8070-4CFA-88F5-CF1613694D98}" type="datetimeFigureOut">
              <a:rPr lang="zh-CN" altLang="en-US" smtClean="0"/>
              <a:pPr/>
              <a:t>2023/7/23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B43F0DDA-EA06-4915-8DBF-D44E16B1A95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 b="0" i="0">
                <a:latin typeface="inpin heiti" charset="-122"/>
                <a:ea typeface="inpin heiti" charset="-12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0" i="0">
                <a:latin typeface="inpin heiti" charset="-122"/>
                <a:ea typeface="inpin heiti" charset="-122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FBCB102B-8070-4CFA-88F5-CF1613694D98}" type="datetimeFigureOut">
              <a:rPr lang="zh-CN" altLang="en-US" smtClean="0"/>
              <a:pPr/>
              <a:t>2023/7/23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B43F0DDA-EA06-4915-8DBF-D44E16B1A95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image" Target="../media/image4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image" Target="../media/image4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image" Target="../media/image4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3878580" y="2419350"/>
            <a:ext cx="473011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感谢您下载包图网平台上提供的</a:t>
            </a:r>
            <a:r>
              <a:rPr lang="en-US" altLang="zh-CN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PPT</a:t>
            </a:r>
            <a:r>
              <a:rPr lang="zh-CN" altLang="en-US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作品，</a:t>
            </a:r>
          </a:p>
          <a:p>
            <a:r>
              <a:rPr lang="zh-CN" altLang="en-US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为了您和包图网以及原创作者的利益，请</a:t>
            </a:r>
          </a:p>
          <a:p>
            <a:r>
              <a:rPr lang="zh-CN" altLang="en-US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勿复制、传播、销售，否则将承担法律责</a:t>
            </a:r>
          </a:p>
          <a:p>
            <a:r>
              <a:rPr lang="zh-CN" altLang="en-US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任！包图网将对作品进行维权，按照传播</a:t>
            </a:r>
          </a:p>
          <a:p>
            <a:r>
              <a:rPr lang="zh-CN" altLang="en-US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下载次数进行十倍的索取赔偿！</a:t>
            </a:r>
          </a:p>
        </p:txBody>
      </p:sp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6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0" i="0" dirty="0">
              <a:latin typeface="inpin heiti" charset="-122"/>
              <a:ea typeface="inpin heiti" charset="-122"/>
            </a:endParaRPr>
          </a:p>
        </p:txBody>
      </p:sp>
      <p:sp>
        <p:nvSpPr>
          <p:cNvPr id="9" name="矩形 8"/>
          <p:cNvSpPr/>
          <p:nvPr userDrawn="1"/>
        </p:nvSpPr>
        <p:spPr>
          <a:xfrm>
            <a:off x="529668" y="470579"/>
            <a:ext cx="11132665" cy="5916842"/>
          </a:xfrm>
          <a:prstGeom prst="rect">
            <a:avLst/>
          </a:prstGeom>
          <a:solidFill>
            <a:srgbClr val="F5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0" i="0" dirty="0">
              <a:latin typeface="inpin heiti" charset="-122"/>
              <a:ea typeface="inpin heiti" charset="-122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64622" y="-3700463"/>
            <a:ext cx="4029456" cy="6858000"/>
          </a:xfrm>
          <a:prstGeom prst="rect">
            <a:avLst/>
          </a:prstGeom>
        </p:spPr>
      </p:pic>
      <p:sp>
        <p:nvSpPr>
          <p:cNvPr id="3" name="Rectangle 2"/>
          <p:cNvSpPr/>
          <p:nvPr userDrawn="1"/>
        </p:nvSpPr>
        <p:spPr>
          <a:xfrm>
            <a:off x="10260614" y="104485"/>
            <a:ext cx="3061847" cy="2616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100" b="0" cap="none" spc="0" dirty="0">
                <a:ln w="0"/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</a:rPr>
              <a:t>MANGNON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-1001256" y="6491905"/>
            <a:ext cx="3061847" cy="2616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100" b="0" cap="none" spc="0" dirty="0">
                <a:ln w="0"/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</a:rPr>
              <a:t>MANGNON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inpin heiti" charset="-122"/>
                <a:ea typeface="inpin heiti" charset="-122"/>
              </a:defRPr>
            </a:lvl1pPr>
          </a:lstStyle>
          <a:p>
            <a:fld id="{FBCB102B-8070-4CFA-88F5-CF1613694D98}" type="datetimeFigureOut">
              <a:rPr lang="zh-CN" altLang="en-US" smtClean="0"/>
              <a:pPr/>
              <a:t>2023/7/23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inpin heiti" charset="-122"/>
                <a:ea typeface="inpin heiti" charset="-122"/>
              </a:defRPr>
            </a:lvl1pPr>
          </a:lstStyle>
          <a:p>
            <a:fld id="{B43F0DDA-EA06-4915-8DBF-D44E16B1A95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inpin heiti" charset="-122"/>
          <a:ea typeface="inpin heiti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13"/>
          <a:srcRect t="16108"/>
          <a:stretch/>
        </p:blipFill>
        <p:spPr>
          <a:xfrm flipH="1">
            <a:off x="-1" y="-20320"/>
            <a:ext cx="12192000" cy="6878617"/>
          </a:xfrm>
          <a:prstGeom prst="rect">
            <a:avLst/>
          </a:prstGeom>
        </p:spPr>
      </p:pic>
      <p:sp>
        <p:nvSpPr>
          <p:cNvPr id="9" name="TextBox 8" hidden="1">
            <a:extLst>
              <a:ext uri="{FF2B5EF4-FFF2-40B4-BE49-F238E27FC236}">
                <a16:creationId xmlns:a16="http://schemas.microsoft.com/office/drawing/2014/main" id="{27EF4EE4-346A-4B52-B1EE-9FB59A2E422C}"/>
              </a:ext>
            </a:extLst>
          </p:cNvPr>
          <p:cNvSpPr txBox="1"/>
          <p:nvPr userDrawn="1"/>
        </p:nvSpPr>
        <p:spPr>
          <a:xfrm>
            <a:off x="-3276903" y="3576902"/>
            <a:ext cx="274626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</a:p>
          <a:p>
            <a:pPr algn="ctr"/>
            <a:r>
              <a:rPr lang="en-US" sz="280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</a:p>
        </p:txBody>
      </p:sp>
      <p:pic>
        <p:nvPicPr>
          <p:cNvPr id="10" name="Picture 9" hidden="1">
            <a:extLst>
              <a:ext uri="{FF2B5EF4-FFF2-40B4-BE49-F238E27FC236}">
                <a16:creationId xmlns:a16="http://schemas.microsoft.com/office/drawing/2014/main" id="{86D3637B-1FDE-4DDF-9132-BFE7AC92FB44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04016" y="600075"/>
            <a:ext cx="2773378" cy="28289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72680" y="0"/>
            <a:ext cx="1641062" cy="1673930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-18084706" y="1821491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63320" y="1673930"/>
            <a:ext cx="1641062" cy="167393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28651294" y="3495421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7320" y="-15191670"/>
            <a:ext cx="1641062" cy="1673930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4775294" y="-13370179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7320" y="17076080"/>
            <a:ext cx="1641062" cy="1673930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4775294" y="18897571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</a:p>
        </p:txBody>
      </p:sp>
    </p:spTree>
    <p:extLst>
      <p:ext uri="{BB962C8B-B14F-4D97-AF65-F5344CB8AC3E}">
        <p14:creationId xmlns:p14="http://schemas.microsoft.com/office/powerpoint/2010/main" val="2381223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13"/>
          <a:srcRect t="16108"/>
          <a:stretch/>
        </p:blipFill>
        <p:spPr>
          <a:xfrm flipH="1">
            <a:off x="-1" y="-20320"/>
            <a:ext cx="12192000" cy="6878617"/>
          </a:xfrm>
          <a:prstGeom prst="rect">
            <a:avLst/>
          </a:prstGeom>
        </p:spPr>
      </p:pic>
      <p:sp>
        <p:nvSpPr>
          <p:cNvPr id="9" name="TextBox 8" hidden="1">
            <a:extLst>
              <a:ext uri="{FF2B5EF4-FFF2-40B4-BE49-F238E27FC236}">
                <a16:creationId xmlns:a16="http://schemas.microsoft.com/office/drawing/2014/main" id="{27EF4EE4-346A-4B52-B1EE-9FB59A2E422C}"/>
              </a:ext>
            </a:extLst>
          </p:cNvPr>
          <p:cNvSpPr txBox="1"/>
          <p:nvPr userDrawn="1"/>
        </p:nvSpPr>
        <p:spPr>
          <a:xfrm>
            <a:off x="-3276903" y="3576902"/>
            <a:ext cx="274626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</a:p>
          <a:p>
            <a:pPr algn="ctr"/>
            <a:r>
              <a:rPr lang="en-US" sz="280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</a:p>
        </p:txBody>
      </p:sp>
      <p:pic>
        <p:nvPicPr>
          <p:cNvPr id="10" name="Picture 9" hidden="1">
            <a:extLst>
              <a:ext uri="{FF2B5EF4-FFF2-40B4-BE49-F238E27FC236}">
                <a16:creationId xmlns:a16="http://schemas.microsoft.com/office/drawing/2014/main" id="{86D3637B-1FDE-4DDF-9132-BFE7AC92FB44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04016" y="600075"/>
            <a:ext cx="2773378" cy="28289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72680" y="0"/>
            <a:ext cx="1641062" cy="1673930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-18084706" y="1821491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63320" y="1673930"/>
            <a:ext cx="1641062" cy="167393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28651294" y="3495421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7320" y="-15191670"/>
            <a:ext cx="1641062" cy="1673930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4775294" y="-13370179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7320" y="17076080"/>
            <a:ext cx="1641062" cy="1673930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4775294" y="18897571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</a:p>
        </p:txBody>
      </p:sp>
    </p:spTree>
    <p:extLst>
      <p:ext uri="{BB962C8B-B14F-4D97-AF65-F5344CB8AC3E}">
        <p14:creationId xmlns:p14="http://schemas.microsoft.com/office/powerpoint/2010/main" val="2078687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13"/>
          <a:srcRect t="16108"/>
          <a:stretch/>
        </p:blipFill>
        <p:spPr>
          <a:xfrm flipH="1">
            <a:off x="-1" y="-20320"/>
            <a:ext cx="12192000" cy="6878617"/>
          </a:xfrm>
          <a:prstGeom prst="rect">
            <a:avLst/>
          </a:prstGeom>
        </p:spPr>
      </p:pic>
      <p:sp>
        <p:nvSpPr>
          <p:cNvPr id="9" name="TextBox 8" hidden="1">
            <a:extLst>
              <a:ext uri="{FF2B5EF4-FFF2-40B4-BE49-F238E27FC236}">
                <a16:creationId xmlns:a16="http://schemas.microsoft.com/office/drawing/2014/main" id="{27EF4EE4-346A-4B52-B1EE-9FB59A2E422C}"/>
              </a:ext>
            </a:extLst>
          </p:cNvPr>
          <p:cNvSpPr txBox="1"/>
          <p:nvPr userDrawn="1"/>
        </p:nvSpPr>
        <p:spPr>
          <a:xfrm>
            <a:off x="-3276903" y="3576902"/>
            <a:ext cx="274626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</a:p>
          <a:p>
            <a:pPr algn="ctr"/>
            <a:r>
              <a:rPr lang="en-US" sz="280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</a:p>
        </p:txBody>
      </p:sp>
      <p:pic>
        <p:nvPicPr>
          <p:cNvPr id="10" name="Picture 9" hidden="1">
            <a:extLst>
              <a:ext uri="{FF2B5EF4-FFF2-40B4-BE49-F238E27FC236}">
                <a16:creationId xmlns:a16="http://schemas.microsoft.com/office/drawing/2014/main" id="{86D3637B-1FDE-4DDF-9132-BFE7AC92FB44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04016" y="600075"/>
            <a:ext cx="2773378" cy="28289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72680" y="0"/>
            <a:ext cx="1641062" cy="1673930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-18084706" y="1821491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63320" y="1673930"/>
            <a:ext cx="1641062" cy="167393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28651294" y="3495421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7320" y="-15191670"/>
            <a:ext cx="1641062" cy="1673930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4775294" y="-13370179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7320" y="17076080"/>
            <a:ext cx="1641062" cy="1673930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4775294" y="18897571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4861" y="2339234"/>
            <a:ext cx="1641062" cy="1673930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>
          <a:xfrm>
            <a:off x="1462835" y="4160725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</a:p>
        </p:txBody>
      </p:sp>
    </p:spTree>
    <p:extLst>
      <p:ext uri="{BB962C8B-B14F-4D97-AF65-F5344CB8AC3E}">
        <p14:creationId xmlns:p14="http://schemas.microsoft.com/office/powerpoint/2010/main" val="1629515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13"/>
          <a:srcRect t="16108"/>
          <a:stretch/>
        </p:blipFill>
        <p:spPr>
          <a:xfrm flipH="1">
            <a:off x="-1" y="-20320"/>
            <a:ext cx="12192000" cy="6878617"/>
          </a:xfrm>
          <a:prstGeom prst="rect">
            <a:avLst/>
          </a:prstGeom>
        </p:spPr>
      </p:pic>
      <p:sp>
        <p:nvSpPr>
          <p:cNvPr id="9" name="TextBox 8" hidden="1">
            <a:extLst>
              <a:ext uri="{FF2B5EF4-FFF2-40B4-BE49-F238E27FC236}">
                <a16:creationId xmlns:a16="http://schemas.microsoft.com/office/drawing/2014/main" id="{27EF4EE4-346A-4B52-B1EE-9FB59A2E422C}"/>
              </a:ext>
            </a:extLst>
          </p:cNvPr>
          <p:cNvSpPr txBox="1"/>
          <p:nvPr userDrawn="1"/>
        </p:nvSpPr>
        <p:spPr>
          <a:xfrm>
            <a:off x="-3276903" y="3576902"/>
            <a:ext cx="274626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</a:p>
          <a:p>
            <a:pPr algn="ctr"/>
            <a:r>
              <a:rPr lang="en-US" sz="280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</a:p>
        </p:txBody>
      </p:sp>
      <p:pic>
        <p:nvPicPr>
          <p:cNvPr id="10" name="Picture 9" hidden="1">
            <a:extLst>
              <a:ext uri="{FF2B5EF4-FFF2-40B4-BE49-F238E27FC236}">
                <a16:creationId xmlns:a16="http://schemas.microsoft.com/office/drawing/2014/main" id="{86D3637B-1FDE-4DDF-9132-BFE7AC92FB44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04016" y="600075"/>
            <a:ext cx="2773378" cy="28289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72680" y="0"/>
            <a:ext cx="1641062" cy="1673930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-18084706" y="1821491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63320" y="1673930"/>
            <a:ext cx="1641062" cy="167393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28651294" y="3495421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7320" y="-15191670"/>
            <a:ext cx="1641062" cy="1673930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4775294" y="-13370179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7320" y="17076080"/>
            <a:ext cx="1641062" cy="1673930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4775294" y="18897571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4861" y="2339234"/>
            <a:ext cx="1641062" cy="1673930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>
          <a:xfrm>
            <a:off x="1462835" y="4160725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</a:p>
        </p:txBody>
      </p:sp>
    </p:spTree>
    <p:extLst>
      <p:ext uri="{BB962C8B-B14F-4D97-AF65-F5344CB8AC3E}">
        <p14:creationId xmlns:p14="http://schemas.microsoft.com/office/powerpoint/2010/main" val="2956208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13"/>
          <a:srcRect t="16108"/>
          <a:stretch/>
        </p:blipFill>
        <p:spPr>
          <a:xfrm flipH="1">
            <a:off x="-1" y="-20320"/>
            <a:ext cx="12192000" cy="6878617"/>
          </a:xfrm>
          <a:prstGeom prst="rect">
            <a:avLst/>
          </a:prstGeom>
        </p:spPr>
      </p:pic>
      <p:sp>
        <p:nvSpPr>
          <p:cNvPr id="9" name="TextBox 8" hidden="1">
            <a:extLst>
              <a:ext uri="{FF2B5EF4-FFF2-40B4-BE49-F238E27FC236}">
                <a16:creationId xmlns:a16="http://schemas.microsoft.com/office/drawing/2014/main" id="{27EF4EE4-346A-4B52-B1EE-9FB59A2E422C}"/>
              </a:ext>
            </a:extLst>
          </p:cNvPr>
          <p:cNvSpPr txBox="1"/>
          <p:nvPr userDrawn="1"/>
        </p:nvSpPr>
        <p:spPr>
          <a:xfrm>
            <a:off x="-3276903" y="3576902"/>
            <a:ext cx="274626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</a:p>
          <a:p>
            <a:pPr algn="ctr"/>
            <a:r>
              <a:rPr lang="en-US" sz="280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</a:p>
        </p:txBody>
      </p:sp>
      <p:pic>
        <p:nvPicPr>
          <p:cNvPr id="10" name="Picture 9" hidden="1">
            <a:extLst>
              <a:ext uri="{FF2B5EF4-FFF2-40B4-BE49-F238E27FC236}">
                <a16:creationId xmlns:a16="http://schemas.microsoft.com/office/drawing/2014/main" id="{86D3637B-1FDE-4DDF-9132-BFE7AC92FB44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04016" y="600075"/>
            <a:ext cx="2773378" cy="28289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72680" y="0"/>
            <a:ext cx="1641062" cy="1673930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-18084706" y="1821491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63320" y="1673930"/>
            <a:ext cx="1641062" cy="167393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28651294" y="3495421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7320" y="-15191670"/>
            <a:ext cx="1641062" cy="1673930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4775294" y="-13370179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7320" y="17076080"/>
            <a:ext cx="1641062" cy="1673930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4775294" y="18897571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4861" y="2339234"/>
            <a:ext cx="1641062" cy="1673930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>
          <a:xfrm>
            <a:off x="1462835" y="4160725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</a:p>
        </p:txBody>
      </p:sp>
    </p:spTree>
    <p:extLst>
      <p:ext uri="{BB962C8B-B14F-4D97-AF65-F5344CB8AC3E}">
        <p14:creationId xmlns:p14="http://schemas.microsoft.com/office/powerpoint/2010/main" val="1618264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13" Type="http://schemas.openxmlformats.org/officeDocument/2006/relationships/image" Target="../media/image13.png"/><Relationship Id="rId18" Type="http://schemas.openxmlformats.org/officeDocument/2006/relationships/image" Target="../media/image16.png"/><Relationship Id="rId3" Type="http://schemas.openxmlformats.org/officeDocument/2006/relationships/slideLayout" Target="../slideLayouts/slideLayout1.xml"/><Relationship Id="rId21" Type="http://schemas.microsoft.com/office/2007/relationships/hdphoto" Target="../media/hdphoto4.wdp"/><Relationship Id="rId7" Type="http://schemas.openxmlformats.org/officeDocument/2006/relationships/image" Target="../media/image8.emf"/><Relationship Id="rId12" Type="http://schemas.microsoft.com/office/2007/relationships/hdphoto" Target="../media/hdphoto1.wdp"/><Relationship Id="rId17" Type="http://schemas.openxmlformats.org/officeDocument/2006/relationships/image" Target="../media/image15.png"/><Relationship Id="rId2" Type="http://schemas.openxmlformats.org/officeDocument/2006/relationships/audio" Target="../media/media1.mp3"/><Relationship Id="rId16" Type="http://schemas.microsoft.com/office/2007/relationships/hdphoto" Target="../media/hdphoto3.wdp"/><Relationship Id="rId20" Type="http://schemas.openxmlformats.org/officeDocument/2006/relationships/image" Target="../media/image18.png"/><Relationship Id="rId1" Type="http://schemas.microsoft.com/office/2007/relationships/media" Target="../media/media1.mp3"/><Relationship Id="rId6" Type="http://schemas.openxmlformats.org/officeDocument/2006/relationships/image" Target="../media/image7.emf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4.png"/><Relationship Id="rId10" Type="http://schemas.openxmlformats.org/officeDocument/2006/relationships/image" Target="../media/image11.png"/><Relationship Id="rId19" Type="http://schemas.openxmlformats.org/officeDocument/2006/relationships/image" Target="../media/image17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10.png"/><Relationship Id="rId14" Type="http://schemas.microsoft.com/office/2007/relationships/hdphoto" Target="../media/hdphoto2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.xml"/><Relationship Id="rId6" Type="http://schemas.openxmlformats.org/officeDocument/2006/relationships/image" Target="../media/image43.png"/><Relationship Id="rId5" Type="http://schemas.openxmlformats.org/officeDocument/2006/relationships/image" Target="../media/image42.jpeg"/><Relationship Id="rId4" Type="http://schemas.openxmlformats.org/officeDocument/2006/relationships/image" Target="../media/image41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audio" Target="../media/audio2.wav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6.png"/><Relationship Id="rId11" Type="http://schemas.openxmlformats.org/officeDocument/2006/relationships/image" Target="../media/image4.pn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audio" Target="../media/audio2.wav"/><Relationship Id="rId7" Type="http://schemas.openxmlformats.org/officeDocument/2006/relationships/image" Target="../media/image46.png"/><Relationship Id="rId12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5" Type="http://schemas.openxmlformats.org/officeDocument/2006/relationships/image" Target="../media/image44.png"/><Relationship Id="rId10" Type="http://schemas.openxmlformats.org/officeDocument/2006/relationships/image" Target="../media/image51.png"/><Relationship Id="rId4" Type="http://schemas.openxmlformats.org/officeDocument/2006/relationships/audio" Target="../media/audio3.wav"/><Relationship Id="rId9" Type="http://schemas.openxmlformats.org/officeDocument/2006/relationships/image" Target="../media/image4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png"/><Relationship Id="rId3" Type="http://schemas.openxmlformats.org/officeDocument/2006/relationships/audio" Target="../media/audio4.wav"/><Relationship Id="rId7" Type="http://schemas.openxmlformats.org/officeDocument/2006/relationships/image" Target="../media/image44.png"/><Relationship Id="rId12" Type="http://schemas.openxmlformats.org/officeDocument/2006/relationships/image" Target="../media/image5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7.xml"/><Relationship Id="rId6" Type="http://schemas.openxmlformats.org/officeDocument/2006/relationships/audio" Target="../media/audio3.wav"/><Relationship Id="rId11" Type="http://schemas.openxmlformats.org/officeDocument/2006/relationships/image" Target="../media/image48.png"/><Relationship Id="rId5" Type="http://schemas.openxmlformats.org/officeDocument/2006/relationships/audio" Target="../media/audio5.wav"/><Relationship Id="rId10" Type="http://schemas.openxmlformats.org/officeDocument/2006/relationships/image" Target="../media/image47.png"/><Relationship Id="rId4" Type="http://schemas.openxmlformats.org/officeDocument/2006/relationships/audio" Target="../media/audio2.wav"/><Relationship Id="rId9" Type="http://schemas.openxmlformats.org/officeDocument/2006/relationships/image" Target="../media/image46.png"/><Relationship Id="rId1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png"/><Relationship Id="rId3" Type="http://schemas.openxmlformats.org/officeDocument/2006/relationships/audio" Target="../media/audio4.wav"/><Relationship Id="rId7" Type="http://schemas.openxmlformats.org/officeDocument/2006/relationships/image" Target="../media/image44.png"/><Relationship Id="rId12" Type="http://schemas.openxmlformats.org/officeDocument/2006/relationships/image" Target="../media/image5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Relationship Id="rId6" Type="http://schemas.openxmlformats.org/officeDocument/2006/relationships/audio" Target="../media/audio3.wav"/><Relationship Id="rId11" Type="http://schemas.openxmlformats.org/officeDocument/2006/relationships/image" Target="../media/image48.png"/><Relationship Id="rId5" Type="http://schemas.openxmlformats.org/officeDocument/2006/relationships/audio" Target="../media/audio5.wav"/><Relationship Id="rId10" Type="http://schemas.openxmlformats.org/officeDocument/2006/relationships/image" Target="../media/image47.png"/><Relationship Id="rId4" Type="http://schemas.openxmlformats.org/officeDocument/2006/relationships/audio" Target="../media/audio2.wav"/><Relationship Id="rId9" Type="http://schemas.openxmlformats.org/officeDocument/2006/relationships/image" Target="../media/image46.png"/><Relationship Id="rId1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audio" Target="../media/audio2.wav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9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44.png"/><Relationship Id="rId9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7.emf"/><Relationship Id="rId4" Type="http://schemas.openxmlformats.org/officeDocument/2006/relationships/image" Target="../media/image56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21.png"/><Relationship Id="rId5" Type="http://schemas.openxmlformats.org/officeDocument/2006/relationships/image" Target="../media/image7.emf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2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gif"/><Relationship Id="rId3" Type="http://schemas.openxmlformats.org/officeDocument/2006/relationships/image" Target="../media/image29.png"/><Relationship Id="rId7" Type="http://schemas.openxmlformats.org/officeDocument/2006/relationships/image" Target="../media/image2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Relationship Id="rId6" Type="http://schemas.microsoft.com/office/2007/relationships/hdphoto" Target="../media/hdphoto5.wdp"/><Relationship Id="rId5" Type="http://schemas.openxmlformats.org/officeDocument/2006/relationships/image" Target="../media/image38.png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.xml"/><Relationship Id="rId6" Type="http://schemas.openxmlformats.org/officeDocument/2006/relationships/image" Target="../media/image42.jpeg"/><Relationship Id="rId5" Type="http://schemas.openxmlformats.org/officeDocument/2006/relationships/image" Target="../media/image41.gif"/><Relationship Id="rId4" Type="http://schemas.openxmlformats.org/officeDocument/2006/relationships/image" Target="../media/image4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稻壳儿春秋广告/盗版必究        原创来源：http://chn.docer.com/works?userid=199329941#!/work_time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537" y="138925"/>
            <a:ext cx="10834016" cy="637441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71915" y="3902334"/>
            <a:ext cx="757176" cy="1239596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76427" y="1872188"/>
            <a:ext cx="671083" cy="715536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04129" y="3335989"/>
            <a:ext cx="316050" cy="303933"/>
          </a:xfrm>
          <a:prstGeom prst="rect">
            <a:avLst/>
          </a:prstGeom>
        </p:spPr>
      </p:pic>
      <p:pic>
        <p:nvPicPr>
          <p:cNvPr id="5" name="轻松欢乐节奏感动进取电子音乐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2008372" y="138925"/>
            <a:ext cx="812800" cy="812800"/>
          </a:xfrm>
          <a:prstGeom prst="rect">
            <a:avLst/>
          </a:prstGeom>
        </p:spPr>
      </p:pic>
      <p:pic>
        <p:nvPicPr>
          <p:cNvPr id="8" name="Picture 2" descr="https://lh3.googleusercontent.com/ruc2hVHNwTiLKHyR_auMnXnQ--aLrhY-ttC4JnTru_wdMCCGNtBG2PwOcGOpKTiGLKsLUrn3EcNECJ9bYBUdfQqfGwa_Mw6oSx6ox75Un6AQ83oRg_h8S_u1m77uZKeF60eXGzF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842" y="3789808"/>
            <a:ext cx="5735224" cy="3175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790941" y="1858672"/>
            <a:ext cx="6440607" cy="212365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en-US" sz="6600">
                <a:solidFill>
                  <a:srgbClr val="3BB8C4"/>
                </a:solidFill>
                <a:effectLst>
                  <a:reflection blurRad="6350" stA="55000" endA="300" endPos="45500" dir="5400000" sy="-100000" algn="bl" rotWithShape="0"/>
                </a:effectLst>
                <a:latin typeface="UTM American Sans" panose="02040603050506020204" pitchFamily="18" charset="0"/>
              </a:rPr>
              <a:t>CHIA CHO SỐ CÓ BA CHỮ SỐ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3112872" y="3656060"/>
            <a:ext cx="2618226" cy="3311065"/>
            <a:chOff x="5078527" y="1407670"/>
            <a:chExt cx="3945032" cy="5450330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54976" b="72451" l="60680" r="75607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940" t="54418" r="23540" b="26357"/>
            <a:stretch/>
          </p:blipFill>
          <p:spPr>
            <a:xfrm>
              <a:off x="5078527" y="1407670"/>
              <a:ext cx="3859619" cy="4235334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38414" b="63510" l="51347" r="89222">
                          <a14:foregroundMark x1="60431" y1="47729" x2="58122" y2="56197"/>
                          <a14:foregroundMark x1="58507" y1="48268" x2="58507" y2="51732"/>
                          <a14:foregroundMark x1="78907" y1="47883" x2="77521" y2="52887"/>
                          <a14:foregroundMark x1="76212" y1="48114" x2="77906" y2="52348"/>
                          <a14:foregroundMark x1="79292" y1="42340" x2="80216" y2="42571"/>
                          <a14:foregroundMark x1="56428" y1="43341" x2="57968" y2="41955"/>
                          <a14:foregroundMark x1="66205" y1="55966" x2="65435" y2="5696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211" t="38117" r="12293" b="38640"/>
            <a:stretch/>
          </p:blipFill>
          <p:spPr>
            <a:xfrm>
              <a:off x="6185126" y="2807179"/>
              <a:ext cx="2020187" cy="1286541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15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46795" b="78333" l="23400" r="45600">
                          <a14:foregroundMark x1="33500" y1="51410" x2="33600" y2="5794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85" t="46356" r="53306" b="21086"/>
            <a:stretch/>
          </p:blipFill>
          <p:spPr>
            <a:xfrm>
              <a:off x="6272725" y="4625163"/>
              <a:ext cx="1935126" cy="2232837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 rotWithShape="1">
            <a:blip r:embed="rId17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40513" b="68590" l="40600" r="506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481" t="40643" r="48273" b="31295"/>
            <a:stretch/>
          </p:blipFill>
          <p:spPr>
            <a:xfrm>
              <a:off x="5464453" y="3587452"/>
              <a:ext cx="988828" cy="1924493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18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48590" b="77564" l="81100" r="915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9933" t="48809" r="7540" b="22032"/>
            <a:stretch/>
          </p:blipFill>
          <p:spPr>
            <a:xfrm>
              <a:off x="7928406" y="1718196"/>
              <a:ext cx="1095153" cy="1988288"/>
            </a:xfrm>
            <a:prstGeom prst="rect">
              <a:avLst/>
            </a:prstGeom>
          </p:spPr>
        </p:pic>
      </p:grpSp>
      <p:pic>
        <p:nvPicPr>
          <p:cNvPr id="20" name="图片 17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1189" y="-123413"/>
            <a:ext cx="2461735" cy="2031077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4675532" y="590677"/>
            <a:ext cx="23439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>
                <a:solidFill>
                  <a:srgbClr val="FF0066"/>
                </a:solidFill>
                <a:latin typeface="UTM Silk Script" panose="02040603050506020204" pitchFamily="18" charset="0"/>
              </a:rPr>
              <a:t>Toán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6111" b="46556" l="23417" r="81250">
                        <a14:foregroundMark x1="35500" y1="31556" x2="34833" y2="31889"/>
                        <a14:foregroundMark x1="25667" y1="22000" x2="33583" y2="19000"/>
                        <a14:foregroundMark x1="29333" y1="27444" x2="30917" y2="40222"/>
                        <a14:foregroundMark x1="63250" y1="23333" x2="73417" y2="22889"/>
                        <a14:foregroundMark x1="72250" y1="27556" x2="71417" y2="40778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5992" y="4727490"/>
            <a:ext cx="5265302" cy="39489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8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5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4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4" grpId="0"/>
      <p:bldP spid="2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_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7095" y="1610219"/>
            <a:ext cx="6471920" cy="512889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793F983-ED8A-4A7E-9D05-234E1447BF8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074"/>
            <a:ext cx="3765184" cy="2823888"/>
          </a:xfrm>
          <a:prstGeom prst="rect">
            <a:avLst/>
          </a:prstGeom>
        </p:spPr>
      </p:pic>
      <p:sp>
        <p:nvSpPr>
          <p:cNvPr id="5" name="9Slide.vn 39">
            <a:extLst>
              <a:ext uri="{FF2B5EF4-FFF2-40B4-BE49-F238E27FC236}">
                <a16:creationId xmlns:a16="http://schemas.microsoft.com/office/drawing/2014/main" id="{94DB654C-DCE4-4E24-931A-A5B3988FA017}"/>
              </a:ext>
            </a:extLst>
          </p:cNvPr>
          <p:cNvSpPr/>
          <p:nvPr/>
        </p:nvSpPr>
        <p:spPr>
          <a:xfrm>
            <a:off x="3099460" y="783395"/>
            <a:ext cx="6282047" cy="725623"/>
          </a:xfrm>
          <a:custGeom>
            <a:avLst/>
            <a:gdLst>
              <a:gd name="connsiteX0" fmla="*/ 1373029 w 1384678"/>
              <a:gd name="connsiteY0" fmla="*/ 271463 h 271462"/>
              <a:gd name="connsiteX1" fmla="*/ 13811 w 1384678"/>
              <a:gd name="connsiteY1" fmla="*/ 271463 h 271462"/>
              <a:gd name="connsiteX2" fmla="*/ 14764 w 1384678"/>
              <a:gd name="connsiteY2" fmla="*/ 249555 h 271462"/>
              <a:gd name="connsiteX3" fmla="*/ 20479 w 1384678"/>
              <a:gd name="connsiteY3" fmla="*/ 214313 h 271462"/>
              <a:gd name="connsiteX4" fmla="*/ 16669 w 1384678"/>
              <a:gd name="connsiteY4" fmla="*/ 159068 h 271462"/>
              <a:gd name="connsiteX5" fmla="*/ 16669 w 1384678"/>
              <a:gd name="connsiteY5" fmla="*/ 117158 h 271462"/>
              <a:gd name="connsiteX6" fmla="*/ 7144 w 1384678"/>
              <a:gd name="connsiteY6" fmla="*/ 85725 h 271462"/>
              <a:gd name="connsiteX7" fmla="*/ 4286 w 1384678"/>
              <a:gd name="connsiteY7" fmla="*/ 68580 h 271462"/>
              <a:gd name="connsiteX8" fmla="*/ 4286 w 1384678"/>
              <a:gd name="connsiteY8" fmla="*/ 33338 h 271462"/>
              <a:gd name="connsiteX9" fmla="*/ 4286 w 1384678"/>
              <a:gd name="connsiteY9" fmla="*/ 0 h 271462"/>
              <a:gd name="connsiteX10" fmla="*/ 1362551 w 1384678"/>
              <a:gd name="connsiteY10" fmla="*/ 0 h 271462"/>
              <a:gd name="connsiteX11" fmla="*/ 1362551 w 1384678"/>
              <a:gd name="connsiteY11" fmla="*/ 45720 h 271462"/>
              <a:gd name="connsiteX12" fmla="*/ 1364456 w 1384678"/>
              <a:gd name="connsiteY12" fmla="*/ 87630 h 271462"/>
              <a:gd name="connsiteX13" fmla="*/ 1376839 w 1384678"/>
              <a:gd name="connsiteY13" fmla="*/ 145733 h 271462"/>
              <a:gd name="connsiteX14" fmla="*/ 1381601 w 1384678"/>
              <a:gd name="connsiteY14" fmla="*/ 202883 h 271462"/>
              <a:gd name="connsiteX15" fmla="*/ 1373029 w 1384678"/>
              <a:gd name="connsiteY15" fmla="*/ 271463 h 271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84678" h="271462">
                <a:moveTo>
                  <a:pt x="1373029" y="271463"/>
                </a:moveTo>
                <a:lnTo>
                  <a:pt x="13811" y="271463"/>
                </a:lnTo>
                <a:cubicBezTo>
                  <a:pt x="13811" y="271463"/>
                  <a:pt x="16669" y="258128"/>
                  <a:pt x="14764" y="249555"/>
                </a:cubicBezTo>
                <a:cubicBezTo>
                  <a:pt x="13811" y="240983"/>
                  <a:pt x="29051" y="231458"/>
                  <a:pt x="20479" y="214313"/>
                </a:cubicBezTo>
                <a:cubicBezTo>
                  <a:pt x="11906" y="197168"/>
                  <a:pt x="10001" y="180023"/>
                  <a:pt x="16669" y="159068"/>
                </a:cubicBezTo>
                <a:cubicBezTo>
                  <a:pt x="24289" y="138113"/>
                  <a:pt x="20479" y="136208"/>
                  <a:pt x="16669" y="117158"/>
                </a:cubicBezTo>
                <a:cubicBezTo>
                  <a:pt x="12859" y="99060"/>
                  <a:pt x="7144" y="94298"/>
                  <a:pt x="7144" y="85725"/>
                </a:cubicBezTo>
                <a:cubicBezTo>
                  <a:pt x="7144" y="77153"/>
                  <a:pt x="10954" y="78105"/>
                  <a:pt x="4286" y="68580"/>
                </a:cubicBezTo>
                <a:cubicBezTo>
                  <a:pt x="-1429" y="59055"/>
                  <a:pt x="-1429" y="50483"/>
                  <a:pt x="4286" y="33338"/>
                </a:cubicBezTo>
                <a:cubicBezTo>
                  <a:pt x="10001" y="16193"/>
                  <a:pt x="4286" y="0"/>
                  <a:pt x="4286" y="0"/>
                </a:cubicBezTo>
                <a:lnTo>
                  <a:pt x="1362551" y="0"/>
                </a:lnTo>
                <a:cubicBezTo>
                  <a:pt x="1362551" y="0"/>
                  <a:pt x="1368266" y="25718"/>
                  <a:pt x="1362551" y="45720"/>
                </a:cubicBezTo>
                <a:cubicBezTo>
                  <a:pt x="1356836" y="65723"/>
                  <a:pt x="1358741" y="75248"/>
                  <a:pt x="1364456" y="87630"/>
                </a:cubicBezTo>
                <a:cubicBezTo>
                  <a:pt x="1371124" y="100013"/>
                  <a:pt x="1372076" y="117158"/>
                  <a:pt x="1376839" y="145733"/>
                </a:cubicBezTo>
                <a:cubicBezTo>
                  <a:pt x="1382554" y="175260"/>
                  <a:pt x="1375886" y="189548"/>
                  <a:pt x="1381601" y="202883"/>
                </a:cubicBezTo>
                <a:cubicBezTo>
                  <a:pt x="1388269" y="216218"/>
                  <a:pt x="1383506" y="257175"/>
                  <a:pt x="1373029" y="271463"/>
                </a:cubicBezTo>
                <a:close/>
              </a:path>
            </a:pathLst>
          </a:custGeom>
          <a:blipFill>
            <a:blip r:embed="rId5"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253839" y="884596"/>
            <a:ext cx="63651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tx2">
                    <a:lumMod val="75000"/>
                  </a:schemeClr>
                </a:solidFill>
                <a:latin typeface="SVN-Segoe Print" panose="020B0606040200020203" pitchFamily="34" charset="0"/>
              </a:rPr>
              <a:t>Bài 2: Tính giá trị của biểu thức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6727655" y="3256147"/>
            <a:ext cx="25908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 b="1">
                <a:latin typeface="Times New Roman" panose="02020603050405020304" pitchFamily="18" charset="0"/>
              </a:rPr>
              <a:t>8700 : 25 : 4</a:t>
            </a:r>
          </a:p>
        </p:txBody>
      </p:sp>
      <p:sp>
        <p:nvSpPr>
          <p:cNvPr id="11" name="Text Box 23"/>
          <p:cNvSpPr txBox="1">
            <a:spLocks noChangeArrowheads="1"/>
          </p:cNvSpPr>
          <p:nvPr/>
        </p:nvSpPr>
        <p:spPr bwMode="auto">
          <a:xfrm>
            <a:off x="5070896" y="2850205"/>
            <a:ext cx="1752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FF0000"/>
                </a:solidFill>
                <a:latin typeface="UTM Neutra" panose="02040603050506020204" pitchFamily="18" charset="0"/>
              </a:rPr>
              <a:t>Cách 2:</a:t>
            </a:r>
          </a:p>
        </p:txBody>
      </p:sp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6379021" y="3982197"/>
            <a:ext cx="408314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 b="1"/>
              <a:t>= </a:t>
            </a:r>
            <a:r>
              <a:rPr lang="en-US" altLang="en-US" sz="3600" b="1">
                <a:latin typeface="Times New Roman" panose="02020603050405020304" pitchFamily="18" charset="0"/>
              </a:rPr>
              <a:t>8700 : (25 x 4)</a:t>
            </a:r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6353621" y="4642597"/>
            <a:ext cx="32766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 b="1"/>
              <a:t>= </a:t>
            </a:r>
            <a:r>
              <a:rPr lang="en-US" altLang="en-US" sz="3600" b="1">
                <a:latin typeface="Times New Roman" panose="02020603050405020304" pitchFamily="18" charset="0"/>
              </a:rPr>
              <a:t>8700 :   100</a:t>
            </a:r>
          </a:p>
        </p:txBody>
      </p:sp>
      <p:sp>
        <p:nvSpPr>
          <p:cNvPr id="15" name="Text Box 16"/>
          <p:cNvSpPr txBox="1">
            <a:spLocks noChangeArrowheads="1"/>
          </p:cNvSpPr>
          <p:nvPr/>
        </p:nvSpPr>
        <p:spPr bwMode="auto">
          <a:xfrm>
            <a:off x="6353621" y="5252197"/>
            <a:ext cx="32766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 b="1"/>
              <a:t>=         </a:t>
            </a:r>
            <a:r>
              <a:rPr lang="en-US" altLang="en-US" sz="3600" b="1">
                <a:latin typeface="Times New Roman" panose="02020603050405020304" pitchFamily="18" charset="0"/>
              </a:rPr>
              <a:t>87</a:t>
            </a:r>
          </a:p>
        </p:txBody>
      </p:sp>
      <p:pic>
        <p:nvPicPr>
          <p:cNvPr id="16" name="图片 9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4545" y="2425762"/>
            <a:ext cx="3759200" cy="375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031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/>
      <p:bldP spid="8" grpId="0"/>
      <p:bldP spid="11" grpId="0"/>
      <p:bldP spid="12" grpId="0"/>
      <p:bldP spid="13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29" y="-9442"/>
            <a:ext cx="12193057" cy="687688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9724" y="3107428"/>
            <a:ext cx="2149208" cy="3038781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3500819" y="2993069"/>
            <a:ext cx="2296838" cy="3152245"/>
            <a:chOff x="1797983" y="2928034"/>
            <a:chExt cx="2450167" cy="3362678"/>
          </a:xfrm>
        </p:grpSpPr>
        <p:cxnSp>
          <p:nvCxnSpPr>
            <p:cNvPr id="11" name="Straight Connector 10"/>
            <p:cNvCxnSpPr/>
            <p:nvPr/>
          </p:nvCxnSpPr>
          <p:spPr>
            <a:xfrm flipH="1">
              <a:off x="3890423" y="3017520"/>
              <a:ext cx="44892" cy="2004060"/>
            </a:xfrm>
            <a:prstGeom prst="line">
              <a:avLst/>
            </a:prstGeom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7983" y="2928034"/>
              <a:ext cx="2450167" cy="3362678"/>
            </a:xfrm>
            <a:prstGeom prst="rect">
              <a:avLst/>
            </a:prstGeom>
          </p:spPr>
        </p:pic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53261" y="3858997"/>
            <a:ext cx="1842738" cy="2767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2"/>
          <a:stretch/>
        </p:blipFill>
        <p:spPr>
          <a:xfrm>
            <a:off x="3501426" y="3007730"/>
            <a:ext cx="2288468" cy="3127483"/>
          </a:xfrm>
          <a:prstGeom prst="rect">
            <a:avLst/>
          </a:prstGeom>
        </p:spPr>
      </p:pic>
      <p:pic>
        <p:nvPicPr>
          <p:cNvPr id="16" name="Picture 15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33717" y="5436871"/>
            <a:ext cx="1731414" cy="755970"/>
          </a:xfrm>
          <a:prstGeom prst="rect">
            <a:avLst/>
          </a:prstGeom>
        </p:spPr>
      </p:pic>
      <p:pic>
        <p:nvPicPr>
          <p:cNvPr id="17" name="Picture 16" hidden="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827" y="-728459"/>
            <a:ext cx="6607668" cy="599872"/>
          </a:xfrm>
          <a:prstGeom prst="rect">
            <a:avLst/>
          </a:prstGeom>
        </p:spPr>
      </p:pic>
      <p:sp>
        <p:nvSpPr>
          <p:cNvPr id="18" name="TextBox 17" hidden="1">
            <a:extLst>
              <a:ext uri="{FF2B5EF4-FFF2-40B4-BE49-F238E27FC236}">
                <a16:creationId xmlns:a16="http://schemas.microsoft.com/office/drawing/2014/main" id="{27EF4EE4-346A-4B52-B1EE-9FB59A2E422C}"/>
              </a:ext>
            </a:extLst>
          </p:cNvPr>
          <p:cNvSpPr txBox="1"/>
          <p:nvPr/>
        </p:nvSpPr>
        <p:spPr>
          <a:xfrm>
            <a:off x="-3276903" y="3576902"/>
            <a:ext cx="274626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</a:p>
          <a:p>
            <a:pPr algn="ctr"/>
            <a:r>
              <a:rPr lang="en-US" sz="280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</a:p>
        </p:txBody>
      </p:sp>
      <p:pic>
        <p:nvPicPr>
          <p:cNvPr id="19" name="Picture 18" hidden="1">
            <a:extLst>
              <a:ext uri="{FF2B5EF4-FFF2-40B4-BE49-F238E27FC236}">
                <a16:creationId xmlns:a16="http://schemas.microsoft.com/office/drawing/2014/main" id="{86D3637B-1FDE-4DDF-9132-BFE7AC92FB4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04016" y="600075"/>
            <a:ext cx="2773378" cy="282892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64079" y="1595404"/>
            <a:ext cx="7863840" cy="1323439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/>
            <a:r>
              <a:rPr lang="en-US" sz="8000">
                <a:ln w="0"/>
                <a:gradFill>
                  <a:gsLst>
                    <a:gs pos="0">
                      <a:srgbClr val="4472C4">
                        <a:lumMod val="50000"/>
                      </a:srgbClr>
                    </a:gs>
                    <a:gs pos="50000">
                      <a:srgbClr val="4472C4"/>
                    </a:gs>
                    <a:gs pos="100000">
                      <a:srgbClr val="4472C4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UTM Showcard" panose="02040603050506020204" pitchFamily="18" charset="0"/>
              </a:rPr>
              <a:t>BẮN CUNG</a:t>
            </a:r>
          </a:p>
        </p:txBody>
      </p:sp>
    </p:spTree>
    <p:extLst>
      <p:ext uri="{BB962C8B-B14F-4D97-AF65-F5344CB8AC3E}">
        <p14:creationId xmlns:p14="http://schemas.microsoft.com/office/powerpoint/2010/main" val="135260227"/>
      </p:ext>
    </p:extLst>
  </p:cSld>
  <p:clrMapOvr>
    <a:masterClrMapping/>
  </p:clrMapOvr>
  <p:transition spd="slow">
    <p:circle/>
    <p:sndAc>
      <p:stSnd>
        <p:snd r:embed="rId3" name="fanfar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29" y="-9442"/>
            <a:ext cx="12193057" cy="6876884"/>
          </a:xfrm>
          <a:prstGeom prst="rect">
            <a:avLst/>
          </a:prstGeom>
        </p:spPr>
      </p:pic>
      <p:sp>
        <p:nvSpPr>
          <p:cNvPr id="30" name="Flowchart: Alternate Process 3"/>
          <p:cNvSpPr/>
          <p:nvPr/>
        </p:nvSpPr>
        <p:spPr>
          <a:xfrm>
            <a:off x="742017" y="431984"/>
            <a:ext cx="5511151" cy="2335395"/>
          </a:xfrm>
          <a:prstGeom prst="roundRect">
            <a:avLst>
              <a:gd name="adj" fmla="val 6259"/>
            </a:avLst>
          </a:prstGeom>
          <a:solidFill>
            <a:schemeClr val="lt1">
              <a:alpha val="78000"/>
            </a:schemeClr>
          </a:solidFill>
          <a:ln w="57150" cmpd="thickThin">
            <a:solidFill>
              <a:srgbClr val="E74B4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31B28D"/>
                </a:solidFill>
                <a:latin typeface="UTM Cookies" panose="02040603050506020204" pitchFamily="18" charset="0"/>
                <a:cs typeface="Arial" panose="020B0604020202020204" pitchFamily="34" charset="0"/>
              </a:rPr>
              <a:t>Trong phép chia có dư, số dư như thế nào với số chia?</a:t>
            </a:r>
            <a:endParaRPr lang="en-US" sz="3600" b="1" dirty="0">
              <a:solidFill>
                <a:srgbClr val="31B28D"/>
              </a:solidFill>
              <a:latin typeface="UTM Cookies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55350" y="3429632"/>
            <a:ext cx="2149208" cy="3038781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1494013" y="3548598"/>
            <a:ext cx="2296838" cy="3152245"/>
            <a:chOff x="1797983" y="2928034"/>
            <a:chExt cx="2450167" cy="3362678"/>
          </a:xfrm>
        </p:grpSpPr>
        <p:cxnSp>
          <p:nvCxnSpPr>
            <p:cNvPr id="16" name="Straight Connector 15"/>
            <p:cNvCxnSpPr/>
            <p:nvPr/>
          </p:nvCxnSpPr>
          <p:spPr>
            <a:xfrm flipH="1">
              <a:off x="3890423" y="3017520"/>
              <a:ext cx="44892" cy="2004060"/>
            </a:xfrm>
            <a:prstGeom prst="line">
              <a:avLst/>
            </a:prstGeom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7983" y="2928034"/>
              <a:ext cx="2450167" cy="3362678"/>
            </a:xfrm>
            <a:prstGeom prst="rect">
              <a:avLst/>
            </a:prstGeom>
          </p:spPr>
        </p:pic>
      </p:grpSp>
      <p:pic>
        <p:nvPicPr>
          <p:cNvPr id="21" name="Picture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46455" y="4414526"/>
            <a:ext cx="1842738" cy="27677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2"/>
          <a:stretch/>
        </p:blipFill>
        <p:spPr>
          <a:xfrm>
            <a:off x="1494620" y="3563259"/>
            <a:ext cx="2288468" cy="312748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732681">
            <a:off x="2246277" y="4513310"/>
            <a:ext cx="1842738" cy="276775"/>
          </a:xfrm>
          <a:prstGeom prst="rect">
            <a:avLst/>
          </a:prstGeom>
        </p:spPr>
      </p:pic>
      <p:sp>
        <p:nvSpPr>
          <p:cNvPr id="27" name="Rounded Rectangle 26"/>
          <p:cNvSpPr/>
          <p:nvPr/>
        </p:nvSpPr>
        <p:spPr>
          <a:xfrm>
            <a:off x="6676085" y="2318873"/>
            <a:ext cx="2693546" cy="75923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 hơn</a:t>
            </a:r>
            <a:endParaRPr lang="en-US" sz="3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6676085" y="546375"/>
            <a:ext cx="2693546" cy="75923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 hơn</a:t>
            </a:r>
            <a:endParaRPr lang="en-US" sz="3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2" name="Picture 3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30293" y="5616940"/>
            <a:ext cx="1731414" cy="749873"/>
          </a:xfrm>
          <a:prstGeom prst="rect">
            <a:avLst/>
          </a:prstGeom>
        </p:spPr>
      </p:pic>
      <p:sp>
        <p:nvSpPr>
          <p:cNvPr id="14" name="5-Point Star 13"/>
          <p:cNvSpPr/>
          <p:nvPr/>
        </p:nvSpPr>
        <p:spPr>
          <a:xfrm>
            <a:off x="12403248" y="1885405"/>
            <a:ext cx="914400" cy="914400"/>
          </a:xfrm>
          <a:prstGeom prst="star5">
            <a:avLst>
              <a:gd name="adj" fmla="val 26636"/>
              <a:gd name="hf" fmla="val 105146"/>
              <a:gd name="vf" fmla="val 11055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8" name="Picture 17" hidden="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827" y="-728459"/>
            <a:ext cx="6607668" cy="599872"/>
          </a:xfrm>
          <a:prstGeom prst="rect">
            <a:avLst/>
          </a:prstGeom>
        </p:spPr>
      </p:pic>
      <p:sp>
        <p:nvSpPr>
          <p:cNvPr id="19" name="TextBox 18" hidden="1">
            <a:extLst>
              <a:ext uri="{FF2B5EF4-FFF2-40B4-BE49-F238E27FC236}">
                <a16:creationId xmlns:a16="http://schemas.microsoft.com/office/drawing/2014/main" id="{27EF4EE4-346A-4B52-B1EE-9FB59A2E422C}"/>
              </a:ext>
            </a:extLst>
          </p:cNvPr>
          <p:cNvSpPr txBox="1"/>
          <p:nvPr/>
        </p:nvSpPr>
        <p:spPr>
          <a:xfrm>
            <a:off x="-3276903" y="3576902"/>
            <a:ext cx="274626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</a:p>
          <a:p>
            <a:pPr algn="ctr"/>
            <a:r>
              <a:rPr lang="en-US" sz="280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</a:p>
        </p:txBody>
      </p:sp>
      <p:pic>
        <p:nvPicPr>
          <p:cNvPr id="20" name="Picture 19" hidden="1">
            <a:extLst>
              <a:ext uri="{FF2B5EF4-FFF2-40B4-BE49-F238E27FC236}">
                <a16:creationId xmlns:a16="http://schemas.microsoft.com/office/drawing/2014/main" id="{86D3637B-1FDE-4DDF-9132-BFE7AC92FB4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04016" y="600075"/>
            <a:ext cx="2773378" cy="2828925"/>
          </a:xfrm>
          <a:prstGeom prst="rect">
            <a:avLst/>
          </a:prstGeom>
        </p:spPr>
      </p:pic>
      <p:sp>
        <p:nvSpPr>
          <p:cNvPr id="26" name="Rounded Rectangle 25"/>
          <p:cNvSpPr/>
          <p:nvPr/>
        </p:nvSpPr>
        <p:spPr>
          <a:xfrm>
            <a:off x="6676085" y="1424734"/>
            <a:ext cx="2693546" cy="75923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 nhau</a:t>
            </a:r>
            <a:endParaRPr lang="en-US" sz="3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693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1.11111E-6 L 0.49179 0.02222 " pathEditMode="relative" rAng="0" ptsTypes="AA">
                                      <p:cBhvr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583" y="111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flecha_clava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7.40741E-7 L 0.51211 0.22593 " pathEditMode="relative" rAng="0" ptsTypes="AA">
                                      <p:cBhvr>
                                        <p:cTn id="48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599" y="1129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5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5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30" grpId="0" animBg="1"/>
      <p:bldP spid="27" grpId="0" animBg="1"/>
      <p:bldP spid="28" grpId="0" animBg="1"/>
      <p:bldP spid="2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529" y="-9442"/>
            <a:ext cx="12193057" cy="6876884"/>
          </a:xfrm>
          <a:prstGeom prst="rect">
            <a:avLst/>
          </a:prstGeom>
        </p:spPr>
      </p:pic>
      <p:sp>
        <p:nvSpPr>
          <p:cNvPr id="30" name="Flowchart: Alternate Process 3"/>
          <p:cNvSpPr/>
          <p:nvPr/>
        </p:nvSpPr>
        <p:spPr>
          <a:xfrm>
            <a:off x="1494013" y="464410"/>
            <a:ext cx="5511151" cy="2335395"/>
          </a:xfrm>
          <a:prstGeom prst="roundRect">
            <a:avLst>
              <a:gd name="adj" fmla="val 6259"/>
            </a:avLst>
          </a:prstGeom>
          <a:solidFill>
            <a:schemeClr val="lt1">
              <a:alpha val="78000"/>
            </a:schemeClr>
          </a:solidFill>
          <a:ln w="57150" cmpd="thickThin">
            <a:solidFill>
              <a:srgbClr val="E74B4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66"/>
                </a:solidFill>
                <a:latin typeface="UTM Cookies" panose="02040603050506020204" pitchFamily="18" charset="0"/>
                <a:cs typeface="Times New Roman" panose="02020603050405020304" pitchFamily="18" charset="0"/>
              </a:rPr>
              <a:t>Kết quả của phép chia 1230 : 123 = ……</a:t>
            </a:r>
            <a:endParaRPr lang="en-US" sz="3600" b="1" dirty="0">
              <a:solidFill>
                <a:srgbClr val="FF0066"/>
              </a:solidFill>
              <a:latin typeface="UTM Cookies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55350" y="3429632"/>
            <a:ext cx="2149208" cy="3038781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1494013" y="3548598"/>
            <a:ext cx="2296838" cy="3152245"/>
            <a:chOff x="1797983" y="2928034"/>
            <a:chExt cx="2450167" cy="3362678"/>
          </a:xfrm>
        </p:grpSpPr>
        <p:cxnSp>
          <p:nvCxnSpPr>
            <p:cNvPr id="16" name="Straight Connector 15"/>
            <p:cNvCxnSpPr/>
            <p:nvPr/>
          </p:nvCxnSpPr>
          <p:spPr>
            <a:xfrm flipH="1">
              <a:off x="3890423" y="3017520"/>
              <a:ext cx="44892" cy="2004060"/>
            </a:xfrm>
            <a:prstGeom prst="line">
              <a:avLst/>
            </a:prstGeom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7983" y="2928034"/>
              <a:ext cx="2450167" cy="3362678"/>
            </a:xfrm>
            <a:prstGeom prst="rect">
              <a:avLst/>
            </a:prstGeom>
          </p:spPr>
        </p:pic>
      </p:grpSp>
      <p:pic>
        <p:nvPicPr>
          <p:cNvPr id="21" name="Picture 2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46455" y="4414526"/>
            <a:ext cx="1842738" cy="27677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2"/>
          <a:stretch/>
        </p:blipFill>
        <p:spPr>
          <a:xfrm>
            <a:off x="1494620" y="3563259"/>
            <a:ext cx="2288468" cy="312748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732681">
            <a:off x="2246277" y="4513310"/>
            <a:ext cx="1842738" cy="276775"/>
          </a:xfrm>
          <a:prstGeom prst="rect">
            <a:avLst/>
          </a:prstGeom>
        </p:spPr>
      </p:pic>
      <p:sp>
        <p:nvSpPr>
          <p:cNvPr id="27" name="Rounded Rectangle 26"/>
          <p:cNvSpPr/>
          <p:nvPr/>
        </p:nvSpPr>
        <p:spPr>
          <a:xfrm>
            <a:off x="7673612" y="501272"/>
            <a:ext cx="3291840" cy="100584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prstClr val="black"/>
                </a:solidFill>
                <a:latin typeface="UTM Cookies" panose="02040603050506020204" pitchFamily="18" charset="0"/>
                <a:cs typeface="Times New Roman" panose="02020603050405020304" pitchFamily="18" charset="0"/>
              </a:rPr>
              <a:t>10</a:t>
            </a:r>
            <a:endParaRPr lang="en-US" sz="4400" b="1" dirty="0">
              <a:solidFill>
                <a:prstClr val="black"/>
              </a:solidFill>
              <a:latin typeface="UTM Cookies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7673612" y="1793965"/>
            <a:ext cx="3291840" cy="100584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prstClr val="black"/>
                </a:solidFill>
                <a:latin typeface="UTM Cookies" panose="02040603050506020204" pitchFamily="18" charset="0"/>
                <a:cs typeface="Arial" panose="020B0604020202020204" pitchFamily="34" charset="0"/>
              </a:rPr>
              <a:t>100</a:t>
            </a:r>
            <a:endParaRPr lang="en-US" sz="4400" b="1" dirty="0">
              <a:solidFill>
                <a:prstClr val="black"/>
              </a:solidFill>
              <a:latin typeface="UTM Cookies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32" name="Picture 3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230293" y="5616940"/>
            <a:ext cx="1731414" cy="749873"/>
          </a:xfrm>
          <a:prstGeom prst="rect">
            <a:avLst/>
          </a:prstGeom>
        </p:spPr>
      </p:pic>
      <p:sp>
        <p:nvSpPr>
          <p:cNvPr id="2" name="5-Point Star 1"/>
          <p:cNvSpPr/>
          <p:nvPr/>
        </p:nvSpPr>
        <p:spPr>
          <a:xfrm>
            <a:off x="12778238" y="501272"/>
            <a:ext cx="914400" cy="914400"/>
          </a:xfrm>
          <a:prstGeom prst="star5">
            <a:avLst>
              <a:gd name="adj" fmla="val 26636"/>
              <a:gd name="hf" fmla="val 105146"/>
              <a:gd name="vf" fmla="val 11055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8" name="Picture 17" hidden="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827" y="-728459"/>
            <a:ext cx="6607668" cy="599872"/>
          </a:xfrm>
          <a:prstGeom prst="rect">
            <a:avLst/>
          </a:prstGeom>
        </p:spPr>
      </p:pic>
      <p:sp>
        <p:nvSpPr>
          <p:cNvPr id="19" name="TextBox 18" hidden="1">
            <a:extLst>
              <a:ext uri="{FF2B5EF4-FFF2-40B4-BE49-F238E27FC236}">
                <a16:creationId xmlns:a16="http://schemas.microsoft.com/office/drawing/2014/main" id="{27EF4EE4-346A-4B52-B1EE-9FB59A2E422C}"/>
              </a:ext>
            </a:extLst>
          </p:cNvPr>
          <p:cNvSpPr txBox="1"/>
          <p:nvPr/>
        </p:nvSpPr>
        <p:spPr>
          <a:xfrm>
            <a:off x="-3276903" y="3576902"/>
            <a:ext cx="274626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</a:p>
          <a:p>
            <a:pPr algn="ctr"/>
            <a:r>
              <a:rPr lang="en-US" sz="280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</a:p>
        </p:txBody>
      </p:sp>
      <p:pic>
        <p:nvPicPr>
          <p:cNvPr id="20" name="Picture 19" hidden="1">
            <a:extLst>
              <a:ext uri="{FF2B5EF4-FFF2-40B4-BE49-F238E27FC236}">
                <a16:creationId xmlns:a16="http://schemas.microsoft.com/office/drawing/2014/main" id="{86D3637B-1FDE-4DDF-9132-BFE7AC92FB44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04016" y="600075"/>
            <a:ext cx="2773378" cy="282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65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1.11111E-6 L 0.49179 0.02222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583" y="111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flecha_clava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anc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7.40741E-7 L 0.51211 0.22593 " pathEditMode="relative" rAng="0" ptsTypes="AA">
                                      <p:cBhvr>
                                        <p:cTn id="33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599" y="1129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5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28" grpId="0" animBg="1"/>
      <p:bldP spid="28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529" y="-9442"/>
            <a:ext cx="12193057" cy="6876884"/>
          </a:xfrm>
          <a:prstGeom prst="rect">
            <a:avLst/>
          </a:prstGeom>
        </p:spPr>
      </p:pic>
      <p:sp>
        <p:nvSpPr>
          <p:cNvPr id="30" name="Flowchart: Alternate Process 3"/>
          <p:cNvSpPr/>
          <p:nvPr/>
        </p:nvSpPr>
        <p:spPr>
          <a:xfrm>
            <a:off x="1494013" y="464410"/>
            <a:ext cx="5511151" cy="2335395"/>
          </a:xfrm>
          <a:prstGeom prst="roundRect">
            <a:avLst>
              <a:gd name="adj" fmla="val 6259"/>
            </a:avLst>
          </a:prstGeom>
          <a:solidFill>
            <a:schemeClr val="lt1">
              <a:alpha val="78000"/>
            </a:schemeClr>
          </a:solidFill>
          <a:ln w="57150" cmpd="thickThin">
            <a:solidFill>
              <a:srgbClr val="E74B4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55350" y="3429632"/>
            <a:ext cx="2149208" cy="3038781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1494013" y="3548598"/>
            <a:ext cx="2296838" cy="3152245"/>
            <a:chOff x="1797983" y="2928034"/>
            <a:chExt cx="2450167" cy="3362678"/>
          </a:xfrm>
        </p:grpSpPr>
        <p:cxnSp>
          <p:nvCxnSpPr>
            <p:cNvPr id="16" name="Straight Connector 15"/>
            <p:cNvCxnSpPr/>
            <p:nvPr/>
          </p:nvCxnSpPr>
          <p:spPr>
            <a:xfrm flipH="1">
              <a:off x="3890423" y="3017520"/>
              <a:ext cx="44892" cy="2004060"/>
            </a:xfrm>
            <a:prstGeom prst="line">
              <a:avLst/>
            </a:prstGeom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7983" y="2928034"/>
              <a:ext cx="2450167" cy="3362678"/>
            </a:xfrm>
            <a:prstGeom prst="rect">
              <a:avLst/>
            </a:prstGeom>
          </p:spPr>
        </p:pic>
      </p:grpSp>
      <p:pic>
        <p:nvPicPr>
          <p:cNvPr id="21" name="Picture 2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46455" y="4414526"/>
            <a:ext cx="1842738" cy="27677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2"/>
          <a:stretch/>
        </p:blipFill>
        <p:spPr>
          <a:xfrm>
            <a:off x="1494620" y="3563259"/>
            <a:ext cx="2288468" cy="312748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732681">
            <a:off x="2246277" y="4513310"/>
            <a:ext cx="1842738" cy="276775"/>
          </a:xfrm>
          <a:prstGeom prst="rect">
            <a:avLst/>
          </a:prstGeom>
        </p:spPr>
      </p:pic>
      <p:sp>
        <p:nvSpPr>
          <p:cNvPr id="27" name="Rounded Rectangle 26"/>
          <p:cNvSpPr/>
          <p:nvPr/>
        </p:nvSpPr>
        <p:spPr>
          <a:xfrm>
            <a:off x="7673612" y="501272"/>
            <a:ext cx="3291840" cy="100584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1</a:t>
            </a:r>
            <a:endParaRPr lang="en-US" sz="3600" b="1" dirty="0">
              <a:solidFill>
                <a:prstClr val="black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7673612" y="1793965"/>
            <a:ext cx="3291840" cy="100584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2</a:t>
            </a:r>
            <a:endParaRPr lang="en-US" sz="3600" b="1" dirty="0">
              <a:solidFill>
                <a:prstClr val="black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2" name="Picture 3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230293" y="5616940"/>
            <a:ext cx="1731414" cy="749873"/>
          </a:xfrm>
          <a:prstGeom prst="rect">
            <a:avLst/>
          </a:prstGeom>
        </p:spPr>
      </p:pic>
      <p:sp>
        <p:nvSpPr>
          <p:cNvPr id="2" name="5-Point Star 1"/>
          <p:cNvSpPr/>
          <p:nvPr/>
        </p:nvSpPr>
        <p:spPr>
          <a:xfrm>
            <a:off x="12778238" y="501272"/>
            <a:ext cx="914400" cy="914400"/>
          </a:xfrm>
          <a:prstGeom prst="star5">
            <a:avLst>
              <a:gd name="adj" fmla="val 26636"/>
              <a:gd name="hf" fmla="val 105146"/>
              <a:gd name="vf" fmla="val 11055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8" name="Picture 17" hidden="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827" y="-728459"/>
            <a:ext cx="6607668" cy="599872"/>
          </a:xfrm>
          <a:prstGeom prst="rect">
            <a:avLst/>
          </a:prstGeom>
        </p:spPr>
      </p:pic>
      <p:sp>
        <p:nvSpPr>
          <p:cNvPr id="19" name="TextBox 18" hidden="1">
            <a:extLst>
              <a:ext uri="{FF2B5EF4-FFF2-40B4-BE49-F238E27FC236}">
                <a16:creationId xmlns:a16="http://schemas.microsoft.com/office/drawing/2014/main" id="{27EF4EE4-346A-4B52-B1EE-9FB59A2E422C}"/>
              </a:ext>
            </a:extLst>
          </p:cNvPr>
          <p:cNvSpPr txBox="1"/>
          <p:nvPr/>
        </p:nvSpPr>
        <p:spPr>
          <a:xfrm>
            <a:off x="-3276903" y="3576902"/>
            <a:ext cx="274626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</a:p>
          <a:p>
            <a:pPr algn="ctr"/>
            <a:r>
              <a:rPr lang="en-US" sz="280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</a:p>
        </p:txBody>
      </p:sp>
      <p:pic>
        <p:nvPicPr>
          <p:cNvPr id="20" name="Picture 19" hidden="1">
            <a:extLst>
              <a:ext uri="{FF2B5EF4-FFF2-40B4-BE49-F238E27FC236}">
                <a16:creationId xmlns:a16="http://schemas.microsoft.com/office/drawing/2014/main" id="{86D3637B-1FDE-4DDF-9132-BFE7AC92FB44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04016" y="600075"/>
            <a:ext cx="2773378" cy="282892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10436" y="556787"/>
            <a:ext cx="53512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00B0F0"/>
                </a:solidFill>
                <a:latin typeface="UTM Cookies" panose="02040603050506020204" pitchFamily="18" charset="0"/>
              </a:rPr>
              <a:t>Số cần điền vào chỗ trống là</a:t>
            </a:r>
          </a:p>
        </p:txBody>
      </p:sp>
      <p:sp>
        <p:nvSpPr>
          <p:cNvPr id="26" name="Text Box 21"/>
          <p:cNvSpPr txBox="1">
            <a:spLocks noChangeArrowheads="1"/>
          </p:cNvSpPr>
          <p:nvPr/>
        </p:nvSpPr>
        <p:spPr bwMode="auto">
          <a:xfrm>
            <a:off x="2133600" y="1295400"/>
            <a:ext cx="46482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>
                <a:latin typeface="Times New Roman" panose="02020603050405020304" pitchFamily="18" charset="0"/>
              </a:rPr>
              <a:t>2125       212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en-US">
                <a:latin typeface="Times New Roman" panose="02020603050405020304" pitchFamily="18" charset="0"/>
              </a:rPr>
              <a:t>0005            0       </a:t>
            </a:r>
          </a:p>
        </p:txBody>
      </p:sp>
      <p:sp>
        <p:nvSpPr>
          <p:cNvPr id="29" name="Line 22"/>
          <p:cNvSpPr>
            <a:spLocks noChangeShapeType="1"/>
          </p:cNvSpPr>
          <p:nvPr/>
        </p:nvSpPr>
        <p:spPr bwMode="auto">
          <a:xfrm>
            <a:off x="3581400" y="1371600"/>
            <a:ext cx="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" name="Line 23"/>
          <p:cNvSpPr>
            <a:spLocks noChangeShapeType="1"/>
          </p:cNvSpPr>
          <p:nvPr/>
        </p:nvSpPr>
        <p:spPr bwMode="auto">
          <a:xfrm>
            <a:off x="3581400" y="1828800"/>
            <a:ext cx="1066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" name="Rectangle 24"/>
          <p:cNvSpPr>
            <a:spLocks noChangeArrowheads="1"/>
          </p:cNvSpPr>
          <p:nvPr/>
        </p:nvSpPr>
        <p:spPr bwMode="auto">
          <a:xfrm>
            <a:off x="3657600" y="2057400"/>
            <a:ext cx="5334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  <p:sp>
        <p:nvSpPr>
          <p:cNvPr id="4" name="TextBox 3"/>
          <p:cNvSpPr txBox="1"/>
          <p:nvPr/>
        </p:nvSpPr>
        <p:spPr>
          <a:xfrm>
            <a:off x="3728496" y="2043752"/>
            <a:ext cx="4079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766721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3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4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1.11111E-6 L 0.49179 0.02222 " pathEditMode="relative" rAng="0" ptsTypes="AA">
                                      <p:cBhvr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583" y="111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flecha_clava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9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0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anc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7.40741E-7 L 0.51211 0.22593 " pathEditMode="relative" rAng="0" ptsTypes="AA">
                                      <p:cBhvr>
                                        <p:cTn id="60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599" y="1129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750"/>
                            </p:stCondLst>
                            <p:childTnLst>
                              <p:par>
                                <p:cTn id="6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5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28" grpId="0" animBg="1"/>
      <p:bldP spid="28" grpId="1" animBg="1"/>
      <p:bldP spid="3" grpId="0"/>
      <p:bldP spid="26" grpId="0"/>
      <p:bldP spid="29" grpId="0" animBg="1"/>
      <p:bldP spid="31" grpId="0" animBg="1"/>
      <p:bldP spid="33" grpId="0" animBg="1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29" y="-9442"/>
            <a:ext cx="12193057" cy="687688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l="12895" t="3263" r="16733" b="12892"/>
          <a:stretch/>
        </p:blipFill>
        <p:spPr>
          <a:xfrm>
            <a:off x="4300769" y="1692218"/>
            <a:ext cx="3583836" cy="461011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/>
          <a:srcRect l="11913" r="12482" b="73551"/>
          <a:stretch/>
        </p:blipFill>
        <p:spPr>
          <a:xfrm>
            <a:off x="2184400" y="1136255"/>
            <a:ext cx="8107680" cy="2321941"/>
          </a:xfrm>
          <a:prstGeom prst="rect">
            <a:avLst/>
          </a:prstGeom>
        </p:spPr>
      </p:pic>
      <p:pic>
        <p:nvPicPr>
          <p:cNvPr id="13" name="Picture 12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72533" y="5927397"/>
            <a:ext cx="1731414" cy="749873"/>
          </a:xfrm>
          <a:prstGeom prst="rect">
            <a:avLst/>
          </a:prstGeom>
        </p:spPr>
      </p:pic>
      <p:pic>
        <p:nvPicPr>
          <p:cNvPr id="7" name="Picture 6" hidden="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827" y="-728459"/>
            <a:ext cx="6607668" cy="599872"/>
          </a:xfrm>
          <a:prstGeom prst="rect">
            <a:avLst/>
          </a:prstGeom>
        </p:spPr>
      </p:pic>
      <p:sp>
        <p:nvSpPr>
          <p:cNvPr id="8" name="TextBox 7" hidden="1">
            <a:extLst>
              <a:ext uri="{FF2B5EF4-FFF2-40B4-BE49-F238E27FC236}">
                <a16:creationId xmlns:a16="http://schemas.microsoft.com/office/drawing/2014/main" id="{27EF4EE4-346A-4B52-B1EE-9FB59A2E422C}"/>
              </a:ext>
            </a:extLst>
          </p:cNvPr>
          <p:cNvSpPr txBox="1"/>
          <p:nvPr/>
        </p:nvSpPr>
        <p:spPr>
          <a:xfrm>
            <a:off x="-3276903" y="3576902"/>
            <a:ext cx="274626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</a:p>
          <a:p>
            <a:pPr algn="ctr"/>
            <a:r>
              <a:rPr lang="en-US" sz="280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</a:p>
        </p:txBody>
      </p:sp>
      <p:pic>
        <p:nvPicPr>
          <p:cNvPr id="9" name="Picture 8" hidden="1">
            <a:extLst>
              <a:ext uri="{FF2B5EF4-FFF2-40B4-BE49-F238E27FC236}">
                <a16:creationId xmlns:a16="http://schemas.microsoft.com/office/drawing/2014/main" id="{86D3637B-1FDE-4DDF-9132-BFE7AC92FB4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04016" y="600075"/>
            <a:ext cx="2773378" cy="282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924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flecha_clava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1815" y="891069"/>
            <a:ext cx="8884285" cy="535559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6415" y="1374775"/>
            <a:ext cx="680085" cy="111569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999081">
            <a:off x="1737360" y="5261610"/>
            <a:ext cx="724535" cy="8591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1815" y="3449955"/>
            <a:ext cx="640080" cy="102679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299045" y="359875"/>
            <a:ext cx="45583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>
                <a:solidFill>
                  <a:srgbClr val="FFC000"/>
                </a:solidFill>
                <a:latin typeface="UTM Thanh Nhac TL" panose="02040603050506020204" pitchFamily="18" charset="0"/>
              </a:rPr>
              <a:t>Dặn dò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425019" y="1491233"/>
            <a:ext cx="63325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UTM Silk Script" panose="02040603050506020204" pitchFamily="18" charset="0"/>
              </a:rPr>
              <a:t>Hoàn thành các bài tập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11940" y="3245698"/>
            <a:ext cx="63325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UTM Silk Script" panose="02040603050506020204" pitchFamily="18" charset="0"/>
              </a:rPr>
              <a:t>Thực hiện thành thạo phép chia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75097" y="5175817"/>
            <a:ext cx="63325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UTM Silk Script" panose="02040603050506020204" pitchFamily="18" charset="0"/>
              </a:rPr>
              <a:t>Chuẩn bị cho bài sau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6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inpin heiti" charset="-122"/>
              <a:ea typeface="inpin heiti" charset="-122"/>
            </a:endParaRPr>
          </a:p>
        </p:txBody>
      </p:sp>
      <p:sp>
        <p:nvSpPr>
          <p:cNvPr id="9" name="矩形 8"/>
          <p:cNvSpPr/>
          <p:nvPr userDrawn="1"/>
        </p:nvSpPr>
        <p:spPr>
          <a:xfrm>
            <a:off x="529668" y="470579"/>
            <a:ext cx="11132665" cy="5916842"/>
          </a:xfrm>
          <a:prstGeom prst="rect">
            <a:avLst/>
          </a:prstGeom>
          <a:solidFill>
            <a:srgbClr val="F5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inpin heiti" charset="-122"/>
              <a:ea typeface="inpin heiti" charset="-122"/>
            </a:endParaRPr>
          </a:p>
        </p:txBody>
      </p:sp>
      <p:pic>
        <p:nvPicPr>
          <p:cNvPr id="7" name="稻壳儿春秋广告/盗版必究        原创来源：http://chn.docer.com/works?userid=199329941#!/work_time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537" y="138925"/>
            <a:ext cx="10834016" cy="637441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1915" y="3902334"/>
            <a:ext cx="757176" cy="1239596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6427" y="1872188"/>
            <a:ext cx="671083" cy="715536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04129" y="3335989"/>
            <a:ext cx="316050" cy="30393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511968" y="1963342"/>
            <a:ext cx="567096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>
                <a:solidFill>
                  <a:schemeClr val="accent2">
                    <a:lumMod val="75000"/>
                  </a:schemeClr>
                </a:solidFill>
                <a:latin typeface="UTM Silk Script" panose="02040603050506020204" pitchFamily="18" charset="0"/>
              </a:rPr>
              <a:t>Chúc các em học tốt 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lh6.googleusercontent.com/7Ip1UUwTHrgSIQ1UkNiDbEQOaVltI-3cS2tIl2apmDZ0165_pti3q9eJi1MnmTVivLrOMFBnC1HtopiWkOLAaVnTu1sz-W1M2CNqJsZvVSbickaMDmkVwUYNUyJX__aC_OPQKtN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789" y="555322"/>
            <a:ext cx="12320789" cy="6302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5221" y="1093594"/>
            <a:ext cx="9020036" cy="451364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0372" y="4676738"/>
            <a:ext cx="757176" cy="123959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601532" y="3152663"/>
            <a:ext cx="637504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UVF Connie" panose="04030505020202020503" pitchFamily="82" charset="0"/>
              </a:rPr>
              <a:t>KHỞI ĐỘNG</a:t>
            </a:r>
          </a:p>
        </p:txBody>
      </p:sp>
      <p:pic>
        <p:nvPicPr>
          <p:cNvPr id="9" name="Picture 4" descr="https://lh5.googleusercontent.com/Atz0NpouD5dM5RCTe8UHyxlybaSLy9SXTm10Y30sX0jOrNVGGjQfUoN4CoOuMdl2m3viIp2AgazG4nRvHwL89dN2BznFzXuRS0y3oSt49BXNOrj1YEr5v8234499FiozsV2DbuTI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8206" y="1093594"/>
            <a:ext cx="11940210" cy="5970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A_图片 6" descr="图片包含 运输, 气球, 航空器&#10;&#10;已生成极高可信度的说明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717" y="-44321"/>
            <a:ext cx="2487941" cy="2167449"/>
          </a:xfrm>
          <a:prstGeom prst="rect">
            <a:avLst/>
          </a:prstGeom>
        </p:spPr>
      </p:pic>
      <p:pic>
        <p:nvPicPr>
          <p:cNvPr id="11" name="图片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9708" y="444802"/>
            <a:ext cx="2055266" cy="13612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2.96296E-6 L 4.375E-6 -2.96296E-6 C -0.00794 0.00116 -0.01589 0.00208 -0.0237 0.0037 C -0.03425 0.00555 -0.04479 0.0088 -0.05534 0.01065 C -0.07305 0.01366 -0.1086 0.01759 -0.1086 0.01759 C -0.18763 0.05903 -0.13047 0.03542 -0.28425 0.03171 C -0.29219 0.0294 -0.3 0.02662 -0.30794 0.02477 C -0.3138 0.02315 -0.31992 0.02384 -0.32565 0.02106 C -0.328 0.02014 -0.3293 0.01458 -0.33164 0.01412 C -0.34597 0.01111 -0.36055 0.01111 -0.375 0.01065 L -0.53685 0.00717 C -0.54375 0.00092 -0.5487 -0.00417 -0.55664 -0.00695 C -0.56641 -0.01019 -0.57643 -0.01134 -0.5862 -0.01389 C -0.58959 -0.01482 -0.59271 -0.01736 -0.5961 -0.01736 C -0.62761 -0.01852 -0.65925 -0.01736 -0.69076 -0.01736 L -0.69076 -0.01736 " pathEditMode="relative" ptsTypes="AAAAAAAAAAAAAAAA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6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8954339" y="4174188"/>
            <a:ext cx="2453779" cy="2021094"/>
            <a:chOff x="376243" y="2494462"/>
            <a:chExt cx="4528642" cy="4258302"/>
          </a:xfrm>
        </p:grpSpPr>
        <p:pic>
          <p:nvPicPr>
            <p:cNvPr id="3" name="图片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6243" y="2494462"/>
              <a:ext cx="4093110" cy="4258302"/>
            </a:xfrm>
            <a:prstGeom prst="rect">
              <a:avLst/>
            </a:prstGeom>
          </p:spPr>
        </p:pic>
        <p:pic>
          <p:nvPicPr>
            <p:cNvPr id="4" name="图片 2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98010" y="3753898"/>
              <a:ext cx="2806875" cy="1368552"/>
            </a:xfrm>
            <a:prstGeom prst="rect">
              <a:avLst/>
            </a:prstGeom>
          </p:spPr>
        </p:pic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0754">
            <a:off x="9078156" y="445290"/>
            <a:ext cx="2323782" cy="2321158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739981" y="229982"/>
            <a:ext cx="9441248" cy="3461485"/>
            <a:chOff x="739981" y="229982"/>
            <a:chExt cx="9441248" cy="3461485"/>
          </a:xfrm>
        </p:grpSpPr>
        <p:pic>
          <p:nvPicPr>
            <p:cNvPr id="7" name="图片 1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9981" y="229982"/>
              <a:ext cx="2228615" cy="3461485"/>
            </a:xfrm>
            <a:prstGeom prst="rect">
              <a:avLst/>
            </a:prstGeom>
          </p:spPr>
        </p:pic>
        <p:grpSp>
          <p:nvGrpSpPr>
            <p:cNvPr id="8" name="组合 29"/>
            <p:cNvGrpSpPr/>
            <p:nvPr/>
          </p:nvGrpSpPr>
          <p:grpSpPr>
            <a:xfrm>
              <a:off x="2711623" y="229982"/>
              <a:ext cx="7469606" cy="1122492"/>
              <a:chOff x="6098064" y="734895"/>
              <a:chExt cx="7469606" cy="1122492"/>
            </a:xfrm>
          </p:grpSpPr>
          <p:sp>
            <p:nvSpPr>
              <p:cNvPr id="9" name="文本框 6"/>
              <p:cNvSpPr txBox="1"/>
              <p:nvPr/>
            </p:nvSpPr>
            <p:spPr>
              <a:xfrm flipH="1">
                <a:off x="6265211" y="975596"/>
                <a:ext cx="730245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>
                  <a:defRPr sz="3600" b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方正静蕾简体" panose="02000000000000000000" pitchFamily="2" charset="-122"/>
                    <a:ea typeface="方正静蕾简体" panose="02000000000000000000" pitchFamily="2" charset="-122"/>
                  </a:defRPr>
                </a:lvl1pPr>
              </a:lstStyle>
              <a:p>
                <a:pPr algn="ctr"/>
                <a:r>
                  <a:rPr lang="en-US" altLang="zh-CN" sz="4000">
                    <a:solidFill>
                      <a:srgbClr val="00A0DB"/>
                    </a:solidFill>
                    <a:latin typeface="汉仪橄榄体繁" panose="02010609000101010101" pitchFamily="49" charset="-122"/>
                    <a:ea typeface="汉仪橄榄体繁" panose="02010609000101010101" pitchFamily="49" charset="-122"/>
                  </a:rPr>
                  <a:t>Đặt tính rồi tính</a:t>
                </a:r>
                <a:endParaRPr lang="zh-CN" altLang="en-US" sz="4000" dirty="0">
                  <a:solidFill>
                    <a:srgbClr val="00A0DB"/>
                  </a:solidFill>
                  <a:latin typeface="汉仪橄榄体繁" panose="02010609000101010101" pitchFamily="49" charset="-122"/>
                  <a:ea typeface="汉仪橄榄体繁" panose="02010609000101010101" pitchFamily="49" charset="-122"/>
                </a:endParaRPr>
              </a:p>
            </p:txBody>
          </p:sp>
          <p:sp>
            <p:nvSpPr>
              <p:cNvPr id="10" name="任意多边形 21"/>
              <p:cNvSpPr/>
              <p:nvPr/>
            </p:nvSpPr>
            <p:spPr>
              <a:xfrm>
                <a:off x="6098064" y="734895"/>
                <a:ext cx="7087469" cy="1122492"/>
              </a:xfrm>
              <a:custGeom>
                <a:avLst/>
                <a:gdLst>
                  <a:gd name="connsiteX0" fmla="*/ 356426 w 1082292"/>
                  <a:gd name="connsiteY0" fmla="*/ 1038149 h 1166599"/>
                  <a:gd name="connsiteX1" fmla="*/ 21889 w 1082292"/>
                  <a:gd name="connsiteY1" fmla="*/ 714764 h 1166599"/>
                  <a:gd name="connsiteX2" fmla="*/ 99948 w 1082292"/>
                  <a:gd name="connsiteY2" fmla="*/ 212959 h 1166599"/>
                  <a:gd name="connsiteX3" fmla="*/ 646358 w 1082292"/>
                  <a:gd name="connsiteY3" fmla="*/ 1085 h 1166599"/>
                  <a:gd name="connsiteX4" fmla="*/ 1058953 w 1082292"/>
                  <a:gd name="connsiteY4" fmla="*/ 291017 h 1166599"/>
                  <a:gd name="connsiteX5" fmla="*/ 947441 w 1082292"/>
                  <a:gd name="connsiteY5" fmla="*/ 1082754 h 1166599"/>
                  <a:gd name="connsiteX6" fmla="*/ 256065 w 1082292"/>
                  <a:gd name="connsiteY6" fmla="*/ 1105056 h 1166599"/>
                  <a:gd name="connsiteX0-1" fmla="*/ 356426 w 1122646"/>
                  <a:gd name="connsiteY0-2" fmla="*/ 1038149 h 1122492"/>
                  <a:gd name="connsiteX1-3" fmla="*/ 21889 w 1122646"/>
                  <a:gd name="connsiteY1-4" fmla="*/ 714764 h 1122492"/>
                  <a:gd name="connsiteX2-5" fmla="*/ 99948 w 1122646"/>
                  <a:gd name="connsiteY2-6" fmla="*/ 212959 h 1122492"/>
                  <a:gd name="connsiteX3-7" fmla="*/ 646358 w 1122646"/>
                  <a:gd name="connsiteY3-8" fmla="*/ 1085 h 1122492"/>
                  <a:gd name="connsiteX4-9" fmla="*/ 1058953 w 1122646"/>
                  <a:gd name="connsiteY4-10" fmla="*/ 291017 h 1122492"/>
                  <a:gd name="connsiteX5-11" fmla="*/ 1036650 w 1122646"/>
                  <a:gd name="connsiteY5-12" fmla="*/ 937788 h 1122492"/>
                  <a:gd name="connsiteX6-13" fmla="*/ 256065 w 1122646"/>
                  <a:gd name="connsiteY6-14" fmla="*/ 1105056 h 1122492"/>
                  <a:gd name="connsiteX0-15" fmla="*/ 356426 w 1122646"/>
                  <a:gd name="connsiteY0-16" fmla="*/ 1038149 h 1122492"/>
                  <a:gd name="connsiteX1-17" fmla="*/ 21889 w 1122646"/>
                  <a:gd name="connsiteY1-18" fmla="*/ 714764 h 1122492"/>
                  <a:gd name="connsiteX2-19" fmla="*/ 99948 w 1122646"/>
                  <a:gd name="connsiteY2-20" fmla="*/ 212959 h 1122492"/>
                  <a:gd name="connsiteX3-21" fmla="*/ 646358 w 1122646"/>
                  <a:gd name="connsiteY3-22" fmla="*/ 1085 h 1122492"/>
                  <a:gd name="connsiteX4-23" fmla="*/ 1058953 w 1122646"/>
                  <a:gd name="connsiteY4-24" fmla="*/ 291017 h 1122492"/>
                  <a:gd name="connsiteX5-25" fmla="*/ 1036650 w 1122646"/>
                  <a:gd name="connsiteY5-26" fmla="*/ 937788 h 1122492"/>
                  <a:gd name="connsiteX6-27" fmla="*/ 256065 w 1122646"/>
                  <a:gd name="connsiteY6-28" fmla="*/ 1105056 h 1122492"/>
                  <a:gd name="connsiteX0-29" fmla="*/ 224677 w 1113560"/>
                  <a:gd name="connsiteY0-30" fmla="*/ 1071603 h 1122492"/>
                  <a:gd name="connsiteX1-31" fmla="*/ 12803 w 1113560"/>
                  <a:gd name="connsiteY1-32" fmla="*/ 714764 h 1122492"/>
                  <a:gd name="connsiteX2-33" fmla="*/ 90862 w 1113560"/>
                  <a:gd name="connsiteY2-34" fmla="*/ 212959 h 1122492"/>
                  <a:gd name="connsiteX3-35" fmla="*/ 637272 w 1113560"/>
                  <a:gd name="connsiteY3-36" fmla="*/ 1085 h 1122492"/>
                  <a:gd name="connsiteX4-37" fmla="*/ 1049867 w 1113560"/>
                  <a:gd name="connsiteY4-38" fmla="*/ 291017 h 1122492"/>
                  <a:gd name="connsiteX5-39" fmla="*/ 1027564 w 1113560"/>
                  <a:gd name="connsiteY5-40" fmla="*/ 937788 h 1122492"/>
                  <a:gd name="connsiteX6-41" fmla="*/ 246979 w 1113560"/>
                  <a:gd name="connsiteY6-42" fmla="*/ 1105056 h 1122492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</a:cxnLst>
                <a:rect l="l" t="t" r="r" b="b"/>
                <a:pathLst>
                  <a:path w="1113560" h="1122492">
                    <a:moveTo>
                      <a:pt x="224677" y="1071603"/>
                    </a:moveTo>
                    <a:cubicBezTo>
                      <a:pt x="78781" y="978676"/>
                      <a:pt x="35105" y="857871"/>
                      <a:pt x="12803" y="714764"/>
                    </a:cubicBezTo>
                    <a:cubicBezTo>
                      <a:pt x="-9499" y="571657"/>
                      <a:pt x="-13216" y="331905"/>
                      <a:pt x="90862" y="212959"/>
                    </a:cubicBezTo>
                    <a:cubicBezTo>
                      <a:pt x="194940" y="94013"/>
                      <a:pt x="477438" y="-11925"/>
                      <a:pt x="637272" y="1085"/>
                    </a:cubicBezTo>
                    <a:cubicBezTo>
                      <a:pt x="797106" y="14095"/>
                      <a:pt x="984818" y="134900"/>
                      <a:pt x="1049867" y="291017"/>
                    </a:cubicBezTo>
                    <a:cubicBezTo>
                      <a:pt x="1114916" y="447134"/>
                      <a:pt x="1161379" y="802115"/>
                      <a:pt x="1027564" y="937788"/>
                    </a:cubicBezTo>
                    <a:cubicBezTo>
                      <a:pt x="893749" y="1073461"/>
                      <a:pt x="525759" y="1161741"/>
                      <a:pt x="246979" y="1105056"/>
                    </a:cubicBezTo>
                  </a:path>
                </a:pathLst>
              </a:custGeom>
              <a:noFill/>
              <a:ln>
                <a:solidFill>
                  <a:srgbClr val="00A0D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2926315" y="1794257"/>
            <a:ext cx="26010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 b="1">
                <a:latin typeface="Times New Roman" panose="02020603050405020304" pitchFamily="18" charset="0"/>
              </a:rPr>
              <a:t>2420 : 12</a:t>
            </a: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6533116" y="1832357"/>
            <a:ext cx="2032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 b="1">
                <a:latin typeface="Times New Roman" panose="02020603050405020304" pitchFamily="18" charset="0"/>
              </a:rPr>
              <a:t>2996 : 28</a:t>
            </a:r>
          </a:p>
        </p:txBody>
      </p:sp>
      <p:grpSp>
        <p:nvGrpSpPr>
          <p:cNvPr id="15" name="Group 8"/>
          <p:cNvGrpSpPr>
            <a:grpSpLocks/>
          </p:cNvGrpSpPr>
          <p:nvPr/>
        </p:nvGrpSpPr>
        <p:grpSpPr bwMode="auto">
          <a:xfrm>
            <a:off x="3802046" y="2796231"/>
            <a:ext cx="1143000" cy="1752600"/>
            <a:chOff x="1392" y="288"/>
            <a:chExt cx="720" cy="1632"/>
          </a:xfrm>
        </p:grpSpPr>
        <p:sp>
          <p:nvSpPr>
            <p:cNvPr id="16" name="Line 9"/>
            <p:cNvSpPr>
              <a:spLocks noChangeShapeType="1"/>
            </p:cNvSpPr>
            <p:nvPr/>
          </p:nvSpPr>
          <p:spPr bwMode="auto">
            <a:xfrm>
              <a:off x="1392" y="288"/>
              <a:ext cx="0" cy="163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Line 10"/>
            <p:cNvSpPr>
              <a:spLocks noChangeShapeType="1"/>
            </p:cNvSpPr>
            <p:nvPr/>
          </p:nvSpPr>
          <p:spPr bwMode="auto">
            <a:xfrm>
              <a:off x="1392" y="624"/>
              <a:ext cx="72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8" name="Group 11"/>
          <p:cNvGrpSpPr>
            <a:grpSpLocks/>
          </p:cNvGrpSpPr>
          <p:nvPr/>
        </p:nvGrpSpPr>
        <p:grpSpPr bwMode="auto">
          <a:xfrm>
            <a:off x="7612046" y="2720031"/>
            <a:ext cx="1143000" cy="1828800"/>
            <a:chOff x="1392" y="288"/>
            <a:chExt cx="720" cy="1632"/>
          </a:xfrm>
        </p:grpSpPr>
        <p:sp>
          <p:nvSpPr>
            <p:cNvPr id="19" name="Line 12"/>
            <p:cNvSpPr>
              <a:spLocks noChangeShapeType="1"/>
            </p:cNvSpPr>
            <p:nvPr/>
          </p:nvSpPr>
          <p:spPr bwMode="auto">
            <a:xfrm>
              <a:off x="1392" y="288"/>
              <a:ext cx="0" cy="163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Line 13"/>
            <p:cNvSpPr>
              <a:spLocks noChangeShapeType="1"/>
            </p:cNvSpPr>
            <p:nvPr/>
          </p:nvSpPr>
          <p:spPr bwMode="auto">
            <a:xfrm>
              <a:off x="1392" y="624"/>
              <a:ext cx="72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1" name="Text Box 14"/>
          <p:cNvSpPr txBox="1">
            <a:spLocks noChangeArrowheads="1"/>
          </p:cNvSpPr>
          <p:nvPr/>
        </p:nvSpPr>
        <p:spPr bwMode="auto">
          <a:xfrm>
            <a:off x="2506646" y="2720031"/>
            <a:ext cx="1219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vi-VN" altLang="en-US">
              <a:solidFill>
                <a:srgbClr val="3333FF"/>
              </a:solidFill>
            </a:endParaRPr>
          </a:p>
        </p:txBody>
      </p:sp>
      <p:sp>
        <p:nvSpPr>
          <p:cNvPr id="22" name="Text Box 15"/>
          <p:cNvSpPr txBox="1">
            <a:spLocks noChangeArrowheads="1"/>
          </p:cNvSpPr>
          <p:nvPr/>
        </p:nvSpPr>
        <p:spPr bwMode="auto">
          <a:xfrm>
            <a:off x="2735246" y="2700981"/>
            <a:ext cx="1143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3333FF"/>
                </a:solidFill>
                <a:latin typeface="Times New Roman" panose="02020603050405020304" pitchFamily="18" charset="0"/>
              </a:rPr>
              <a:t>2420</a:t>
            </a:r>
          </a:p>
        </p:txBody>
      </p:sp>
      <p:sp>
        <p:nvSpPr>
          <p:cNvPr id="23" name="Text Box 16"/>
          <p:cNvSpPr txBox="1">
            <a:spLocks noChangeArrowheads="1"/>
          </p:cNvSpPr>
          <p:nvPr/>
        </p:nvSpPr>
        <p:spPr bwMode="auto">
          <a:xfrm>
            <a:off x="3849671" y="2645419"/>
            <a:ext cx="11430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3333FF"/>
                </a:solidFill>
                <a:latin typeface="Times New Roman" panose="02020603050405020304" pitchFamily="18" charset="0"/>
              </a:rPr>
              <a:t>12</a:t>
            </a:r>
          </a:p>
        </p:txBody>
      </p:sp>
      <p:sp>
        <p:nvSpPr>
          <p:cNvPr id="24" name="Text Box 17"/>
          <p:cNvSpPr txBox="1">
            <a:spLocks noChangeArrowheads="1"/>
          </p:cNvSpPr>
          <p:nvPr/>
        </p:nvSpPr>
        <p:spPr bwMode="auto">
          <a:xfrm>
            <a:off x="2735246" y="3101031"/>
            <a:ext cx="1143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vi-VN" altLang="en-US" b="1">
              <a:solidFill>
                <a:srgbClr val="3333FF"/>
              </a:solidFill>
            </a:endParaRPr>
          </a:p>
        </p:txBody>
      </p:sp>
      <p:sp>
        <p:nvSpPr>
          <p:cNvPr id="25" name="Text Box 18"/>
          <p:cNvSpPr txBox="1">
            <a:spLocks noChangeArrowheads="1"/>
          </p:cNvSpPr>
          <p:nvPr/>
        </p:nvSpPr>
        <p:spPr bwMode="auto">
          <a:xfrm>
            <a:off x="2419334" y="2956569"/>
            <a:ext cx="12192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vi-VN" altLang="en-US">
              <a:solidFill>
                <a:srgbClr val="3333FF"/>
              </a:solidFill>
            </a:endParaRPr>
          </a:p>
        </p:txBody>
      </p:sp>
      <p:sp>
        <p:nvSpPr>
          <p:cNvPr id="26" name="Text Box 19"/>
          <p:cNvSpPr txBox="1">
            <a:spLocks noChangeArrowheads="1"/>
          </p:cNvSpPr>
          <p:nvPr/>
        </p:nvSpPr>
        <p:spPr bwMode="auto">
          <a:xfrm>
            <a:off x="2963846" y="3124844"/>
            <a:ext cx="990600" cy="204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3333FF"/>
                </a:solidFill>
                <a:latin typeface="Times New Roman" panose="02020603050405020304" pitchFamily="18" charset="0"/>
              </a:rPr>
              <a:t>020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3333FF"/>
                </a:solidFill>
                <a:latin typeface="Times New Roman" panose="02020603050405020304" pitchFamily="18" charset="0"/>
              </a:rPr>
              <a:t>    8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US" altLang="en-US">
              <a:solidFill>
                <a:srgbClr val="3333FF"/>
              </a:solidFill>
            </a:endParaRPr>
          </a:p>
        </p:txBody>
      </p:sp>
      <p:sp>
        <p:nvSpPr>
          <p:cNvPr id="27" name="Text Box 20"/>
          <p:cNvSpPr txBox="1">
            <a:spLocks noChangeArrowheads="1"/>
          </p:cNvSpPr>
          <p:nvPr/>
        </p:nvSpPr>
        <p:spPr bwMode="auto">
          <a:xfrm>
            <a:off x="3878246" y="3131194"/>
            <a:ext cx="11430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3333FF"/>
                </a:solidFill>
                <a:latin typeface="Times New Roman" panose="02020603050405020304" pitchFamily="18" charset="0"/>
              </a:rPr>
              <a:t>201</a:t>
            </a:r>
          </a:p>
        </p:txBody>
      </p:sp>
      <p:sp>
        <p:nvSpPr>
          <p:cNvPr id="28" name="Text Box 21"/>
          <p:cNvSpPr txBox="1">
            <a:spLocks noChangeArrowheads="1"/>
          </p:cNvSpPr>
          <p:nvPr/>
        </p:nvSpPr>
        <p:spPr bwMode="auto">
          <a:xfrm>
            <a:off x="6316646" y="2600969"/>
            <a:ext cx="11430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3333FF"/>
                </a:solidFill>
                <a:latin typeface="Times New Roman" panose="02020603050405020304" pitchFamily="18" charset="0"/>
              </a:rPr>
              <a:t>2996</a:t>
            </a:r>
          </a:p>
        </p:txBody>
      </p:sp>
      <p:sp>
        <p:nvSpPr>
          <p:cNvPr id="29" name="Text Box 22"/>
          <p:cNvSpPr txBox="1">
            <a:spLocks noChangeArrowheads="1"/>
          </p:cNvSpPr>
          <p:nvPr/>
        </p:nvSpPr>
        <p:spPr bwMode="auto">
          <a:xfrm>
            <a:off x="7612046" y="2567631"/>
            <a:ext cx="1143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3333FF"/>
                </a:solidFill>
                <a:latin typeface="Times New Roman" panose="02020603050405020304" pitchFamily="18" charset="0"/>
              </a:rPr>
              <a:t>28</a:t>
            </a:r>
          </a:p>
        </p:txBody>
      </p:sp>
      <p:sp>
        <p:nvSpPr>
          <p:cNvPr id="30" name="Text Box 23"/>
          <p:cNvSpPr txBox="1">
            <a:spLocks noChangeArrowheads="1"/>
          </p:cNvSpPr>
          <p:nvPr/>
        </p:nvSpPr>
        <p:spPr bwMode="auto">
          <a:xfrm>
            <a:off x="7612046" y="3110556"/>
            <a:ext cx="1143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3333FF"/>
                </a:solidFill>
                <a:latin typeface="Times New Roman" panose="02020603050405020304" pitchFamily="18" charset="0"/>
              </a:rPr>
              <a:t>107</a:t>
            </a:r>
          </a:p>
        </p:txBody>
      </p:sp>
      <p:sp>
        <p:nvSpPr>
          <p:cNvPr id="31" name="Text Box 24"/>
          <p:cNvSpPr txBox="1">
            <a:spLocks noChangeArrowheads="1"/>
          </p:cNvSpPr>
          <p:nvPr/>
        </p:nvSpPr>
        <p:spPr bwMode="auto">
          <a:xfrm>
            <a:off x="6316646" y="3186756"/>
            <a:ext cx="1219200" cy="204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3333FF"/>
                </a:solidFill>
                <a:latin typeface="Times New Roman" panose="02020603050405020304" pitchFamily="18" charset="0"/>
              </a:rPr>
              <a:t>0196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3333FF"/>
                </a:solidFill>
                <a:latin typeface="Times New Roman" panose="02020603050405020304" pitchFamily="18" charset="0"/>
              </a:rPr>
              <a:t>      0 </a:t>
            </a:r>
            <a:r>
              <a:rPr lang="en-US" altLang="en-US" b="1">
                <a:solidFill>
                  <a:srgbClr val="3333FF"/>
                </a:solidFill>
              </a:rPr>
              <a:t>   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US" altLang="en-US">
              <a:solidFill>
                <a:srgbClr val="3333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146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6" presetClass="emph" presetSubtype="0" repeatCount="25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26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323" t="9478" r="10476" b="11722"/>
          <a:stretch>
            <a:fillRect/>
          </a:stretch>
        </p:blipFill>
        <p:spPr>
          <a:xfrm>
            <a:off x="5842920" y="607060"/>
            <a:ext cx="5500687" cy="3529013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323" t="9669" r="10476" b="10861"/>
          <a:stretch>
            <a:fillRect/>
          </a:stretch>
        </p:blipFill>
        <p:spPr>
          <a:xfrm>
            <a:off x="1117800" y="2116317"/>
            <a:ext cx="4835236" cy="312841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977687">
            <a:off x="5697658" y="2321875"/>
            <a:ext cx="510757" cy="1313375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6023348" y="4321366"/>
            <a:ext cx="2279748" cy="1937538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8883401">
            <a:off x="5857638" y="3992509"/>
            <a:ext cx="510757" cy="131337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9668" y="4628394"/>
            <a:ext cx="1598773" cy="1598773"/>
          </a:xfrm>
          <a:prstGeom prst="rect">
            <a:avLst/>
          </a:prstGeom>
        </p:spPr>
      </p:pic>
      <p:pic>
        <p:nvPicPr>
          <p:cNvPr id="8" name="Picture 2" descr="https://lh6.googleusercontent.com/7Ip1UUwTHrgSIQ1UkNiDbEQOaVltI-3cS2tIl2apmDZ0165_pti3q9eJi1MnmTVivLrOMFBnC1HtopiWkOLAaVnTu1sz-W1M2CNqJsZvVSbickaMDmkVwUYNUyJX__aC_OPQKtN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789" y="555322"/>
            <a:ext cx="12320789" cy="6302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911568" y="3044941"/>
            <a:ext cx="3255264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r>
              <a:rPr lang="en-US" sz="8000">
                <a:solidFill>
                  <a:srgbClr val="FF0066"/>
                </a:solidFill>
                <a:effectLst>
                  <a:reflection blurRad="6350" stA="55000" endA="300" endPos="45500" dir="5400000" sy="-100000" algn="bl" rotWithShape="0"/>
                </a:effectLst>
                <a:latin typeface="#9Slide07 SVNZiclets" panose="02000603000000000000" pitchFamily="2" charset="0"/>
              </a:rPr>
              <a:t>K</a:t>
            </a:r>
            <a:r>
              <a:rPr lang="en-US" sz="8000">
                <a:solidFill>
                  <a:srgbClr val="547CBB"/>
                </a:solidFill>
                <a:effectLst>
                  <a:reflection blurRad="6350" stA="55000" endA="300" endPos="45500" dir="5400000" sy="-100000" algn="bl" rotWithShape="0"/>
                </a:effectLst>
                <a:latin typeface="#9Slide07 SVNZiclets" panose="02000603000000000000" pitchFamily="2" charset="0"/>
              </a:rPr>
              <a:t>H</a:t>
            </a:r>
            <a:r>
              <a:rPr lang="en-US" sz="8000">
                <a:solidFill>
                  <a:srgbClr val="FFC000"/>
                </a:solidFill>
                <a:effectLst>
                  <a:reflection blurRad="6350" stA="55000" endA="300" endPos="45500" dir="5400000" sy="-100000" algn="bl" rotWithShape="0"/>
                </a:effectLst>
                <a:latin typeface="#9Slide07 SVNZiclets" panose="02000603000000000000" pitchFamily="2" charset="0"/>
              </a:rPr>
              <a:t>Á</a:t>
            </a:r>
            <a:r>
              <a:rPr lang="en-US" sz="8000">
                <a:solidFill>
                  <a:srgbClr val="7030A0"/>
                </a:solidFill>
                <a:effectLst>
                  <a:reflection blurRad="6350" stA="55000" endA="300" endPos="45500" dir="5400000" sy="-100000" algn="bl" rotWithShape="0"/>
                </a:effectLst>
                <a:latin typeface="#9Slide07 SVNZiclets" panose="02000603000000000000" pitchFamily="2" charset="0"/>
              </a:rPr>
              <a:t>M</a:t>
            </a:r>
            <a:r>
              <a:rPr lang="en-US" sz="6000">
                <a:latin typeface="#9Slide07 SVNZiclets" panose="02000603000000000000" pitchFamily="2" charset="0"/>
              </a:rPr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925056" y="1597152"/>
            <a:ext cx="3145536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r>
              <a:rPr lang="en-US" sz="9600">
                <a:solidFill>
                  <a:srgbClr val="9DB7DF"/>
                </a:solidFill>
                <a:effectLst>
                  <a:reflection blurRad="6350" stA="55000" endA="300" endPos="45500" dir="5400000" sy="-100000" algn="bl" rotWithShape="0"/>
                </a:effectLst>
                <a:latin typeface="#9Slide07 SVNZiclets" panose="02000603000000000000" pitchFamily="2" charset="0"/>
              </a:rPr>
              <a:t>P</a:t>
            </a:r>
            <a:r>
              <a:rPr lang="en-US" sz="9600">
                <a:solidFill>
                  <a:srgbClr val="FFFF00"/>
                </a:solidFill>
                <a:effectLst>
                  <a:reflection blurRad="6350" stA="55000" endA="300" endPos="45500" dir="5400000" sy="-100000" algn="bl" rotWithShape="0"/>
                </a:effectLst>
                <a:latin typeface="#9Slide07 SVNZiclets" panose="02000603000000000000" pitchFamily="2" charset="0"/>
              </a:rPr>
              <a:t>H</a:t>
            </a:r>
            <a:r>
              <a:rPr lang="en-US" sz="9600">
                <a:solidFill>
                  <a:srgbClr val="3BB8C4"/>
                </a:solidFill>
                <a:effectLst>
                  <a:reflection blurRad="6350" stA="55000" endA="300" endPos="45500" dir="5400000" sy="-100000" algn="bl" rotWithShape="0"/>
                </a:effectLst>
                <a:latin typeface="#9Slide07 SVNZiclets" panose="02000603000000000000" pitchFamily="2" charset="0"/>
              </a:rPr>
              <a:t>Á</a:t>
            </a:r>
          </a:p>
        </p:txBody>
      </p:sp>
      <p:pic>
        <p:nvPicPr>
          <p:cNvPr id="11" name="图片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1396" y="867182"/>
            <a:ext cx="2586971" cy="17134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1"/>
          <p:cNvSpPr/>
          <p:nvPr/>
        </p:nvSpPr>
        <p:spPr>
          <a:xfrm>
            <a:off x="864404" y="1163430"/>
            <a:ext cx="3860930" cy="5260793"/>
          </a:xfrm>
          <a:prstGeom prst="roundRect">
            <a:avLst>
              <a:gd name="adj" fmla="val 12988"/>
            </a:avLst>
          </a:prstGeom>
          <a:solidFill>
            <a:schemeClr val="bg1"/>
          </a:solidFill>
          <a:ln>
            <a:solidFill>
              <a:srgbClr val="FF597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inpin heiti" charset="-122"/>
              <a:ea typeface="inpin heiti" charset="-122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61904" y="5795152"/>
            <a:ext cx="1082977" cy="783451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6237" y="203763"/>
            <a:ext cx="1257962" cy="1114047"/>
          </a:xfrm>
          <a:prstGeom prst="rect">
            <a:avLst/>
          </a:prstGeom>
        </p:spPr>
      </p:pic>
      <p:sp>
        <p:nvSpPr>
          <p:cNvPr id="8" name="矩形 9"/>
          <p:cNvSpPr/>
          <p:nvPr/>
        </p:nvSpPr>
        <p:spPr>
          <a:xfrm rot="16200000">
            <a:off x="8339736" y="-1564290"/>
            <a:ext cx="801020" cy="5248896"/>
          </a:xfrm>
          <a:prstGeom prst="rect">
            <a:avLst/>
          </a:prstGeom>
          <a:noFill/>
          <a:ln w="19050">
            <a:solidFill>
              <a:srgbClr val="FF597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inpin heiti" charset="-122"/>
              <a:ea typeface="inpin heiti" charset="-122"/>
              <a:cs typeface="+mn-cs"/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966697" y="1105055"/>
            <a:ext cx="3544880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6600FF"/>
                </a:solidFill>
                <a:latin typeface=".VnTime" panose="020B7200000000000000" pitchFamily="34" charset="0"/>
              </a:rPr>
              <a:t>a)  </a:t>
            </a:r>
            <a:r>
              <a:rPr lang="en-US" altLang="en-US" b="1">
                <a:solidFill>
                  <a:srgbClr val="FF3300"/>
                </a:solidFill>
                <a:latin typeface=".VnTime" panose="020B7200000000000000" pitchFamily="34" charset="0"/>
              </a:rPr>
              <a:t>1944  </a:t>
            </a:r>
            <a:r>
              <a:rPr lang="en-US" altLang="en-US" b="1">
                <a:solidFill>
                  <a:srgbClr val="0000FF"/>
                </a:solidFill>
                <a:latin typeface=".VnTime" panose="020B7200000000000000" pitchFamily="34" charset="0"/>
              </a:rPr>
              <a:t>:</a:t>
            </a:r>
            <a:r>
              <a:rPr lang="en-US" altLang="en-US" b="1">
                <a:solidFill>
                  <a:srgbClr val="FF3300"/>
                </a:solidFill>
                <a:latin typeface=".VnTime" panose="020B7200000000000000" pitchFamily="34" charset="0"/>
              </a:rPr>
              <a:t> 162 </a:t>
            </a:r>
            <a:r>
              <a:rPr lang="en-US" altLang="en-US" b="1">
                <a:solidFill>
                  <a:srgbClr val="0000FF"/>
                </a:solidFill>
                <a:latin typeface=".VnTime" panose="020B7200000000000000" pitchFamily="34" charset="0"/>
              </a:rPr>
              <a:t>=</a:t>
            </a:r>
            <a:r>
              <a:rPr lang="en-US" altLang="en-US" b="1">
                <a:solidFill>
                  <a:srgbClr val="FF3300"/>
                </a:solidFill>
                <a:latin typeface=".VnTime" panose="020B7200000000000000" pitchFamily="34" charset="0"/>
              </a:rPr>
              <a:t> ?</a:t>
            </a:r>
            <a:r>
              <a:rPr lang="en-US" altLang="en-US" b="1">
                <a:solidFill>
                  <a:srgbClr val="6600FF"/>
                </a:solidFill>
                <a:latin typeface=".VnTime" panose="020B7200000000000000" pitchFamily="34" charset="0"/>
              </a:rPr>
              <a:t>  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15798" y="745756"/>
            <a:ext cx="53628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800" b="1" i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Chia theo thứ tự từ trái sang phải</a:t>
            </a:r>
          </a:p>
        </p:txBody>
      </p:sp>
      <p:sp>
        <p:nvSpPr>
          <p:cNvPr id="28" name="Text Box 24"/>
          <p:cNvSpPr txBox="1">
            <a:spLocks noChangeArrowheads="1"/>
          </p:cNvSpPr>
          <p:nvPr/>
        </p:nvSpPr>
        <p:spPr bwMode="auto">
          <a:xfrm>
            <a:off x="2379372" y="2293168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6600FF"/>
                </a:solidFill>
                <a:latin typeface=".VnTime" panose="020B7200000000000000" pitchFamily="34" charset="0"/>
              </a:rPr>
              <a:t>2  </a:t>
            </a:r>
          </a:p>
        </p:txBody>
      </p:sp>
      <p:sp>
        <p:nvSpPr>
          <p:cNvPr id="49" name="Text Box 5"/>
          <p:cNvSpPr txBox="1">
            <a:spLocks noChangeArrowheads="1"/>
          </p:cNvSpPr>
          <p:nvPr/>
        </p:nvSpPr>
        <p:spPr bwMode="auto">
          <a:xfrm>
            <a:off x="1991447" y="1895343"/>
            <a:ext cx="1371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6600FF"/>
                </a:solidFill>
                <a:latin typeface=".VnTime" panose="020B7200000000000000" pitchFamily="34" charset="0"/>
              </a:rPr>
              <a:t>1944</a:t>
            </a:r>
          </a:p>
        </p:txBody>
      </p:sp>
      <p:sp>
        <p:nvSpPr>
          <p:cNvPr id="50" name="Line 6"/>
          <p:cNvSpPr>
            <a:spLocks noChangeShapeType="1"/>
          </p:cNvSpPr>
          <p:nvPr/>
        </p:nvSpPr>
        <p:spPr bwMode="auto">
          <a:xfrm>
            <a:off x="2912772" y="2047743"/>
            <a:ext cx="0" cy="83820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" name="Line 7"/>
          <p:cNvSpPr>
            <a:spLocks noChangeShapeType="1"/>
          </p:cNvSpPr>
          <p:nvPr/>
        </p:nvSpPr>
        <p:spPr bwMode="auto">
          <a:xfrm>
            <a:off x="2912772" y="2352543"/>
            <a:ext cx="76200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" name="Text Box 8"/>
          <p:cNvSpPr txBox="1">
            <a:spLocks noChangeArrowheads="1"/>
          </p:cNvSpPr>
          <p:nvPr/>
        </p:nvSpPr>
        <p:spPr bwMode="auto">
          <a:xfrm>
            <a:off x="2912772" y="1895343"/>
            <a:ext cx="838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6600FF"/>
                </a:solidFill>
                <a:latin typeface=".VnTime" panose="020B7200000000000000" pitchFamily="34" charset="0"/>
              </a:rPr>
              <a:t>162   </a:t>
            </a:r>
          </a:p>
        </p:txBody>
      </p:sp>
      <p:sp>
        <p:nvSpPr>
          <p:cNvPr id="53" name="Text Box 10"/>
          <p:cNvSpPr txBox="1">
            <a:spLocks noChangeArrowheads="1"/>
          </p:cNvSpPr>
          <p:nvPr/>
        </p:nvSpPr>
        <p:spPr bwMode="auto">
          <a:xfrm>
            <a:off x="5007115" y="1789481"/>
            <a:ext cx="557547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194 chia 162 được 1, viết 1</a:t>
            </a:r>
          </a:p>
        </p:txBody>
      </p:sp>
      <p:sp>
        <p:nvSpPr>
          <p:cNvPr id="54" name="Text Box 11"/>
          <p:cNvSpPr txBox="1">
            <a:spLocks noChangeArrowheads="1"/>
          </p:cNvSpPr>
          <p:nvPr/>
        </p:nvSpPr>
        <p:spPr bwMode="auto">
          <a:xfrm>
            <a:off x="2912772" y="2352543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FF3300"/>
                </a:solidFill>
                <a:latin typeface=".VnTime" panose="020B7200000000000000" pitchFamily="34" charset="0"/>
              </a:rPr>
              <a:t>1</a:t>
            </a:r>
          </a:p>
        </p:txBody>
      </p:sp>
      <p:sp>
        <p:nvSpPr>
          <p:cNvPr id="55" name="Text Box 12"/>
          <p:cNvSpPr txBox="1">
            <a:spLocks noChangeArrowheads="1"/>
          </p:cNvSpPr>
          <p:nvPr/>
        </p:nvSpPr>
        <p:spPr bwMode="auto">
          <a:xfrm>
            <a:off x="2025498" y="2305762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6600FF"/>
                </a:solidFill>
                <a:latin typeface=".VnTime" panose="020B7200000000000000" pitchFamily="34" charset="0"/>
              </a:rPr>
              <a:t>0  </a:t>
            </a:r>
            <a:r>
              <a:rPr lang="en-US" altLang="en-US" sz="2400" b="1">
                <a:solidFill>
                  <a:srgbClr val="6600FF"/>
                </a:solidFill>
                <a:latin typeface=".VnTime" panose="020B7200000000000000" pitchFamily="34" charset="0"/>
              </a:rPr>
              <a:t> </a:t>
            </a:r>
          </a:p>
        </p:txBody>
      </p:sp>
      <p:sp>
        <p:nvSpPr>
          <p:cNvPr id="56" name="Text Box 13"/>
          <p:cNvSpPr txBox="1">
            <a:spLocks noChangeArrowheads="1"/>
          </p:cNvSpPr>
          <p:nvPr/>
        </p:nvSpPr>
        <p:spPr bwMode="auto">
          <a:xfrm rot="10800000" flipV="1">
            <a:off x="2215149" y="2307658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6600FF"/>
                </a:solidFill>
                <a:latin typeface=".VnTime" panose="020B7200000000000000" pitchFamily="34" charset="0"/>
              </a:rPr>
              <a:t>3  </a:t>
            </a:r>
          </a:p>
        </p:txBody>
      </p:sp>
      <p:sp>
        <p:nvSpPr>
          <p:cNvPr id="57" name="Text Box 16"/>
          <p:cNvSpPr txBox="1">
            <a:spLocks noChangeArrowheads="1"/>
          </p:cNvSpPr>
          <p:nvPr/>
        </p:nvSpPr>
        <p:spPr bwMode="auto">
          <a:xfrm>
            <a:off x="3105581" y="2350848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FF3300"/>
                </a:solidFill>
                <a:latin typeface=".VnTime" panose="020B7200000000000000" pitchFamily="34" charset="0"/>
              </a:rPr>
              <a:t>2</a:t>
            </a:r>
          </a:p>
        </p:txBody>
      </p:sp>
      <p:sp>
        <p:nvSpPr>
          <p:cNvPr id="58" name="Text Box 19"/>
          <p:cNvSpPr txBox="1">
            <a:spLocks noChangeArrowheads="1"/>
          </p:cNvSpPr>
          <p:nvPr/>
        </p:nvSpPr>
        <p:spPr bwMode="auto">
          <a:xfrm>
            <a:off x="2531772" y="2707962"/>
            <a:ext cx="457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6600FF"/>
                </a:solidFill>
                <a:latin typeface=".VnTime" panose="020B7200000000000000" pitchFamily="34" charset="0"/>
              </a:rPr>
              <a:t>0</a:t>
            </a:r>
          </a:p>
        </p:txBody>
      </p:sp>
      <p:sp>
        <p:nvSpPr>
          <p:cNvPr id="59" name="Text Box 20"/>
          <p:cNvSpPr txBox="1">
            <a:spLocks noChangeArrowheads="1"/>
          </p:cNvSpPr>
          <p:nvPr/>
        </p:nvSpPr>
        <p:spPr bwMode="auto">
          <a:xfrm>
            <a:off x="2208546" y="2298881"/>
            <a:ext cx="10849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FF3300"/>
                </a:solidFill>
                <a:latin typeface=".VnTime" panose="020B7200000000000000" pitchFamily="34" charset="0"/>
              </a:rPr>
              <a:t>324</a:t>
            </a:r>
            <a:r>
              <a:rPr lang="en-US" altLang="en-US" sz="2400" b="1">
                <a:solidFill>
                  <a:srgbClr val="FF3300"/>
                </a:solidFill>
                <a:latin typeface=".VnTime" panose="020B7200000000000000" pitchFamily="34" charset="0"/>
              </a:rPr>
              <a:t>   </a:t>
            </a:r>
          </a:p>
        </p:txBody>
      </p:sp>
      <p:sp>
        <p:nvSpPr>
          <p:cNvPr id="60" name="Text Box 21"/>
          <p:cNvSpPr txBox="1">
            <a:spLocks noChangeArrowheads="1"/>
          </p:cNvSpPr>
          <p:nvPr/>
        </p:nvSpPr>
        <p:spPr bwMode="auto">
          <a:xfrm>
            <a:off x="2155980" y="2709793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6600FF"/>
                </a:solidFill>
                <a:latin typeface=".VnTime" panose="020B7200000000000000" pitchFamily="34" charset="0"/>
              </a:rPr>
              <a:t>0   </a:t>
            </a:r>
          </a:p>
        </p:txBody>
      </p:sp>
      <p:sp>
        <p:nvSpPr>
          <p:cNvPr id="61" name="Text Box 23"/>
          <p:cNvSpPr txBox="1">
            <a:spLocks noChangeArrowheads="1"/>
          </p:cNvSpPr>
          <p:nvPr/>
        </p:nvSpPr>
        <p:spPr bwMode="auto">
          <a:xfrm>
            <a:off x="2358676" y="2709793"/>
            <a:ext cx="304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6600FF"/>
                </a:solidFill>
                <a:latin typeface=".VnTime" panose="020B7200000000000000" pitchFamily="34" charset="0"/>
              </a:rPr>
              <a:t>0</a:t>
            </a:r>
          </a:p>
        </p:txBody>
      </p:sp>
      <p:sp>
        <p:nvSpPr>
          <p:cNvPr id="62" name="Text Box 25"/>
          <p:cNvSpPr txBox="1">
            <a:spLocks noChangeArrowheads="1"/>
          </p:cNvSpPr>
          <p:nvPr/>
        </p:nvSpPr>
        <p:spPr bwMode="auto">
          <a:xfrm>
            <a:off x="5245277" y="2231050"/>
            <a:ext cx="631831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nhân 2 bằng 2; 4 trừ 2 bằng 2, viết 2</a:t>
            </a:r>
          </a:p>
        </p:txBody>
      </p:sp>
      <p:sp>
        <p:nvSpPr>
          <p:cNvPr id="63" name="Text Box 27"/>
          <p:cNvSpPr txBox="1">
            <a:spLocks noChangeArrowheads="1"/>
          </p:cNvSpPr>
          <p:nvPr/>
        </p:nvSpPr>
        <p:spPr bwMode="auto">
          <a:xfrm>
            <a:off x="5245277" y="2628358"/>
            <a:ext cx="683826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nhân 6 bằng 6; 9 trừ 6 bằng 3, viết 3</a:t>
            </a:r>
          </a:p>
        </p:txBody>
      </p:sp>
      <p:sp>
        <p:nvSpPr>
          <p:cNvPr id="64" name="Text Box 28"/>
          <p:cNvSpPr txBox="1">
            <a:spLocks noChangeArrowheads="1"/>
          </p:cNvSpPr>
          <p:nvPr/>
        </p:nvSpPr>
        <p:spPr bwMode="auto">
          <a:xfrm>
            <a:off x="5007115" y="3537751"/>
            <a:ext cx="775820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Hạ 4; được 324;  324 chia 162 được 2, viết 2</a:t>
            </a:r>
          </a:p>
        </p:txBody>
      </p:sp>
      <p:sp>
        <p:nvSpPr>
          <p:cNvPr id="65" name="Text Box 29"/>
          <p:cNvSpPr txBox="1">
            <a:spLocks noChangeArrowheads="1"/>
          </p:cNvSpPr>
          <p:nvPr/>
        </p:nvSpPr>
        <p:spPr bwMode="auto">
          <a:xfrm>
            <a:off x="5228882" y="3068453"/>
            <a:ext cx="716522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nhân 1 bằng 1; 1 trừ 1 bằng 0, viết 0</a:t>
            </a:r>
          </a:p>
        </p:txBody>
      </p:sp>
      <p:sp>
        <p:nvSpPr>
          <p:cNvPr id="66" name="Text Box 34"/>
          <p:cNvSpPr txBox="1">
            <a:spLocks noChangeArrowheads="1"/>
          </p:cNvSpPr>
          <p:nvPr/>
        </p:nvSpPr>
        <p:spPr bwMode="auto">
          <a:xfrm>
            <a:off x="1539777" y="4503254"/>
            <a:ext cx="2971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FF3300"/>
                </a:solidFill>
                <a:latin typeface=".VnTime" panose="020B7200000000000000" pitchFamily="34" charset="0"/>
              </a:rPr>
              <a:t>1944 </a:t>
            </a:r>
            <a:r>
              <a:rPr lang="en-US" altLang="en-US" sz="2800" b="1">
                <a:solidFill>
                  <a:srgbClr val="0000FF"/>
                </a:solidFill>
                <a:latin typeface=".VnTime" panose="020B7200000000000000" pitchFamily="34" charset="0"/>
              </a:rPr>
              <a:t>:</a:t>
            </a:r>
            <a:r>
              <a:rPr lang="en-US" altLang="en-US" sz="2800" b="1">
                <a:solidFill>
                  <a:srgbClr val="FF3300"/>
                </a:solidFill>
                <a:latin typeface=".VnTime" panose="020B7200000000000000" pitchFamily="34" charset="0"/>
              </a:rPr>
              <a:t> 162 </a:t>
            </a:r>
            <a:r>
              <a:rPr lang="en-US" altLang="en-US" sz="2800" b="1">
                <a:solidFill>
                  <a:srgbClr val="0000FF"/>
                </a:solidFill>
                <a:latin typeface=".VnTime" panose="020B7200000000000000" pitchFamily="34" charset="0"/>
              </a:rPr>
              <a:t>=</a:t>
            </a:r>
            <a:endParaRPr lang="en-US" altLang="en-US" sz="2800" b="1">
              <a:solidFill>
                <a:srgbClr val="6600FF"/>
              </a:solidFill>
              <a:latin typeface=".VnTime" panose="020B7200000000000000" pitchFamily="34" charset="0"/>
            </a:endParaRPr>
          </a:p>
        </p:txBody>
      </p:sp>
      <p:sp>
        <p:nvSpPr>
          <p:cNvPr id="67" name="Text Box 36"/>
          <p:cNvSpPr txBox="1">
            <a:spLocks noChangeArrowheads="1"/>
          </p:cNvSpPr>
          <p:nvPr/>
        </p:nvSpPr>
        <p:spPr bwMode="auto">
          <a:xfrm>
            <a:off x="3522372" y="4526718"/>
            <a:ext cx="1219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FF3300"/>
                </a:solidFill>
                <a:latin typeface=".VnTime" panose="020B7200000000000000" pitchFamily="34" charset="0"/>
              </a:rPr>
              <a:t>12</a:t>
            </a:r>
          </a:p>
        </p:txBody>
      </p:sp>
      <p:sp>
        <p:nvSpPr>
          <p:cNvPr id="68" name="Text Box 37"/>
          <p:cNvSpPr txBox="1">
            <a:spLocks noChangeArrowheads="1"/>
          </p:cNvSpPr>
          <p:nvPr/>
        </p:nvSpPr>
        <p:spPr bwMode="auto">
          <a:xfrm>
            <a:off x="5245278" y="4422689"/>
            <a:ext cx="644004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nhân 6 bằng 12; 12 trừ 12 bằng 0, viết 0 nhớ 1</a:t>
            </a:r>
          </a:p>
        </p:txBody>
      </p:sp>
      <p:sp>
        <p:nvSpPr>
          <p:cNvPr id="69" name="Text Box 38"/>
          <p:cNvSpPr txBox="1">
            <a:spLocks noChangeArrowheads="1"/>
          </p:cNvSpPr>
          <p:nvPr/>
        </p:nvSpPr>
        <p:spPr bwMode="auto">
          <a:xfrm>
            <a:off x="5233402" y="3958844"/>
            <a:ext cx="754147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nhân 2 bằng 4; 4 trừ 4 bằng 0, viết 0</a:t>
            </a:r>
          </a:p>
        </p:txBody>
      </p:sp>
      <p:sp>
        <p:nvSpPr>
          <p:cNvPr id="70" name="Text Box 39"/>
          <p:cNvSpPr txBox="1">
            <a:spLocks noChangeArrowheads="1"/>
          </p:cNvSpPr>
          <p:nvPr/>
        </p:nvSpPr>
        <p:spPr bwMode="auto">
          <a:xfrm>
            <a:off x="5245278" y="4881046"/>
            <a:ext cx="631831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nhân 1 bằng 2 thêm 1 bằng 3 ; 3 trừ 3 bằng 0, viết 0</a:t>
            </a:r>
          </a:p>
        </p:txBody>
      </p:sp>
      <p:sp>
        <p:nvSpPr>
          <p:cNvPr id="71" name="Text Box 40"/>
          <p:cNvSpPr txBox="1">
            <a:spLocks noChangeArrowheads="1"/>
          </p:cNvSpPr>
          <p:nvPr/>
        </p:nvSpPr>
        <p:spPr bwMode="auto">
          <a:xfrm>
            <a:off x="1993955" y="1873361"/>
            <a:ext cx="1371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FF3300"/>
                </a:solidFill>
                <a:latin typeface=".VnTime" panose="020B7200000000000000" pitchFamily="34" charset="0"/>
              </a:rPr>
              <a:t>194</a:t>
            </a:r>
          </a:p>
        </p:txBody>
      </p:sp>
      <p:sp>
        <p:nvSpPr>
          <p:cNvPr id="72" name="Text Box 41"/>
          <p:cNvSpPr txBox="1">
            <a:spLocks noChangeArrowheads="1"/>
          </p:cNvSpPr>
          <p:nvPr/>
        </p:nvSpPr>
        <p:spPr bwMode="auto">
          <a:xfrm>
            <a:off x="2522412" y="1872513"/>
            <a:ext cx="457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FF3300"/>
                </a:solidFill>
                <a:latin typeface=".VnTime" panose="020B7200000000000000" pitchFamily="34" charset="0"/>
              </a:rPr>
              <a:t>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22222E-6 L 0 0.06666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3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1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28" grpId="0"/>
      <p:bldP spid="49" grpId="0"/>
      <p:bldP spid="50" grpId="0" animBg="1"/>
      <p:bldP spid="51" grpId="0" animBg="1"/>
      <p:bldP spid="52" grpId="0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70" grpId="0"/>
      <p:bldP spid="71" grpId="0"/>
      <p:bldP spid="71" grpId="1"/>
      <p:bldP spid="72" grpId="0"/>
      <p:bldP spid="72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: 圆角 11"/>
          <p:cNvSpPr/>
          <p:nvPr/>
        </p:nvSpPr>
        <p:spPr>
          <a:xfrm>
            <a:off x="864404" y="1163430"/>
            <a:ext cx="3860930" cy="5260793"/>
          </a:xfrm>
          <a:prstGeom prst="roundRect">
            <a:avLst>
              <a:gd name="adj" fmla="val 12988"/>
            </a:avLst>
          </a:prstGeom>
          <a:solidFill>
            <a:schemeClr val="bg1"/>
          </a:solidFill>
          <a:ln>
            <a:solidFill>
              <a:srgbClr val="31B2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inpin heiti" charset="-122"/>
              <a:ea typeface="inpin heiti" charset="-122"/>
            </a:endParaRPr>
          </a:p>
        </p:txBody>
      </p:sp>
      <p:sp>
        <p:nvSpPr>
          <p:cNvPr id="5" name="9Slide.vn 39">
            <a:extLst>
              <a:ext uri="{FF2B5EF4-FFF2-40B4-BE49-F238E27FC236}">
                <a16:creationId xmlns:a16="http://schemas.microsoft.com/office/drawing/2014/main" id="{94DB654C-DCE4-4E24-931A-A5B3988FA017}"/>
              </a:ext>
            </a:extLst>
          </p:cNvPr>
          <p:cNvSpPr/>
          <p:nvPr/>
        </p:nvSpPr>
        <p:spPr>
          <a:xfrm>
            <a:off x="5498275" y="532810"/>
            <a:ext cx="5498275" cy="725623"/>
          </a:xfrm>
          <a:custGeom>
            <a:avLst/>
            <a:gdLst>
              <a:gd name="connsiteX0" fmla="*/ 1373029 w 1384678"/>
              <a:gd name="connsiteY0" fmla="*/ 271463 h 271462"/>
              <a:gd name="connsiteX1" fmla="*/ 13811 w 1384678"/>
              <a:gd name="connsiteY1" fmla="*/ 271463 h 271462"/>
              <a:gd name="connsiteX2" fmla="*/ 14764 w 1384678"/>
              <a:gd name="connsiteY2" fmla="*/ 249555 h 271462"/>
              <a:gd name="connsiteX3" fmla="*/ 20479 w 1384678"/>
              <a:gd name="connsiteY3" fmla="*/ 214313 h 271462"/>
              <a:gd name="connsiteX4" fmla="*/ 16669 w 1384678"/>
              <a:gd name="connsiteY4" fmla="*/ 159068 h 271462"/>
              <a:gd name="connsiteX5" fmla="*/ 16669 w 1384678"/>
              <a:gd name="connsiteY5" fmla="*/ 117158 h 271462"/>
              <a:gd name="connsiteX6" fmla="*/ 7144 w 1384678"/>
              <a:gd name="connsiteY6" fmla="*/ 85725 h 271462"/>
              <a:gd name="connsiteX7" fmla="*/ 4286 w 1384678"/>
              <a:gd name="connsiteY7" fmla="*/ 68580 h 271462"/>
              <a:gd name="connsiteX8" fmla="*/ 4286 w 1384678"/>
              <a:gd name="connsiteY8" fmla="*/ 33338 h 271462"/>
              <a:gd name="connsiteX9" fmla="*/ 4286 w 1384678"/>
              <a:gd name="connsiteY9" fmla="*/ 0 h 271462"/>
              <a:gd name="connsiteX10" fmla="*/ 1362551 w 1384678"/>
              <a:gd name="connsiteY10" fmla="*/ 0 h 271462"/>
              <a:gd name="connsiteX11" fmla="*/ 1362551 w 1384678"/>
              <a:gd name="connsiteY11" fmla="*/ 45720 h 271462"/>
              <a:gd name="connsiteX12" fmla="*/ 1364456 w 1384678"/>
              <a:gd name="connsiteY12" fmla="*/ 87630 h 271462"/>
              <a:gd name="connsiteX13" fmla="*/ 1376839 w 1384678"/>
              <a:gd name="connsiteY13" fmla="*/ 145733 h 271462"/>
              <a:gd name="connsiteX14" fmla="*/ 1381601 w 1384678"/>
              <a:gd name="connsiteY14" fmla="*/ 202883 h 271462"/>
              <a:gd name="connsiteX15" fmla="*/ 1373029 w 1384678"/>
              <a:gd name="connsiteY15" fmla="*/ 271463 h 271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84678" h="271462">
                <a:moveTo>
                  <a:pt x="1373029" y="271463"/>
                </a:moveTo>
                <a:lnTo>
                  <a:pt x="13811" y="271463"/>
                </a:lnTo>
                <a:cubicBezTo>
                  <a:pt x="13811" y="271463"/>
                  <a:pt x="16669" y="258128"/>
                  <a:pt x="14764" y="249555"/>
                </a:cubicBezTo>
                <a:cubicBezTo>
                  <a:pt x="13811" y="240983"/>
                  <a:pt x="29051" y="231458"/>
                  <a:pt x="20479" y="214313"/>
                </a:cubicBezTo>
                <a:cubicBezTo>
                  <a:pt x="11906" y="197168"/>
                  <a:pt x="10001" y="180023"/>
                  <a:pt x="16669" y="159068"/>
                </a:cubicBezTo>
                <a:cubicBezTo>
                  <a:pt x="24289" y="138113"/>
                  <a:pt x="20479" y="136208"/>
                  <a:pt x="16669" y="117158"/>
                </a:cubicBezTo>
                <a:cubicBezTo>
                  <a:pt x="12859" y="99060"/>
                  <a:pt x="7144" y="94298"/>
                  <a:pt x="7144" y="85725"/>
                </a:cubicBezTo>
                <a:cubicBezTo>
                  <a:pt x="7144" y="77153"/>
                  <a:pt x="10954" y="78105"/>
                  <a:pt x="4286" y="68580"/>
                </a:cubicBezTo>
                <a:cubicBezTo>
                  <a:pt x="-1429" y="59055"/>
                  <a:pt x="-1429" y="50483"/>
                  <a:pt x="4286" y="33338"/>
                </a:cubicBezTo>
                <a:cubicBezTo>
                  <a:pt x="10001" y="16193"/>
                  <a:pt x="4286" y="0"/>
                  <a:pt x="4286" y="0"/>
                </a:cubicBezTo>
                <a:lnTo>
                  <a:pt x="1362551" y="0"/>
                </a:lnTo>
                <a:cubicBezTo>
                  <a:pt x="1362551" y="0"/>
                  <a:pt x="1368266" y="25718"/>
                  <a:pt x="1362551" y="45720"/>
                </a:cubicBezTo>
                <a:cubicBezTo>
                  <a:pt x="1356836" y="65723"/>
                  <a:pt x="1358741" y="75248"/>
                  <a:pt x="1364456" y="87630"/>
                </a:cubicBezTo>
                <a:cubicBezTo>
                  <a:pt x="1371124" y="100013"/>
                  <a:pt x="1372076" y="117158"/>
                  <a:pt x="1376839" y="145733"/>
                </a:cubicBezTo>
                <a:cubicBezTo>
                  <a:pt x="1382554" y="175260"/>
                  <a:pt x="1375886" y="189548"/>
                  <a:pt x="1381601" y="202883"/>
                </a:cubicBezTo>
                <a:cubicBezTo>
                  <a:pt x="1388269" y="216218"/>
                  <a:pt x="1383506" y="257175"/>
                  <a:pt x="1373029" y="271463"/>
                </a:cubicBezTo>
                <a:close/>
              </a:path>
            </a:pathLst>
          </a:custGeom>
          <a:pattFill prst="lgGrid">
            <a:fgClr>
              <a:srgbClr val="E8BCAE"/>
            </a:fgClr>
            <a:bgClr>
              <a:srgbClr val="E2A998"/>
            </a:bgClr>
          </a:patt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5627913" y="634011"/>
            <a:ext cx="523899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i="1">
                <a:solidFill>
                  <a:srgbClr val="7030A0"/>
                </a:solidFill>
                <a:latin typeface="Times New Roman" panose="02020603050405020304" pitchFamily="18" charset="0"/>
              </a:rPr>
              <a:t>Chia theo thứ tự từ trái sang phải   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864404" y="923029"/>
            <a:ext cx="3860930" cy="787018"/>
            <a:chOff x="2779029" y="1418403"/>
            <a:chExt cx="7434532" cy="1734546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FB997D47-9FEB-45A9-8033-C1633CC1E26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445098" y="1418403"/>
              <a:ext cx="6768463" cy="1734546"/>
            </a:xfrm>
            <a:prstGeom prst="rect">
              <a:avLst/>
            </a:prstGeom>
          </p:spPr>
        </p:pic>
        <p:sp>
          <p:nvSpPr>
            <p:cNvPr id="14" name="9Slide.vn 676">
              <a:extLst>
                <a:ext uri="{FF2B5EF4-FFF2-40B4-BE49-F238E27FC236}">
                  <a16:creationId xmlns:a16="http://schemas.microsoft.com/office/drawing/2014/main" id="{BF52DD67-60D1-4BE7-A2CE-D6563518C97B}"/>
                </a:ext>
              </a:extLst>
            </p:cNvPr>
            <p:cNvSpPr/>
            <p:nvPr/>
          </p:nvSpPr>
          <p:spPr>
            <a:xfrm>
              <a:off x="2779029" y="1480636"/>
              <a:ext cx="179991" cy="637254"/>
            </a:xfrm>
            <a:custGeom>
              <a:avLst/>
              <a:gdLst>
                <a:gd name="connsiteX0" fmla="*/ 118693 w 119682"/>
                <a:gd name="connsiteY0" fmla="*/ 204309 h 387974"/>
                <a:gd name="connsiteX1" fmla="*/ 118693 w 119682"/>
                <a:gd name="connsiteY1" fmla="*/ 47718 h 387974"/>
                <a:gd name="connsiteX2" fmla="*/ 32968 w 119682"/>
                <a:gd name="connsiteY2" fmla="*/ 15714 h 387974"/>
                <a:gd name="connsiteX3" fmla="*/ 22681 w 119682"/>
                <a:gd name="connsiteY3" fmla="*/ 50004 h 387974"/>
                <a:gd name="connsiteX4" fmla="*/ 22681 w 119682"/>
                <a:gd name="connsiteY4" fmla="*/ 116869 h 387974"/>
                <a:gd name="connsiteX5" fmla="*/ 22681 w 119682"/>
                <a:gd name="connsiteY5" fmla="*/ 271174 h 387974"/>
                <a:gd name="connsiteX6" fmla="*/ 100977 w 119682"/>
                <a:gd name="connsiteY6" fmla="*/ 269460 h 387974"/>
                <a:gd name="connsiteX7" fmla="*/ 100977 w 119682"/>
                <a:gd name="connsiteY7" fmla="*/ 118012 h 387974"/>
                <a:gd name="connsiteX8" fmla="*/ 88975 w 119682"/>
                <a:gd name="connsiteY8" fmla="*/ 118012 h 387974"/>
                <a:gd name="connsiteX9" fmla="*/ 88975 w 119682"/>
                <a:gd name="connsiteY9" fmla="*/ 240313 h 387974"/>
                <a:gd name="connsiteX10" fmla="*/ 87832 w 119682"/>
                <a:gd name="connsiteY10" fmla="*/ 276318 h 387974"/>
                <a:gd name="connsiteX11" fmla="*/ 34111 w 119682"/>
                <a:gd name="connsiteY11" fmla="*/ 271174 h 387974"/>
                <a:gd name="connsiteX12" fmla="*/ 34111 w 119682"/>
                <a:gd name="connsiteY12" fmla="*/ 151731 h 387974"/>
                <a:gd name="connsiteX13" fmla="*/ 34111 w 119682"/>
                <a:gd name="connsiteY13" fmla="*/ 44860 h 387974"/>
                <a:gd name="connsiteX14" fmla="*/ 100405 w 119682"/>
                <a:gd name="connsiteY14" fmla="*/ 28287 h 387974"/>
                <a:gd name="connsiteX15" fmla="*/ 106120 w 119682"/>
                <a:gd name="connsiteY15" fmla="*/ 52290 h 387974"/>
                <a:gd name="connsiteX16" fmla="*/ 106120 w 119682"/>
                <a:gd name="connsiteY16" fmla="*/ 183163 h 387974"/>
                <a:gd name="connsiteX17" fmla="*/ 106120 w 119682"/>
                <a:gd name="connsiteY17" fmla="*/ 314037 h 387974"/>
                <a:gd name="connsiteX18" fmla="*/ 90690 w 119682"/>
                <a:gd name="connsiteY18" fmla="*/ 366043 h 387974"/>
                <a:gd name="connsiteX19" fmla="*/ 27253 w 119682"/>
                <a:gd name="connsiteY19" fmla="*/ 363757 h 387974"/>
                <a:gd name="connsiteX20" fmla="*/ 12966 w 119682"/>
                <a:gd name="connsiteY20" fmla="*/ 262602 h 387974"/>
                <a:gd name="connsiteX21" fmla="*/ 12966 w 119682"/>
                <a:gd name="connsiteY21" fmla="*/ 128871 h 387974"/>
                <a:gd name="connsiteX22" fmla="*/ 964 w 119682"/>
                <a:gd name="connsiteY22" fmla="*/ 128871 h 387974"/>
                <a:gd name="connsiteX23" fmla="*/ 964 w 119682"/>
                <a:gd name="connsiteY23" fmla="*/ 275175 h 387974"/>
                <a:gd name="connsiteX24" fmla="*/ 16966 w 119682"/>
                <a:gd name="connsiteY24" fmla="*/ 370615 h 387974"/>
                <a:gd name="connsiteX25" fmla="*/ 76402 w 119682"/>
                <a:gd name="connsiteY25" fmla="*/ 386046 h 387974"/>
                <a:gd name="connsiteX26" fmla="*/ 117550 w 119682"/>
                <a:gd name="connsiteY26" fmla="*/ 330610 h 387974"/>
                <a:gd name="connsiteX27" fmla="*/ 118693 w 119682"/>
                <a:gd name="connsiteY27" fmla="*/ 204309 h 387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19682" h="387974">
                  <a:moveTo>
                    <a:pt x="118693" y="204309"/>
                  </a:moveTo>
                  <a:cubicBezTo>
                    <a:pt x="118693" y="152302"/>
                    <a:pt x="120408" y="99724"/>
                    <a:pt x="118693" y="47718"/>
                  </a:cubicBezTo>
                  <a:cubicBezTo>
                    <a:pt x="117550" y="7141"/>
                    <a:pt x="61543" y="-18005"/>
                    <a:pt x="32968" y="15714"/>
                  </a:cubicBezTo>
                  <a:cubicBezTo>
                    <a:pt x="24396" y="25429"/>
                    <a:pt x="23253" y="37431"/>
                    <a:pt x="22681" y="50004"/>
                  </a:cubicBezTo>
                  <a:cubicBezTo>
                    <a:pt x="22110" y="72292"/>
                    <a:pt x="22681" y="94581"/>
                    <a:pt x="22681" y="116869"/>
                  </a:cubicBezTo>
                  <a:cubicBezTo>
                    <a:pt x="22681" y="168304"/>
                    <a:pt x="20967" y="219739"/>
                    <a:pt x="22681" y="271174"/>
                  </a:cubicBezTo>
                  <a:cubicBezTo>
                    <a:pt x="24396" y="320895"/>
                    <a:pt x="97548" y="317466"/>
                    <a:pt x="100977" y="269460"/>
                  </a:cubicBezTo>
                  <a:cubicBezTo>
                    <a:pt x="104406" y="219739"/>
                    <a:pt x="100977" y="167733"/>
                    <a:pt x="100977" y="118012"/>
                  </a:cubicBezTo>
                  <a:cubicBezTo>
                    <a:pt x="100977" y="110583"/>
                    <a:pt x="88975" y="110583"/>
                    <a:pt x="88975" y="118012"/>
                  </a:cubicBezTo>
                  <a:cubicBezTo>
                    <a:pt x="88975" y="158589"/>
                    <a:pt x="88975" y="199737"/>
                    <a:pt x="88975" y="240313"/>
                  </a:cubicBezTo>
                  <a:cubicBezTo>
                    <a:pt x="88975" y="251743"/>
                    <a:pt x="91261" y="265459"/>
                    <a:pt x="87832" y="276318"/>
                  </a:cubicBezTo>
                  <a:cubicBezTo>
                    <a:pt x="79831" y="304893"/>
                    <a:pt x="35826" y="300321"/>
                    <a:pt x="34111" y="271174"/>
                  </a:cubicBezTo>
                  <a:cubicBezTo>
                    <a:pt x="32397" y="231169"/>
                    <a:pt x="34111" y="191164"/>
                    <a:pt x="34111" y="151731"/>
                  </a:cubicBezTo>
                  <a:cubicBezTo>
                    <a:pt x="34111" y="116298"/>
                    <a:pt x="31825" y="80293"/>
                    <a:pt x="34111" y="44860"/>
                  </a:cubicBezTo>
                  <a:cubicBezTo>
                    <a:pt x="36397" y="12285"/>
                    <a:pt x="80974" y="1426"/>
                    <a:pt x="100405" y="28287"/>
                  </a:cubicBezTo>
                  <a:cubicBezTo>
                    <a:pt x="106692" y="36859"/>
                    <a:pt x="106120" y="43146"/>
                    <a:pt x="106120" y="52290"/>
                  </a:cubicBezTo>
                  <a:cubicBezTo>
                    <a:pt x="106120" y="95724"/>
                    <a:pt x="106120" y="139729"/>
                    <a:pt x="106120" y="183163"/>
                  </a:cubicBezTo>
                  <a:cubicBezTo>
                    <a:pt x="106120" y="226597"/>
                    <a:pt x="106120" y="270603"/>
                    <a:pt x="106120" y="314037"/>
                  </a:cubicBezTo>
                  <a:cubicBezTo>
                    <a:pt x="106120" y="332325"/>
                    <a:pt x="105549" y="352899"/>
                    <a:pt x="90690" y="366043"/>
                  </a:cubicBezTo>
                  <a:cubicBezTo>
                    <a:pt x="73545" y="380902"/>
                    <a:pt x="43255" y="379188"/>
                    <a:pt x="27253" y="363757"/>
                  </a:cubicBezTo>
                  <a:cubicBezTo>
                    <a:pt x="4393" y="342040"/>
                    <a:pt x="12966" y="290034"/>
                    <a:pt x="12966" y="262602"/>
                  </a:cubicBezTo>
                  <a:cubicBezTo>
                    <a:pt x="12966" y="218025"/>
                    <a:pt x="12966" y="173448"/>
                    <a:pt x="12966" y="128871"/>
                  </a:cubicBezTo>
                  <a:cubicBezTo>
                    <a:pt x="12966" y="121441"/>
                    <a:pt x="964" y="121441"/>
                    <a:pt x="964" y="128871"/>
                  </a:cubicBezTo>
                  <a:cubicBezTo>
                    <a:pt x="964" y="177448"/>
                    <a:pt x="964" y="226597"/>
                    <a:pt x="964" y="275175"/>
                  </a:cubicBezTo>
                  <a:cubicBezTo>
                    <a:pt x="964" y="304893"/>
                    <a:pt x="-5894" y="347184"/>
                    <a:pt x="16966" y="370615"/>
                  </a:cubicBezTo>
                  <a:cubicBezTo>
                    <a:pt x="31825" y="386046"/>
                    <a:pt x="56400" y="391189"/>
                    <a:pt x="76402" y="386046"/>
                  </a:cubicBezTo>
                  <a:cubicBezTo>
                    <a:pt x="102691" y="379188"/>
                    <a:pt x="115264" y="356328"/>
                    <a:pt x="117550" y="330610"/>
                  </a:cubicBezTo>
                  <a:cubicBezTo>
                    <a:pt x="121551" y="288891"/>
                    <a:pt x="118693" y="246028"/>
                    <a:pt x="118693" y="204309"/>
                  </a:cubicBezTo>
                  <a:close/>
                </a:path>
              </a:pathLst>
            </a:custGeom>
            <a:solidFill>
              <a:srgbClr val="666666"/>
            </a:solidFill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1481447" y="1087938"/>
            <a:ext cx="2971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6600FF"/>
                </a:solidFill>
                <a:latin typeface=".VnTime" panose="020B7200000000000000" pitchFamily="34" charset="0"/>
              </a:rPr>
              <a:t>b)  </a:t>
            </a:r>
            <a:r>
              <a:rPr lang="en-US" altLang="en-US" sz="2800" b="1">
                <a:solidFill>
                  <a:srgbClr val="FF3300"/>
                </a:solidFill>
                <a:latin typeface=".VnTime" panose="020B7200000000000000" pitchFamily="34" charset="0"/>
              </a:rPr>
              <a:t>8469  </a:t>
            </a:r>
            <a:r>
              <a:rPr lang="en-US" altLang="en-US" sz="2800" b="1">
                <a:solidFill>
                  <a:srgbClr val="0000FF"/>
                </a:solidFill>
                <a:latin typeface=".VnTime" panose="020B7200000000000000" pitchFamily="34" charset="0"/>
              </a:rPr>
              <a:t>:</a:t>
            </a:r>
            <a:r>
              <a:rPr lang="en-US" altLang="en-US" sz="2800" b="1">
                <a:solidFill>
                  <a:srgbClr val="FF3300"/>
                </a:solidFill>
                <a:latin typeface=".VnTime" panose="020B7200000000000000" pitchFamily="34" charset="0"/>
              </a:rPr>
              <a:t> 241 </a:t>
            </a:r>
            <a:r>
              <a:rPr lang="en-US" altLang="en-US" sz="2800" b="1">
                <a:solidFill>
                  <a:srgbClr val="0000FF"/>
                </a:solidFill>
                <a:latin typeface=".VnTime" panose="020B7200000000000000" pitchFamily="34" charset="0"/>
              </a:rPr>
              <a:t>=</a:t>
            </a:r>
            <a:r>
              <a:rPr lang="en-US" altLang="en-US" sz="2800" b="1">
                <a:solidFill>
                  <a:srgbClr val="FF3300"/>
                </a:solidFill>
                <a:latin typeface=".VnTime" panose="020B7200000000000000" pitchFamily="34" charset="0"/>
              </a:rPr>
              <a:t> ?</a:t>
            </a:r>
            <a:r>
              <a:rPr lang="en-US" altLang="en-US" sz="2800" b="1">
                <a:solidFill>
                  <a:srgbClr val="6600FF"/>
                </a:solidFill>
                <a:latin typeface=".VnTime" panose="020B7200000000000000" pitchFamily="34" charset="0"/>
              </a:rPr>
              <a:t>   </a:t>
            </a:r>
          </a:p>
        </p:txBody>
      </p:sp>
      <p:sp>
        <p:nvSpPr>
          <p:cNvPr id="18" name="Text Box 2"/>
          <p:cNvSpPr txBox="1">
            <a:spLocks noChangeArrowheads="1"/>
          </p:cNvSpPr>
          <p:nvPr/>
        </p:nvSpPr>
        <p:spPr bwMode="auto">
          <a:xfrm>
            <a:off x="2405079" y="2697163"/>
            <a:ext cx="5334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6600FF"/>
                </a:solidFill>
                <a:latin typeface=".VnTime" panose="020B7200000000000000" pitchFamily="34" charset="0"/>
              </a:rPr>
              <a:t>3  </a:t>
            </a:r>
          </a:p>
        </p:txBody>
      </p:sp>
      <p:sp>
        <p:nvSpPr>
          <p:cNvPr id="19" name="Text Box 5"/>
          <p:cNvSpPr txBox="1">
            <a:spLocks noChangeArrowheads="1"/>
          </p:cNvSpPr>
          <p:nvPr/>
        </p:nvSpPr>
        <p:spPr bwMode="auto">
          <a:xfrm>
            <a:off x="1973279" y="2133600"/>
            <a:ext cx="1371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6600FF"/>
                </a:solidFill>
                <a:latin typeface=".VnTime" panose="020B7200000000000000" pitchFamily="34" charset="0"/>
              </a:rPr>
              <a:t>8469</a:t>
            </a:r>
          </a:p>
        </p:txBody>
      </p:sp>
      <p:sp>
        <p:nvSpPr>
          <p:cNvPr id="20" name="Line 6"/>
          <p:cNvSpPr>
            <a:spLocks noChangeShapeType="1"/>
          </p:cNvSpPr>
          <p:nvPr/>
        </p:nvSpPr>
        <p:spPr bwMode="auto">
          <a:xfrm>
            <a:off x="3116279" y="2286000"/>
            <a:ext cx="0" cy="83820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" name="Line 7"/>
          <p:cNvSpPr>
            <a:spLocks noChangeShapeType="1"/>
          </p:cNvSpPr>
          <p:nvPr/>
        </p:nvSpPr>
        <p:spPr bwMode="auto">
          <a:xfrm>
            <a:off x="3116279" y="2590800"/>
            <a:ext cx="114300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" name="Text Box 8"/>
          <p:cNvSpPr txBox="1">
            <a:spLocks noChangeArrowheads="1"/>
          </p:cNvSpPr>
          <p:nvPr/>
        </p:nvSpPr>
        <p:spPr bwMode="auto">
          <a:xfrm>
            <a:off x="3116279" y="2133600"/>
            <a:ext cx="1066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6600FF"/>
                </a:solidFill>
                <a:latin typeface=".VnTime" panose="020B7200000000000000" pitchFamily="34" charset="0"/>
              </a:rPr>
              <a:t>241   </a:t>
            </a:r>
          </a:p>
        </p:txBody>
      </p:sp>
      <p:sp>
        <p:nvSpPr>
          <p:cNvPr id="23" name="Text Box 10"/>
          <p:cNvSpPr txBox="1">
            <a:spLocks noChangeArrowheads="1"/>
          </p:cNvSpPr>
          <p:nvPr/>
        </p:nvSpPr>
        <p:spPr bwMode="auto">
          <a:xfrm>
            <a:off x="4868879" y="1447800"/>
            <a:ext cx="4343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846 chia 241 được 3, viết 3</a:t>
            </a:r>
          </a:p>
        </p:txBody>
      </p:sp>
      <p:sp>
        <p:nvSpPr>
          <p:cNvPr id="24" name="Text Box 11"/>
          <p:cNvSpPr txBox="1">
            <a:spLocks noChangeArrowheads="1"/>
          </p:cNvSpPr>
          <p:nvPr/>
        </p:nvSpPr>
        <p:spPr bwMode="auto">
          <a:xfrm>
            <a:off x="3116279" y="2667000"/>
            <a:ext cx="381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3300"/>
                </a:solidFill>
                <a:latin typeface=".VnTime" panose="020B7200000000000000" pitchFamily="34" charset="0"/>
              </a:rPr>
              <a:t>3</a:t>
            </a:r>
          </a:p>
        </p:txBody>
      </p:sp>
      <p:sp>
        <p:nvSpPr>
          <p:cNvPr id="25" name="Text Box 12"/>
          <p:cNvSpPr txBox="1">
            <a:spLocks noChangeArrowheads="1"/>
          </p:cNvSpPr>
          <p:nvPr/>
        </p:nvSpPr>
        <p:spPr bwMode="auto">
          <a:xfrm>
            <a:off x="1985979" y="2697163"/>
            <a:ext cx="5207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6600FF"/>
                </a:solidFill>
                <a:latin typeface=".VnTime" panose="020B7200000000000000" pitchFamily="34" charset="0"/>
              </a:rPr>
              <a:t>1   </a:t>
            </a:r>
          </a:p>
        </p:txBody>
      </p:sp>
      <p:sp>
        <p:nvSpPr>
          <p:cNvPr id="26" name="Text Box 13"/>
          <p:cNvSpPr txBox="1">
            <a:spLocks noChangeArrowheads="1"/>
          </p:cNvSpPr>
          <p:nvPr/>
        </p:nvSpPr>
        <p:spPr bwMode="auto">
          <a:xfrm rot="10800000" flipV="1">
            <a:off x="2201879" y="2697163"/>
            <a:ext cx="3810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6600FF"/>
                </a:solidFill>
                <a:latin typeface=".VnTime" panose="020B7200000000000000" pitchFamily="34" charset="0"/>
              </a:rPr>
              <a:t>2</a:t>
            </a:r>
          </a:p>
        </p:txBody>
      </p:sp>
      <p:sp>
        <p:nvSpPr>
          <p:cNvPr id="27" name="Text Box 14"/>
          <p:cNvSpPr txBox="1">
            <a:spLocks noChangeArrowheads="1"/>
          </p:cNvSpPr>
          <p:nvPr/>
        </p:nvSpPr>
        <p:spPr bwMode="auto">
          <a:xfrm>
            <a:off x="3303604" y="2667000"/>
            <a:ext cx="381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3300"/>
                </a:solidFill>
                <a:latin typeface=".VnTime" panose="020B7200000000000000" pitchFamily="34" charset="0"/>
              </a:rPr>
              <a:t>5</a:t>
            </a:r>
          </a:p>
        </p:txBody>
      </p:sp>
      <p:sp>
        <p:nvSpPr>
          <p:cNvPr id="28" name="Text Box 15"/>
          <p:cNvSpPr txBox="1">
            <a:spLocks noChangeArrowheads="1"/>
          </p:cNvSpPr>
          <p:nvPr/>
        </p:nvSpPr>
        <p:spPr bwMode="auto">
          <a:xfrm>
            <a:off x="2595579" y="3186050"/>
            <a:ext cx="457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6600FF"/>
                </a:solidFill>
                <a:latin typeface=".VnTime" panose="020B7200000000000000" pitchFamily="34" charset="0"/>
              </a:rPr>
              <a:t>4</a:t>
            </a:r>
          </a:p>
        </p:txBody>
      </p:sp>
      <p:sp>
        <p:nvSpPr>
          <p:cNvPr id="29" name="Text Box 16"/>
          <p:cNvSpPr txBox="1">
            <a:spLocks noChangeArrowheads="1"/>
          </p:cNvSpPr>
          <p:nvPr/>
        </p:nvSpPr>
        <p:spPr bwMode="auto">
          <a:xfrm>
            <a:off x="1997029" y="2692400"/>
            <a:ext cx="1219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3300"/>
                </a:solidFill>
                <a:latin typeface=".VnTime" panose="020B7200000000000000" pitchFamily="34" charset="0"/>
              </a:rPr>
              <a:t>1239   </a:t>
            </a:r>
          </a:p>
        </p:txBody>
      </p:sp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2189179" y="3175000"/>
            <a:ext cx="381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6600FF"/>
                </a:solidFill>
                <a:latin typeface=".VnTime" panose="020B7200000000000000" pitchFamily="34" charset="0"/>
              </a:rPr>
              <a:t>0</a:t>
            </a:r>
          </a:p>
        </p:txBody>
      </p:sp>
      <p:sp>
        <p:nvSpPr>
          <p:cNvPr id="31" name="Text Box 18"/>
          <p:cNvSpPr txBox="1">
            <a:spLocks noChangeArrowheads="1"/>
          </p:cNvSpPr>
          <p:nvPr/>
        </p:nvSpPr>
        <p:spPr bwMode="auto">
          <a:xfrm>
            <a:off x="2392379" y="3175000"/>
            <a:ext cx="381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6600FF"/>
                </a:solidFill>
                <a:latin typeface=".VnTime" panose="020B7200000000000000" pitchFamily="34" charset="0"/>
              </a:rPr>
              <a:t>3</a:t>
            </a:r>
          </a:p>
        </p:txBody>
      </p:sp>
      <p:sp>
        <p:nvSpPr>
          <p:cNvPr id="32" name="Text Box 19"/>
          <p:cNvSpPr txBox="1">
            <a:spLocks noChangeArrowheads="1"/>
          </p:cNvSpPr>
          <p:nvPr/>
        </p:nvSpPr>
        <p:spPr bwMode="auto">
          <a:xfrm>
            <a:off x="5097479" y="1828800"/>
            <a:ext cx="620783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00FF"/>
                </a:solidFill>
                <a:latin typeface=".VnTime" panose="020B7200000000000000" pitchFamily="34" charset="0"/>
              </a:rPr>
              <a:t>3 nh©n 1 b»ng 3; 6 trõ 3 b»ng 3, viÕt 3</a:t>
            </a:r>
          </a:p>
        </p:txBody>
      </p:sp>
      <p:sp>
        <p:nvSpPr>
          <p:cNvPr id="33" name="Text Box 20"/>
          <p:cNvSpPr txBox="1">
            <a:spLocks noChangeArrowheads="1"/>
          </p:cNvSpPr>
          <p:nvPr/>
        </p:nvSpPr>
        <p:spPr bwMode="auto">
          <a:xfrm>
            <a:off x="5097478" y="2228600"/>
            <a:ext cx="6793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nhân </a:t>
            </a:r>
            <a:r>
              <a:rPr lang="en-US" altLang="en-US" sz="2400" b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bằng 12; 14 trừ 12 bằng 2, viết 2 nhớ 1</a:t>
            </a:r>
          </a:p>
        </p:txBody>
      </p:sp>
      <p:sp>
        <p:nvSpPr>
          <p:cNvPr id="34" name="Text Box 21"/>
          <p:cNvSpPr txBox="1">
            <a:spLocks noChangeArrowheads="1"/>
          </p:cNvSpPr>
          <p:nvPr/>
        </p:nvSpPr>
        <p:spPr bwMode="auto">
          <a:xfrm>
            <a:off x="4868879" y="3565525"/>
            <a:ext cx="665018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Hạ 9; được 1239;  1239 chia 241 được 5, viết 5</a:t>
            </a:r>
          </a:p>
        </p:txBody>
      </p:sp>
      <p:sp>
        <p:nvSpPr>
          <p:cNvPr id="35" name="Text Box 22"/>
          <p:cNvSpPr txBox="1">
            <a:spLocks noChangeArrowheads="1"/>
          </p:cNvSpPr>
          <p:nvPr/>
        </p:nvSpPr>
        <p:spPr bwMode="auto">
          <a:xfrm>
            <a:off x="5109354" y="2637275"/>
            <a:ext cx="642158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nhân 2 bằng 6, thêm 1 bằng 7; 8 trừ 7 bằng 1, viết 1</a:t>
            </a:r>
          </a:p>
        </p:txBody>
      </p:sp>
      <p:sp>
        <p:nvSpPr>
          <p:cNvPr id="36" name="Text Box 23"/>
          <p:cNvSpPr txBox="1">
            <a:spLocks noChangeArrowheads="1"/>
          </p:cNvSpPr>
          <p:nvPr/>
        </p:nvSpPr>
        <p:spPr bwMode="auto">
          <a:xfrm>
            <a:off x="1081211" y="4648200"/>
            <a:ext cx="2971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7030A0"/>
                </a:solidFill>
                <a:latin typeface=".VnTime" panose="020B7200000000000000" pitchFamily="34" charset="0"/>
              </a:rPr>
              <a:t>8469 : 241 =</a:t>
            </a:r>
          </a:p>
        </p:txBody>
      </p:sp>
      <p:sp>
        <p:nvSpPr>
          <p:cNvPr id="37" name="Text Box 25"/>
          <p:cNvSpPr txBox="1">
            <a:spLocks noChangeArrowheads="1"/>
          </p:cNvSpPr>
          <p:nvPr/>
        </p:nvSpPr>
        <p:spPr bwMode="auto">
          <a:xfrm>
            <a:off x="3005279" y="4667188"/>
            <a:ext cx="18161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35(dư 34)</a:t>
            </a:r>
          </a:p>
        </p:txBody>
      </p:sp>
      <p:sp>
        <p:nvSpPr>
          <p:cNvPr id="38" name="Text Box 26"/>
          <p:cNvSpPr txBox="1">
            <a:spLocks noChangeArrowheads="1"/>
          </p:cNvSpPr>
          <p:nvPr/>
        </p:nvSpPr>
        <p:spPr bwMode="auto">
          <a:xfrm>
            <a:off x="5118755" y="4393285"/>
            <a:ext cx="686993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nhân 4 bằng 20; 23 trừ 20 bằng 3, viết 3 nhớ 2</a:t>
            </a:r>
          </a:p>
        </p:txBody>
      </p:sp>
      <p:sp>
        <p:nvSpPr>
          <p:cNvPr id="39" name="Text Box 27"/>
          <p:cNvSpPr txBox="1">
            <a:spLocks noChangeArrowheads="1"/>
          </p:cNvSpPr>
          <p:nvPr/>
        </p:nvSpPr>
        <p:spPr bwMode="auto">
          <a:xfrm>
            <a:off x="5118755" y="3996035"/>
            <a:ext cx="616527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00FF"/>
                </a:solidFill>
                <a:latin typeface=".VnTime" panose="020B7200000000000000" pitchFamily="34" charset="0"/>
              </a:rPr>
              <a:t>5 nh©n 1 b»ng 5; 9 trõ 5 b»ng 4, viÕt 4</a:t>
            </a:r>
          </a:p>
        </p:txBody>
      </p:sp>
      <p:sp>
        <p:nvSpPr>
          <p:cNvPr id="40" name="Text Box 28"/>
          <p:cNvSpPr txBox="1">
            <a:spLocks noChangeArrowheads="1"/>
          </p:cNvSpPr>
          <p:nvPr/>
        </p:nvSpPr>
        <p:spPr bwMode="auto">
          <a:xfrm>
            <a:off x="5116280" y="4827325"/>
            <a:ext cx="696740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nhân 2 bằng 10, thêm 2 bằng 12 ; 12 trừ 12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bằng 0, viết 0.</a:t>
            </a:r>
          </a:p>
        </p:txBody>
      </p:sp>
      <p:sp>
        <p:nvSpPr>
          <p:cNvPr id="41" name="Text Box 29"/>
          <p:cNvSpPr txBox="1">
            <a:spLocks noChangeArrowheads="1"/>
          </p:cNvSpPr>
          <p:nvPr/>
        </p:nvSpPr>
        <p:spPr bwMode="auto">
          <a:xfrm>
            <a:off x="1973279" y="2133600"/>
            <a:ext cx="1371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3300"/>
                </a:solidFill>
                <a:latin typeface=".VnTime" panose="020B7200000000000000" pitchFamily="34" charset="0"/>
              </a:rPr>
              <a:t>846</a:t>
            </a:r>
          </a:p>
        </p:txBody>
      </p:sp>
      <p:sp>
        <p:nvSpPr>
          <p:cNvPr id="42" name="Text Box 30"/>
          <p:cNvSpPr txBox="1">
            <a:spLocks noChangeArrowheads="1"/>
          </p:cNvSpPr>
          <p:nvPr/>
        </p:nvSpPr>
        <p:spPr bwMode="auto">
          <a:xfrm>
            <a:off x="2582879" y="2133600"/>
            <a:ext cx="457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3300"/>
                </a:solidFill>
                <a:latin typeface=".VnTime" panose="020B7200000000000000" pitchFamily="34" charset="0"/>
              </a:rPr>
              <a:t>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26 0.00509 L 0.00226 0.08507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9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17" grpId="0"/>
      <p:bldP spid="18" grpId="0"/>
      <p:bldP spid="19" grpId="0"/>
      <p:bldP spid="20" grpId="0" animBg="1"/>
      <p:bldP spid="21" grpId="0" animBg="1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1" grpId="1"/>
      <p:bldP spid="42" grpId="0"/>
      <p:bldP spid="42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323" t="9478" r="10476" b="11722"/>
          <a:stretch>
            <a:fillRect/>
          </a:stretch>
        </p:blipFill>
        <p:spPr>
          <a:xfrm>
            <a:off x="5842920" y="607060"/>
            <a:ext cx="5500687" cy="3529013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323" t="9669" r="10476" b="10861"/>
          <a:stretch>
            <a:fillRect/>
          </a:stretch>
        </p:blipFill>
        <p:spPr>
          <a:xfrm>
            <a:off x="1117800" y="2116317"/>
            <a:ext cx="4835236" cy="312841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977687">
            <a:off x="5697658" y="2321875"/>
            <a:ext cx="510757" cy="1313375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6023348" y="4321366"/>
            <a:ext cx="2279748" cy="1937538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8883401">
            <a:off x="5857638" y="3992509"/>
            <a:ext cx="510757" cy="131337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9668" y="4628394"/>
            <a:ext cx="1598773" cy="1598773"/>
          </a:xfrm>
          <a:prstGeom prst="rect">
            <a:avLst/>
          </a:prstGeom>
        </p:spPr>
      </p:pic>
      <p:pic>
        <p:nvPicPr>
          <p:cNvPr id="8" name="Picture 2" descr="https://lh6.googleusercontent.com/7Ip1UUwTHrgSIQ1UkNiDbEQOaVltI-3cS2tIl2apmDZ0165_pti3q9eJi1MnmTVivLrOMFBnC1HtopiWkOLAaVnTu1sz-W1M2CNqJsZvVSbickaMDmkVwUYNUyJX__aC_OPQKtN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789" y="555322"/>
            <a:ext cx="12320789" cy="6302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911568" y="3044941"/>
            <a:ext cx="3255264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r>
              <a:rPr lang="en-US" sz="8000">
                <a:solidFill>
                  <a:srgbClr val="FF0066"/>
                </a:solidFill>
                <a:effectLst>
                  <a:reflection blurRad="6350" stA="55000" endA="300" endPos="45500" dir="5400000" sy="-100000" algn="bl" rotWithShape="0"/>
                </a:effectLst>
                <a:latin typeface="#9Slide07 SVNZiclets" panose="02000603000000000000" pitchFamily="2" charset="0"/>
              </a:rPr>
              <a:t>L</a:t>
            </a:r>
            <a:r>
              <a:rPr lang="en-US" sz="8000">
                <a:solidFill>
                  <a:srgbClr val="547CBB"/>
                </a:solidFill>
                <a:effectLst>
                  <a:reflection blurRad="6350" stA="55000" endA="300" endPos="45500" dir="5400000" sy="-100000" algn="bl" rotWithShape="0"/>
                </a:effectLst>
                <a:latin typeface="#9Slide07 SVNZiclets" panose="02000603000000000000" pitchFamily="2" charset="0"/>
              </a:rPr>
              <a:t>u</a:t>
            </a:r>
            <a:r>
              <a:rPr lang="en-US" sz="8000">
                <a:solidFill>
                  <a:srgbClr val="FFC000"/>
                </a:solidFill>
                <a:effectLst>
                  <a:reflection blurRad="6350" stA="55000" endA="300" endPos="45500" dir="5400000" sy="-100000" algn="bl" rotWithShape="0"/>
                </a:effectLst>
                <a:latin typeface="#9Slide07 SVNZiclets" panose="02000603000000000000" pitchFamily="2" charset="0"/>
              </a:rPr>
              <a:t>y</a:t>
            </a:r>
            <a:r>
              <a:rPr lang="en-US" sz="8000">
                <a:solidFill>
                  <a:srgbClr val="7030A0"/>
                </a:solidFill>
                <a:effectLst>
                  <a:reflection blurRad="6350" stA="55000" endA="300" endPos="45500" dir="5400000" sy="-100000" algn="bl" rotWithShape="0"/>
                </a:effectLst>
                <a:latin typeface="#9Slide07 SVNZiclets" panose="02000603000000000000" pitchFamily="2" charset="0"/>
              </a:rPr>
              <a:t>ệ</a:t>
            </a:r>
            <a:r>
              <a:rPr lang="en-US" sz="8000">
                <a:solidFill>
                  <a:srgbClr val="31B28D"/>
                </a:solidFill>
                <a:effectLst>
                  <a:reflection blurRad="6350" stA="55000" endA="300" endPos="45500" dir="5400000" sy="-100000" algn="bl" rotWithShape="0"/>
                </a:effectLst>
                <a:latin typeface="#9Slide07 SVNZiclets" panose="02000603000000000000" pitchFamily="2" charset="0"/>
              </a:rPr>
              <a:t>n</a:t>
            </a:r>
            <a:r>
              <a:rPr lang="en-US" sz="6000">
                <a:latin typeface="#9Slide07 SVNZiclets" panose="02000603000000000000" pitchFamily="2" charset="0"/>
              </a:rPr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925056" y="1597152"/>
            <a:ext cx="3145536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r>
              <a:rPr lang="en-US" sz="9600">
                <a:solidFill>
                  <a:srgbClr val="9DB7DF"/>
                </a:solidFill>
                <a:effectLst>
                  <a:reflection blurRad="6350" stA="55000" endA="300" endPos="45500" dir="5400000" sy="-100000" algn="bl" rotWithShape="0"/>
                </a:effectLst>
                <a:latin typeface="#9Slide07 SVNZiclets" panose="02000603000000000000" pitchFamily="2" charset="0"/>
              </a:rPr>
              <a:t>T</a:t>
            </a:r>
            <a:r>
              <a:rPr lang="en-US" sz="9600">
                <a:solidFill>
                  <a:srgbClr val="FFFF00"/>
                </a:solidFill>
                <a:effectLst>
                  <a:reflection blurRad="6350" stA="55000" endA="300" endPos="45500" dir="5400000" sy="-100000" algn="bl" rotWithShape="0"/>
                </a:effectLst>
                <a:latin typeface="#9Slide07 SVNZiclets" panose="02000603000000000000" pitchFamily="2" charset="0"/>
              </a:rPr>
              <a:t>ậ</a:t>
            </a:r>
            <a:r>
              <a:rPr lang="en-US" sz="9600">
                <a:solidFill>
                  <a:srgbClr val="3BB8C4"/>
                </a:solidFill>
                <a:effectLst>
                  <a:reflection blurRad="6350" stA="55000" endA="300" endPos="45500" dir="5400000" sy="-100000" algn="bl" rotWithShape="0"/>
                </a:effectLst>
                <a:latin typeface="#9Slide07 SVNZiclets" panose="02000603000000000000" pitchFamily="2" charset="0"/>
              </a:rPr>
              <a:t>p</a:t>
            </a:r>
          </a:p>
        </p:txBody>
      </p:sp>
      <p:pic>
        <p:nvPicPr>
          <p:cNvPr id="11" name="图片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1396" y="867182"/>
            <a:ext cx="2586971" cy="1713447"/>
          </a:xfrm>
          <a:prstGeom prst="rect">
            <a:avLst/>
          </a:prstGeom>
        </p:spPr>
      </p:pic>
      <p:pic>
        <p:nvPicPr>
          <p:cNvPr id="12" name="Picture 11" descr="A picture containing transport, aircraft, balloon&#10;&#10;Description automatically generated">
            <a:extLst>
              <a:ext uri="{FF2B5EF4-FFF2-40B4-BE49-F238E27FC236}">
                <a16:creationId xmlns:a16="http://schemas.microsoft.com/office/drawing/2014/main" id="{DE7994C7-9401-4F3A-9AE5-56098DDD7DA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060" y="3317003"/>
            <a:ext cx="3946263" cy="3946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86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7373" y="769651"/>
            <a:ext cx="2545080" cy="5716905"/>
          </a:xfrm>
          <a:prstGeom prst="rect">
            <a:avLst/>
          </a:prstGeom>
          <a:noFill/>
        </p:spPr>
      </p:pic>
      <p:pic>
        <p:nvPicPr>
          <p:cNvPr id="4" name="图片 3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15730" y="1763791"/>
            <a:ext cx="8637588" cy="458950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9Slide.vn 39">
            <a:extLst>
              <a:ext uri="{FF2B5EF4-FFF2-40B4-BE49-F238E27FC236}">
                <a16:creationId xmlns:a16="http://schemas.microsoft.com/office/drawing/2014/main" id="{94DB654C-DCE4-4E24-931A-A5B3988FA017}"/>
              </a:ext>
            </a:extLst>
          </p:cNvPr>
          <p:cNvSpPr/>
          <p:nvPr/>
        </p:nvSpPr>
        <p:spPr>
          <a:xfrm>
            <a:off x="2612571" y="901665"/>
            <a:ext cx="6282047" cy="725623"/>
          </a:xfrm>
          <a:custGeom>
            <a:avLst/>
            <a:gdLst>
              <a:gd name="connsiteX0" fmla="*/ 1373029 w 1384678"/>
              <a:gd name="connsiteY0" fmla="*/ 271463 h 271462"/>
              <a:gd name="connsiteX1" fmla="*/ 13811 w 1384678"/>
              <a:gd name="connsiteY1" fmla="*/ 271463 h 271462"/>
              <a:gd name="connsiteX2" fmla="*/ 14764 w 1384678"/>
              <a:gd name="connsiteY2" fmla="*/ 249555 h 271462"/>
              <a:gd name="connsiteX3" fmla="*/ 20479 w 1384678"/>
              <a:gd name="connsiteY3" fmla="*/ 214313 h 271462"/>
              <a:gd name="connsiteX4" fmla="*/ 16669 w 1384678"/>
              <a:gd name="connsiteY4" fmla="*/ 159068 h 271462"/>
              <a:gd name="connsiteX5" fmla="*/ 16669 w 1384678"/>
              <a:gd name="connsiteY5" fmla="*/ 117158 h 271462"/>
              <a:gd name="connsiteX6" fmla="*/ 7144 w 1384678"/>
              <a:gd name="connsiteY6" fmla="*/ 85725 h 271462"/>
              <a:gd name="connsiteX7" fmla="*/ 4286 w 1384678"/>
              <a:gd name="connsiteY7" fmla="*/ 68580 h 271462"/>
              <a:gd name="connsiteX8" fmla="*/ 4286 w 1384678"/>
              <a:gd name="connsiteY8" fmla="*/ 33338 h 271462"/>
              <a:gd name="connsiteX9" fmla="*/ 4286 w 1384678"/>
              <a:gd name="connsiteY9" fmla="*/ 0 h 271462"/>
              <a:gd name="connsiteX10" fmla="*/ 1362551 w 1384678"/>
              <a:gd name="connsiteY10" fmla="*/ 0 h 271462"/>
              <a:gd name="connsiteX11" fmla="*/ 1362551 w 1384678"/>
              <a:gd name="connsiteY11" fmla="*/ 45720 h 271462"/>
              <a:gd name="connsiteX12" fmla="*/ 1364456 w 1384678"/>
              <a:gd name="connsiteY12" fmla="*/ 87630 h 271462"/>
              <a:gd name="connsiteX13" fmla="*/ 1376839 w 1384678"/>
              <a:gd name="connsiteY13" fmla="*/ 145733 h 271462"/>
              <a:gd name="connsiteX14" fmla="*/ 1381601 w 1384678"/>
              <a:gd name="connsiteY14" fmla="*/ 202883 h 271462"/>
              <a:gd name="connsiteX15" fmla="*/ 1373029 w 1384678"/>
              <a:gd name="connsiteY15" fmla="*/ 271463 h 271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84678" h="271462">
                <a:moveTo>
                  <a:pt x="1373029" y="271463"/>
                </a:moveTo>
                <a:lnTo>
                  <a:pt x="13811" y="271463"/>
                </a:lnTo>
                <a:cubicBezTo>
                  <a:pt x="13811" y="271463"/>
                  <a:pt x="16669" y="258128"/>
                  <a:pt x="14764" y="249555"/>
                </a:cubicBezTo>
                <a:cubicBezTo>
                  <a:pt x="13811" y="240983"/>
                  <a:pt x="29051" y="231458"/>
                  <a:pt x="20479" y="214313"/>
                </a:cubicBezTo>
                <a:cubicBezTo>
                  <a:pt x="11906" y="197168"/>
                  <a:pt x="10001" y="180023"/>
                  <a:pt x="16669" y="159068"/>
                </a:cubicBezTo>
                <a:cubicBezTo>
                  <a:pt x="24289" y="138113"/>
                  <a:pt x="20479" y="136208"/>
                  <a:pt x="16669" y="117158"/>
                </a:cubicBezTo>
                <a:cubicBezTo>
                  <a:pt x="12859" y="99060"/>
                  <a:pt x="7144" y="94298"/>
                  <a:pt x="7144" y="85725"/>
                </a:cubicBezTo>
                <a:cubicBezTo>
                  <a:pt x="7144" y="77153"/>
                  <a:pt x="10954" y="78105"/>
                  <a:pt x="4286" y="68580"/>
                </a:cubicBezTo>
                <a:cubicBezTo>
                  <a:pt x="-1429" y="59055"/>
                  <a:pt x="-1429" y="50483"/>
                  <a:pt x="4286" y="33338"/>
                </a:cubicBezTo>
                <a:cubicBezTo>
                  <a:pt x="10001" y="16193"/>
                  <a:pt x="4286" y="0"/>
                  <a:pt x="4286" y="0"/>
                </a:cubicBezTo>
                <a:lnTo>
                  <a:pt x="1362551" y="0"/>
                </a:lnTo>
                <a:cubicBezTo>
                  <a:pt x="1362551" y="0"/>
                  <a:pt x="1368266" y="25718"/>
                  <a:pt x="1362551" y="45720"/>
                </a:cubicBezTo>
                <a:cubicBezTo>
                  <a:pt x="1356836" y="65723"/>
                  <a:pt x="1358741" y="75248"/>
                  <a:pt x="1364456" y="87630"/>
                </a:cubicBezTo>
                <a:cubicBezTo>
                  <a:pt x="1371124" y="100013"/>
                  <a:pt x="1372076" y="117158"/>
                  <a:pt x="1376839" y="145733"/>
                </a:cubicBezTo>
                <a:cubicBezTo>
                  <a:pt x="1382554" y="175260"/>
                  <a:pt x="1375886" y="189548"/>
                  <a:pt x="1381601" y="202883"/>
                </a:cubicBezTo>
                <a:cubicBezTo>
                  <a:pt x="1388269" y="216218"/>
                  <a:pt x="1383506" y="257175"/>
                  <a:pt x="1373029" y="271463"/>
                </a:cubicBezTo>
                <a:close/>
              </a:path>
            </a:pathLst>
          </a:custGeom>
          <a:pattFill prst="lgGrid">
            <a:fgClr>
              <a:srgbClr val="E8BCAE"/>
            </a:fgClr>
            <a:bgClr>
              <a:srgbClr val="E2A998"/>
            </a:bgClr>
          </a:patt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689760" y="975177"/>
            <a:ext cx="67926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D6FFFF"/>
                </a:solidFill>
                <a:latin typeface="SVN-Segoe Print" panose="020B0606040200020203" pitchFamily="34" charset="0"/>
              </a:rPr>
              <a:t>Bài 1: Đặt tính rồi tính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689760" y="2336185"/>
            <a:ext cx="3860930" cy="787018"/>
            <a:chOff x="2779029" y="1418403"/>
            <a:chExt cx="7434532" cy="1734546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FB997D47-9FEB-45A9-8033-C1633CC1E26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445098" y="1418403"/>
              <a:ext cx="6768463" cy="1734546"/>
            </a:xfrm>
            <a:prstGeom prst="rect">
              <a:avLst/>
            </a:prstGeom>
          </p:spPr>
        </p:pic>
        <p:sp>
          <p:nvSpPr>
            <p:cNvPr id="9" name="9Slide.vn 676">
              <a:extLst>
                <a:ext uri="{FF2B5EF4-FFF2-40B4-BE49-F238E27FC236}">
                  <a16:creationId xmlns:a16="http://schemas.microsoft.com/office/drawing/2014/main" id="{BF52DD67-60D1-4BE7-A2CE-D6563518C97B}"/>
                </a:ext>
              </a:extLst>
            </p:cNvPr>
            <p:cNvSpPr/>
            <p:nvPr/>
          </p:nvSpPr>
          <p:spPr>
            <a:xfrm>
              <a:off x="2779029" y="1480636"/>
              <a:ext cx="179991" cy="637254"/>
            </a:xfrm>
            <a:custGeom>
              <a:avLst/>
              <a:gdLst>
                <a:gd name="connsiteX0" fmla="*/ 118693 w 119682"/>
                <a:gd name="connsiteY0" fmla="*/ 204309 h 387974"/>
                <a:gd name="connsiteX1" fmla="*/ 118693 w 119682"/>
                <a:gd name="connsiteY1" fmla="*/ 47718 h 387974"/>
                <a:gd name="connsiteX2" fmla="*/ 32968 w 119682"/>
                <a:gd name="connsiteY2" fmla="*/ 15714 h 387974"/>
                <a:gd name="connsiteX3" fmla="*/ 22681 w 119682"/>
                <a:gd name="connsiteY3" fmla="*/ 50004 h 387974"/>
                <a:gd name="connsiteX4" fmla="*/ 22681 w 119682"/>
                <a:gd name="connsiteY4" fmla="*/ 116869 h 387974"/>
                <a:gd name="connsiteX5" fmla="*/ 22681 w 119682"/>
                <a:gd name="connsiteY5" fmla="*/ 271174 h 387974"/>
                <a:gd name="connsiteX6" fmla="*/ 100977 w 119682"/>
                <a:gd name="connsiteY6" fmla="*/ 269460 h 387974"/>
                <a:gd name="connsiteX7" fmla="*/ 100977 w 119682"/>
                <a:gd name="connsiteY7" fmla="*/ 118012 h 387974"/>
                <a:gd name="connsiteX8" fmla="*/ 88975 w 119682"/>
                <a:gd name="connsiteY8" fmla="*/ 118012 h 387974"/>
                <a:gd name="connsiteX9" fmla="*/ 88975 w 119682"/>
                <a:gd name="connsiteY9" fmla="*/ 240313 h 387974"/>
                <a:gd name="connsiteX10" fmla="*/ 87832 w 119682"/>
                <a:gd name="connsiteY10" fmla="*/ 276318 h 387974"/>
                <a:gd name="connsiteX11" fmla="*/ 34111 w 119682"/>
                <a:gd name="connsiteY11" fmla="*/ 271174 h 387974"/>
                <a:gd name="connsiteX12" fmla="*/ 34111 w 119682"/>
                <a:gd name="connsiteY12" fmla="*/ 151731 h 387974"/>
                <a:gd name="connsiteX13" fmla="*/ 34111 w 119682"/>
                <a:gd name="connsiteY13" fmla="*/ 44860 h 387974"/>
                <a:gd name="connsiteX14" fmla="*/ 100405 w 119682"/>
                <a:gd name="connsiteY14" fmla="*/ 28287 h 387974"/>
                <a:gd name="connsiteX15" fmla="*/ 106120 w 119682"/>
                <a:gd name="connsiteY15" fmla="*/ 52290 h 387974"/>
                <a:gd name="connsiteX16" fmla="*/ 106120 w 119682"/>
                <a:gd name="connsiteY16" fmla="*/ 183163 h 387974"/>
                <a:gd name="connsiteX17" fmla="*/ 106120 w 119682"/>
                <a:gd name="connsiteY17" fmla="*/ 314037 h 387974"/>
                <a:gd name="connsiteX18" fmla="*/ 90690 w 119682"/>
                <a:gd name="connsiteY18" fmla="*/ 366043 h 387974"/>
                <a:gd name="connsiteX19" fmla="*/ 27253 w 119682"/>
                <a:gd name="connsiteY19" fmla="*/ 363757 h 387974"/>
                <a:gd name="connsiteX20" fmla="*/ 12966 w 119682"/>
                <a:gd name="connsiteY20" fmla="*/ 262602 h 387974"/>
                <a:gd name="connsiteX21" fmla="*/ 12966 w 119682"/>
                <a:gd name="connsiteY21" fmla="*/ 128871 h 387974"/>
                <a:gd name="connsiteX22" fmla="*/ 964 w 119682"/>
                <a:gd name="connsiteY22" fmla="*/ 128871 h 387974"/>
                <a:gd name="connsiteX23" fmla="*/ 964 w 119682"/>
                <a:gd name="connsiteY23" fmla="*/ 275175 h 387974"/>
                <a:gd name="connsiteX24" fmla="*/ 16966 w 119682"/>
                <a:gd name="connsiteY24" fmla="*/ 370615 h 387974"/>
                <a:gd name="connsiteX25" fmla="*/ 76402 w 119682"/>
                <a:gd name="connsiteY25" fmla="*/ 386046 h 387974"/>
                <a:gd name="connsiteX26" fmla="*/ 117550 w 119682"/>
                <a:gd name="connsiteY26" fmla="*/ 330610 h 387974"/>
                <a:gd name="connsiteX27" fmla="*/ 118693 w 119682"/>
                <a:gd name="connsiteY27" fmla="*/ 204309 h 387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19682" h="387974">
                  <a:moveTo>
                    <a:pt x="118693" y="204309"/>
                  </a:moveTo>
                  <a:cubicBezTo>
                    <a:pt x="118693" y="152302"/>
                    <a:pt x="120408" y="99724"/>
                    <a:pt x="118693" y="47718"/>
                  </a:cubicBezTo>
                  <a:cubicBezTo>
                    <a:pt x="117550" y="7141"/>
                    <a:pt x="61543" y="-18005"/>
                    <a:pt x="32968" y="15714"/>
                  </a:cubicBezTo>
                  <a:cubicBezTo>
                    <a:pt x="24396" y="25429"/>
                    <a:pt x="23253" y="37431"/>
                    <a:pt x="22681" y="50004"/>
                  </a:cubicBezTo>
                  <a:cubicBezTo>
                    <a:pt x="22110" y="72292"/>
                    <a:pt x="22681" y="94581"/>
                    <a:pt x="22681" y="116869"/>
                  </a:cubicBezTo>
                  <a:cubicBezTo>
                    <a:pt x="22681" y="168304"/>
                    <a:pt x="20967" y="219739"/>
                    <a:pt x="22681" y="271174"/>
                  </a:cubicBezTo>
                  <a:cubicBezTo>
                    <a:pt x="24396" y="320895"/>
                    <a:pt x="97548" y="317466"/>
                    <a:pt x="100977" y="269460"/>
                  </a:cubicBezTo>
                  <a:cubicBezTo>
                    <a:pt x="104406" y="219739"/>
                    <a:pt x="100977" y="167733"/>
                    <a:pt x="100977" y="118012"/>
                  </a:cubicBezTo>
                  <a:cubicBezTo>
                    <a:pt x="100977" y="110583"/>
                    <a:pt x="88975" y="110583"/>
                    <a:pt x="88975" y="118012"/>
                  </a:cubicBezTo>
                  <a:cubicBezTo>
                    <a:pt x="88975" y="158589"/>
                    <a:pt x="88975" y="199737"/>
                    <a:pt x="88975" y="240313"/>
                  </a:cubicBezTo>
                  <a:cubicBezTo>
                    <a:pt x="88975" y="251743"/>
                    <a:pt x="91261" y="265459"/>
                    <a:pt x="87832" y="276318"/>
                  </a:cubicBezTo>
                  <a:cubicBezTo>
                    <a:pt x="79831" y="304893"/>
                    <a:pt x="35826" y="300321"/>
                    <a:pt x="34111" y="271174"/>
                  </a:cubicBezTo>
                  <a:cubicBezTo>
                    <a:pt x="32397" y="231169"/>
                    <a:pt x="34111" y="191164"/>
                    <a:pt x="34111" y="151731"/>
                  </a:cubicBezTo>
                  <a:cubicBezTo>
                    <a:pt x="34111" y="116298"/>
                    <a:pt x="31825" y="80293"/>
                    <a:pt x="34111" y="44860"/>
                  </a:cubicBezTo>
                  <a:cubicBezTo>
                    <a:pt x="36397" y="12285"/>
                    <a:pt x="80974" y="1426"/>
                    <a:pt x="100405" y="28287"/>
                  </a:cubicBezTo>
                  <a:cubicBezTo>
                    <a:pt x="106692" y="36859"/>
                    <a:pt x="106120" y="43146"/>
                    <a:pt x="106120" y="52290"/>
                  </a:cubicBezTo>
                  <a:cubicBezTo>
                    <a:pt x="106120" y="95724"/>
                    <a:pt x="106120" y="139729"/>
                    <a:pt x="106120" y="183163"/>
                  </a:cubicBezTo>
                  <a:cubicBezTo>
                    <a:pt x="106120" y="226597"/>
                    <a:pt x="106120" y="270603"/>
                    <a:pt x="106120" y="314037"/>
                  </a:cubicBezTo>
                  <a:cubicBezTo>
                    <a:pt x="106120" y="332325"/>
                    <a:pt x="105549" y="352899"/>
                    <a:pt x="90690" y="366043"/>
                  </a:cubicBezTo>
                  <a:cubicBezTo>
                    <a:pt x="73545" y="380902"/>
                    <a:pt x="43255" y="379188"/>
                    <a:pt x="27253" y="363757"/>
                  </a:cubicBezTo>
                  <a:cubicBezTo>
                    <a:pt x="4393" y="342040"/>
                    <a:pt x="12966" y="290034"/>
                    <a:pt x="12966" y="262602"/>
                  </a:cubicBezTo>
                  <a:cubicBezTo>
                    <a:pt x="12966" y="218025"/>
                    <a:pt x="12966" y="173448"/>
                    <a:pt x="12966" y="128871"/>
                  </a:cubicBezTo>
                  <a:cubicBezTo>
                    <a:pt x="12966" y="121441"/>
                    <a:pt x="964" y="121441"/>
                    <a:pt x="964" y="128871"/>
                  </a:cubicBezTo>
                  <a:cubicBezTo>
                    <a:pt x="964" y="177448"/>
                    <a:pt x="964" y="226597"/>
                    <a:pt x="964" y="275175"/>
                  </a:cubicBezTo>
                  <a:cubicBezTo>
                    <a:pt x="964" y="304893"/>
                    <a:pt x="-5894" y="347184"/>
                    <a:pt x="16966" y="370615"/>
                  </a:cubicBezTo>
                  <a:cubicBezTo>
                    <a:pt x="31825" y="386046"/>
                    <a:pt x="56400" y="391189"/>
                    <a:pt x="76402" y="386046"/>
                  </a:cubicBezTo>
                  <a:cubicBezTo>
                    <a:pt x="102691" y="379188"/>
                    <a:pt x="115264" y="356328"/>
                    <a:pt x="117550" y="330610"/>
                  </a:cubicBezTo>
                  <a:cubicBezTo>
                    <a:pt x="121551" y="288891"/>
                    <a:pt x="118693" y="246028"/>
                    <a:pt x="118693" y="204309"/>
                  </a:cubicBezTo>
                  <a:close/>
                </a:path>
              </a:pathLst>
            </a:custGeom>
            <a:solidFill>
              <a:srgbClr val="666666"/>
            </a:solidFill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6778582" y="2364422"/>
            <a:ext cx="3860930" cy="787018"/>
            <a:chOff x="2779029" y="1418403"/>
            <a:chExt cx="7434532" cy="1734546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B997D47-9FEB-45A9-8033-C1633CC1E26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445098" y="1418403"/>
              <a:ext cx="6768463" cy="1734546"/>
            </a:xfrm>
            <a:prstGeom prst="rect">
              <a:avLst/>
            </a:prstGeom>
          </p:spPr>
        </p:pic>
        <p:sp>
          <p:nvSpPr>
            <p:cNvPr id="12" name="9Slide.vn 676">
              <a:extLst>
                <a:ext uri="{FF2B5EF4-FFF2-40B4-BE49-F238E27FC236}">
                  <a16:creationId xmlns:a16="http://schemas.microsoft.com/office/drawing/2014/main" id="{BF52DD67-60D1-4BE7-A2CE-D6563518C97B}"/>
                </a:ext>
              </a:extLst>
            </p:cNvPr>
            <p:cNvSpPr/>
            <p:nvPr/>
          </p:nvSpPr>
          <p:spPr>
            <a:xfrm>
              <a:off x="2779029" y="1480636"/>
              <a:ext cx="179991" cy="637254"/>
            </a:xfrm>
            <a:custGeom>
              <a:avLst/>
              <a:gdLst>
                <a:gd name="connsiteX0" fmla="*/ 118693 w 119682"/>
                <a:gd name="connsiteY0" fmla="*/ 204309 h 387974"/>
                <a:gd name="connsiteX1" fmla="*/ 118693 w 119682"/>
                <a:gd name="connsiteY1" fmla="*/ 47718 h 387974"/>
                <a:gd name="connsiteX2" fmla="*/ 32968 w 119682"/>
                <a:gd name="connsiteY2" fmla="*/ 15714 h 387974"/>
                <a:gd name="connsiteX3" fmla="*/ 22681 w 119682"/>
                <a:gd name="connsiteY3" fmla="*/ 50004 h 387974"/>
                <a:gd name="connsiteX4" fmla="*/ 22681 w 119682"/>
                <a:gd name="connsiteY4" fmla="*/ 116869 h 387974"/>
                <a:gd name="connsiteX5" fmla="*/ 22681 w 119682"/>
                <a:gd name="connsiteY5" fmla="*/ 271174 h 387974"/>
                <a:gd name="connsiteX6" fmla="*/ 100977 w 119682"/>
                <a:gd name="connsiteY6" fmla="*/ 269460 h 387974"/>
                <a:gd name="connsiteX7" fmla="*/ 100977 w 119682"/>
                <a:gd name="connsiteY7" fmla="*/ 118012 h 387974"/>
                <a:gd name="connsiteX8" fmla="*/ 88975 w 119682"/>
                <a:gd name="connsiteY8" fmla="*/ 118012 h 387974"/>
                <a:gd name="connsiteX9" fmla="*/ 88975 w 119682"/>
                <a:gd name="connsiteY9" fmla="*/ 240313 h 387974"/>
                <a:gd name="connsiteX10" fmla="*/ 87832 w 119682"/>
                <a:gd name="connsiteY10" fmla="*/ 276318 h 387974"/>
                <a:gd name="connsiteX11" fmla="*/ 34111 w 119682"/>
                <a:gd name="connsiteY11" fmla="*/ 271174 h 387974"/>
                <a:gd name="connsiteX12" fmla="*/ 34111 w 119682"/>
                <a:gd name="connsiteY12" fmla="*/ 151731 h 387974"/>
                <a:gd name="connsiteX13" fmla="*/ 34111 w 119682"/>
                <a:gd name="connsiteY13" fmla="*/ 44860 h 387974"/>
                <a:gd name="connsiteX14" fmla="*/ 100405 w 119682"/>
                <a:gd name="connsiteY14" fmla="*/ 28287 h 387974"/>
                <a:gd name="connsiteX15" fmla="*/ 106120 w 119682"/>
                <a:gd name="connsiteY15" fmla="*/ 52290 h 387974"/>
                <a:gd name="connsiteX16" fmla="*/ 106120 w 119682"/>
                <a:gd name="connsiteY16" fmla="*/ 183163 h 387974"/>
                <a:gd name="connsiteX17" fmla="*/ 106120 w 119682"/>
                <a:gd name="connsiteY17" fmla="*/ 314037 h 387974"/>
                <a:gd name="connsiteX18" fmla="*/ 90690 w 119682"/>
                <a:gd name="connsiteY18" fmla="*/ 366043 h 387974"/>
                <a:gd name="connsiteX19" fmla="*/ 27253 w 119682"/>
                <a:gd name="connsiteY19" fmla="*/ 363757 h 387974"/>
                <a:gd name="connsiteX20" fmla="*/ 12966 w 119682"/>
                <a:gd name="connsiteY20" fmla="*/ 262602 h 387974"/>
                <a:gd name="connsiteX21" fmla="*/ 12966 w 119682"/>
                <a:gd name="connsiteY21" fmla="*/ 128871 h 387974"/>
                <a:gd name="connsiteX22" fmla="*/ 964 w 119682"/>
                <a:gd name="connsiteY22" fmla="*/ 128871 h 387974"/>
                <a:gd name="connsiteX23" fmla="*/ 964 w 119682"/>
                <a:gd name="connsiteY23" fmla="*/ 275175 h 387974"/>
                <a:gd name="connsiteX24" fmla="*/ 16966 w 119682"/>
                <a:gd name="connsiteY24" fmla="*/ 370615 h 387974"/>
                <a:gd name="connsiteX25" fmla="*/ 76402 w 119682"/>
                <a:gd name="connsiteY25" fmla="*/ 386046 h 387974"/>
                <a:gd name="connsiteX26" fmla="*/ 117550 w 119682"/>
                <a:gd name="connsiteY26" fmla="*/ 330610 h 387974"/>
                <a:gd name="connsiteX27" fmla="*/ 118693 w 119682"/>
                <a:gd name="connsiteY27" fmla="*/ 204309 h 387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19682" h="387974">
                  <a:moveTo>
                    <a:pt x="118693" y="204309"/>
                  </a:moveTo>
                  <a:cubicBezTo>
                    <a:pt x="118693" y="152302"/>
                    <a:pt x="120408" y="99724"/>
                    <a:pt x="118693" y="47718"/>
                  </a:cubicBezTo>
                  <a:cubicBezTo>
                    <a:pt x="117550" y="7141"/>
                    <a:pt x="61543" y="-18005"/>
                    <a:pt x="32968" y="15714"/>
                  </a:cubicBezTo>
                  <a:cubicBezTo>
                    <a:pt x="24396" y="25429"/>
                    <a:pt x="23253" y="37431"/>
                    <a:pt x="22681" y="50004"/>
                  </a:cubicBezTo>
                  <a:cubicBezTo>
                    <a:pt x="22110" y="72292"/>
                    <a:pt x="22681" y="94581"/>
                    <a:pt x="22681" y="116869"/>
                  </a:cubicBezTo>
                  <a:cubicBezTo>
                    <a:pt x="22681" y="168304"/>
                    <a:pt x="20967" y="219739"/>
                    <a:pt x="22681" y="271174"/>
                  </a:cubicBezTo>
                  <a:cubicBezTo>
                    <a:pt x="24396" y="320895"/>
                    <a:pt x="97548" y="317466"/>
                    <a:pt x="100977" y="269460"/>
                  </a:cubicBezTo>
                  <a:cubicBezTo>
                    <a:pt x="104406" y="219739"/>
                    <a:pt x="100977" y="167733"/>
                    <a:pt x="100977" y="118012"/>
                  </a:cubicBezTo>
                  <a:cubicBezTo>
                    <a:pt x="100977" y="110583"/>
                    <a:pt x="88975" y="110583"/>
                    <a:pt x="88975" y="118012"/>
                  </a:cubicBezTo>
                  <a:cubicBezTo>
                    <a:pt x="88975" y="158589"/>
                    <a:pt x="88975" y="199737"/>
                    <a:pt x="88975" y="240313"/>
                  </a:cubicBezTo>
                  <a:cubicBezTo>
                    <a:pt x="88975" y="251743"/>
                    <a:pt x="91261" y="265459"/>
                    <a:pt x="87832" y="276318"/>
                  </a:cubicBezTo>
                  <a:cubicBezTo>
                    <a:pt x="79831" y="304893"/>
                    <a:pt x="35826" y="300321"/>
                    <a:pt x="34111" y="271174"/>
                  </a:cubicBezTo>
                  <a:cubicBezTo>
                    <a:pt x="32397" y="231169"/>
                    <a:pt x="34111" y="191164"/>
                    <a:pt x="34111" y="151731"/>
                  </a:cubicBezTo>
                  <a:cubicBezTo>
                    <a:pt x="34111" y="116298"/>
                    <a:pt x="31825" y="80293"/>
                    <a:pt x="34111" y="44860"/>
                  </a:cubicBezTo>
                  <a:cubicBezTo>
                    <a:pt x="36397" y="12285"/>
                    <a:pt x="80974" y="1426"/>
                    <a:pt x="100405" y="28287"/>
                  </a:cubicBezTo>
                  <a:cubicBezTo>
                    <a:pt x="106692" y="36859"/>
                    <a:pt x="106120" y="43146"/>
                    <a:pt x="106120" y="52290"/>
                  </a:cubicBezTo>
                  <a:cubicBezTo>
                    <a:pt x="106120" y="95724"/>
                    <a:pt x="106120" y="139729"/>
                    <a:pt x="106120" y="183163"/>
                  </a:cubicBezTo>
                  <a:cubicBezTo>
                    <a:pt x="106120" y="226597"/>
                    <a:pt x="106120" y="270603"/>
                    <a:pt x="106120" y="314037"/>
                  </a:cubicBezTo>
                  <a:cubicBezTo>
                    <a:pt x="106120" y="332325"/>
                    <a:pt x="105549" y="352899"/>
                    <a:pt x="90690" y="366043"/>
                  </a:cubicBezTo>
                  <a:cubicBezTo>
                    <a:pt x="73545" y="380902"/>
                    <a:pt x="43255" y="379188"/>
                    <a:pt x="27253" y="363757"/>
                  </a:cubicBezTo>
                  <a:cubicBezTo>
                    <a:pt x="4393" y="342040"/>
                    <a:pt x="12966" y="290034"/>
                    <a:pt x="12966" y="262602"/>
                  </a:cubicBezTo>
                  <a:cubicBezTo>
                    <a:pt x="12966" y="218025"/>
                    <a:pt x="12966" y="173448"/>
                    <a:pt x="12966" y="128871"/>
                  </a:cubicBezTo>
                  <a:cubicBezTo>
                    <a:pt x="12966" y="121441"/>
                    <a:pt x="964" y="121441"/>
                    <a:pt x="964" y="128871"/>
                  </a:cubicBezTo>
                  <a:cubicBezTo>
                    <a:pt x="964" y="177448"/>
                    <a:pt x="964" y="226597"/>
                    <a:pt x="964" y="275175"/>
                  </a:cubicBezTo>
                  <a:cubicBezTo>
                    <a:pt x="964" y="304893"/>
                    <a:pt x="-5894" y="347184"/>
                    <a:pt x="16966" y="370615"/>
                  </a:cubicBezTo>
                  <a:cubicBezTo>
                    <a:pt x="31825" y="386046"/>
                    <a:pt x="56400" y="391189"/>
                    <a:pt x="76402" y="386046"/>
                  </a:cubicBezTo>
                  <a:cubicBezTo>
                    <a:pt x="102691" y="379188"/>
                    <a:pt x="115264" y="356328"/>
                    <a:pt x="117550" y="330610"/>
                  </a:cubicBezTo>
                  <a:cubicBezTo>
                    <a:pt x="121551" y="288891"/>
                    <a:pt x="118693" y="246028"/>
                    <a:pt x="118693" y="204309"/>
                  </a:cubicBezTo>
                  <a:close/>
                </a:path>
              </a:pathLst>
            </a:custGeom>
            <a:solidFill>
              <a:srgbClr val="666666"/>
            </a:solidFill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3451966" y="2428237"/>
            <a:ext cx="32004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a) 2120 : 424</a:t>
            </a:r>
          </a:p>
        </p:txBody>
      </p:sp>
      <p:sp>
        <p:nvSpPr>
          <p:cNvPr id="14" name="Text Box 22"/>
          <p:cNvSpPr txBox="1">
            <a:spLocks noChangeArrowheads="1"/>
          </p:cNvSpPr>
          <p:nvPr/>
        </p:nvSpPr>
        <p:spPr bwMode="auto">
          <a:xfrm>
            <a:off x="7782513" y="2463713"/>
            <a:ext cx="2590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1935 : 354</a:t>
            </a:r>
          </a:p>
        </p:txBody>
      </p:sp>
      <p:grpSp>
        <p:nvGrpSpPr>
          <p:cNvPr id="15" name="Group 16"/>
          <p:cNvGrpSpPr>
            <a:grpSpLocks/>
          </p:cNvGrpSpPr>
          <p:nvPr/>
        </p:nvGrpSpPr>
        <p:grpSpPr bwMode="auto">
          <a:xfrm>
            <a:off x="4795648" y="3357737"/>
            <a:ext cx="1143000" cy="1371600"/>
            <a:chOff x="1488" y="2256"/>
            <a:chExt cx="720" cy="864"/>
          </a:xfrm>
        </p:grpSpPr>
        <p:sp>
          <p:nvSpPr>
            <p:cNvPr id="16" name="Line 14"/>
            <p:cNvSpPr>
              <a:spLocks noChangeShapeType="1"/>
            </p:cNvSpPr>
            <p:nvPr/>
          </p:nvSpPr>
          <p:spPr bwMode="auto">
            <a:xfrm>
              <a:off x="1488" y="2256"/>
              <a:ext cx="0" cy="864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Line 15"/>
            <p:cNvSpPr>
              <a:spLocks noChangeShapeType="1"/>
            </p:cNvSpPr>
            <p:nvPr/>
          </p:nvSpPr>
          <p:spPr bwMode="auto">
            <a:xfrm flipH="1">
              <a:off x="1488" y="2592"/>
              <a:ext cx="720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8" name="Text Box 17"/>
          <p:cNvSpPr txBox="1">
            <a:spLocks noChangeArrowheads="1"/>
          </p:cNvSpPr>
          <p:nvPr/>
        </p:nvSpPr>
        <p:spPr bwMode="auto">
          <a:xfrm>
            <a:off x="3500248" y="3357737"/>
            <a:ext cx="24384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/>
              <a:t>2120    </a:t>
            </a:r>
            <a:r>
              <a:rPr lang="en-US" altLang="en-US" b="1">
                <a:latin typeface="Times New Roman" panose="02020603050405020304" pitchFamily="18" charset="0"/>
              </a:rPr>
              <a:t>424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en-US" b="1"/>
              <a:t>      </a:t>
            </a:r>
            <a:r>
              <a:rPr lang="en-US" altLang="en-US" b="1">
                <a:latin typeface="Times New Roman" panose="02020603050405020304" pitchFamily="18" charset="0"/>
              </a:rPr>
              <a:t>0 </a:t>
            </a:r>
            <a:r>
              <a:rPr lang="en-US" altLang="en-US" b="1"/>
              <a:t>     </a:t>
            </a:r>
            <a:r>
              <a:rPr lang="en-US" altLang="en-US" b="1"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19" name="Text Box 18"/>
          <p:cNvSpPr txBox="1">
            <a:spLocks noChangeArrowheads="1"/>
          </p:cNvSpPr>
          <p:nvPr/>
        </p:nvSpPr>
        <p:spPr bwMode="auto">
          <a:xfrm>
            <a:off x="3500248" y="3327575"/>
            <a:ext cx="10668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 b="1">
                <a:solidFill>
                  <a:srgbClr val="FF3300"/>
                </a:solidFill>
                <a:latin typeface="Times New Roman" panose="02020603050405020304" pitchFamily="18" charset="0"/>
              </a:rPr>
              <a:t>212</a:t>
            </a:r>
          </a:p>
        </p:txBody>
      </p:sp>
      <p:sp>
        <p:nvSpPr>
          <p:cNvPr id="20" name="Text Box 19"/>
          <p:cNvSpPr txBox="1">
            <a:spLocks noChangeArrowheads="1"/>
          </p:cNvSpPr>
          <p:nvPr/>
        </p:nvSpPr>
        <p:spPr bwMode="auto">
          <a:xfrm>
            <a:off x="4186048" y="3357737"/>
            <a:ext cx="457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FF3300"/>
                </a:solidFill>
              </a:rPr>
              <a:t>0</a:t>
            </a:r>
          </a:p>
        </p:txBody>
      </p:sp>
      <p:grpSp>
        <p:nvGrpSpPr>
          <p:cNvPr id="21" name="Group 23"/>
          <p:cNvGrpSpPr>
            <a:grpSpLocks/>
          </p:cNvGrpSpPr>
          <p:nvPr/>
        </p:nvGrpSpPr>
        <p:grpSpPr bwMode="auto">
          <a:xfrm>
            <a:off x="8569662" y="3440025"/>
            <a:ext cx="1143000" cy="1371600"/>
            <a:chOff x="1488" y="2256"/>
            <a:chExt cx="720" cy="864"/>
          </a:xfrm>
        </p:grpSpPr>
        <p:sp>
          <p:nvSpPr>
            <p:cNvPr id="22" name="Line 24"/>
            <p:cNvSpPr>
              <a:spLocks noChangeShapeType="1"/>
            </p:cNvSpPr>
            <p:nvPr/>
          </p:nvSpPr>
          <p:spPr bwMode="auto">
            <a:xfrm>
              <a:off x="1488" y="2256"/>
              <a:ext cx="0" cy="864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3600"/>
            </a:p>
          </p:txBody>
        </p:sp>
        <p:sp>
          <p:nvSpPr>
            <p:cNvPr id="23" name="Line 25"/>
            <p:cNvSpPr>
              <a:spLocks noChangeShapeType="1"/>
            </p:cNvSpPr>
            <p:nvPr/>
          </p:nvSpPr>
          <p:spPr bwMode="auto">
            <a:xfrm flipH="1">
              <a:off x="1488" y="2592"/>
              <a:ext cx="720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3600"/>
            </a:p>
          </p:txBody>
        </p:sp>
      </p:grpSp>
      <p:sp>
        <p:nvSpPr>
          <p:cNvPr id="24" name="Text Box 26"/>
          <p:cNvSpPr txBox="1">
            <a:spLocks noChangeArrowheads="1"/>
          </p:cNvSpPr>
          <p:nvPr/>
        </p:nvSpPr>
        <p:spPr bwMode="auto">
          <a:xfrm>
            <a:off x="7494925" y="3470187"/>
            <a:ext cx="2438400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 b="1">
                <a:latin typeface="Times New Roman" panose="02020603050405020304" pitchFamily="18" charset="0"/>
              </a:rPr>
              <a:t>1935   354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 b="1"/>
              <a:t>  </a:t>
            </a:r>
            <a:r>
              <a:rPr lang="en-US" altLang="en-US" sz="3600" b="1">
                <a:latin typeface="Times New Roman" panose="02020603050405020304" pitchFamily="18" charset="0"/>
              </a:rPr>
              <a:t>   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8180537" y="3470187"/>
            <a:ext cx="55721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</a:rPr>
              <a:t>5</a:t>
            </a:r>
            <a:endParaRPr lang="en-US" altLang="en-US" sz="360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8734387" y="4017875"/>
            <a:ext cx="5524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3600" b="1"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8163262" y="4017875"/>
            <a:ext cx="4953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3600" b="1">
                <a:latin typeface="Times New Roman" panose="02020603050405020304" pitchFamily="18" charset="0"/>
              </a:rPr>
              <a:t>5</a:t>
            </a:r>
            <a:endParaRPr lang="en-US" altLang="en-US" sz="3600"/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7495043" y="3470186"/>
            <a:ext cx="11049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</a:rPr>
              <a:t>193</a:t>
            </a:r>
            <a:endParaRPr lang="en-US" altLang="en-US" sz="360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7709237" y="4019462"/>
            <a:ext cx="42068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3600" b="1">
                <a:latin typeface="Times New Roman" panose="02020603050405020304" pitchFamily="18" charset="0"/>
              </a:rPr>
              <a:t>1</a:t>
            </a:r>
            <a:endParaRPr lang="en-US" altLang="en-US" sz="3600"/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7936250" y="4019462"/>
            <a:ext cx="41751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3600" b="1">
                <a:latin typeface="Times New Roman" panose="02020603050405020304" pitchFamily="18" charset="0"/>
              </a:rPr>
              <a:t>6</a:t>
            </a:r>
            <a:endParaRPr lang="en-US" altLang="en-US" sz="3600"/>
          </a:p>
        </p:txBody>
      </p:sp>
      <p:pic>
        <p:nvPicPr>
          <p:cNvPr id="31" name="图片 6"/>
          <p:cNvPicPr>
            <a:picLocks noChangeAspect="1"/>
          </p:cNvPicPr>
          <p:nvPr/>
        </p:nvPicPr>
        <p:blipFill rotWithShape="1"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622" b="89863" l="1698" r="9981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46202" y="4759825"/>
            <a:ext cx="9064760" cy="24209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9" grpId="0"/>
      <p:bldP spid="20" grpId="0"/>
      <p:bldP spid="24" grpId="0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_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7095" y="1610219"/>
            <a:ext cx="6471920" cy="512889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010" y="3720272"/>
            <a:ext cx="3979545" cy="27432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793F983-ED8A-4A7E-9D05-234E1447BF8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074"/>
            <a:ext cx="3765184" cy="2823888"/>
          </a:xfrm>
          <a:prstGeom prst="rect">
            <a:avLst/>
          </a:prstGeom>
        </p:spPr>
      </p:pic>
      <p:sp>
        <p:nvSpPr>
          <p:cNvPr id="5" name="9Slide.vn 39">
            <a:extLst>
              <a:ext uri="{FF2B5EF4-FFF2-40B4-BE49-F238E27FC236}">
                <a16:creationId xmlns:a16="http://schemas.microsoft.com/office/drawing/2014/main" id="{94DB654C-DCE4-4E24-931A-A5B3988FA017}"/>
              </a:ext>
            </a:extLst>
          </p:cNvPr>
          <p:cNvSpPr/>
          <p:nvPr/>
        </p:nvSpPr>
        <p:spPr>
          <a:xfrm>
            <a:off x="3099460" y="783395"/>
            <a:ext cx="6282047" cy="725623"/>
          </a:xfrm>
          <a:custGeom>
            <a:avLst/>
            <a:gdLst>
              <a:gd name="connsiteX0" fmla="*/ 1373029 w 1384678"/>
              <a:gd name="connsiteY0" fmla="*/ 271463 h 271462"/>
              <a:gd name="connsiteX1" fmla="*/ 13811 w 1384678"/>
              <a:gd name="connsiteY1" fmla="*/ 271463 h 271462"/>
              <a:gd name="connsiteX2" fmla="*/ 14764 w 1384678"/>
              <a:gd name="connsiteY2" fmla="*/ 249555 h 271462"/>
              <a:gd name="connsiteX3" fmla="*/ 20479 w 1384678"/>
              <a:gd name="connsiteY3" fmla="*/ 214313 h 271462"/>
              <a:gd name="connsiteX4" fmla="*/ 16669 w 1384678"/>
              <a:gd name="connsiteY4" fmla="*/ 159068 h 271462"/>
              <a:gd name="connsiteX5" fmla="*/ 16669 w 1384678"/>
              <a:gd name="connsiteY5" fmla="*/ 117158 h 271462"/>
              <a:gd name="connsiteX6" fmla="*/ 7144 w 1384678"/>
              <a:gd name="connsiteY6" fmla="*/ 85725 h 271462"/>
              <a:gd name="connsiteX7" fmla="*/ 4286 w 1384678"/>
              <a:gd name="connsiteY7" fmla="*/ 68580 h 271462"/>
              <a:gd name="connsiteX8" fmla="*/ 4286 w 1384678"/>
              <a:gd name="connsiteY8" fmla="*/ 33338 h 271462"/>
              <a:gd name="connsiteX9" fmla="*/ 4286 w 1384678"/>
              <a:gd name="connsiteY9" fmla="*/ 0 h 271462"/>
              <a:gd name="connsiteX10" fmla="*/ 1362551 w 1384678"/>
              <a:gd name="connsiteY10" fmla="*/ 0 h 271462"/>
              <a:gd name="connsiteX11" fmla="*/ 1362551 w 1384678"/>
              <a:gd name="connsiteY11" fmla="*/ 45720 h 271462"/>
              <a:gd name="connsiteX12" fmla="*/ 1364456 w 1384678"/>
              <a:gd name="connsiteY12" fmla="*/ 87630 h 271462"/>
              <a:gd name="connsiteX13" fmla="*/ 1376839 w 1384678"/>
              <a:gd name="connsiteY13" fmla="*/ 145733 h 271462"/>
              <a:gd name="connsiteX14" fmla="*/ 1381601 w 1384678"/>
              <a:gd name="connsiteY14" fmla="*/ 202883 h 271462"/>
              <a:gd name="connsiteX15" fmla="*/ 1373029 w 1384678"/>
              <a:gd name="connsiteY15" fmla="*/ 271463 h 271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84678" h="271462">
                <a:moveTo>
                  <a:pt x="1373029" y="271463"/>
                </a:moveTo>
                <a:lnTo>
                  <a:pt x="13811" y="271463"/>
                </a:lnTo>
                <a:cubicBezTo>
                  <a:pt x="13811" y="271463"/>
                  <a:pt x="16669" y="258128"/>
                  <a:pt x="14764" y="249555"/>
                </a:cubicBezTo>
                <a:cubicBezTo>
                  <a:pt x="13811" y="240983"/>
                  <a:pt x="29051" y="231458"/>
                  <a:pt x="20479" y="214313"/>
                </a:cubicBezTo>
                <a:cubicBezTo>
                  <a:pt x="11906" y="197168"/>
                  <a:pt x="10001" y="180023"/>
                  <a:pt x="16669" y="159068"/>
                </a:cubicBezTo>
                <a:cubicBezTo>
                  <a:pt x="24289" y="138113"/>
                  <a:pt x="20479" y="136208"/>
                  <a:pt x="16669" y="117158"/>
                </a:cubicBezTo>
                <a:cubicBezTo>
                  <a:pt x="12859" y="99060"/>
                  <a:pt x="7144" y="94298"/>
                  <a:pt x="7144" y="85725"/>
                </a:cubicBezTo>
                <a:cubicBezTo>
                  <a:pt x="7144" y="77153"/>
                  <a:pt x="10954" y="78105"/>
                  <a:pt x="4286" y="68580"/>
                </a:cubicBezTo>
                <a:cubicBezTo>
                  <a:pt x="-1429" y="59055"/>
                  <a:pt x="-1429" y="50483"/>
                  <a:pt x="4286" y="33338"/>
                </a:cubicBezTo>
                <a:cubicBezTo>
                  <a:pt x="10001" y="16193"/>
                  <a:pt x="4286" y="0"/>
                  <a:pt x="4286" y="0"/>
                </a:cubicBezTo>
                <a:lnTo>
                  <a:pt x="1362551" y="0"/>
                </a:lnTo>
                <a:cubicBezTo>
                  <a:pt x="1362551" y="0"/>
                  <a:pt x="1368266" y="25718"/>
                  <a:pt x="1362551" y="45720"/>
                </a:cubicBezTo>
                <a:cubicBezTo>
                  <a:pt x="1356836" y="65723"/>
                  <a:pt x="1358741" y="75248"/>
                  <a:pt x="1364456" y="87630"/>
                </a:cubicBezTo>
                <a:cubicBezTo>
                  <a:pt x="1371124" y="100013"/>
                  <a:pt x="1372076" y="117158"/>
                  <a:pt x="1376839" y="145733"/>
                </a:cubicBezTo>
                <a:cubicBezTo>
                  <a:pt x="1382554" y="175260"/>
                  <a:pt x="1375886" y="189548"/>
                  <a:pt x="1381601" y="202883"/>
                </a:cubicBezTo>
                <a:cubicBezTo>
                  <a:pt x="1388269" y="216218"/>
                  <a:pt x="1383506" y="257175"/>
                  <a:pt x="1373029" y="271463"/>
                </a:cubicBezTo>
                <a:close/>
              </a:path>
            </a:pathLst>
          </a:custGeom>
          <a:blipFill>
            <a:blip r:embed="rId6"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253839" y="884596"/>
            <a:ext cx="63651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tx2">
                    <a:lumMod val="75000"/>
                  </a:schemeClr>
                </a:solidFill>
                <a:latin typeface="SVN-Segoe Print" panose="020B0606040200020203" pitchFamily="34" charset="0"/>
              </a:rPr>
              <a:t>Bài 2: Tính giá trị của biểu thức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6727655" y="3256147"/>
            <a:ext cx="25908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 b="1">
                <a:latin typeface="Times New Roman" panose="02020603050405020304" pitchFamily="18" charset="0"/>
              </a:rPr>
              <a:t>8700 : 25 : 4</a:t>
            </a: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6600655" y="3944457"/>
            <a:ext cx="3581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/>
              <a:t> </a:t>
            </a:r>
            <a:r>
              <a:rPr lang="en-US" altLang="en-US" sz="3600" b="1"/>
              <a:t>=  </a:t>
            </a:r>
            <a:r>
              <a:rPr lang="en-US" altLang="en-US" sz="3600" b="1">
                <a:latin typeface="Times New Roman" panose="02020603050405020304" pitchFamily="18" charset="0"/>
              </a:rPr>
              <a:t>348   :  4</a:t>
            </a:r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6727655" y="4508020"/>
            <a:ext cx="3073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 b="1"/>
              <a:t>=  </a:t>
            </a:r>
            <a:r>
              <a:rPr lang="en-US" altLang="en-US" sz="3600" b="1">
                <a:latin typeface="Times New Roman" panose="02020603050405020304" pitchFamily="18" charset="0"/>
              </a:rPr>
              <a:t>87</a:t>
            </a:r>
          </a:p>
        </p:txBody>
      </p:sp>
      <p:sp>
        <p:nvSpPr>
          <p:cNvPr id="11" name="Text Box 23"/>
          <p:cNvSpPr txBox="1">
            <a:spLocks noChangeArrowheads="1"/>
          </p:cNvSpPr>
          <p:nvPr/>
        </p:nvSpPr>
        <p:spPr bwMode="auto">
          <a:xfrm>
            <a:off x="5070896" y="2850205"/>
            <a:ext cx="1752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FF0000"/>
                </a:solidFill>
                <a:latin typeface="UTM Neutra" panose="02040603050506020204" pitchFamily="18" charset="0"/>
              </a:rPr>
              <a:t>Cách 1: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/>
      <p:bldP spid="8" grpId="0"/>
      <p:bldP spid="9" grpId="0"/>
      <p:bldP spid="10" grpId="0"/>
      <p:bldP spid="1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377</TotalTime>
  <Words>688</Words>
  <Application>Microsoft Office PowerPoint</Application>
  <PresentationFormat>Widescreen</PresentationFormat>
  <Paragraphs>143</Paragraphs>
  <Slides>17</Slides>
  <Notes>6</Notes>
  <HiddenSlides>0</HiddenSlides>
  <MMClips>1</MMClips>
  <ScaleCrop>false</ScaleCrop>
  <HeadingPairs>
    <vt:vector size="6" baseType="variant">
      <vt:variant>
        <vt:lpstr>Fonts Used</vt:lpstr>
      </vt:variant>
      <vt:variant>
        <vt:i4>19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17</vt:i4>
      </vt:variant>
    </vt:vector>
  </HeadingPairs>
  <TitlesOfParts>
    <vt:vector size="43" baseType="lpstr">
      <vt:lpstr>Century Gothic</vt:lpstr>
      <vt:lpstr>inpin heiti</vt:lpstr>
      <vt:lpstr>SVN-Segoe Print</vt:lpstr>
      <vt:lpstr>等线</vt:lpstr>
      <vt:lpstr>汉仪橄榄体繁</vt:lpstr>
      <vt:lpstr>Calibri Light</vt:lpstr>
      <vt:lpstr>UTM Showcard</vt:lpstr>
      <vt:lpstr>UTM Cookies</vt:lpstr>
      <vt:lpstr>Arial</vt:lpstr>
      <vt:lpstr>UTM Silk Script</vt:lpstr>
      <vt:lpstr>UTM American Sans</vt:lpstr>
      <vt:lpstr>#9Slide07 SVNZiclets</vt:lpstr>
      <vt:lpstr>UTM Neutra</vt:lpstr>
      <vt:lpstr>UVF Connie</vt:lpstr>
      <vt:lpstr>Tahoma</vt:lpstr>
      <vt:lpstr>Calibri</vt:lpstr>
      <vt:lpstr>Times New Roman</vt:lpstr>
      <vt:lpstr>.VnTime</vt:lpstr>
      <vt:lpstr>UTM Thanh Nhac TL</vt:lpstr>
      <vt:lpstr>Office 主题​​</vt:lpstr>
      <vt:lpstr>1_Office 主题​​</vt:lpstr>
      <vt:lpstr>Office Theme</vt:lpstr>
      <vt:lpstr>1_Office Theme</vt:lpstr>
      <vt:lpstr>2_Office Theme</vt:lpstr>
      <vt:lpstr>3_Office Theme</vt:lpstr>
      <vt:lpstr>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Chia cho số có 3 chữ số</dc:title>
  <dc:subject>Toán</dc:subject>
  <dc:creator>BICHTRAN</dc:creator>
  <cp:keywords>MĂNGNON</cp:keywords>
  <cp:lastModifiedBy>Lan Anh Dương</cp:lastModifiedBy>
  <cp:revision>60</cp:revision>
  <dcterms:created xsi:type="dcterms:W3CDTF">2018-04-02T03:05:00Z</dcterms:created>
  <dcterms:modified xsi:type="dcterms:W3CDTF">2023-07-23T09:30:41Z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2052-10.1.0.7520</vt:lpwstr>
  </property>
</Properties>
</file>