
<file path=[Content_Types].xml><?xml version="1.0" encoding="utf-8"?>
<Types xmlns="http://schemas.openxmlformats.org/package/2006/content-types">
  <Default Extension="png" ContentType="image/png"/>
  <Default Extension="svg" ContentType="image/svg+xml"/>
  <Default Extension="emf" ContentType="image/x-emf"/>
  <Default Extension="jpeg" ContentType="image/jpeg"/>
  <Default Extension="rels" ContentType="application/vnd.openxmlformats-package.relationships+xml"/>
  <Default Extension="xml" ContentType="application/xml"/>
  <Default Extension="wav" ContentType="audio/wav"/>
  <Default Extension="wdp" ContentType="image/vnd.ms-photo"/>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tags/tag3.xml" ContentType="application/vnd.openxmlformats-officedocument.presentationml.tags+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tags/tag4.xml" ContentType="application/vnd.openxmlformats-officedocument.presentationml.tags+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tags/tag5.xml" ContentType="application/vnd.openxmlformats-officedocument.presentationml.tags+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1"/>
  </p:notesMasterIdLst>
  <p:sldIdLst>
    <p:sldId id="259" r:id="rId2"/>
    <p:sldId id="260" r:id="rId3"/>
    <p:sldId id="345" r:id="rId4"/>
    <p:sldId id="346" r:id="rId5"/>
    <p:sldId id="347" r:id="rId6"/>
    <p:sldId id="348" r:id="rId7"/>
    <p:sldId id="349" r:id="rId8"/>
    <p:sldId id="324" r:id="rId9"/>
    <p:sldId id="337" r:id="rId10"/>
    <p:sldId id="323" r:id="rId11"/>
    <p:sldId id="327" r:id="rId12"/>
    <p:sldId id="328" r:id="rId13"/>
    <p:sldId id="325" r:id="rId14"/>
    <p:sldId id="257" r:id="rId15"/>
    <p:sldId id="330" r:id="rId16"/>
    <p:sldId id="331" r:id="rId17"/>
    <p:sldId id="332" r:id="rId18"/>
    <p:sldId id="333" r:id="rId19"/>
    <p:sldId id="335" r:id="rId20"/>
    <p:sldId id="336" r:id="rId21"/>
    <p:sldId id="343" r:id="rId22"/>
    <p:sldId id="338" r:id="rId23"/>
    <p:sldId id="256" r:id="rId24"/>
    <p:sldId id="340" r:id="rId25"/>
    <p:sldId id="339" r:id="rId26"/>
    <p:sldId id="329" r:id="rId27"/>
    <p:sldId id="342" r:id="rId28"/>
    <p:sldId id="344" r:id="rId29"/>
    <p:sldId id="322" r:id="rId30"/>
  </p:sldIdLst>
  <p:sldSz cx="9144000" cy="5143500" type="screen16x9"/>
  <p:notesSz cx="6858000" cy="9144000"/>
  <p:custDataLst>
    <p:tags r:id="rId32"/>
  </p:custData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2" pos="2880" userDrawn="1">
          <p15:clr>
            <a:srgbClr val="A4A3A4"/>
          </p15:clr>
        </p15:guide>
        <p15:guide id="3" orient="horz" pos="162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CC8D1"/>
    <a:srgbClr val="583113"/>
    <a:srgbClr val="343942"/>
    <a:srgbClr val="697386"/>
    <a:srgbClr val="FFD343"/>
    <a:srgbClr val="FFF56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130" autoAdjust="0"/>
    <p:restoredTop sz="82318" autoAdjust="0"/>
  </p:normalViewPr>
  <p:slideViewPr>
    <p:cSldViewPr snapToGrid="0" showGuides="1">
      <p:cViewPr>
        <p:scale>
          <a:sx n="50" d="100"/>
          <a:sy n="50" d="100"/>
        </p:scale>
        <p:origin x="-1004" y="-496"/>
      </p:cViewPr>
      <p:guideLst>
        <p:guide orient="horz" pos="1620"/>
        <p:guide pos="2880"/>
      </p:guideLst>
    </p:cSldViewPr>
  </p:slideViewPr>
  <p:notesTextViewPr>
    <p:cViewPr>
      <p:scale>
        <a:sx n="1" d="1"/>
        <a:sy n="1" d="1"/>
      </p:scale>
      <p:origin x="0" y="0"/>
    </p:cViewPr>
  </p:notesTextViewPr>
  <p:sorterViewPr>
    <p:cViewPr>
      <p:scale>
        <a:sx n="66" d="100"/>
        <a:sy n="66" d="100"/>
      </p:scale>
      <p:origin x="0" y="0"/>
    </p:cViewPr>
  </p:sorterViewPr>
  <p:gridSpacing cx="72005" cy="72005"/>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gs" Target="tags/tag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D950E62-EA00-4FD4-BAFB-9F5FD9DD076F}" type="datetimeFigureOut">
              <a:rPr lang="zh-CN" altLang="en-US" smtClean="0"/>
              <a:t>2021/11/22</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983F402-B052-4241-8575-CB7BF5726892}" type="slidenum">
              <a:rPr lang="zh-CN" altLang="en-US" smtClean="0"/>
              <a:t>‹#›</a:t>
            </a:fld>
            <a:endParaRPr lang="zh-CN" altLang="en-US"/>
          </a:p>
        </p:txBody>
      </p:sp>
    </p:spTree>
    <p:extLst>
      <p:ext uri="{BB962C8B-B14F-4D97-AF65-F5344CB8AC3E}">
        <p14:creationId xmlns:p14="http://schemas.microsoft.com/office/powerpoint/2010/main" val="384770031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6983F402-B052-4241-8575-CB7BF5726892}" type="slidenum">
              <a:rPr lang="zh-CN" altLang="en-US" smtClean="0"/>
              <a:t>1</a:t>
            </a:fld>
            <a:endParaRPr lang="zh-CN" altLang="en-US"/>
          </a:p>
        </p:txBody>
      </p:sp>
    </p:spTree>
    <p:extLst>
      <p:ext uri="{BB962C8B-B14F-4D97-AF65-F5344CB8AC3E}">
        <p14:creationId xmlns:p14="http://schemas.microsoft.com/office/powerpoint/2010/main" val="53469276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983F402-B052-4241-8575-CB7BF5726892}" type="slidenum">
              <a:rPr lang="zh-CN" altLang="en-US" smtClean="0"/>
              <a:t>19</a:t>
            </a:fld>
            <a:endParaRPr lang="zh-CN" altLang="en-US"/>
          </a:p>
        </p:txBody>
      </p:sp>
    </p:spTree>
    <p:extLst>
      <p:ext uri="{BB962C8B-B14F-4D97-AF65-F5344CB8AC3E}">
        <p14:creationId xmlns:p14="http://schemas.microsoft.com/office/powerpoint/2010/main" val="133435066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6983F402-B052-4241-8575-CB7BF5726892}" type="slidenum">
              <a:rPr lang="zh-CN" altLang="en-US" smtClean="0"/>
              <a:t>22</a:t>
            </a:fld>
            <a:endParaRPr lang="zh-CN" altLang="en-US"/>
          </a:p>
        </p:txBody>
      </p:sp>
    </p:spTree>
    <p:extLst>
      <p:ext uri="{BB962C8B-B14F-4D97-AF65-F5344CB8AC3E}">
        <p14:creationId xmlns:p14="http://schemas.microsoft.com/office/powerpoint/2010/main" val="53469276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6983F402-B052-4241-8575-CB7BF5726892}" type="slidenum">
              <a:rPr lang="zh-CN" altLang="en-US" smtClean="0"/>
              <a:t>23</a:t>
            </a:fld>
            <a:endParaRPr lang="zh-CN" altLang="en-US"/>
          </a:p>
        </p:txBody>
      </p:sp>
    </p:spTree>
    <p:extLst>
      <p:ext uri="{BB962C8B-B14F-4D97-AF65-F5344CB8AC3E}">
        <p14:creationId xmlns:p14="http://schemas.microsoft.com/office/powerpoint/2010/main" val="307359589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6983F402-B052-4241-8575-CB7BF5726892}" type="slidenum">
              <a:rPr lang="zh-CN" altLang="en-US" smtClean="0"/>
              <a:t>25</a:t>
            </a:fld>
            <a:endParaRPr lang="zh-CN" altLang="en-US"/>
          </a:p>
        </p:txBody>
      </p:sp>
    </p:spTree>
    <p:extLst>
      <p:ext uri="{BB962C8B-B14F-4D97-AF65-F5344CB8AC3E}">
        <p14:creationId xmlns:p14="http://schemas.microsoft.com/office/powerpoint/2010/main" val="207292315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6983F402-B052-4241-8575-CB7BF5726892}" type="slidenum">
              <a:rPr lang="zh-CN" altLang="en-US" smtClean="0"/>
              <a:t>26</a:t>
            </a:fld>
            <a:endParaRPr lang="zh-CN" altLang="en-US"/>
          </a:p>
        </p:txBody>
      </p:sp>
    </p:spTree>
    <p:extLst>
      <p:ext uri="{BB962C8B-B14F-4D97-AF65-F5344CB8AC3E}">
        <p14:creationId xmlns:p14="http://schemas.microsoft.com/office/powerpoint/2010/main" val="207292315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6983F402-B052-4241-8575-CB7BF5726892}" type="slidenum">
              <a:rPr lang="zh-CN" altLang="en-US" smtClean="0"/>
              <a:t>29</a:t>
            </a:fld>
            <a:endParaRPr lang="zh-CN" altLang="en-US"/>
          </a:p>
        </p:txBody>
      </p:sp>
    </p:spTree>
    <p:extLst>
      <p:ext uri="{BB962C8B-B14F-4D97-AF65-F5344CB8AC3E}">
        <p14:creationId xmlns:p14="http://schemas.microsoft.com/office/powerpoint/2010/main" val="247613091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6983F402-B052-4241-8575-CB7BF5726892}" type="slidenum">
              <a:rPr lang="zh-CN" altLang="en-US" smtClean="0"/>
              <a:t>2</a:t>
            </a:fld>
            <a:endParaRPr lang="zh-CN" altLang="en-US"/>
          </a:p>
        </p:txBody>
      </p:sp>
    </p:spTree>
    <p:extLst>
      <p:ext uri="{BB962C8B-B14F-4D97-AF65-F5344CB8AC3E}">
        <p14:creationId xmlns:p14="http://schemas.microsoft.com/office/powerpoint/2010/main" val="426840392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Chọn</a:t>
            </a:r>
            <a:r>
              <a:rPr lang="en-US" dirty="0"/>
              <a:t> </a:t>
            </a:r>
            <a:r>
              <a:rPr lang="en-US" dirty="0" err="1"/>
              <a:t>hình</a:t>
            </a:r>
            <a:r>
              <a:rPr lang="en-US" baseline="0" dirty="0"/>
              <a:t> </a:t>
            </a:r>
            <a:r>
              <a:rPr lang="en-US" baseline="0" dirty="0" err="1"/>
              <a:t>người</a:t>
            </a:r>
            <a:r>
              <a:rPr lang="en-US" baseline="0" dirty="0"/>
              <a:t> </a:t>
            </a:r>
            <a:r>
              <a:rPr lang="en-US" baseline="0" dirty="0" err="1"/>
              <a:t>vào</a:t>
            </a:r>
            <a:r>
              <a:rPr lang="en-US" baseline="0" dirty="0"/>
              <a:t> </a:t>
            </a:r>
            <a:r>
              <a:rPr lang="en-US" baseline="0" dirty="0" err="1"/>
              <a:t>câu</a:t>
            </a:r>
            <a:r>
              <a:rPr lang="en-US" baseline="0" dirty="0"/>
              <a:t> </a:t>
            </a:r>
            <a:r>
              <a:rPr lang="en-US" baseline="0" dirty="0" err="1"/>
              <a:t>hỏi</a:t>
            </a:r>
            <a:endParaRPr lang="en-US" baseline="0" dirty="0"/>
          </a:p>
          <a:p>
            <a:r>
              <a:rPr lang="en-US" baseline="0" dirty="0" err="1"/>
              <a:t>Chọn</a:t>
            </a:r>
            <a:r>
              <a:rPr lang="en-US" baseline="0" dirty="0"/>
              <a:t> </a:t>
            </a:r>
            <a:r>
              <a:rPr lang="en-US" baseline="0" dirty="0" err="1"/>
              <a:t>vòng</a:t>
            </a:r>
            <a:r>
              <a:rPr lang="en-US" baseline="0" dirty="0"/>
              <a:t> </a:t>
            </a:r>
            <a:r>
              <a:rPr lang="en-US" baseline="0" dirty="0" err="1"/>
              <a:t>xoay</a:t>
            </a:r>
            <a:r>
              <a:rPr lang="en-US" baseline="0" dirty="0"/>
              <a:t> </a:t>
            </a:r>
            <a:r>
              <a:rPr lang="en-US" baseline="0" dirty="0" err="1"/>
              <a:t>lá</a:t>
            </a:r>
            <a:r>
              <a:rPr lang="en-US" baseline="0" dirty="0"/>
              <a:t> </a:t>
            </a:r>
            <a:r>
              <a:rPr lang="en-US" baseline="0" dirty="0" err="1"/>
              <a:t>xanh</a:t>
            </a:r>
            <a:r>
              <a:rPr lang="en-US" baseline="0" dirty="0"/>
              <a:t> </a:t>
            </a:r>
            <a:r>
              <a:rPr lang="en-US" baseline="0" dirty="0" err="1"/>
              <a:t>góc</a:t>
            </a:r>
            <a:r>
              <a:rPr lang="en-US" baseline="0" dirty="0"/>
              <a:t> </a:t>
            </a:r>
            <a:r>
              <a:rPr lang="en-US" baseline="0" dirty="0" err="1"/>
              <a:t>cuối</a:t>
            </a:r>
            <a:r>
              <a:rPr lang="en-US" baseline="0" dirty="0"/>
              <a:t> </a:t>
            </a:r>
            <a:r>
              <a:rPr lang="en-US" baseline="0" dirty="0" err="1"/>
              <a:t>bên</a:t>
            </a:r>
            <a:r>
              <a:rPr lang="en-US" baseline="0" dirty="0"/>
              <a:t> </a:t>
            </a:r>
            <a:r>
              <a:rPr lang="en-US" baseline="0" dirty="0" err="1"/>
              <a:t>phải</a:t>
            </a:r>
            <a:r>
              <a:rPr lang="en-US" baseline="0" dirty="0"/>
              <a:t> </a:t>
            </a:r>
            <a:r>
              <a:rPr lang="en-US" baseline="0" dirty="0" err="1"/>
              <a:t>hiện</a:t>
            </a:r>
            <a:r>
              <a:rPr lang="en-US" baseline="0" dirty="0"/>
              <a:t> </a:t>
            </a:r>
            <a:r>
              <a:rPr lang="en-US" baseline="0" dirty="0" err="1"/>
              <a:t>ra</a:t>
            </a:r>
            <a:r>
              <a:rPr lang="en-US" baseline="0" dirty="0"/>
              <a:t> </a:t>
            </a:r>
            <a:r>
              <a:rPr lang="en-US" baseline="0" dirty="0" err="1"/>
              <a:t>Ngu</a:t>
            </a:r>
            <a:r>
              <a:rPr lang="en-US" baseline="0" dirty="0"/>
              <a:t> </a:t>
            </a:r>
            <a:r>
              <a:rPr lang="en-US" baseline="0" dirty="0" err="1"/>
              <a:t>Công</a:t>
            </a:r>
            <a:endParaRPr lang="en-US" baseline="0" dirty="0"/>
          </a:p>
          <a:p>
            <a:r>
              <a:rPr lang="en-US" baseline="0" dirty="0" err="1"/>
              <a:t>Chọn</a:t>
            </a:r>
            <a:r>
              <a:rPr lang="en-US" baseline="0" dirty="0"/>
              <a:t> </a:t>
            </a:r>
            <a:r>
              <a:rPr lang="en-US" baseline="0" dirty="0" err="1"/>
              <a:t>hình</a:t>
            </a:r>
            <a:r>
              <a:rPr lang="en-US" baseline="0" dirty="0"/>
              <a:t> </a:t>
            </a:r>
            <a:r>
              <a:rPr lang="en-US" baseline="0" dirty="0" err="1"/>
              <a:t>Ngu</a:t>
            </a:r>
            <a:r>
              <a:rPr lang="en-US" baseline="0" dirty="0"/>
              <a:t> </a:t>
            </a:r>
            <a:r>
              <a:rPr lang="en-US" baseline="0" dirty="0" err="1"/>
              <a:t>Công</a:t>
            </a:r>
            <a:r>
              <a:rPr lang="en-US" baseline="0" dirty="0"/>
              <a:t> </a:t>
            </a:r>
            <a:r>
              <a:rPr lang="en-US" baseline="0" dirty="0" err="1"/>
              <a:t>ra</a:t>
            </a:r>
            <a:r>
              <a:rPr lang="en-US" baseline="0" dirty="0"/>
              <a:t> </a:t>
            </a:r>
            <a:r>
              <a:rPr lang="en-US" baseline="0" dirty="0" err="1"/>
              <a:t>bài</a:t>
            </a:r>
            <a:r>
              <a:rPr lang="en-US" baseline="0" dirty="0"/>
              <a:t> </a:t>
            </a:r>
            <a:r>
              <a:rPr lang="en-US" baseline="0" dirty="0" err="1"/>
              <a:t>mới</a:t>
            </a:r>
            <a:endParaRPr lang="en-US" baseline="0" dirty="0"/>
          </a:p>
        </p:txBody>
      </p:sp>
      <p:sp>
        <p:nvSpPr>
          <p:cNvPr id="4" name="Slide Number Placeholder 3"/>
          <p:cNvSpPr>
            <a:spLocks noGrp="1"/>
          </p:cNvSpPr>
          <p:nvPr>
            <p:ph type="sldNum" sz="quarter" idx="10"/>
          </p:nvPr>
        </p:nvSpPr>
        <p:spPr/>
        <p:txBody>
          <a:bodyPr/>
          <a:lstStyle/>
          <a:p>
            <a:fld id="{6983F402-B052-4241-8575-CB7BF5726892}" type="slidenum">
              <a:rPr lang="zh-CN" altLang="en-US" smtClean="0"/>
              <a:t>3</a:t>
            </a:fld>
            <a:endParaRPr lang="zh-CN" altLang="en-US"/>
          </a:p>
        </p:txBody>
      </p:sp>
    </p:spTree>
    <p:extLst>
      <p:ext uri="{BB962C8B-B14F-4D97-AF65-F5344CB8AC3E}">
        <p14:creationId xmlns:p14="http://schemas.microsoft.com/office/powerpoint/2010/main" val="167303929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Chọn</a:t>
            </a:r>
            <a:r>
              <a:rPr lang="en-US" dirty="0"/>
              <a:t> </a:t>
            </a:r>
            <a:r>
              <a:rPr lang="en-US" dirty="0" err="1"/>
              <a:t>mũi</a:t>
            </a:r>
            <a:r>
              <a:rPr lang="en-US" baseline="0" dirty="0"/>
              <a:t> </a:t>
            </a:r>
            <a:r>
              <a:rPr lang="en-US" baseline="0" dirty="0" err="1"/>
              <a:t>tên</a:t>
            </a:r>
            <a:r>
              <a:rPr lang="en-US" baseline="0" dirty="0"/>
              <a:t> </a:t>
            </a:r>
            <a:r>
              <a:rPr lang="en-US" baseline="0" dirty="0" err="1"/>
              <a:t>trở</a:t>
            </a:r>
            <a:r>
              <a:rPr lang="en-US" baseline="0" dirty="0"/>
              <a:t> </a:t>
            </a:r>
            <a:r>
              <a:rPr lang="en-US" baseline="0" dirty="0" err="1"/>
              <a:t>về</a:t>
            </a:r>
            <a:r>
              <a:rPr lang="en-US" baseline="0" dirty="0"/>
              <a:t> </a:t>
            </a:r>
            <a:r>
              <a:rPr lang="en-US" baseline="0" dirty="0" err="1"/>
              <a:t>trang</a:t>
            </a:r>
            <a:r>
              <a:rPr lang="en-US" baseline="0" dirty="0"/>
              <a:t> </a:t>
            </a:r>
            <a:r>
              <a:rPr lang="en-US" baseline="0" dirty="0" err="1"/>
              <a:t>người</a:t>
            </a:r>
            <a:r>
              <a:rPr lang="en-US" baseline="0" dirty="0"/>
              <a:t> </a:t>
            </a:r>
            <a:r>
              <a:rPr lang="en-US" baseline="0" dirty="0" err="1"/>
              <a:t>bí</a:t>
            </a:r>
            <a:r>
              <a:rPr lang="en-US" baseline="0" dirty="0"/>
              <a:t> </a:t>
            </a:r>
            <a:r>
              <a:rPr lang="en-US" baseline="0" dirty="0" err="1"/>
              <a:t>ẩn</a:t>
            </a:r>
            <a:endParaRPr lang="en-US" dirty="0"/>
          </a:p>
        </p:txBody>
      </p:sp>
      <p:sp>
        <p:nvSpPr>
          <p:cNvPr id="4" name="Slide Number Placeholder 3"/>
          <p:cNvSpPr>
            <a:spLocks noGrp="1"/>
          </p:cNvSpPr>
          <p:nvPr>
            <p:ph type="sldNum" sz="quarter" idx="10"/>
          </p:nvPr>
        </p:nvSpPr>
        <p:spPr/>
        <p:txBody>
          <a:bodyPr/>
          <a:lstStyle/>
          <a:p>
            <a:fld id="{6983F402-B052-4241-8575-CB7BF5726892}" type="slidenum">
              <a:rPr lang="zh-CN" altLang="en-US" smtClean="0"/>
              <a:t>4</a:t>
            </a:fld>
            <a:endParaRPr lang="zh-CN" altLang="en-US"/>
          </a:p>
        </p:txBody>
      </p:sp>
    </p:spTree>
    <p:extLst>
      <p:ext uri="{BB962C8B-B14F-4D97-AF65-F5344CB8AC3E}">
        <p14:creationId xmlns:p14="http://schemas.microsoft.com/office/powerpoint/2010/main" val="71134590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6983F402-B052-4241-8575-CB7BF5726892}" type="slidenum">
              <a:rPr lang="zh-CN" altLang="en-US" smtClean="0"/>
              <a:t>7</a:t>
            </a:fld>
            <a:endParaRPr lang="zh-CN" altLang="en-US"/>
          </a:p>
        </p:txBody>
      </p:sp>
    </p:spTree>
    <p:extLst>
      <p:ext uri="{BB962C8B-B14F-4D97-AF65-F5344CB8AC3E}">
        <p14:creationId xmlns:p14="http://schemas.microsoft.com/office/powerpoint/2010/main" val="53469276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6983F402-B052-4241-8575-CB7BF5726892}" type="slidenum">
              <a:rPr lang="zh-CN" altLang="en-US" smtClean="0"/>
              <a:t>8</a:t>
            </a:fld>
            <a:endParaRPr lang="zh-CN" altLang="en-US"/>
          </a:p>
        </p:txBody>
      </p:sp>
    </p:spTree>
    <p:extLst>
      <p:ext uri="{BB962C8B-B14F-4D97-AF65-F5344CB8AC3E}">
        <p14:creationId xmlns:p14="http://schemas.microsoft.com/office/powerpoint/2010/main" val="307359589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6983F402-B052-4241-8575-CB7BF5726892}" type="slidenum">
              <a:rPr lang="zh-CN" altLang="en-US" smtClean="0"/>
              <a:t>14</a:t>
            </a:fld>
            <a:endParaRPr lang="zh-CN" altLang="en-US"/>
          </a:p>
        </p:txBody>
      </p:sp>
    </p:spTree>
    <p:extLst>
      <p:ext uri="{BB962C8B-B14F-4D97-AF65-F5344CB8AC3E}">
        <p14:creationId xmlns:p14="http://schemas.microsoft.com/office/powerpoint/2010/main" val="207292315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6983F402-B052-4241-8575-CB7BF5726892}" type="slidenum">
              <a:rPr lang="zh-CN" altLang="en-US" smtClean="0"/>
              <a:t>15</a:t>
            </a:fld>
            <a:endParaRPr lang="zh-CN" altLang="en-US"/>
          </a:p>
        </p:txBody>
      </p:sp>
    </p:spTree>
    <p:extLst>
      <p:ext uri="{BB962C8B-B14F-4D97-AF65-F5344CB8AC3E}">
        <p14:creationId xmlns:p14="http://schemas.microsoft.com/office/powerpoint/2010/main" val="207292315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6983F402-B052-4241-8575-CB7BF5726892}" type="slidenum">
              <a:rPr lang="zh-CN" altLang="en-US" smtClean="0"/>
              <a:t>16</a:t>
            </a:fld>
            <a:endParaRPr lang="zh-CN" altLang="en-US"/>
          </a:p>
        </p:txBody>
      </p:sp>
    </p:spTree>
    <p:extLst>
      <p:ext uri="{BB962C8B-B14F-4D97-AF65-F5344CB8AC3E}">
        <p14:creationId xmlns:p14="http://schemas.microsoft.com/office/powerpoint/2010/main" val="207292315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pic>
        <p:nvPicPr>
          <p:cNvPr id="11" name="图片 10">
            <a:extLst>
              <a:ext uri="{FF2B5EF4-FFF2-40B4-BE49-F238E27FC236}">
                <a16:creationId xmlns:a16="http://schemas.microsoft.com/office/drawing/2014/main" xmlns="" id="{D80A3012-D26C-4D37-AE6C-1BCF8B566C82}"/>
              </a:ext>
            </a:extLst>
          </p:cNvPr>
          <p:cNvPicPr>
            <a:picLocks noChangeAspect="1"/>
          </p:cNvPicPr>
          <p:nvPr userDrawn="1"/>
        </p:nvPicPr>
        <p:blipFill>
          <a:blip r:embed="rId2"/>
          <a:stretch>
            <a:fillRect/>
          </a:stretch>
        </p:blipFill>
        <p:spPr>
          <a:xfrm>
            <a:off x="-396" y="-985"/>
            <a:ext cx="9144793" cy="5145470"/>
          </a:xfrm>
          <a:prstGeom prst="rect">
            <a:avLst/>
          </a:prstGeom>
        </p:spPr>
      </p:pic>
    </p:spTree>
    <p:extLst>
      <p:ext uri="{BB962C8B-B14F-4D97-AF65-F5344CB8AC3E}">
        <p14:creationId xmlns:p14="http://schemas.microsoft.com/office/powerpoint/2010/main" val="42460850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F48484D2-C01F-4EA8-81EF-09692B85756F}" type="datetimeFigureOut">
              <a:rPr lang="zh-CN" altLang="en-US" smtClean="0"/>
              <a:t>2021/11/22</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CA12AE68-675A-43D3-9322-235CD1ABF265}" type="slidenum">
              <a:rPr lang="zh-CN" altLang="en-US" smtClean="0"/>
              <a:t>‹#›</a:t>
            </a:fld>
            <a:endParaRPr lang="zh-CN" altLang="en-US"/>
          </a:p>
        </p:txBody>
      </p:sp>
    </p:spTree>
    <p:extLst>
      <p:ext uri="{BB962C8B-B14F-4D97-AF65-F5344CB8AC3E}">
        <p14:creationId xmlns:p14="http://schemas.microsoft.com/office/powerpoint/2010/main" val="37404050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273844"/>
            <a:ext cx="1971675" cy="4358879"/>
          </a:xfrm>
        </p:spPr>
        <p:txBody>
          <a:bodyPr vert="eaVert"/>
          <a:lstStyle/>
          <a:p>
            <a:r>
              <a:rPr lang="zh-CN" altLang="en-US"/>
              <a:t>单击此处编辑母版标题样式</a:t>
            </a:r>
            <a:endParaRPr lang="en-US" dirty="0"/>
          </a:p>
        </p:txBody>
      </p:sp>
      <p:sp>
        <p:nvSpPr>
          <p:cNvPr id="3" name="Vertical Text Placeholder 2"/>
          <p:cNvSpPr>
            <a:spLocks noGrp="1"/>
          </p:cNvSpPr>
          <p:nvPr>
            <p:ph type="body" orient="vert" idx="1"/>
          </p:nvPr>
        </p:nvSpPr>
        <p:spPr>
          <a:xfrm>
            <a:off x="628650" y="273844"/>
            <a:ext cx="5800725" cy="4358879"/>
          </a:xfr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F48484D2-C01F-4EA8-81EF-09692B85756F}" type="datetimeFigureOut">
              <a:rPr lang="zh-CN" altLang="en-US" smtClean="0"/>
              <a:t>2021/11/22</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CA12AE68-675A-43D3-9322-235CD1ABF265}" type="slidenum">
              <a:rPr lang="zh-CN" altLang="en-US" smtClean="0"/>
              <a:t>‹#›</a:t>
            </a:fld>
            <a:endParaRPr lang="zh-CN" altLang="en-US"/>
          </a:p>
        </p:txBody>
      </p:sp>
    </p:spTree>
    <p:extLst>
      <p:ext uri="{BB962C8B-B14F-4D97-AF65-F5344CB8AC3E}">
        <p14:creationId xmlns:p14="http://schemas.microsoft.com/office/powerpoint/2010/main" val="106865936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4093428266"/>
      </p:ext>
    </p:extLst>
  </p:cSld>
  <p:clrMapOvr>
    <a:masterClrMapping/>
  </p:clrMapOvr>
  <p:transition spd="slow" advTm="4000">
    <p:fad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_节标题">
    <p:spTree>
      <p:nvGrpSpPr>
        <p:cNvPr id="1" name=""/>
        <p:cNvGrpSpPr/>
        <p:nvPr/>
      </p:nvGrpSpPr>
      <p:grpSpPr>
        <a:xfrm>
          <a:off x="0" y="0"/>
          <a:ext cx="0" cy="0"/>
          <a:chOff x="0" y="0"/>
          <a:chExt cx="0" cy="0"/>
        </a:xfrm>
      </p:grpSpPr>
      <p:pic>
        <p:nvPicPr>
          <p:cNvPr id="8" name="图片 7">
            <a:extLst>
              <a:ext uri="{FF2B5EF4-FFF2-40B4-BE49-F238E27FC236}">
                <a16:creationId xmlns:a16="http://schemas.microsoft.com/office/drawing/2014/main" xmlns="" id="{DA0C04D4-A95F-4E29-8E9C-15DC8E6BEE80}"/>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b="47099"/>
          <a:stretch/>
        </p:blipFill>
        <p:spPr>
          <a:xfrm>
            <a:off x="0" y="0"/>
            <a:ext cx="9144000" cy="5143500"/>
          </a:xfrm>
          <a:prstGeom prst="rect">
            <a:avLst/>
          </a:prstGeom>
        </p:spPr>
      </p:pic>
      <p:sp>
        <p:nvSpPr>
          <p:cNvPr id="7" name="任意多边形 115" descr="e7d195523061f1c0092ce48a5fc95870a0687ac45bc8b2caB227BFDC40F9DB2B7A559DE97B8BDC6E716585DDCE188C7BF488BAA08C98985C74A3E1B5E305210FABE6A8AE2A6A8AB67019A6860E9B7AF54916ED29C96406914204C2D0CB8222345EEA348478ED4A14896AB9EF0464A23D5009049DF3C3EE38C59E781D518F6BAE5584556BEFA2CF0D25CD09A5D59C5CC1">
            <a:extLst>
              <a:ext uri="{FF2B5EF4-FFF2-40B4-BE49-F238E27FC236}">
                <a16:creationId xmlns:a16="http://schemas.microsoft.com/office/drawing/2014/main" xmlns="" id="{E5A55648-48EA-42B5-8C76-0AA577285BED}"/>
              </a:ext>
            </a:extLst>
          </p:cNvPr>
          <p:cNvSpPr/>
          <p:nvPr userDrawn="1"/>
        </p:nvSpPr>
        <p:spPr>
          <a:xfrm>
            <a:off x="1059652" y="-7494"/>
            <a:ext cx="7024697" cy="5158487"/>
          </a:xfrm>
          <a:custGeom>
            <a:avLst/>
            <a:gdLst>
              <a:gd name="connsiteX0" fmla="*/ 1376638 w 9343606"/>
              <a:gd name="connsiteY0" fmla="*/ 0 h 6861345"/>
              <a:gd name="connsiteX1" fmla="*/ 7966969 w 9343606"/>
              <a:gd name="connsiteY1" fmla="*/ 0 h 6861345"/>
              <a:gd name="connsiteX2" fmla="*/ 7975267 w 9343606"/>
              <a:gd name="connsiteY2" fmla="*/ 8202 h 6861345"/>
              <a:gd name="connsiteX3" fmla="*/ 9343606 w 9343606"/>
              <a:gd name="connsiteY3" fmla="*/ 3432876 h 6861345"/>
              <a:gd name="connsiteX4" fmla="*/ 7975267 w 9343606"/>
              <a:gd name="connsiteY4" fmla="*/ 6857551 h 6861345"/>
              <a:gd name="connsiteX5" fmla="*/ 7971428 w 9343606"/>
              <a:gd name="connsiteY5" fmla="*/ 6861345 h 6861345"/>
              <a:gd name="connsiteX6" fmla="*/ 1372179 w 9343606"/>
              <a:gd name="connsiteY6" fmla="*/ 6861345 h 6861345"/>
              <a:gd name="connsiteX7" fmla="*/ 1368340 w 9343606"/>
              <a:gd name="connsiteY7" fmla="*/ 6857551 h 6861345"/>
              <a:gd name="connsiteX8" fmla="*/ 0 w 9343606"/>
              <a:gd name="connsiteY8" fmla="*/ 3432876 h 6861345"/>
              <a:gd name="connsiteX9" fmla="*/ 1368340 w 9343606"/>
              <a:gd name="connsiteY9" fmla="*/ 8202 h 68613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343606" h="6861345">
                <a:moveTo>
                  <a:pt x="1376638" y="0"/>
                </a:moveTo>
                <a:lnTo>
                  <a:pt x="7966969" y="0"/>
                </a:lnTo>
                <a:lnTo>
                  <a:pt x="7975267" y="8202"/>
                </a:lnTo>
                <a:cubicBezTo>
                  <a:pt x="8820697" y="884653"/>
                  <a:pt x="9343606" y="2095458"/>
                  <a:pt x="9343606" y="3432876"/>
                </a:cubicBezTo>
                <a:cubicBezTo>
                  <a:pt x="9343606" y="4770295"/>
                  <a:pt x="8820697" y="5981100"/>
                  <a:pt x="7975267" y="6857551"/>
                </a:cubicBezTo>
                <a:lnTo>
                  <a:pt x="7971428" y="6861345"/>
                </a:lnTo>
                <a:lnTo>
                  <a:pt x="1372179" y="6861345"/>
                </a:lnTo>
                <a:lnTo>
                  <a:pt x="1368340" y="6857551"/>
                </a:lnTo>
                <a:cubicBezTo>
                  <a:pt x="522910" y="5981100"/>
                  <a:pt x="0" y="4770295"/>
                  <a:pt x="0" y="3432876"/>
                </a:cubicBezTo>
                <a:cubicBezTo>
                  <a:pt x="0" y="2095458"/>
                  <a:pt x="522910" y="884653"/>
                  <a:pt x="1368340" y="8202"/>
                </a:cubicBezTo>
                <a:close/>
              </a:path>
            </a:pathLst>
          </a:cu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lvl="0" algn="ctr"/>
            <a:endParaRPr lang="zh-CN" altLang="en-US">
              <a:latin typeface="字魂105号-简雅黑" panose="00000500000000000000" pitchFamily="2" charset="-122"/>
              <a:ea typeface="字魂105号-简雅黑" panose="00000500000000000000" pitchFamily="2" charset="-122"/>
            </a:endParaRPr>
          </a:p>
        </p:txBody>
      </p:sp>
    </p:spTree>
    <p:extLst>
      <p:ext uri="{BB962C8B-B14F-4D97-AF65-F5344CB8AC3E}">
        <p14:creationId xmlns:p14="http://schemas.microsoft.com/office/powerpoint/2010/main" val="314076383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2_节标题">
    <p:spTree>
      <p:nvGrpSpPr>
        <p:cNvPr id="1" name=""/>
        <p:cNvGrpSpPr/>
        <p:nvPr/>
      </p:nvGrpSpPr>
      <p:grpSpPr>
        <a:xfrm>
          <a:off x="0" y="0"/>
          <a:ext cx="0" cy="0"/>
          <a:chOff x="0" y="0"/>
          <a:chExt cx="0" cy="0"/>
        </a:xfrm>
      </p:grpSpPr>
      <p:pic>
        <p:nvPicPr>
          <p:cNvPr id="8" name="图片 7">
            <a:extLst>
              <a:ext uri="{FF2B5EF4-FFF2-40B4-BE49-F238E27FC236}">
                <a16:creationId xmlns:a16="http://schemas.microsoft.com/office/drawing/2014/main" xmlns="" id="{DA0C04D4-A95F-4E29-8E9C-15DC8E6BEE80}"/>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b="47099"/>
          <a:stretch/>
        </p:blipFill>
        <p:spPr>
          <a:xfrm>
            <a:off x="0" y="0"/>
            <a:ext cx="9144000" cy="5143500"/>
          </a:xfrm>
          <a:prstGeom prst="rect">
            <a:avLst/>
          </a:prstGeom>
        </p:spPr>
      </p:pic>
      <p:sp>
        <p:nvSpPr>
          <p:cNvPr id="7" name="任意多边形 115" descr="e7d195523061f1c0092ce48a5fc95870a0687ac45bc8b2caB227BFDC40F9DB2B7A559DE97B8BDC6E716585DDCE188C7BF488BAA08C98985C74A3E1B5E305210FABE6A8AE2A6A8AB67019A6860E9B7AF54916ED29C96406914204C2D0CB8222345EEA348478ED4A14896AB9EF0464A23D5009049DF3C3EE38C59E781D518F6BAE5584556BEFA2CF0D25CD09A5D59C5CC1">
            <a:extLst>
              <a:ext uri="{FF2B5EF4-FFF2-40B4-BE49-F238E27FC236}">
                <a16:creationId xmlns:a16="http://schemas.microsoft.com/office/drawing/2014/main" xmlns="" id="{E5A55648-48EA-42B5-8C76-0AA577285BED}"/>
              </a:ext>
            </a:extLst>
          </p:cNvPr>
          <p:cNvSpPr/>
          <p:nvPr userDrawn="1"/>
        </p:nvSpPr>
        <p:spPr>
          <a:xfrm>
            <a:off x="1059652" y="-7494"/>
            <a:ext cx="7024697" cy="5158487"/>
          </a:xfrm>
          <a:custGeom>
            <a:avLst/>
            <a:gdLst>
              <a:gd name="connsiteX0" fmla="*/ 1376638 w 9343606"/>
              <a:gd name="connsiteY0" fmla="*/ 0 h 6861345"/>
              <a:gd name="connsiteX1" fmla="*/ 7966969 w 9343606"/>
              <a:gd name="connsiteY1" fmla="*/ 0 h 6861345"/>
              <a:gd name="connsiteX2" fmla="*/ 7975267 w 9343606"/>
              <a:gd name="connsiteY2" fmla="*/ 8202 h 6861345"/>
              <a:gd name="connsiteX3" fmla="*/ 9343606 w 9343606"/>
              <a:gd name="connsiteY3" fmla="*/ 3432876 h 6861345"/>
              <a:gd name="connsiteX4" fmla="*/ 7975267 w 9343606"/>
              <a:gd name="connsiteY4" fmla="*/ 6857551 h 6861345"/>
              <a:gd name="connsiteX5" fmla="*/ 7971428 w 9343606"/>
              <a:gd name="connsiteY5" fmla="*/ 6861345 h 6861345"/>
              <a:gd name="connsiteX6" fmla="*/ 1372179 w 9343606"/>
              <a:gd name="connsiteY6" fmla="*/ 6861345 h 6861345"/>
              <a:gd name="connsiteX7" fmla="*/ 1368340 w 9343606"/>
              <a:gd name="connsiteY7" fmla="*/ 6857551 h 6861345"/>
              <a:gd name="connsiteX8" fmla="*/ 0 w 9343606"/>
              <a:gd name="connsiteY8" fmla="*/ 3432876 h 6861345"/>
              <a:gd name="connsiteX9" fmla="*/ 1368340 w 9343606"/>
              <a:gd name="connsiteY9" fmla="*/ 8202 h 68613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343606" h="6861345">
                <a:moveTo>
                  <a:pt x="1376638" y="0"/>
                </a:moveTo>
                <a:lnTo>
                  <a:pt x="7966969" y="0"/>
                </a:lnTo>
                <a:lnTo>
                  <a:pt x="7975267" y="8202"/>
                </a:lnTo>
                <a:cubicBezTo>
                  <a:pt x="8820697" y="884653"/>
                  <a:pt x="9343606" y="2095458"/>
                  <a:pt x="9343606" y="3432876"/>
                </a:cubicBezTo>
                <a:cubicBezTo>
                  <a:pt x="9343606" y="4770295"/>
                  <a:pt x="8820697" y="5981100"/>
                  <a:pt x="7975267" y="6857551"/>
                </a:cubicBezTo>
                <a:lnTo>
                  <a:pt x="7971428" y="6861345"/>
                </a:lnTo>
                <a:lnTo>
                  <a:pt x="1372179" y="6861345"/>
                </a:lnTo>
                <a:lnTo>
                  <a:pt x="1368340" y="6857551"/>
                </a:lnTo>
                <a:cubicBezTo>
                  <a:pt x="522910" y="5981100"/>
                  <a:pt x="0" y="4770295"/>
                  <a:pt x="0" y="3432876"/>
                </a:cubicBezTo>
                <a:cubicBezTo>
                  <a:pt x="0" y="2095458"/>
                  <a:pt x="522910" y="884653"/>
                  <a:pt x="1368340" y="8202"/>
                </a:cubicBezTo>
                <a:close/>
              </a:path>
            </a:pathLst>
          </a:cu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lvl="0" algn="ctr"/>
            <a:endParaRPr lang="zh-CN" altLang="en-US">
              <a:latin typeface="字魂105号-简雅黑" panose="00000500000000000000" pitchFamily="2" charset="-122"/>
              <a:ea typeface="字魂105号-简雅黑" panose="00000500000000000000" pitchFamily="2" charset="-122"/>
            </a:endParaRPr>
          </a:p>
        </p:txBody>
      </p:sp>
    </p:spTree>
    <p:extLst>
      <p:ext uri="{BB962C8B-B14F-4D97-AF65-F5344CB8AC3E}">
        <p14:creationId xmlns:p14="http://schemas.microsoft.com/office/powerpoint/2010/main" val="239808745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3_节标题">
    <p:spTree>
      <p:nvGrpSpPr>
        <p:cNvPr id="1" name=""/>
        <p:cNvGrpSpPr/>
        <p:nvPr/>
      </p:nvGrpSpPr>
      <p:grpSpPr>
        <a:xfrm>
          <a:off x="0" y="0"/>
          <a:ext cx="0" cy="0"/>
          <a:chOff x="0" y="0"/>
          <a:chExt cx="0" cy="0"/>
        </a:xfrm>
      </p:grpSpPr>
      <p:pic>
        <p:nvPicPr>
          <p:cNvPr id="8" name="图片 7">
            <a:extLst>
              <a:ext uri="{FF2B5EF4-FFF2-40B4-BE49-F238E27FC236}">
                <a16:creationId xmlns:a16="http://schemas.microsoft.com/office/drawing/2014/main" xmlns="" id="{DA0C04D4-A95F-4E29-8E9C-15DC8E6BEE80}"/>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b="47099"/>
          <a:stretch/>
        </p:blipFill>
        <p:spPr>
          <a:xfrm>
            <a:off x="0" y="0"/>
            <a:ext cx="9144000" cy="5143500"/>
          </a:xfrm>
          <a:prstGeom prst="rect">
            <a:avLst/>
          </a:prstGeom>
        </p:spPr>
      </p:pic>
      <p:sp>
        <p:nvSpPr>
          <p:cNvPr id="7" name="任意多边形 115" descr="e7d195523061f1c0092ce48a5fc95870a0687ac45bc8b2caB227BFDC40F9DB2B7A559DE97B8BDC6E716585DDCE188C7BF488BAA08C98985C74A3E1B5E305210FABE6A8AE2A6A8AB67019A6860E9B7AF54916ED29C96406914204C2D0CB8222345EEA348478ED4A14896AB9EF0464A23D5009049DF3C3EE38C59E781D518F6BAE5584556BEFA2CF0D25CD09A5D59C5CC1">
            <a:extLst>
              <a:ext uri="{FF2B5EF4-FFF2-40B4-BE49-F238E27FC236}">
                <a16:creationId xmlns:a16="http://schemas.microsoft.com/office/drawing/2014/main" xmlns="" id="{E5A55648-48EA-42B5-8C76-0AA577285BED}"/>
              </a:ext>
            </a:extLst>
          </p:cNvPr>
          <p:cNvSpPr/>
          <p:nvPr userDrawn="1"/>
        </p:nvSpPr>
        <p:spPr>
          <a:xfrm>
            <a:off x="1059652" y="-7494"/>
            <a:ext cx="7024697" cy="5158487"/>
          </a:xfrm>
          <a:custGeom>
            <a:avLst/>
            <a:gdLst>
              <a:gd name="connsiteX0" fmla="*/ 1376638 w 9343606"/>
              <a:gd name="connsiteY0" fmla="*/ 0 h 6861345"/>
              <a:gd name="connsiteX1" fmla="*/ 7966969 w 9343606"/>
              <a:gd name="connsiteY1" fmla="*/ 0 h 6861345"/>
              <a:gd name="connsiteX2" fmla="*/ 7975267 w 9343606"/>
              <a:gd name="connsiteY2" fmla="*/ 8202 h 6861345"/>
              <a:gd name="connsiteX3" fmla="*/ 9343606 w 9343606"/>
              <a:gd name="connsiteY3" fmla="*/ 3432876 h 6861345"/>
              <a:gd name="connsiteX4" fmla="*/ 7975267 w 9343606"/>
              <a:gd name="connsiteY4" fmla="*/ 6857551 h 6861345"/>
              <a:gd name="connsiteX5" fmla="*/ 7971428 w 9343606"/>
              <a:gd name="connsiteY5" fmla="*/ 6861345 h 6861345"/>
              <a:gd name="connsiteX6" fmla="*/ 1372179 w 9343606"/>
              <a:gd name="connsiteY6" fmla="*/ 6861345 h 6861345"/>
              <a:gd name="connsiteX7" fmla="*/ 1368340 w 9343606"/>
              <a:gd name="connsiteY7" fmla="*/ 6857551 h 6861345"/>
              <a:gd name="connsiteX8" fmla="*/ 0 w 9343606"/>
              <a:gd name="connsiteY8" fmla="*/ 3432876 h 6861345"/>
              <a:gd name="connsiteX9" fmla="*/ 1368340 w 9343606"/>
              <a:gd name="connsiteY9" fmla="*/ 8202 h 68613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343606" h="6861345">
                <a:moveTo>
                  <a:pt x="1376638" y="0"/>
                </a:moveTo>
                <a:lnTo>
                  <a:pt x="7966969" y="0"/>
                </a:lnTo>
                <a:lnTo>
                  <a:pt x="7975267" y="8202"/>
                </a:lnTo>
                <a:cubicBezTo>
                  <a:pt x="8820697" y="884653"/>
                  <a:pt x="9343606" y="2095458"/>
                  <a:pt x="9343606" y="3432876"/>
                </a:cubicBezTo>
                <a:cubicBezTo>
                  <a:pt x="9343606" y="4770295"/>
                  <a:pt x="8820697" y="5981100"/>
                  <a:pt x="7975267" y="6857551"/>
                </a:cubicBezTo>
                <a:lnTo>
                  <a:pt x="7971428" y="6861345"/>
                </a:lnTo>
                <a:lnTo>
                  <a:pt x="1372179" y="6861345"/>
                </a:lnTo>
                <a:lnTo>
                  <a:pt x="1368340" y="6857551"/>
                </a:lnTo>
                <a:cubicBezTo>
                  <a:pt x="522910" y="5981100"/>
                  <a:pt x="0" y="4770295"/>
                  <a:pt x="0" y="3432876"/>
                </a:cubicBezTo>
                <a:cubicBezTo>
                  <a:pt x="0" y="2095458"/>
                  <a:pt x="522910" y="884653"/>
                  <a:pt x="1368340" y="8202"/>
                </a:cubicBezTo>
                <a:close/>
              </a:path>
            </a:pathLst>
          </a:cu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lvl="0" algn="ctr"/>
            <a:endParaRPr lang="zh-CN" altLang="en-US">
              <a:latin typeface="字魂105号-简雅黑" panose="00000500000000000000" pitchFamily="2" charset="-122"/>
              <a:ea typeface="字魂105号-简雅黑" panose="00000500000000000000" pitchFamily="2" charset="-122"/>
            </a:endParaRPr>
          </a:p>
        </p:txBody>
      </p:sp>
    </p:spTree>
    <p:extLst>
      <p:ext uri="{BB962C8B-B14F-4D97-AF65-F5344CB8AC3E}">
        <p14:creationId xmlns:p14="http://schemas.microsoft.com/office/powerpoint/2010/main" val="239808745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4_节标题">
    <p:spTree>
      <p:nvGrpSpPr>
        <p:cNvPr id="1" name=""/>
        <p:cNvGrpSpPr/>
        <p:nvPr/>
      </p:nvGrpSpPr>
      <p:grpSpPr>
        <a:xfrm>
          <a:off x="0" y="0"/>
          <a:ext cx="0" cy="0"/>
          <a:chOff x="0" y="0"/>
          <a:chExt cx="0" cy="0"/>
        </a:xfrm>
      </p:grpSpPr>
      <p:pic>
        <p:nvPicPr>
          <p:cNvPr id="8" name="图片 7">
            <a:extLst>
              <a:ext uri="{FF2B5EF4-FFF2-40B4-BE49-F238E27FC236}">
                <a16:creationId xmlns:a16="http://schemas.microsoft.com/office/drawing/2014/main" xmlns="" id="{DA0C04D4-A95F-4E29-8E9C-15DC8E6BEE80}"/>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b="47099"/>
          <a:stretch/>
        </p:blipFill>
        <p:spPr>
          <a:xfrm>
            <a:off x="0" y="0"/>
            <a:ext cx="9144000" cy="5143500"/>
          </a:xfrm>
          <a:prstGeom prst="rect">
            <a:avLst/>
          </a:prstGeom>
        </p:spPr>
      </p:pic>
      <p:sp>
        <p:nvSpPr>
          <p:cNvPr id="7" name="任意多边形 115" descr="e7d195523061f1c0092ce48a5fc95870a0687ac45bc8b2caB227BFDC40F9DB2B7A559DE97B8BDC6E716585DDCE188C7BF488BAA08C98985C74A3E1B5E305210FABE6A8AE2A6A8AB67019A6860E9B7AF54916ED29C96406914204C2D0CB8222345EEA348478ED4A14896AB9EF0464A23D5009049DF3C3EE38C59E781D518F6BAE5584556BEFA2CF0D25CD09A5D59C5CC1">
            <a:extLst>
              <a:ext uri="{FF2B5EF4-FFF2-40B4-BE49-F238E27FC236}">
                <a16:creationId xmlns:a16="http://schemas.microsoft.com/office/drawing/2014/main" xmlns="" id="{E5A55648-48EA-42B5-8C76-0AA577285BED}"/>
              </a:ext>
            </a:extLst>
          </p:cNvPr>
          <p:cNvSpPr/>
          <p:nvPr userDrawn="1"/>
        </p:nvSpPr>
        <p:spPr>
          <a:xfrm>
            <a:off x="1059652" y="-7494"/>
            <a:ext cx="7024697" cy="5158487"/>
          </a:xfrm>
          <a:custGeom>
            <a:avLst/>
            <a:gdLst>
              <a:gd name="connsiteX0" fmla="*/ 1376638 w 9343606"/>
              <a:gd name="connsiteY0" fmla="*/ 0 h 6861345"/>
              <a:gd name="connsiteX1" fmla="*/ 7966969 w 9343606"/>
              <a:gd name="connsiteY1" fmla="*/ 0 h 6861345"/>
              <a:gd name="connsiteX2" fmla="*/ 7975267 w 9343606"/>
              <a:gd name="connsiteY2" fmla="*/ 8202 h 6861345"/>
              <a:gd name="connsiteX3" fmla="*/ 9343606 w 9343606"/>
              <a:gd name="connsiteY3" fmla="*/ 3432876 h 6861345"/>
              <a:gd name="connsiteX4" fmla="*/ 7975267 w 9343606"/>
              <a:gd name="connsiteY4" fmla="*/ 6857551 h 6861345"/>
              <a:gd name="connsiteX5" fmla="*/ 7971428 w 9343606"/>
              <a:gd name="connsiteY5" fmla="*/ 6861345 h 6861345"/>
              <a:gd name="connsiteX6" fmla="*/ 1372179 w 9343606"/>
              <a:gd name="connsiteY6" fmla="*/ 6861345 h 6861345"/>
              <a:gd name="connsiteX7" fmla="*/ 1368340 w 9343606"/>
              <a:gd name="connsiteY7" fmla="*/ 6857551 h 6861345"/>
              <a:gd name="connsiteX8" fmla="*/ 0 w 9343606"/>
              <a:gd name="connsiteY8" fmla="*/ 3432876 h 6861345"/>
              <a:gd name="connsiteX9" fmla="*/ 1368340 w 9343606"/>
              <a:gd name="connsiteY9" fmla="*/ 8202 h 68613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343606" h="6861345">
                <a:moveTo>
                  <a:pt x="1376638" y="0"/>
                </a:moveTo>
                <a:lnTo>
                  <a:pt x="7966969" y="0"/>
                </a:lnTo>
                <a:lnTo>
                  <a:pt x="7975267" y="8202"/>
                </a:lnTo>
                <a:cubicBezTo>
                  <a:pt x="8820697" y="884653"/>
                  <a:pt x="9343606" y="2095458"/>
                  <a:pt x="9343606" y="3432876"/>
                </a:cubicBezTo>
                <a:cubicBezTo>
                  <a:pt x="9343606" y="4770295"/>
                  <a:pt x="8820697" y="5981100"/>
                  <a:pt x="7975267" y="6857551"/>
                </a:cubicBezTo>
                <a:lnTo>
                  <a:pt x="7971428" y="6861345"/>
                </a:lnTo>
                <a:lnTo>
                  <a:pt x="1372179" y="6861345"/>
                </a:lnTo>
                <a:lnTo>
                  <a:pt x="1368340" y="6857551"/>
                </a:lnTo>
                <a:cubicBezTo>
                  <a:pt x="522910" y="5981100"/>
                  <a:pt x="0" y="4770295"/>
                  <a:pt x="0" y="3432876"/>
                </a:cubicBezTo>
                <a:cubicBezTo>
                  <a:pt x="0" y="2095458"/>
                  <a:pt x="522910" y="884653"/>
                  <a:pt x="1368340" y="8202"/>
                </a:cubicBezTo>
                <a:close/>
              </a:path>
            </a:pathLst>
          </a:cu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lvl="0" algn="ctr"/>
            <a:endParaRPr lang="zh-CN" altLang="en-US">
              <a:latin typeface="字魂105号-简雅黑" panose="00000500000000000000" pitchFamily="2" charset="-122"/>
              <a:ea typeface="字魂105号-简雅黑" panose="00000500000000000000" pitchFamily="2" charset="-122"/>
            </a:endParaRPr>
          </a:p>
        </p:txBody>
      </p:sp>
    </p:spTree>
    <p:extLst>
      <p:ext uri="{BB962C8B-B14F-4D97-AF65-F5344CB8AC3E}">
        <p14:creationId xmlns:p14="http://schemas.microsoft.com/office/powerpoint/2010/main" val="23980874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pic>
        <p:nvPicPr>
          <p:cNvPr id="3" name="图片 2">
            <a:extLst>
              <a:ext uri="{FF2B5EF4-FFF2-40B4-BE49-F238E27FC236}">
                <a16:creationId xmlns:a16="http://schemas.microsoft.com/office/drawing/2014/main" xmlns="" id="{CBD05D83-12F7-4801-84F5-69B5D0F0F21F}"/>
              </a:ext>
            </a:extLst>
          </p:cNvPr>
          <p:cNvPicPr>
            <a:picLocks noChangeAspect="1"/>
          </p:cNvPicPr>
          <p:nvPr userDrawn="1"/>
        </p:nvPicPr>
        <p:blipFill>
          <a:blip r:embed="rId2"/>
          <a:stretch>
            <a:fillRect/>
          </a:stretch>
        </p:blipFill>
        <p:spPr>
          <a:xfrm>
            <a:off x="-396" y="-985"/>
            <a:ext cx="9144793" cy="5145470"/>
          </a:xfrm>
          <a:prstGeom prst="rect">
            <a:avLst/>
          </a:prstGeom>
        </p:spPr>
      </p:pic>
    </p:spTree>
    <p:extLst>
      <p:ext uri="{BB962C8B-B14F-4D97-AF65-F5344CB8AC3E}">
        <p14:creationId xmlns:p14="http://schemas.microsoft.com/office/powerpoint/2010/main" val="16508861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282304"/>
            <a:ext cx="7886700" cy="2139553"/>
          </a:xfrm>
        </p:spPr>
        <p:txBody>
          <a:bodyPr anchor="b"/>
          <a:lstStyle>
            <a:lvl1pPr>
              <a:defRPr sz="4500"/>
            </a:lvl1pPr>
          </a:lstStyle>
          <a:p>
            <a:r>
              <a:rPr lang="zh-CN" altLang="en-US"/>
              <a:t>单击此处编辑母版标题样式</a:t>
            </a:r>
            <a:endParaRPr lang="en-US" dirty="0"/>
          </a:p>
        </p:txBody>
      </p:sp>
      <p:sp>
        <p:nvSpPr>
          <p:cNvPr id="3" name="Text Placeholder 2"/>
          <p:cNvSpPr>
            <a:spLocks noGrp="1"/>
          </p:cNvSpPr>
          <p:nvPr>
            <p:ph type="body" idx="1"/>
          </p:nvPr>
        </p:nvSpPr>
        <p:spPr>
          <a:xfrm>
            <a:off x="623888" y="3442098"/>
            <a:ext cx="7886700" cy="1125140"/>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zh-CN" altLang="en-US"/>
              <a:t>编辑母版文本样式</a:t>
            </a:r>
          </a:p>
        </p:txBody>
      </p:sp>
      <p:sp>
        <p:nvSpPr>
          <p:cNvPr id="4" name="Date Placeholder 3"/>
          <p:cNvSpPr>
            <a:spLocks noGrp="1"/>
          </p:cNvSpPr>
          <p:nvPr>
            <p:ph type="dt" sz="half" idx="10"/>
          </p:nvPr>
        </p:nvSpPr>
        <p:spPr/>
        <p:txBody>
          <a:bodyPr/>
          <a:lstStyle/>
          <a:p>
            <a:fld id="{F48484D2-C01F-4EA8-81EF-09692B85756F}" type="datetimeFigureOut">
              <a:rPr lang="zh-CN" altLang="en-US" smtClean="0"/>
              <a:t>2021/11/22</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CA12AE68-675A-43D3-9322-235CD1ABF265}" type="slidenum">
              <a:rPr lang="zh-CN" altLang="en-US" smtClean="0"/>
              <a:t>‹#›</a:t>
            </a:fld>
            <a:endParaRPr lang="zh-CN" altLang="en-US"/>
          </a:p>
        </p:txBody>
      </p:sp>
    </p:spTree>
    <p:extLst>
      <p:ext uri="{BB962C8B-B14F-4D97-AF65-F5344CB8AC3E}">
        <p14:creationId xmlns:p14="http://schemas.microsoft.com/office/powerpoint/2010/main" val="41375535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sz="half" idx="1"/>
          </p:nvPr>
        </p:nvSpPr>
        <p:spPr>
          <a:xfrm>
            <a:off x="628650" y="1369219"/>
            <a:ext cx="3886200" cy="3263504"/>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Content Placeholder 3"/>
          <p:cNvSpPr>
            <a:spLocks noGrp="1"/>
          </p:cNvSpPr>
          <p:nvPr>
            <p:ph sz="half" idx="2"/>
          </p:nvPr>
        </p:nvSpPr>
        <p:spPr>
          <a:xfrm>
            <a:off x="4629150" y="1369219"/>
            <a:ext cx="3886200" cy="3263504"/>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Date Placeholder 4"/>
          <p:cNvSpPr>
            <a:spLocks noGrp="1"/>
          </p:cNvSpPr>
          <p:nvPr>
            <p:ph type="dt" sz="half" idx="10"/>
          </p:nvPr>
        </p:nvSpPr>
        <p:spPr/>
        <p:txBody>
          <a:bodyPr/>
          <a:lstStyle/>
          <a:p>
            <a:fld id="{F48484D2-C01F-4EA8-81EF-09692B85756F}" type="datetimeFigureOut">
              <a:rPr lang="zh-CN" altLang="en-US" smtClean="0"/>
              <a:t>2021/11/22</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CA12AE68-675A-43D3-9322-235CD1ABF265}" type="slidenum">
              <a:rPr lang="zh-CN" altLang="en-US" smtClean="0"/>
              <a:t>‹#›</a:t>
            </a:fld>
            <a:endParaRPr lang="zh-CN" altLang="en-US"/>
          </a:p>
        </p:txBody>
      </p:sp>
    </p:spTree>
    <p:extLst>
      <p:ext uri="{BB962C8B-B14F-4D97-AF65-F5344CB8AC3E}">
        <p14:creationId xmlns:p14="http://schemas.microsoft.com/office/powerpoint/2010/main" val="31462776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273844"/>
            <a:ext cx="7886700" cy="994172"/>
          </a:xfrm>
        </p:spPr>
        <p:txBody>
          <a:bodyPr/>
          <a:lstStyle/>
          <a:p>
            <a:r>
              <a:rPr lang="zh-CN" altLang="en-US"/>
              <a:t>单击此处编辑母版标题样式</a:t>
            </a:r>
            <a:endParaRPr lang="en-US" dirty="0"/>
          </a:p>
        </p:txBody>
      </p:sp>
      <p:sp>
        <p:nvSpPr>
          <p:cNvPr id="3" name="Text Placeholder 2"/>
          <p:cNvSpPr>
            <a:spLocks noGrp="1"/>
          </p:cNvSpPr>
          <p:nvPr>
            <p:ph type="body" idx="1"/>
          </p:nvPr>
        </p:nvSpPr>
        <p:spPr>
          <a:xfrm>
            <a:off x="629842" y="1260872"/>
            <a:ext cx="3868340"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CN" altLang="en-US"/>
              <a:t>编辑母版文本样式</a:t>
            </a:r>
          </a:p>
        </p:txBody>
      </p:sp>
      <p:sp>
        <p:nvSpPr>
          <p:cNvPr id="4" name="Content Placeholder 3"/>
          <p:cNvSpPr>
            <a:spLocks noGrp="1"/>
          </p:cNvSpPr>
          <p:nvPr>
            <p:ph sz="half" idx="2"/>
          </p:nvPr>
        </p:nvSpPr>
        <p:spPr>
          <a:xfrm>
            <a:off x="629842" y="1878806"/>
            <a:ext cx="3868340" cy="2763441"/>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Text Placeholder 4"/>
          <p:cNvSpPr>
            <a:spLocks noGrp="1"/>
          </p:cNvSpPr>
          <p:nvPr>
            <p:ph type="body" sz="quarter" idx="3"/>
          </p:nvPr>
        </p:nvSpPr>
        <p:spPr>
          <a:xfrm>
            <a:off x="4629150" y="1260872"/>
            <a:ext cx="3887391"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CN" altLang="en-US"/>
              <a:t>编辑母版文本样式</a:t>
            </a:r>
          </a:p>
        </p:txBody>
      </p:sp>
      <p:sp>
        <p:nvSpPr>
          <p:cNvPr id="6" name="Content Placeholder 5"/>
          <p:cNvSpPr>
            <a:spLocks noGrp="1"/>
          </p:cNvSpPr>
          <p:nvPr>
            <p:ph sz="quarter" idx="4"/>
          </p:nvPr>
        </p:nvSpPr>
        <p:spPr>
          <a:xfrm>
            <a:off x="4629150" y="1878806"/>
            <a:ext cx="3887391" cy="2763441"/>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7" name="Date Placeholder 6"/>
          <p:cNvSpPr>
            <a:spLocks noGrp="1"/>
          </p:cNvSpPr>
          <p:nvPr>
            <p:ph type="dt" sz="half" idx="10"/>
          </p:nvPr>
        </p:nvSpPr>
        <p:spPr/>
        <p:txBody>
          <a:bodyPr/>
          <a:lstStyle/>
          <a:p>
            <a:fld id="{F48484D2-C01F-4EA8-81EF-09692B85756F}" type="datetimeFigureOut">
              <a:rPr lang="zh-CN" altLang="en-US" smtClean="0"/>
              <a:t>2021/11/22</a:t>
            </a:fld>
            <a:endParaRPr lang="zh-CN" altLang="en-US"/>
          </a:p>
        </p:txBody>
      </p:sp>
      <p:sp>
        <p:nvSpPr>
          <p:cNvPr id="8" name="Footer Placeholder 7"/>
          <p:cNvSpPr>
            <a:spLocks noGrp="1"/>
          </p:cNvSpPr>
          <p:nvPr>
            <p:ph type="ftr" sz="quarter" idx="11"/>
          </p:nvPr>
        </p:nvSpPr>
        <p:spPr/>
        <p:txBody>
          <a:bodyPr/>
          <a:lstStyle/>
          <a:p>
            <a:endParaRPr lang="zh-CN" altLang="en-US"/>
          </a:p>
        </p:txBody>
      </p:sp>
      <p:sp>
        <p:nvSpPr>
          <p:cNvPr id="9" name="Slide Number Placeholder 8"/>
          <p:cNvSpPr>
            <a:spLocks noGrp="1"/>
          </p:cNvSpPr>
          <p:nvPr>
            <p:ph type="sldNum" sz="quarter" idx="12"/>
          </p:nvPr>
        </p:nvSpPr>
        <p:spPr/>
        <p:txBody>
          <a:bodyPr/>
          <a:lstStyle/>
          <a:p>
            <a:fld id="{CA12AE68-675A-43D3-9322-235CD1ABF265}" type="slidenum">
              <a:rPr lang="zh-CN" altLang="en-US" smtClean="0"/>
              <a:t>‹#›</a:t>
            </a:fld>
            <a:endParaRPr lang="zh-CN" altLang="en-US"/>
          </a:p>
        </p:txBody>
      </p:sp>
    </p:spTree>
    <p:extLst>
      <p:ext uri="{BB962C8B-B14F-4D97-AF65-F5344CB8AC3E}">
        <p14:creationId xmlns:p14="http://schemas.microsoft.com/office/powerpoint/2010/main" val="406875942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Date Placeholder 2"/>
          <p:cNvSpPr>
            <a:spLocks noGrp="1"/>
          </p:cNvSpPr>
          <p:nvPr>
            <p:ph type="dt" sz="half" idx="10"/>
          </p:nvPr>
        </p:nvSpPr>
        <p:spPr/>
        <p:txBody>
          <a:bodyPr/>
          <a:lstStyle/>
          <a:p>
            <a:fld id="{F48484D2-C01F-4EA8-81EF-09692B85756F}" type="datetimeFigureOut">
              <a:rPr lang="zh-CN" altLang="en-US" smtClean="0"/>
              <a:t>2021/11/22</a:t>
            </a:fld>
            <a:endParaRPr lang="zh-CN" altLang="en-US"/>
          </a:p>
        </p:txBody>
      </p:sp>
      <p:sp>
        <p:nvSpPr>
          <p:cNvPr id="4" name="Footer Placeholder 3"/>
          <p:cNvSpPr>
            <a:spLocks noGrp="1"/>
          </p:cNvSpPr>
          <p:nvPr>
            <p:ph type="ftr" sz="quarter" idx="11"/>
          </p:nvPr>
        </p:nvSpPr>
        <p:spPr/>
        <p:txBody>
          <a:bodyPr/>
          <a:lstStyle/>
          <a:p>
            <a:endParaRPr lang="zh-CN" altLang="en-US"/>
          </a:p>
        </p:txBody>
      </p:sp>
      <p:sp>
        <p:nvSpPr>
          <p:cNvPr id="5" name="Slide Number Placeholder 4"/>
          <p:cNvSpPr>
            <a:spLocks noGrp="1"/>
          </p:cNvSpPr>
          <p:nvPr>
            <p:ph type="sldNum" sz="quarter" idx="12"/>
          </p:nvPr>
        </p:nvSpPr>
        <p:spPr/>
        <p:txBody>
          <a:bodyPr/>
          <a:lstStyle/>
          <a:p>
            <a:fld id="{CA12AE68-675A-43D3-9322-235CD1ABF265}" type="slidenum">
              <a:rPr lang="zh-CN" altLang="en-US" smtClean="0"/>
              <a:t>‹#›</a:t>
            </a:fld>
            <a:endParaRPr lang="zh-CN" altLang="en-US"/>
          </a:p>
        </p:txBody>
      </p:sp>
    </p:spTree>
    <p:extLst>
      <p:ext uri="{BB962C8B-B14F-4D97-AF65-F5344CB8AC3E}">
        <p14:creationId xmlns:p14="http://schemas.microsoft.com/office/powerpoint/2010/main" val="27918003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48484D2-C01F-4EA8-81EF-09692B85756F}" type="datetimeFigureOut">
              <a:rPr lang="zh-CN" altLang="en-US" smtClean="0"/>
              <a:t>2021/11/22</a:t>
            </a:fld>
            <a:endParaRPr lang="zh-CN" altLang="en-US"/>
          </a:p>
        </p:txBody>
      </p:sp>
      <p:sp>
        <p:nvSpPr>
          <p:cNvPr id="3" name="Footer Placeholder 2"/>
          <p:cNvSpPr>
            <a:spLocks noGrp="1"/>
          </p:cNvSpPr>
          <p:nvPr>
            <p:ph type="ftr" sz="quarter" idx="11"/>
          </p:nvPr>
        </p:nvSpPr>
        <p:spPr/>
        <p:txBody>
          <a:bodyPr/>
          <a:lstStyle/>
          <a:p>
            <a:endParaRPr lang="zh-CN" altLang="en-US"/>
          </a:p>
        </p:txBody>
      </p:sp>
      <p:sp>
        <p:nvSpPr>
          <p:cNvPr id="4" name="Slide Number Placeholder 3"/>
          <p:cNvSpPr>
            <a:spLocks noGrp="1"/>
          </p:cNvSpPr>
          <p:nvPr>
            <p:ph type="sldNum" sz="quarter" idx="12"/>
          </p:nvPr>
        </p:nvSpPr>
        <p:spPr/>
        <p:txBody>
          <a:bodyPr/>
          <a:lstStyle/>
          <a:p>
            <a:fld id="{CA12AE68-675A-43D3-9322-235CD1ABF265}" type="slidenum">
              <a:rPr lang="zh-CN" altLang="en-US" smtClean="0"/>
              <a:t>‹#›</a:t>
            </a:fld>
            <a:endParaRPr lang="zh-CN" altLang="en-US"/>
          </a:p>
        </p:txBody>
      </p:sp>
      <p:pic>
        <p:nvPicPr>
          <p:cNvPr id="5" name="Picture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46048" y="-29560"/>
            <a:ext cx="1146048" cy="1146048"/>
          </a:xfrm>
          <a:prstGeom prst="ellipse">
            <a:avLst/>
          </a:prstGeom>
          <a:ln>
            <a:noFill/>
          </a:ln>
          <a:effectLst>
            <a:softEdge rad="112500"/>
          </a:effectLst>
        </p:spPr>
      </p:pic>
    </p:spTree>
    <p:extLst>
      <p:ext uri="{BB962C8B-B14F-4D97-AF65-F5344CB8AC3E}">
        <p14:creationId xmlns:p14="http://schemas.microsoft.com/office/powerpoint/2010/main" val="154063322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2400"/>
            </a:lvl1pPr>
          </a:lstStyle>
          <a:p>
            <a:r>
              <a:rPr lang="zh-CN" altLang="en-US"/>
              <a:t>单击此处编辑母版标题样式</a:t>
            </a:r>
            <a:endParaRPr lang="en-US" dirty="0"/>
          </a:p>
        </p:txBody>
      </p:sp>
      <p:sp>
        <p:nvSpPr>
          <p:cNvPr id="3" name="Content Placeholder 2"/>
          <p:cNvSpPr>
            <a:spLocks noGrp="1"/>
          </p:cNvSpPr>
          <p:nvPr>
            <p:ph idx="1"/>
          </p:nvPr>
        </p:nvSpPr>
        <p:spPr>
          <a:xfrm>
            <a:off x="3887391" y="740569"/>
            <a:ext cx="4629150" cy="3655219"/>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Text Placeholder 3"/>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zh-CN" altLang="en-US"/>
              <a:t>编辑母版文本样式</a:t>
            </a:r>
          </a:p>
        </p:txBody>
      </p:sp>
      <p:sp>
        <p:nvSpPr>
          <p:cNvPr id="5" name="Date Placeholder 4"/>
          <p:cNvSpPr>
            <a:spLocks noGrp="1"/>
          </p:cNvSpPr>
          <p:nvPr>
            <p:ph type="dt" sz="half" idx="10"/>
          </p:nvPr>
        </p:nvSpPr>
        <p:spPr/>
        <p:txBody>
          <a:bodyPr/>
          <a:lstStyle/>
          <a:p>
            <a:fld id="{F48484D2-C01F-4EA8-81EF-09692B85756F}" type="datetimeFigureOut">
              <a:rPr lang="zh-CN" altLang="en-US" smtClean="0"/>
              <a:t>2021/11/22</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CA12AE68-675A-43D3-9322-235CD1ABF265}" type="slidenum">
              <a:rPr lang="zh-CN" altLang="en-US" smtClean="0"/>
              <a:t>‹#›</a:t>
            </a:fld>
            <a:endParaRPr lang="zh-CN" altLang="en-US"/>
          </a:p>
        </p:txBody>
      </p:sp>
    </p:spTree>
    <p:extLst>
      <p:ext uri="{BB962C8B-B14F-4D97-AF65-F5344CB8AC3E}">
        <p14:creationId xmlns:p14="http://schemas.microsoft.com/office/powerpoint/2010/main" val="10955583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2400"/>
            </a:lvl1pPr>
          </a:lstStyle>
          <a:p>
            <a:r>
              <a:rPr lang="zh-CN" altLang="en-US"/>
              <a:t>单击此处编辑母版标题样式</a:t>
            </a:r>
            <a:endParaRPr lang="en-US" dirty="0"/>
          </a:p>
        </p:txBody>
      </p:sp>
      <p:sp>
        <p:nvSpPr>
          <p:cNvPr id="3" name="Picture Placeholder 2"/>
          <p:cNvSpPr>
            <a:spLocks noGrp="1" noChangeAspect="1"/>
          </p:cNvSpPr>
          <p:nvPr>
            <p:ph type="pic" idx="1"/>
          </p:nvPr>
        </p:nvSpPr>
        <p:spPr>
          <a:xfrm>
            <a:off x="3887391" y="740569"/>
            <a:ext cx="4629150" cy="3655219"/>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zh-CN" altLang="en-US"/>
              <a:t>单击图标添加图片</a:t>
            </a:r>
            <a:endParaRPr lang="en-US" dirty="0"/>
          </a:p>
        </p:txBody>
      </p:sp>
      <p:sp>
        <p:nvSpPr>
          <p:cNvPr id="4" name="Text Placeholder 3"/>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zh-CN" altLang="en-US"/>
              <a:t>编辑母版文本样式</a:t>
            </a:r>
          </a:p>
        </p:txBody>
      </p:sp>
      <p:sp>
        <p:nvSpPr>
          <p:cNvPr id="5" name="Date Placeholder 4"/>
          <p:cNvSpPr>
            <a:spLocks noGrp="1"/>
          </p:cNvSpPr>
          <p:nvPr>
            <p:ph type="dt" sz="half" idx="10"/>
          </p:nvPr>
        </p:nvSpPr>
        <p:spPr/>
        <p:txBody>
          <a:bodyPr/>
          <a:lstStyle/>
          <a:p>
            <a:fld id="{F48484D2-C01F-4EA8-81EF-09692B85756F}" type="datetimeFigureOut">
              <a:rPr lang="zh-CN" altLang="en-US" smtClean="0"/>
              <a:t>2021/11/22</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CA12AE68-675A-43D3-9322-235CD1ABF265}" type="slidenum">
              <a:rPr lang="zh-CN" altLang="en-US" smtClean="0"/>
              <a:t>‹#›</a:t>
            </a:fld>
            <a:endParaRPr lang="zh-CN" altLang="en-US"/>
          </a:p>
        </p:txBody>
      </p:sp>
    </p:spTree>
    <p:extLst>
      <p:ext uri="{BB962C8B-B14F-4D97-AF65-F5344CB8AC3E}">
        <p14:creationId xmlns:p14="http://schemas.microsoft.com/office/powerpoint/2010/main" val="230886364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zh-CN" altLang="en-US"/>
              <a:t>单击此处编辑母版标题样式</a:t>
            </a:r>
            <a:endParaRPr lang="en-US" dirty="0"/>
          </a:p>
        </p:txBody>
      </p:sp>
      <p:sp>
        <p:nvSpPr>
          <p:cNvPr id="3" name="Text Placeholder 2"/>
          <p:cNvSpPr>
            <a:spLocks noGrp="1"/>
          </p:cNvSpPr>
          <p:nvPr>
            <p:ph type="body" idx="1"/>
          </p:nvPr>
        </p:nvSpPr>
        <p:spPr>
          <a:xfrm>
            <a:off x="628650" y="1369219"/>
            <a:ext cx="7886700" cy="3263504"/>
          </a:xfrm>
          <a:prstGeom prst="rect">
            <a:avLst/>
          </a:prstGeom>
        </p:spPr>
        <p:txBody>
          <a:bodyPr vert="horz" lIns="91440" tIns="45720" rIns="91440" bIns="45720" rtlCol="0">
            <a:normAutofit/>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900">
                <a:solidFill>
                  <a:schemeClr val="tx1">
                    <a:tint val="75000"/>
                  </a:schemeClr>
                </a:solidFill>
              </a:defRPr>
            </a:lvl1pPr>
          </a:lstStyle>
          <a:p>
            <a:fld id="{F48484D2-C01F-4EA8-81EF-09692B85756F}" type="datetimeFigureOut">
              <a:rPr lang="zh-CN" altLang="en-US" smtClean="0"/>
              <a:t>2021/11/22</a:t>
            </a:fld>
            <a:endParaRPr lang="zh-CN" altLang="en-US"/>
          </a:p>
        </p:txBody>
      </p:sp>
      <p:sp>
        <p:nvSpPr>
          <p:cNvPr id="5" name="Footer Placeholder 4"/>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zh-CN" altLang="en-US"/>
          </a:p>
        </p:txBody>
      </p:sp>
      <p:sp>
        <p:nvSpPr>
          <p:cNvPr id="6" name="Slide Number Placeholder 5"/>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900">
                <a:solidFill>
                  <a:schemeClr val="tx1">
                    <a:tint val="75000"/>
                  </a:schemeClr>
                </a:solidFill>
              </a:defRPr>
            </a:lvl1pPr>
          </a:lstStyle>
          <a:p>
            <a:fld id="{CA12AE68-675A-43D3-9322-235CD1ABF265}" type="slidenum">
              <a:rPr lang="zh-CN" altLang="en-US" smtClean="0"/>
              <a:t>‹#›</a:t>
            </a:fld>
            <a:endParaRPr lang="zh-CN" altLang="en-US"/>
          </a:p>
        </p:txBody>
      </p:sp>
    </p:spTree>
    <p:extLst>
      <p:ext uri="{BB962C8B-B14F-4D97-AF65-F5344CB8AC3E}">
        <p14:creationId xmlns:p14="http://schemas.microsoft.com/office/powerpoint/2010/main" val="314373691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emf"/><Relationship Id="rId18" Type="http://schemas.microsoft.com/office/2007/relationships/hdphoto" Target="../media/hdphoto1.wdp"/><Relationship Id="rId3" Type="http://schemas.openxmlformats.org/officeDocument/2006/relationships/notesSlide" Target="../notesSlides/notesSlide1.xml"/><Relationship Id="rId7" Type="http://schemas.openxmlformats.org/officeDocument/2006/relationships/image" Target="../media/image6.png"/><Relationship Id="rId12" Type="http://schemas.openxmlformats.org/officeDocument/2006/relationships/image" Target="../media/image11.emf"/><Relationship Id="rId17" Type="http://schemas.openxmlformats.org/officeDocument/2006/relationships/image" Target="../media/image16.png"/><Relationship Id="rId2" Type="http://schemas.openxmlformats.org/officeDocument/2006/relationships/slideLayout" Target="../slideLayouts/slideLayout7.xml"/><Relationship Id="rId16" Type="http://schemas.openxmlformats.org/officeDocument/2006/relationships/image" Target="../media/image15.png"/><Relationship Id="rId1" Type="http://schemas.openxmlformats.org/officeDocument/2006/relationships/tags" Target="../tags/tag2.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5" Type="http://schemas.openxmlformats.org/officeDocument/2006/relationships/image" Target="../media/image14.png"/><Relationship Id="rId10" Type="http://schemas.openxmlformats.org/officeDocument/2006/relationships/image" Target="../media/image9.png"/><Relationship Id="rId4" Type="http://schemas.openxmlformats.org/officeDocument/2006/relationships/image" Target="../media/image1.png"/><Relationship Id="rId9" Type="http://schemas.openxmlformats.org/officeDocument/2006/relationships/image" Target="../media/image8.png"/><Relationship Id="rId14" Type="http://schemas.openxmlformats.org/officeDocument/2006/relationships/image" Target="../media/image13.png"/></Relationships>
</file>

<file path=ppt/slides/_rels/slide10.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0.png"/><Relationship Id="rId1" Type="http://schemas.openxmlformats.org/officeDocument/2006/relationships/slideLayout" Target="../slideLayouts/slideLayout2.xml"/><Relationship Id="rId5" Type="http://schemas.openxmlformats.org/officeDocument/2006/relationships/image" Target="../media/image36.png"/><Relationship Id="rId4" Type="http://schemas.microsoft.com/office/2007/relationships/hdphoto" Target="../media/hdphoto5.wdp"/></Relationships>
</file>

<file path=ppt/slides/_rels/slide11.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8.png"/><Relationship Id="rId1" Type="http://schemas.openxmlformats.org/officeDocument/2006/relationships/slideLayout" Target="../slideLayouts/slideLayout2.xml"/><Relationship Id="rId5" Type="http://schemas.openxmlformats.org/officeDocument/2006/relationships/image" Target="../media/image36.png"/><Relationship Id="rId4" Type="http://schemas.microsoft.com/office/2007/relationships/hdphoto" Target="../media/hdphoto5.wdp"/></Relationships>
</file>

<file path=ppt/slides/_rels/slide12.xml.rels><?xml version="1.0" encoding="UTF-8" standalone="yes"?>
<Relationships xmlns="http://schemas.openxmlformats.org/package/2006/relationships"><Relationship Id="rId3" Type="http://schemas.microsoft.com/office/2007/relationships/hdphoto" Target="../media/hdphoto6.wdp"/><Relationship Id="rId2" Type="http://schemas.openxmlformats.org/officeDocument/2006/relationships/image" Target="../media/image39.jpeg"/><Relationship Id="rId1" Type="http://schemas.openxmlformats.org/officeDocument/2006/relationships/slideLayout" Target="../slideLayouts/slideLayout2.xml"/><Relationship Id="rId6" Type="http://schemas.openxmlformats.org/officeDocument/2006/relationships/image" Target="../media/image36.png"/><Relationship Id="rId5" Type="http://schemas.microsoft.com/office/2007/relationships/hdphoto" Target="../media/hdphoto5.wdp"/><Relationship Id="rId4" Type="http://schemas.openxmlformats.org/officeDocument/2006/relationships/image" Target="../media/image37.png"/></Relationships>
</file>

<file path=ppt/slides/_rels/slide13.xml.rels><?xml version="1.0" encoding="UTF-8" standalone="yes"?>
<Relationships xmlns="http://schemas.openxmlformats.org/package/2006/relationships"><Relationship Id="rId8" Type="http://schemas.microsoft.com/office/2007/relationships/hdphoto" Target="../media/hdphoto5.wdp"/><Relationship Id="rId3" Type="http://schemas.openxmlformats.org/officeDocument/2006/relationships/image" Target="../media/image15.png"/><Relationship Id="rId7" Type="http://schemas.openxmlformats.org/officeDocument/2006/relationships/image" Target="../media/image37.png"/><Relationship Id="rId2" Type="http://schemas.openxmlformats.org/officeDocument/2006/relationships/image" Target="../media/image34.png"/><Relationship Id="rId1" Type="http://schemas.openxmlformats.org/officeDocument/2006/relationships/slideLayout" Target="../slideLayouts/slideLayout2.xml"/><Relationship Id="rId6" Type="http://schemas.openxmlformats.org/officeDocument/2006/relationships/image" Target="../media/image45.svg"/><Relationship Id="rId11" Type="http://schemas.microsoft.com/office/2007/relationships/hdphoto" Target="../media/hdphoto7.wdp"/><Relationship Id="rId5" Type="http://schemas.openxmlformats.org/officeDocument/2006/relationships/image" Target="../media/image40.png"/><Relationship Id="rId10" Type="http://schemas.openxmlformats.org/officeDocument/2006/relationships/image" Target="../media/image41.png"/><Relationship Id="rId4" Type="http://schemas.openxmlformats.org/officeDocument/2006/relationships/image" Target="../media/image13.png"/><Relationship Id="rId9" Type="http://schemas.openxmlformats.org/officeDocument/2006/relationships/image" Target="../media/image36.png"/></Relationships>
</file>

<file path=ppt/slides/_rels/slide14.xml.rels><?xml version="1.0" encoding="UTF-8" standalone="yes"?>
<Relationships xmlns="http://schemas.openxmlformats.org/package/2006/relationships"><Relationship Id="rId8" Type="http://schemas.openxmlformats.org/officeDocument/2006/relationships/image" Target="../media/image11.emf"/><Relationship Id="rId3" Type="http://schemas.openxmlformats.org/officeDocument/2006/relationships/image" Target="../media/image5.png"/><Relationship Id="rId7" Type="http://schemas.microsoft.com/office/2007/relationships/hdphoto" Target="../media/hdphoto2.wdp"/><Relationship Id="rId12" Type="http://schemas.openxmlformats.org/officeDocument/2006/relationships/image" Target="../media/image19.svg"/><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image" Target="../media/image17.png"/><Relationship Id="rId11" Type="http://schemas.openxmlformats.org/officeDocument/2006/relationships/image" Target="../media/image42.png"/><Relationship Id="rId5" Type="http://schemas.openxmlformats.org/officeDocument/2006/relationships/image" Target="../media/image9.png"/><Relationship Id="rId10" Type="http://schemas.openxmlformats.org/officeDocument/2006/relationships/image" Target="../media/image29.emf"/><Relationship Id="rId4" Type="http://schemas.openxmlformats.org/officeDocument/2006/relationships/image" Target="../media/image26.png"/><Relationship Id="rId9" Type="http://schemas.openxmlformats.org/officeDocument/2006/relationships/image" Target="../media/image12.emf"/></Relationships>
</file>

<file path=ppt/slides/_rels/slide15.xml.rels><?xml version="1.0" encoding="UTF-8" standalone="yes"?>
<Relationships xmlns="http://schemas.openxmlformats.org/package/2006/relationships"><Relationship Id="rId8" Type="http://schemas.openxmlformats.org/officeDocument/2006/relationships/image" Target="../media/image29.emf"/><Relationship Id="rId3" Type="http://schemas.openxmlformats.org/officeDocument/2006/relationships/image" Target="../media/image5.png"/><Relationship Id="rId7" Type="http://schemas.openxmlformats.org/officeDocument/2006/relationships/image" Target="../media/image12.emf"/><Relationship Id="rId12" Type="http://schemas.openxmlformats.org/officeDocument/2006/relationships/image" Target="../media/image9.png"/><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image" Target="../media/image11.emf"/><Relationship Id="rId11" Type="http://schemas.openxmlformats.org/officeDocument/2006/relationships/image" Target="../media/image26.png"/><Relationship Id="rId5" Type="http://schemas.microsoft.com/office/2007/relationships/hdphoto" Target="../media/hdphoto2.wdp"/><Relationship Id="rId10" Type="http://schemas.openxmlformats.org/officeDocument/2006/relationships/image" Target="../media/image43.png"/><Relationship Id="rId4" Type="http://schemas.openxmlformats.org/officeDocument/2006/relationships/image" Target="../media/image17.png"/><Relationship Id="rId9" Type="http://schemas.openxmlformats.org/officeDocument/2006/relationships/image" Target="../media/image35.png"/></Relationships>
</file>

<file path=ppt/slides/_rels/slide16.xml.rels><?xml version="1.0" encoding="UTF-8" standalone="yes"?>
<Relationships xmlns="http://schemas.openxmlformats.org/package/2006/relationships"><Relationship Id="rId8" Type="http://schemas.openxmlformats.org/officeDocument/2006/relationships/image" Target="../media/image11.emf"/><Relationship Id="rId13" Type="http://schemas.openxmlformats.org/officeDocument/2006/relationships/image" Target="../media/image41.png"/><Relationship Id="rId3" Type="http://schemas.openxmlformats.org/officeDocument/2006/relationships/image" Target="../media/image5.png"/><Relationship Id="rId7" Type="http://schemas.microsoft.com/office/2007/relationships/hdphoto" Target="../media/hdphoto2.wdp"/><Relationship Id="rId12" Type="http://schemas.openxmlformats.org/officeDocument/2006/relationships/image" Target="../media/image51.svg"/><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openxmlformats.org/officeDocument/2006/relationships/image" Target="../media/image17.png"/><Relationship Id="rId11" Type="http://schemas.openxmlformats.org/officeDocument/2006/relationships/image" Target="../media/image44.png"/><Relationship Id="rId5" Type="http://schemas.openxmlformats.org/officeDocument/2006/relationships/image" Target="../media/image9.png"/><Relationship Id="rId10" Type="http://schemas.openxmlformats.org/officeDocument/2006/relationships/image" Target="../media/image29.emf"/><Relationship Id="rId4" Type="http://schemas.openxmlformats.org/officeDocument/2006/relationships/image" Target="../media/image26.png"/><Relationship Id="rId9" Type="http://schemas.openxmlformats.org/officeDocument/2006/relationships/image" Target="../media/image12.emf"/><Relationship Id="rId14" Type="http://schemas.microsoft.com/office/2007/relationships/hdphoto" Target="../media/hdphoto7.wdp"/></Relationships>
</file>

<file path=ppt/slides/_rels/slide1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34.png"/><Relationship Id="rId1" Type="http://schemas.openxmlformats.org/officeDocument/2006/relationships/slideLayout" Target="../slideLayouts/slideLayout2.xml"/><Relationship Id="rId6" Type="http://schemas.openxmlformats.org/officeDocument/2006/relationships/image" Target="../media/image45.png"/><Relationship Id="rId5" Type="http://schemas.openxmlformats.org/officeDocument/2006/relationships/image" Target="../media/image35.png"/><Relationship Id="rId4" Type="http://schemas.openxmlformats.org/officeDocument/2006/relationships/image" Target="../media/image13.png"/></Relationships>
</file>

<file path=ppt/slides/_rels/slide18.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0.png"/><Relationship Id="rId1" Type="http://schemas.openxmlformats.org/officeDocument/2006/relationships/slideLayout" Target="../slideLayouts/slideLayout2.xml"/><Relationship Id="rId6" Type="http://schemas.microsoft.com/office/2007/relationships/hdphoto" Target="../media/hdphoto8.wdp"/><Relationship Id="rId5" Type="http://schemas.openxmlformats.org/officeDocument/2006/relationships/image" Target="../media/image46.png"/><Relationship Id="rId4" Type="http://schemas.openxmlformats.org/officeDocument/2006/relationships/image" Target="../media/image45.svg"/></Relationships>
</file>

<file path=ppt/slides/_rels/slide19.xml.rels><?xml version="1.0" encoding="UTF-8" standalone="yes"?>
<Relationships xmlns="http://schemas.openxmlformats.org/package/2006/relationships"><Relationship Id="rId3" Type="http://schemas.openxmlformats.org/officeDocument/2006/relationships/image" Target="../media/image38.png"/><Relationship Id="rId7" Type="http://schemas.microsoft.com/office/2007/relationships/hdphoto" Target="../media/hdphoto8.wdp"/><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46.png"/><Relationship Id="rId5" Type="http://schemas.openxmlformats.org/officeDocument/2006/relationships/image" Target="../media/image45.svg"/><Relationship Id="rId4" Type="http://schemas.openxmlformats.org/officeDocument/2006/relationships/image" Target="../media/image40.png"/></Relationships>
</file>

<file path=ppt/slides/_rels/slide2.xml.rels><?xml version="1.0" encoding="UTF-8" standalone="yes"?>
<Relationships xmlns="http://schemas.openxmlformats.org/package/2006/relationships"><Relationship Id="rId8" Type="http://schemas.openxmlformats.org/officeDocument/2006/relationships/image" Target="../media/image12.emf"/><Relationship Id="rId3" Type="http://schemas.openxmlformats.org/officeDocument/2006/relationships/image" Target="../media/image11.emf"/><Relationship Id="rId7" Type="http://schemas.microsoft.com/office/2007/relationships/hdphoto" Target="../media/hdphoto2.wdp"/><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17.png"/><Relationship Id="rId5" Type="http://schemas.openxmlformats.org/officeDocument/2006/relationships/image" Target="../media/image9.png"/><Relationship Id="rId10" Type="http://schemas.openxmlformats.org/officeDocument/2006/relationships/image" Target="../media/image19.svg"/><Relationship Id="rId4" Type="http://schemas.openxmlformats.org/officeDocument/2006/relationships/image" Target="../media/image7.png"/><Relationship Id="rId9" Type="http://schemas.openxmlformats.org/officeDocument/2006/relationships/image" Target="../media/image18.png"/></Relationships>
</file>

<file path=ppt/slides/_rels/slide20.xml.rels><?xml version="1.0" encoding="UTF-8" standalone="yes"?>
<Relationships xmlns="http://schemas.openxmlformats.org/package/2006/relationships"><Relationship Id="rId3" Type="http://schemas.microsoft.com/office/2007/relationships/hdphoto" Target="../media/hdphoto6.wdp"/><Relationship Id="rId7" Type="http://schemas.microsoft.com/office/2007/relationships/hdphoto" Target="../media/hdphoto8.wdp"/><Relationship Id="rId2" Type="http://schemas.openxmlformats.org/officeDocument/2006/relationships/image" Target="../media/image39.jpeg"/><Relationship Id="rId1" Type="http://schemas.openxmlformats.org/officeDocument/2006/relationships/slideLayout" Target="../slideLayouts/slideLayout2.xml"/><Relationship Id="rId6" Type="http://schemas.openxmlformats.org/officeDocument/2006/relationships/image" Target="../media/image46.png"/><Relationship Id="rId5" Type="http://schemas.openxmlformats.org/officeDocument/2006/relationships/image" Target="../media/image45.svg"/><Relationship Id="rId4" Type="http://schemas.openxmlformats.org/officeDocument/2006/relationships/image" Target="../media/image40.png"/></Relationships>
</file>

<file path=ppt/slides/_rels/slide21.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gif"/><Relationship Id="rId1" Type="http://schemas.openxmlformats.org/officeDocument/2006/relationships/slideLayout" Target="../slideLayouts/slideLayout12.xml"/><Relationship Id="rId4" Type="http://schemas.openxmlformats.org/officeDocument/2006/relationships/image" Target="../media/image59.svg"/></Relationships>
</file>

<file path=ppt/slides/_rels/slide22.xml.rels><?xml version="1.0" encoding="UTF-8" standalone="yes"?>
<Relationships xmlns="http://schemas.openxmlformats.org/package/2006/relationships"><Relationship Id="rId8" Type="http://schemas.openxmlformats.org/officeDocument/2006/relationships/image" Target="../media/image9.png"/><Relationship Id="rId13" Type="http://schemas.openxmlformats.org/officeDocument/2006/relationships/image" Target="../media/image16.png"/><Relationship Id="rId3" Type="http://schemas.openxmlformats.org/officeDocument/2006/relationships/image" Target="../media/image1.png"/><Relationship Id="rId7" Type="http://schemas.openxmlformats.org/officeDocument/2006/relationships/image" Target="../media/image8.png"/><Relationship Id="rId12" Type="http://schemas.openxmlformats.org/officeDocument/2006/relationships/image" Target="../media/image15.png"/><Relationship Id="rId2" Type="http://schemas.openxmlformats.org/officeDocument/2006/relationships/notesSlide" Target="../notesSlides/notesSlide11.xml"/><Relationship Id="rId1" Type="http://schemas.openxmlformats.org/officeDocument/2006/relationships/slideLayout" Target="../slideLayouts/slideLayout7.xml"/><Relationship Id="rId6" Type="http://schemas.openxmlformats.org/officeDocument/2006/relationships/image" Target="../media/image7.png"/><Relationship Id="rId11" Type="http://schemas.openxmlformats.org/officeDocument/2006/relationships/image" Target="../media/image14.png"/><Relationship Id="rId5" Type="http://schemas.openxmlformats.org/officeDocument/2006/relationships/image" Target="../media/image61.svg"/><Relationship Id="rId10" Type="http://schemas.openxmlformats.org/officeDocument/2006/relationships/image" Target="../media/image13.png"/><Relationship Id="rId4" Type="http://schemas.openxmlformats.org/officeDocument/2006/relationships/image" Target="../media/image49.png"/><Relationship Id="rId9" Type="http://schemas.openxmlformats.org/officeDocument/2006/relationships/image" Target="../media/image11.emf"/><Relationship Id="rId14" Type="http://schemas.microsoft.com/office/2007/relationships/hdphoto" Target="../media/hdphoto1.wdp"/></Relationships>
</file>

<file path=ppt/slides/_rels/slide23.xml.rels><?xml version="1.0" encoding="UTF-8" standalone="yes"?>
<Relationships xmlns="http://schemas.openxmlformats.org/package/2006/relationships"><Relationship Id="rId8" Type="http://schemas.openxmlformats.org/officeDocument/2006/relationships/image" Target="../media/image12.emf"/><Relationship Id="rId13" Type="http://schemas.openxmlformats.org/officeDocument/2006/relationships/image" Target="../media/image29.emf"/><Relationship Id="rId18" Type="http://schemas.openxmlformats.org/officeDocument/2006/relationships/image" Target="../media/image23.svg"/><Relationship Id="rId3" Type="http://schemas.openxmlformats.org/officeDocument/2006/relationships/notesSlide" Target="../notesSlides/notesSlide12.xml"/><Relationship Id="rId7" Type="http://schemas.openxmlformats.org/officeDocument/2006/relationships/image" Target="../media/image11.emf"/><Relationship Id="rId12" Type="http://schemas.openxmlformats.org/officeDocument/2006/relationships/image" Target="../media/image19.svg"/><Relationship Id="rId17" Type="http://schemas.openxmlformats.org/officeDocument/2006/relationships/image" Target="../media/image21.png"/><Relationship Id="rId2" Type="http://schemas.openxmlformats.org/officeDocument/2006/relationships/slideLayout" Target="../slideLayouts/slideLayout7.xml"/><Relationship Id="rId16" Type="http://schemas.openxmlformats.org/officeDocument/2006/relationships/image" Target="../media/image9.png"/><Relationship Id="rId1" Type="http://schemas.openxmlformats.org/officeDocument/2006/relationships/tags" Target="../tags/tag4.xml"/><Relationship Id="rId6" Type="http://schemas.openxmlformats.org/officeDocument/2006/relationships/image" Target="../media/image5.png"/><Relationship Id="rId11" Type="http://schemas.openxmlformats.org/officeDocument/2006/relationships/image" Target="../media/image18.png"/><Relationship Id="rId5" Type="http://schemas.openxmlformats.org/officeDocument/2006/relationships/image" Target="../media/image4.png"/><Relationship Id="rId15" Type="http://schemas.openxmlformats.org/officeDocument/2006/relationships/image" Target="../media/image7.png"/><Relationship Id="rId10" Type="http://schemas.openxmlformats.org/officeDocument/2006/relationships/image" Target="../media/image32.svg"/><Relationship Id="rId4" Type="http://schemas.openxmlformats.org/officeDocument/2006/relationships/image" Target="../media/image1.png"/><Relationship Id="rId9" Type="http://schemas.openxmlformats.org/officeDocument/2006/relationships/image" Target="../media/image28.png"/><Relationship Id="rId14" Type="http://schemas.openxmlformats.org/officeDocument/2006/relationships/image" Target="../media/image6.png"/></Relationships>
</file>

<file path=ppt/slides/_rels/slide2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34.png"/><Relationship Id="rId1" Type="http://schemas.openxmlformats.org/officeDocument/2006/relationships/slideLayout" Target="../slideLayouts/slideLayout2.xml"/><Relationship Id="rId6" Type="http://schemas.openxmlformats.org/officeDocument/2006/relationships/image" Target="../media/image50.png"/><Relationship Id="rId5" Type="http://schemas.openxmlformats.org/officeDocument/2006/relationships/image" Target="../media/image35.png"/><Relationship Id="rId4" Type="http://schemas.openxmlformats.org/officeDocument/2006/relationships/image" Target="../media/image13.png"/></Relationships>
</file>

<file path=ppt/slides/_rels/slide25.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13.xml"/><Relationship Id="rId1" Type="http://schemas.openxmlformats.org/officeDocument/2006/relationships/slideLayout" Target="../slideLayouts/slideLayout1.xml"/><Relationship Id="rId5" Type="http://schemas.openxmlformats.org/officeDocument/2006/relationships/image" Target="../media/image50.png"/><Relationship Id="rId4" Type="http://schemas.openxmlformats.org/officeDocument/2006/relationships/image" Target="../media/image52.png"/></Relationships>
</file>

<file path=ppt/slides/_rels/slide2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53.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3.png"/><Relationship Id="rId1" Type="http://schemas.openxmlformats.org/officeDocument/2006/relationships/slideLayout" Target="../slideLayouts/slideLayout13.xml"/><Relationship Id="rId4" Type="http://schemas.openxmlformats.org/officeDocument/2006/relationships/image" Target="../media/image24.png"/></Relationships>
</file>

<file path=ppt/slides/_rels/slide29.xml.rels><?xml version="1.0" encoding="UTF-8" standalone="yes"?>
<Relationships xmlns="http://schemas.openxmlformats.org/package/2006/relationships"><Relationship Id="rId8" Type="http://schemas.openxmlformats.org/officeDocument/2006/relationships/image" Target="../media/image12.emf"/><Relationship Id="rId13" Type="http://schemas.openxmlformats.org/officeDocument/2006/relationships/image" Target="../media/image29.emf"/><Relationship Id="rId3" Type="http://schemas.openxmlformats.org/officeDocument/2006/relationships/notesSlide" Target="../notesSlides/notesSlide15.xml"/><Relationship Id="rId7" Type="http://schemas.openxmlformats.org/officeDocument/2006/relationships/image" Target="../media/image11.emf"/><Relationship Id="rId12" Type="http://schemas.openxmlformats.org/officeDocument/2006/relationships/image" Target="../media/image19.svg"/><Relationship Id="rId17" Type="http://schemas.openxmlformats.org/officeDocument/2006/relationships/image" Target="../media/image9.png"/><Relationship Id="rId2" Type="http://schemas.openxmlformats.org/officeDocument/2006/relationships/slideLayout" Target="../slideLayouts/slideLayout7.xml"/><Relationship Id="rId16" Type="http://schemas.openxmlformats.org/officeDocument/2006/relationships/image" Target="../media/image8.png"/><Relationship Id="rId1" Type="http://schemas.openxmlformats.org/officeDocument/2006/relationships/tags" Target="../tags/tag5.xml"/><Relationship Id="rId6" Type="http://schemas.openxmlformats.org/officeDocument/2006/relationships/image" Target="../media/image5.png"/><Relationship Id="rId11" Type="http://schemas.openxmlformats.org/officeDocument/2006/relationships/image" Target="../media/image18.png"/><Relationship Id="rId5" Type="http://schemas.openxmlformats.org/officeDocument/2006/relationships/image" Target="../media/image4.png"/><Relationship Id="rId15" Type="http://schemas.openxmlformats.org/officeDocument/2006/relationships/image" Target="../media/image7.png"/><Relationship Id="rId10" Type="http://schemas.openxmlformats.org/officeDocument/2006/relationships/image" Target="../media/image32.svg"/><Relationship Id="rId4" Type="http://schemas.openxmlformats.org/officeDocument/2006/relationships/image" Target="../media/image1.png"/><Relationship Id="rId9" Type="http://schemas.openxmlformats.org/officeDocument/2006/relationships/image" Target="../media/image28.png"/><Relationship Id="rId14" Type="http://schemas.openxmlformats.org/officeDocument/2006/relationships/image" Target="../media/image6.png"/></Relationships>
</file>

<file path=ppt/slides/_rels/slide3.xml.rels><?xml version="1.0" encoding="UTF-8" standalone="yes"?>
<Relationships xmlns="http://schemas.openxmlformats.org/package/2006/relationships"><Relationship Id="rId8" Type="http://schemas.openxmlformats.org/officeDocument/2006/relationships/image" Target="../media/image19.png"/><Relationship Id="rId13" Type="http://schemas.openxmlformats.org/officeDocument/2006/relationships/slide" Target="slide5.xml"/><Relationship Id="rId18" Type="http://schemas.openxmlformats.org/officeDocument/2006/relationships/image" Target="../media/image24.png"/><Relationship Id="rId3" Type="http://schemas.openxmlformats.org/officeDocument/2006/relationships/audio" Target="../media/audio1.wav"/><Relationship Id="rId7" Type="http://schemas.openxmlformats.org/officeDocument/2006/relationships/slide" Target="slide7.xml"/><Relationship Id="rId12" Type="http://schemas.openxmlformats.org/officeDocument/2006/relationships/slide" Target="slide6.xml"/><Relationship Id="rId17" Type="http://schemas.openxmlformats.org/officeDocument/2006/relationships/image" Target="../media/image23.png"/><Relationship Id="rId2" Type="http://schemas.openxmlformats.org/officeDocument/2006/relationships/notesSlide" Target="../notesSlides/notesSlide3.xml"/><Relationship Id="rId16" Type="http://schemas.openxmlformats.org/officeDocument/2006/relationships/image" Target="../media/image22.png"/><Relationship Id="rId20" Type="http://schemas.openxmlformats.org/officeDocument/2006/relationships/image" Target="../media/image28.svg"/><Relationship Id="rId1" Type="http://schemas.openxmlformats.org/officeDocument/2006/relationships/slideLayout" Target="../slideLayouts/slideLayout1.xml"/><Relationship Id="rId6" Type="http://schemas.openxmlformats.org/officeDocument/2006/relationships/image" Target="../media/image9.png"/><Relationship Id="rId11" Type="http://schemas.openxmlformats.org/officeDocument/2006/relationships/image" Target="../media/image20.png"/><Relationship Id="rId5" Type="http://schemas.openxmlformats.org/officeDocument/2006/relationships/audio" Target="../media/audio3.wav"/><Relationship Id="rId15" Type="http://schemas.openxmlformats.org/officeDocument/2006/relationships/image" Target="../media/image23.svg"/><Relationship Id="rId10" Type="http://schemas.openxmlformats.org/officeDocument/2006/relationships/slide" Target="slide4.xml"/><Relationship Id="rId19" Type="http://schemas.openxmlformats.org/officeDocument/2006/relationships/image" Target="../media/image25.png"/><Relationship Id="rId4" Type="http://schemas.openxmlformats.org/officeDocument/2006/relationships/audio" Target="../media/audio2.wav"/><Relationship Id="rId9" Type="http://schemas.microsoft.com/office/2007/relationships/hdphoto" Target="../media/hdphoto3.wdp"/><Relationship Id="rId14" Type="http://schemas.openxmlformats.org/officeDocument/2006/relationships/image" Target="../media/image21.png"/></Relationships>
</file>

<file path=ppt/slides/_rels/slide4.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image" Target="../media/image26.png"/><Relationship Id="rId7" Type="http://schemas.openxmlformats.org/officeDocument/2006/relationships/slide" Target="slide3.xml"/><Relationship Id="rId2" Type="http://schemas.openxmlformats.org/officeDocument/2006/relationships/notesSlide" Target="../notesSlides/notesSlide4.xml"/><Relationship Id="rId1" Type="http://schemas.openxmlformats.org/officeDocument/2006/relationships/slideLayout" Target="../slideLayouts/slideLayout14.xml"/><Relationship Id="rId6" Type="http://schemas.openxmlformats.org/officeDocument/2006/relationships/image" Target="../media/image22.png"/><Relationship Id="rId5" Type="http://schemas.openxmlformats.org/officeDocument/2006/relationships/image" Target="../media/image23.png"/><Relationship Id="rId4" Type="http://schemas.openxmlformats.org/officeDocument/2006/relationships/image" Target="../media/image9.png"/></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7"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15.xml"/><Relationship Id="rId6" Type="http://schemas.openxmlformats.org/officeDocument/2006/relationships/slide" Target="slide3.xml"/><Relationship Id="rId5" Type="http://schemas.openxmlformats.org/officeDocument/2006/relationships/image" Target="../media/image22.png"/><Relationship Id="rId4" Type="http://schemas.openxmlformats.org/officeDocument/2006/relationships/image" Target="../media/image23.png"/></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7"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16.xml"/><Relationship Id="rId6" Type="http://schemas.openxmlformats.org/officeDocument/2006/relationships/slide" Target="slide3.xml"/><Relationship Id="rId5" Type="http://schemas.openxmlformats.org/officeDocument/2006/relationships/image" Target="../media/image22.png"/><Relationship Id="rId4" Type="http://schemas.openxmlformats.org/officeDocument/2006/relationships/image" Target="../media/image23.png"/></Relationships>
</file>

<file path=ppt/slides/_rels/slide7.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emf"/><Relationship Id="rId18" Type="http://schemas.microsoft.com/office/2007/relationships/hdphoto" Target="../media/hdphoto1.wdp"/><Relationship Id="rId3" Type="http://schemas.openxmlformats.org/officeDocument/2006/relationships/notesSlide" Target="../notesSlides/notesSlide5.xml"/><Relationship Id="rId7" Type="http://schemas.openxmlformats.org/officeDocument/2006/relationships/image" Target="../media/image6.png"/><Relationship Id="rId12" Type="http://schemas.openxmlformats.org/officeDocument/2006/relationships/image" Target="../media/image11.emf"/><Relationship Id="rId17" Type="http://schemas.openxmlformats.org/officeDocument/2006/relationships/image" Target="../media/image16.png"/><Relationship Id="rId2" Type="http://schemas.openxmlformats.org/officeDocument/2006/relationships/slideLayout" Target="../slideLayouts/slideLayout7.xml"/><Relationship Id="rId16" Type="http://schemas.openxmlformats.org/officeDocument/2006/relationships/image" Target="../media/image15.png"/><Relationship Id="rId1" Type="http://schemas.openxmlformats.org/officeDocument/2006/relationships/tags" Target="../tags/tag3.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5" Type="http://schemas.openxmlformats.org/officeDocument/2006/relationships/image" Target="../media/image14.png"/><Relationship Id="rId10" Type="http://schemas.openxmlformats.org/officeDocument/2006/relationships/image" Target="../media/image9.png"/><Relationship Id="rId4" Type="http://schemas.openxmlformats.org/officeDocument/2006/relationships/image" Target="../media/image1.png"/><Relationship Id="rId9" Type="http://schemas.openxmlformats.org/officeDocument/2006/relationships/image" Target="../media/image8.png"/><Relationship Id="rId14" Type="http://schemas.openxmlformats.org/officeDocument/2006/relationships/image" Target="../media/image13.png"/></Relationships>
</file>

<file path=ppt/slides/_rels/slide8.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32.jpeg"/><Relationship Id="rId3" Type="http://schemas.openxmlformats.org/officeDocument/2006/relationships/image" Target="../media/image11.emf"/><Relationship Id="rId7" Type="http://schemas.openxmlformats.org/officeDocument/2006/relationships/image" Target="../media/image6.png"/><Relationship Id="rId12" Type="http://schemas.openxmlformats.org/officeDocument/2006/relationships/image" Target="../media/image31.pn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29.emf"/><Relationship Id="rId11" Type="http://schemas.openxmlformats.org/officeDocument/2006/relationships/image" Target="../media/image30.png"/><Relationship Id="rId5" Type="http://schemas.openxmlformats.org/officeDocument/2006/relationships/image" Target="../media/image32.svg"/><Relationship Id="rId15" Type="http://schemas.openxmlformats.org/officeDocument/2006/relationships/image" Target="../media/image33.png"/><Relationship Id="rId10" Type="http://schemas.openxmlformats.org/officeDocument/2006/relationships/image" Target="../media/image9.png"/><Relationship Id="rId4" Type="http://schemas.openxmlformats.org/officeDocument/2006/relationships/image" Target="../media/image28.png"/><Relationship Id="rId9" Type="http://schemas.openxmlformats.org/officeDocument/2006/relationships/image" Target="../media/image8.png"/><Relationship Id="rId14" Type="http://schemas.microsoft.com/office/2007/relationships/hdphoto" Target="../media/hdphoto4.wdp"/></Relationships>
</file>

<file path=ppt/slides/_rels/slide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34.png"/><Relationship Id="rId1" Type="http://schemas.openxmlformats.org/officeDocument/2006/relationships/slideLayout" Target="../slideLayouts/slideLayout2.xml"/><Relationship Id="rId6" Type="http://schemas.openxmlformats.org/officeDocument/2006/relationships/image" Target="../media/image36.png"/><Relationship Id="rId5" Type="http://schemas.openxmlformats.org/officeDocument/2006/relationships/image" Target="../media/image35.png"/><Relationship Id="rId4"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文本框 12">
            <a:extLst>
              <a:ext uri="{FF2B5EF4-FFF2-40B4-BE49-F238E27FC236}">
                <a16:creationId xmlns:a16="http://schemas.microsoft.com/office/drawing/2014/main" xmlns="" id="{328677EE-2547-4A0B-8E14-AE84E7AFE50C}"/>
              </a:ext>
            </a:extLst>
          </p:cNvPr>
          <p:cNvSpPr txBox="1"/>
          <p:nvPr/>
        </p:nvSpPr>
        <p:spPr>
          <a:xfrm>
            <a:off x="2107094" y="853219"/>
            <a:ext cx="4929813" cy="1200329"/>
          </a:xfrm>
          <a:prstGeom prst="rect">
            <a:avLst/>
          </a:prstGeom>
          <a:noFill/>
        </p:spPr>
        <p:txBody>
          <a:bodyPr wrap="square" rtlCol="0">
            <a:spAutoFit/>
          </a:bodyPr>
          <a:lstStyle/>
          <a:p>
            <a:pPr algn="ctr"/>
            <a:r>
              <a:rPr lang="zh-CN" altLang="en-US" sz="7200" dirty="0">
                <a:latin typeface="字魂36号-正文宋楷" panose="02000000000000000000" pitchFamily="2" charset="-122"/>
                <a:ea typeface="字魂36号-正文宋楷" panose="02000000000000000000" pitchFamily="2" charset="-122"/>
              </a:rPr>
              <a:t>山中访友</a:t>
            </a:r>
          </a:p>
        </p:txBody>
      </p:sp>
      <p:sp>
        <p:nvSpPr>
          <p:cNvPr id="27" name="文本框 26">
            <a:extLst>
              <a:ext uri="{FF2B5EF4-FFF2-40B4-BE49-F238E27FC236}">
                <a16:creationId xmlns:a16="http://schemas.microsoft.com/office/drawing/2014/main" xmlns="" id="{782D8D82-9DEE-4FA8-BE8D-7801E8F6BBD3}"/>
              </a:ext>
            </a:extLst>
          </p:cNvPr>
          <p:cNvSpPr txBox="1"/>
          <p:nvPr/>
        </p:nvSpPr>
        <p:spPr>
          <a:xfrm>
            <a:off x="2078601" y="521420"/>
            <a:ext cx="4929813" cy="461665"/>
          </a:xfrm>
          <a:prstGeom prst="rect">
            <a:avLst/>
          </a:prstGeom>
          <a:noFill/>
        </p:spPr>
        <p:txBody>
          <a:bodyPr wrap="square" rtlCol="0">
            <a:spAutoFit/>
          </a:bodyPr>
          <a:lstStyle/>
          <a:p>
            <a:pPr algn="ctr"/>
            <a:r>
              <a:rPr lang="zh-CN" altLang="en-US" sz="2400" dirty="0">
                <a:latin typeface="字魂36号-正文宋楷" panose="02000000000000000000" pitchFamily="2" charset="-122"/>
                <a:ea typeface="字魂36号-正文宋楷" panose="02000000000000000000" pitchFamily="2" charset="-122"/>
              </a:rPr>
              <a:t>人教版六年级语文 课件</a:t>
            </a:r>
            <a:r>
              <a:rPr lang="en-US" altLang="zh-CN" sz="2400" dirty="0">
                <a:latin typeface="字魂36号-正文宋楷" panose="02000000000000000000" pitchFamily="2" charset="-122"/>
                <a:ea typeface="字魂36号-正文宋楷" panose="02000000000000000000" pitchFamily="2" charset="-122"/>
              </a:rPr>
              <a:t>PPT</a:t>
            </a:r>
            <a:r>
              <a:rPr lang="zh-CN" altLang="en-US" sz="2400" dirty="0">
                <a:latin typeface="字魂36号-正文宋楷" panose="02000000000000000000" pitchFamily="2" charset="-122"/>
                <a:ea typeface="字魂36号-正文宋楷" panose="02000000000000000000" pitchFamily="2" charset="-122"/>
              </a:rPr>
              <a:t>模板</a:t>
            </a:r>
          </a:p>
        </p:txBody>
      </p:sp>
      <p:pic>
        <p:nvPicPr>
          <p:cNvPr id="29" name="图片 28">
            <a:extLst>
              <a:ext uri="{FF2B5EF4-FFF2-40B4-BE49-F238E27FC236}">
                <a16:creationId xmlns:a16="http://schemas.microsoft.com/office/drawing/2014/main" xmlns="" id="{41AEB96B-F885-4C3A-B20F-9474A2DF9E5E}"/>
              </a:ext>
            </a:extLst>
          </p:cNvPr>
          <p:cNvPicPr>
            <a:picLocks noChangeAspect="1"/>
          </p:cNvPicPr>
          <p:nvPr/>
        </p:nvPicPr>
        <p:blipFill>
          <a:blip r:embed="rId4"/>
          <a:stretch>
            <a:fillRect/>
          </a:stretch>
        </p:blipFill>
        <p:spPr>
          <a:xfrm>
            <a:off x="-396" y="-985"/>
            <a:ext cx="9144793" cy="5145470"/>
          </a:xfrm>
          <a:prstGeom prst="rect">
            <a:avLst/>
          </a:prstGeom>
        </p:spPr>
      </p:pic>
      <p:pic>
        <p:nvPicPr>
          <p:cNvPr id="30" name="图片 29">
            <a:extLst>
              <a:ext uri="{FF2B5EF4-FFF2-40B4-BE49-F238E27FC236}">
                <a16:creationId xmlns:a16="http://schemas.microsoft.com/office/drawing/2014/main" xmlns="" id="{3ED967E4-7167-4508-8A73-E34528D338C4}"/>
              </a:ext>
            </a:extLst>
          </p:cNvPr>
          <p:cNvPicPr>
            <a:picLocks noChangeAspect="1"/>
          </p:cNvPicPr>
          <p:nvPr/>
        </p:nvPicPr>
        <p:blipFill>
          <a:blip r:embed="rId5"/>
          <a:stretch>
            <a:fillRect/>
          </a:stretch>
        </p:blipFill>
        <p:spPr>
          <a:xfrm>
            <a:off x="-262546" y="-177034"/>
            <a:ext cx="9522777" cy="5145470"/>
          </a:xfrm>
          <a:prstGeom prst="rect">
            <a:avLst/>
          </a:prstGeom>
        </p:spPr>
      </p:pic>
      <p:pic>
        <p:nvPicPr>
          <p:cNvPr id="31" name="图片 30">
            <a:extLst>
              <a:ext uri="{FF2B5EF4-FFF2-40B4-BE49-F238E27FC236}">
                <a16:creationId xmlns:a16="http://schemas.microsoft.com/office/drawing/2014/main" xmlns="" id="{1D6190F0-861A-47FE-A11E-58F7D9C1A27C}"/>
              </a:ext>
            </a:extLst>
          </p:cNvPr>
          <p:cNvPicPr>
            <a:picLocks noChangeAspect="1"/>
          </p:cNvPicPr>
          <p:nvPr/>
        </p:nvPicPr>
        <p:blipFill>
          <a:blip r:embed="rId6"/>
          <a:stretch>
            <a:fillRect/>
          </a:stretch>
        </p:blipFill>
        <p:spPr>
          <a:xfrm>
            <a:off x="3584363" y="3110205"/>
            <a:ext cx="1975275" cy="1975275"/>
          </a:xfrm>
          <a:prstGeom prst="rect">
            <a:avLst/>
          </a:prstGeom>
        </p:spPr>
      </p:pic>
      <p:pic>
        <p:nvPicPr>
          <p:cNvPr id="32" name="图片 31">
            <a:extLst>
              <a:ext uri="{FF2B5EF4-FFF2-40B4-BE49-F238E27FC236}">
                <a16:creationId xmlns:a16="http://schemas.microsoft.com/office/drawing/2014/main" xmlns="" id="{356CD3B7-1F57-4CE6-9C65-6A51F19AF650}"/>
              </a:ext>
            </a:extLst>
          </p:cNvPr>
          <p:cNvPicPr>
            <a:picLocks noChangeAspect="1"/>
          </p:cNvPicPr>
          <p:nvPr/>
        </p:nvPicPr>
        <p:blipFill>
          <a:blip r:embed="rId7"/>
          <a:stretch>
            <a:fillRect/>
          </a:stretch>
        </p:blipFill>
        <p:spPr>
          <a:xfrm>
            <a:off x="-1420888" y="2713711"/>
            <a:ext cx="11985775" cy="3816427"/>
          </a:xfrm>
          <a:prstGeom prst="rect">
            <a:avLst/>
          </a:prstGeom>
        </p:spPr>
      </p:pic>
      <p:pic>
        <p:nvPicPr>
          <p:cNvPr id="33" name="图片 32">
            <a:extLst>
              <a:ext uri="{FF2B5EF4-FFF2-40B4-BE49-F238E27FC236}">
                <a16:creationId xmlns:a16="http://schemas.microsoft.com/office/drawing/2014/main" xmlns="" id="{8F1F19C4-9C6D-4E5C-A27F-68BCA5C42A79}"/>
              </a:ext>
            </a:extLst>
          </p:cNvPr>
          <p:cNvPicPr>
            <a:picLocks noChangeAspect="1"/>
          </p:cNvPicPr>
          <p:nvPr/>
        </p:nvPicPr>
        <p:blipFill>
          <a:blip r:embed="rId8"/>
          <a:stretch>
            <a:fillRect/>
          </a:stretch>
        </p:blipFill>
        <p:spPr>
          <a:xfrm>
            <a:off x="0" y="1954199"/>
            <a:ext cx="9260627" cy="4291956"/>
          </a:xfrm>
          <a:prstGeom prst="rect">
            <a:avLst/>
          </a:prstGeom>
        </p:spPr>
      </p:pic>
      <p:grpSp>
        <p:nvGrpSpPr>
          <p:cNvPr id="2" name="组合 1">
            <a:extLst>
              <a:ext uri="{FF2B5EF4-FFF2-40B4-BE49-F238E27FC236}">
                <a16:creationId xmlns:a16="http://schemas.microsoft.com/office/drawing/2014/main" xmlns="" id="{C532045F-C52B-44A1-9803-528571F5C690}"/>
              </a:ext>
            </a:extLst>
          </p:cNvPr>
          <p:cNvGrpSpPr/>
          <p:nvPr/>
        </p:nvGrpSpPr>
        <p:grpSpPr>
          <a:xfrm>
            <a:off x="-116230" y="4433394"/>
            <a:ext cx="9376461" cy="1536325"/>
            <a:chOff x="-116230" y="4433394"/>
            <a:chExt cx="9376461" cy="1536325"/>
          </a:xfrm>
        </p:grpSpPr>
        <p:pic>
          <p:nvPicPr>
            <p:cNvPr id="34" name="图片 33">
              <a:extLst>
                <a:ext uri="{FF2B5EF4-FFF2-40B4-BE49-F238E27FC236}">
                  <a16:creationId xmlns:a16="http://schemas.microsoft.com/office/drawing/2014/main" xmlns="" id="{F789335F-97FE-4E86-95C4-9C612E3C7B22}"/>
                </a:ext>
              </a:extLst>
            </p:cNvPr>
            <p:cNvPicPr>
              <a:picLocks noChangeAspect="1"/>
            </p:cNvPicPr>
            <p:nvPr/>
          </p:nvPicPr>
          <p:blipFill>
            <a:blip r:embed="rId9"/>
            <a:stretch>
              <a:fillRect/>
            </a:stretch>
          </p:blipFill>
          <p:spPr>
            <a:xfrm>
              <a:off x="1024206" y="4639575"/>
              <a:ext cx="4889416" cy="774259"/>
            </a:xfrm>
            <a:prstGeom prst="rect">
              <a:avLst/>
            </a:prstGeom>
          </p:spPr>
        </p:pic>
        <p:pic>
          <p:nvPicPr>
            <p:cNvPr id="35" name="图片 34">
              <a:extLst>
                <a:ext uri="{FF2B5EF4-FFF2-40B4-BE49-F238E27FC236}">
                  <a16:creationId xmlns:a16="http://schemas.microsoft.com/office/drawing/2014/main" xmlns="" id="{56F8679D-2236-4CDE-9415-803A4F0B46BB}"/>
                </a:ext>
              </a:extLst>
            </p:cNvPr>
            <p:cNvPicPr>
              <a:picLocks noChangeAspect="1"/>
            </p:cNvPicPr>
            <p:nvPr/>
          </p:nvPicPr>
          <p:blipFill>
            <a:blip r:embed="rId10"/>
            <a:stretch>
              <a:fillRect/>
            </a:stretch>
          </p:blipFill>
          <p:spPr>
            <a:xfrm>
              <a:off x="-116230" y="4433394"/>
              <a:ext cx="9376461" cy="1536325"/>
            </a:xfrm>
            <a:prstGeom prst="rect">
              <a:avLst/>
            </a:prstGeom>
          </p:spPr>
        </p:pic>
      </p:grpSp>
      <p:pic>
        <p:nvPicPr>
          <p:cNvPr id="38" name="图片 37">
            <a:extLst>
              <a:ext uri="{FF2B5EF4-FFF2-40B4-BE49-F238E27FC236}">
                <a16:creationId xmlns:a16="http://schemas.microsoft.com/office/drawing/2014/main" xmlns="" id="{AD351F36-311B-4491-A8E9-14CFA535DA6F}"/>
              </a:ext>
            </a:extLst>
          </p:cNvPr>
          <p:cNvPicPr>
            <a:picLocks noChangeAspect="1"/>
          </p:cNvPicPr>
          <p:nvPr/>
        </p:nvPicPr>
        <p:blipFill>
          <a:blip r:embed="rId11"/>
          <a:stretch>
            <a:fillRect/>
          </a:stretch>
        </p:blipFill>
        <p:spPr>
          <a:xfrm rot="663994">
            <a:off x="-791048" y="-91275"/>
            <a:ext cx="2444708" cy="1018120"/>
          </a:xfrm>
          <a:prstGeom prst="rect">
            <a:avLst/>
          </a:prstGeom>
        </p:spPr>
      </p:pic>
      <p:pic>
        <p:nvPicPr>
          <p:cNvPr id="3" name="图片 2">
            <a:extLst>
              <a:ext uri="{FF2B5EF4-FFF2-40B4-BE49-F238E27FC236}">
                <a16:creationId xmlns:a16="http://schemas.microsoft.com/office/drawing/2014/main" xmlns="" id="{CB819FA6-C809-446C-BA3A-A740E84DBAFF}"/>
              </a:ext>
            </a:extLst>
          </p:cNvPr>
          <p:cNvPicPr>
            <a:picLocks noChangeAspect="1"/>
          </p:cNvPicPr>
          <p:nvPr/>
        </p:nvPicPr>
        <p:blipFill>
          <a:blip r:embed="rId12"/>
          <a:stretch>
            <a:fillRect/>
          </a:stretch>
        </p:blipFill>
        <p:spPr>
          <a:xfrm>
            <a:off x="3022600" y="58020"/>
            <a:ext cx="3062347" cy="1057851"/>
          </a:xfrm>
          <a:prstGeom prst="rect">
            <a:avLst/>
          </a:prstGeom>
        </p:spPr>
      </p:pic>
      <p:sp>
        <p:nvSpPr>
          <p:cNvPr id="16" name="文本框 15">
            <a:extLst>
              <a:ext uri="{FF2B5EF4-FFF2-40B4-BE49-F238E27FC236}">
                <a16:creationId xmlns:a16="http://schemas.microsoft.com/office/drawing/2014/main" xmlns="" id="{0FF77172-AB2F-410A-A59A-A06554E7A96A}"/>
              </a:ext>
            </a:extLst>
          </p:cNvPr>
          <p:cNvSpPr txBox="1"/>
          <p:nvPr/>
        </p:nvSpPr>
        <p:spPr>
          <a:xfrm>
            <a:off x="3389094" y="407286"/>
            <a:ext cx="2365810" cy="523220"/>
          </a:xfrm>
          <a:prstGeom prst="rect">
            <a:avLst/>
          </a:prstGeom>
          <a:noFill/>
        </p:spPr>
        <p:txBody>
          <a:bodyPr wrap="square" rtlCol="0">
            <a:spAutoFit/>
          </a:bodyPr>
          <a:lstStyle/>
          <a:p>
            <a:pPr algn="ctr"/>
            <a:r>
              <a:rPr lang="en-US" altLang="zh-CN" sz="2800" dirty="0" err="1">
                <a:ln>
                  <a:solidFill>
                    <a:schemeClr val="bg1"/>
                  </a:solidFill>
                </a:ln>
                <a:solidFill>
                  <a:schemeClr val="accent6">
                    <a:lumMod val="50000"/>
                  </a:schemeClr>
                </a:solidFill>
                <a:effectLst>
                  <a:outerShdw blurRad="38100" dist="38100" dir="2700000" algn="tl">
                    <a:srgbClr val="000000">
                      <a:alpha val="43137"/>
                    </a:srgbClr>
                  </a:outerShdw>
                </a:effectLst>
                <a:latin typeface="UTM Aristote" pitchFamily="18" charset="0"/>
                <a:ea typeface="字魂36号-正文宋楷" panose="02000000000000000000" pitchFamily="2" charset="-122"/>
                <a:cs typeface="方正光辉特粗简体" panose="03000509000000000000" pitchFamily="65" charset="-122"/>
              </a:rPr>
              <a:t>Tập</a:t>
            </a:r>
            <a:r>
              <a:rPr lang="en-US" altLang="zh-CN" sz="2800" dirty="0">
                <a:ln>
                  <a:solidFill>
                    <a:schemeClr val="bg1"/>
                  </a:solidFill>
                </a:ln>
                <a:solidFill>
                  <a:schemeClr val="accent6">
                    <a:lumMod val="50000"/>
                  </a:schemeClr>
                </a:solidFill>
                <a:effectLst>
                  <a:outerShdw blurRad="38100" dist="38100" dir="2700000" algn="tl">
                    <a:srgbClr val="000000">
                      <a:alpha val="43137"/>
                    </a:srgbClr>
                  </a:outerShdw>
                </a:effectLst>
                <a:latin typeface="UTM Aristote" pitchFamily="18" charset="0"/>
                <a:ea typeface="字魂36号-正文宋楷" panose="02000000000000000000" pitchFamily="2" charset="-122"/>
                <a:cs typeface="方正光辉特粗简体" panose="03000509000000000000" pitchFamily="65" charset="-122"/>
              </a:rPr>
              <a:t> </a:t>
            </a:r>
            <a:r>
              <a:rPr lang="en-US" altLang="zh-CN" sz="2800" dirty="0" err="1">
                <a:ln>
                  <a:solidFill>
                    <a:schemeClr val="bg1"/>
                  </a:solidFill>
                </a:ln>
                <a:solidFill>
                  <a:schemeClr val="accent6">
                    <a:lumMod val="50000"/>
                  </a:schemeClr>
                </a:solidFill>
                <a:effectLst>
                  <a:outerShdw blurRad="38100" dist="38100" dir="2700000" algn="tl">
                    <a:srgbClr val="000000">
                      <a:alpha val="43137"/>
                    </a:srgbClr>
                  </a:outerShdw>
                </a:effectLst>
                <a:latin typeface="UTM Aristote" pitchFamily="18" charset="0"/>
                <a:ea typeface="字魂36号-正文宋楷" panose="02000000000000000000" pitchFamily="2" charset="-122"/>
                <a:cs typeface="方正光辉特粗简体" panose="03000509000000000000" pitchFamily="65" charset="-122"/>
              </a:rPr>
              <a:t>đọc</a:t>
            </a:r>
            <a:endParaRPr lang="zh-CN" altLang="en-US" sz="2800" dirty="0">
              <a:ln>
                <a:solidFill>
                  <a:schemeClr val="bg1"/>
                </a:solidFill>
              </a:ln>
              <a:solidFill>
                <a:schemeClr val="accent6">
                  <a:lumMod val="50000"/>
                </a:schemeClr>
              </a:solidFill>
              <a:effectLst>
                <a:outerShdw blurRad="38100" dist="38100" dir="2700000" algn="tl">
                  <a:srgbClr val="000000">
                    <a:alpha val="43137"/>
                  </a:srgbClr>
                </a:outerShdw>
              </a:effectLst>
              <a:latin typeface="UTM Aristote" pitchFamily="18" charset="0"/>
              <a:ea typeface="字魂36号-正文宋楷" panose="02000000000000000000" pitchFamily="2" charset="-122"/>
              <a:cs typeface="方正光辉特粗简体" panose="03000509000000000000" pitchFamily="65" charset="-122"/>
            </a:endParaRPr>
          </a:p>
        </p:txBody>
      </p:sp>
      <p:pic>
        <p:nvPicPr>
          <p:cNvPr id="19" name="图片 18">
            <a:extLst>
              <a:ext uri="{FF2B5EF4-FFF2-40B4-BE49-F238E27FC236}">
                <a16:creationId xmlns:a16="http://schemas.microsoft.com/office/drawing/2014/main" xmlns="" id="{495764CD-3742-46E5-BD1A-B293EC4D729F}"/>
              </a:ext>
            </a:extLst>
          </p:cNvPr>
          <p:cNvPicPr>
            <a:picLocks noChangeAspect="1"/>
          </p:cNvPicPr>
          <p:nvPr/>
        </p:nvPicPr>
        <p:blipFill>
          <a:blip r:embed="rId12"/>
          <a:stretch>
            <a:fillRect/>
          </a:stretch>
        </p:blipFill>
        <p:spPr>
          <a:xfrm>
            <a:off x="7720552" y="1747748"/>
            <a:ext cx="1421354" cy="530775"/>
          </a:xfrm>
          <a:prstGeom prst="rect">
            <a:avLst/>
          </a:prstGeom>
        </p:spPr>
      </p:pic>
      <p:pic>
        <p:nvPicPr>
          <p:cNvPr id="20" name="图片 19">
            <a:extLst>
              <a:ext uri="{FF2B5EF4-FFF2-40B4-BE49-F238E27FC236}">
                <a16:creationId xmlns:a16="http://schemas.microsoft.com/office/drawing/2014/main" xmlns="" id="{47EB8C3B-7215-4F8C-8DBE-097DC3A865DC}"/>
              </a:ext>
            </a:extLst>
          </p:cNvPr>
          <p:cNvPicPr>
            <a:picLocks noChangeAspect="1"/>
          </p:cNvPicPr>
          <p:nvPr/>
        </p:nvPicPr>
        <p:blipFill>
          <a:blip r:embed="rId13"/>
          <a:stretch>
            <a:fillRect/>
          </a:stretch>
        </p:blipFill>
        <p:spPr>
          <a:xfrm rot="21056238">
            <a:off x="8174025" y="130072"/>
            <a:ext cx="901644" cy="370297"/>
          </a:xfrm>
          <a:prstGeom prst="rect">
            <a:avLst/>
          </a:prstGeom>
        </p:spPr>
      </p:pic>
      <p:pic>
        <p:nvPicPr>
          <p:cNvPr id="18" name="图片 23">
            <a:extLst>
              <a:ext uri="{FF2B5EF4-FFF2-40B4-BE49-F238E27FC236}">
                <a16:creationId xmlns:a16="http://schemas.microsoft.com/office/drawing/2014/main" xmlns="" id="{567428C2-967F-4BFD-9E4B-3C8096AF1128}"/>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5557735" y="2912587"/>
            <a:ext cx="3586662" cy="2591519"/>
          </a:xfrm>
          <a:prstGeom prst="rect">
            <a:avLst/>
          </a:prstGeom>
        </p:spPr>
      </p:pic>
      <p:sp>
        <p:nvSpPr>
          <p:cNvPr id="22" name="PA_文本框 12">
            <a:extLst>
              <a:ext uri="{FF2B5EF4-FFF2-40B4-BE49-F238E27FC236}">
                <a16:creationId xmlns:a16="http://schemas.microsoft.com/office/drawing/2014/main" xmlns="" id="{328677EE-2547-4A0B-8E14-AE84E7AFE50C}"/>
              </a:ext>
            </a:extLst>
          </p:cNvPr>
          <p:cNvSpPr txBox="1"/>
          <p:nvPr>
            <p:custDataLst>
              <p:tags r:id="rId1"/>
            </p:custDataLst>
          </p:nvPr>
        </p:nvSpPr>
        <p:spPr>
          <a:xfrm>
            <a:off x="1727264" y="992919"/>
            <a:ext cx="5841936" cy="1754326"/>
          </a:xfrm>
          <a:prstGeom prst="rect">
            <a:avLst/>
          </a:prstGeom>
          <a:noFill/>
        </p:spPr>
        <p:txBody>
          <a:bodyPr wrap="square" rtlCol="0">
            <a:spAutoFit/>
          </a:bodyPr>
          <a:lstStyle/>
          <a:p>
            <a:pPr algn="ctr"/>
            <a:r>
              <a:rPr lang="en-US" altLang="zh-CN" sz="5400" dirty="0" err="1">
                <a:ln>
                  <a:solidFill>
                    <a:schemeClr val="bg1"/>
                  </a:solidFill>
                </a:ln>
                <a:solidFill>
                  <a:schemeClr val="accent2">
                    <a:lumMod val="75000"/>
                  </a:schemeClr>
                </a:solidFill>
                <a:effectLst>
                  <a:outerShdw blurRad="38100" dist="38100" dir="2700000" algn="tl">
                    <a:srgbClr val="000000">
                      <a:alpha val="43137"/>
                    </a:srgbClr>
                  </a:outerShdw>
                </a:effectLst>
                <a:latin typeface="UTM Showcard" pitchFamily="18" charset="0"/>
                <a:ea typeface="字魂36号-正文宋楷" panose="02000000000000000000" pitchFamily="2" charset="-122"/>
                <a:cs typeface="方正光辉特粗简体" panose="03000509000000000000" pitchFamily="65" charset="-122"/>
              </a:rPr>
              <a:t>Ngu</a:t>
            </a:r>
            <a:r>
              <a:rPr lang="en-US" altLang="zh-CN" sz="5400" dirty="0">
                <a:ln>
                  <a:solidFill>
                    <a:schemeClr val="bg1"/>
                  </a:solidFill>
                </a:ln>
                <a:solidFill>
                  <a:schemeClr val="accent2">
                    <a:lumMod val="75000"/>
                  </a:schemeClr>
                </a:solidFill>
                <a:effectLst>
                  <a:outerShdw blurRad="38100" dist="38100" dir="2700000" algn="tl">
                    <a:srgbClr val="000000">
                      <a:alpha val="43137"/>
                    </a:srgbClr>
                  </a:outerShdw>
                </a:effectLst>
                <a:latin typeface="UTM Showcard" pitchFamily="18" charset="0"/>
                <a:ea typeface="字魂36号-正文宋楷" panose="02000000000000000000" pitchFamily="2" charset="-122"/>
                <a:cs typeface="方正光辉特粗简体" panose="03000509000000000000" pitchFamily="65" charset="-122"/>
              </a:rPr>
              <a:t> </a:t>
            </a:r>
            <a:r>
              <a:rPr lang="en-US" altLang="zh-CN" sz="5400" dirty="0" err="1">
                <a:ln>
                  <a:solidFill>
                    <a:schemeClr val="bg1"/>
                  </a:solidFill>
                </a:ln>
                <a:solidFill>
                  <a:schemeClr val="accent2">
                    <a:lumMod val="75000"/>
                  </a:schemeClr>
                </a:solidFill>
                <a:effectLst>
                  <a:outerShdw blurRad="38100" dist="38100" dir="2700000" algn="tl">
                    <a:srgbClr val="000000">
                      <a:alpha val="43137"/>
                    </a:srgbClr>
                  </a:outerShdw>
                </a:effectLst>
                <a:latin typeface="UTM Showcard" pitchFamily="18" charset="0"/>
                <a:ea typeface="字魂36号-正文宋楷" panose="02000000000000000000" pitchFamily="2" charset="-122"/>
                <a:cs typeface="方正光辉特粗简体" panose="03000509000000000000" pitchFamily="65" charset="-122"/>
              </a:rPr>
              <a:t>Công</a:t>
            </a:r>
            <a:r>
              <a:rPr lang="en-US" altLang="zh-CN" sz="5400" dirty="0">
                <a:ln>
                  <a:solidFill>
                    <a:schemeClr val="bg1"/>
                  </a:solidFill>
                </a:ln>
                <a:solidFill>
                  <a:schemeClr val="accent2">
                    <a:lumMod val="75000"/>
                  </a:schemeClr>
                </a:solidFill>
                <a:effectLst>
                  <a:outerShdw blurRad="38100" dist="38100" dir="2700000" algn="tl">
                    <a:srgbClr val="000000">
                      <a:alpha val="43137"/>
                    </a:srgbClr>
                  </a:outerShdw>
                </a:effectLst>
                <a:latin typeface="UTM Showcard" pitchFamily="18" charset="0"/>
                <a:ea typeface="字魂36号-正文宋楷" panose="02000000000000000000" pitchFamily="2" charset="-122"/>
                <a:cs typeface="方正光辉特粗简体" panose="03000509000000000000" pitchFamily="65" charset="-122"/>
              </a:rPr>
              <a:t> </a:t>
            </a:r>
          </a:p>
          <a:p>
            <a:pPr algn="ctr"/>
            <a:r>
              <a:rPr lang="en-US" altLang="zh-CN" sz="5400" dirty="0" err="1">
                <a:ln>
                  <a:solidFill>
                    <a:schemeClr val="bg1"/>
                  </a:solidFill>
                </a:ln>
                <a:solidFill>
                  <a:schemeClr val="accent2">
                    <a:lumMod val="75000"/>
                  </a:schemeClr>
                </a:solidFill>
                <a:effectLst>
                  <a:outerShdw blurRad="38100" dist="38100" dir="2700000" algn="tl">
                    <a:srgbClr val="000000">
                      <a:alpha val="43137"/>
                    </a:srgbClr>
                  </a:outerShdw>
                </a:effectLst>
                <a:latin typeface="UTM Showcard" pitchFamily="18" charset="0"/>
                <a:ea typeface="字魂36号-正文宋楷" panose="02000000000000000000" pitchFamily="2" charset="-122"/>
                <a:cs typeface="方正光辉特粗简体" panose="03000509000000000000" pitchFamily="65" charset="-122"/>
              </a:rPr>
              <a:t>xã</a:t>
            </a:r>
            <a:r>
              <a:rPr lang="en-US" altLang="zh-CN" sz="5400" dirty="0">
                <a:ln>
                  <a:solidFill>
                    <a:schemeClr val="bg1"/>
                  </a:solidFill>
                </a:ln>
                <a:solidFill>
                  <a:schemeClr val="accent2">
                    <a:lumMod val="75000"/>
                  </a:schemeClr>
                </a:solidFill>
                <a:effectLst>
                  <a:outerShdw blurRad="38100" dist="38100" dir="2700000" algn="tl">
                    <a:srgbClr val="000000">
                      <a:alpha val="43137"/>
                    </a:srgbClr>
                  </a:outerShdw>
                </a:effectLst>
                <a:latin typeface="UTM Showcard" pitchFamily="18" charset="0"/>
                <a:ea typeface="字魂36号-正文宋楷" panose="02000000000000000000" pitchFamily="2" charset="-122"/>
                <a:cs typeface="方正光辉特粗简体" panose="03000509000000000000" pitchFamily="65" charset="-122"/>
              </a:rPr>
              <a:t> </a:t>
            </a:r>
            <a:r>
              <a:rPr lang="en-US" altLang="zh-CN" sz="5400" dirty="0" err="1">
                <a:ln>
                  <a:solidFill>
                    <a:schemeClr val="bg1"/>
                  </a:solidFill>
                </a:ln>
                <a:solidFill>
                  <a:schemeClr val="accent2">
                    <a:lumMod val="75000"/>
                  </a:schemeClr>
                </a:solidFill>
                <a:effectLst>
                  <a:outerShdw blurRad="38100" dist="38100" dir="2700000" algn="tl">
                    <a:srgbClr val="000000">
                      <a:alpha val="43137"/>
                    </a:srgbClr>
                  </a:outerShdw>
                </a:effectLst>
                <a:latin typeface="UTM Showcard" pitchFamily="18" charset="0"/>
                <a:ea typeface="字魂36号-正文宋楷" panose="02000000000000000000" pitchFamily="2" charset="-122"/>
                <a:cs typeface="方正光辉特粗简体" panose="03000509000000000000" pitchFamily="65" charset="-122"/>
              </a:rPr>
              <a:t>Trịnh</a:t>
            </a:r>
            <a:r>
              <a:rPr lang="en-US" altLang="zh-CN" sz="5400" dirty="0">
                <a:ln>
                  <a:solidFill>
                    <a:schemeClr val="bg1"/>
                  </a:solidFill>
                </a:ln>
                <a:solidFill>
                  <a:schemeClr val="accent2">
                    <a:lumMod val="75000"/>
                  </a:schemeClr>
                </a:solidFill>
                <a:effectLst>
                  <a:outerShdw blurRad="38100" dist="38100" dir="2700000" algn="tl">
                    <a:srgbClr val="000000">
                      <a:alpha val="43137"/>
                    </a:srgbClr>
                  </a:outerShdw>
                </a:effectLst>
                <a:latin typeface="UTM Showcard" pitchFamily="18" charset="0"/>
                <a:ea typeface="字魂36号-正文宋楷" panose="02000000000000000000" pitchFamily="2" charset="-122"/>
                <a:cs typeface="方正光辉特粗简体" panose="03000509000000000000" pitchFamily="65" charset="-122"/>
              </a:rPr>
              <a:t> </a:t>
            </a:r>
            <a:r>
              <a:rPr lang="en-US" altLang="zh-CN" sz="5400" dirty="0" err="1">
                <a:ln>
                  <a:solidFill>
                    <a:schemeClr val="bg1"/>
                  </a:solidFill>
                </a:ln>
                <a:solidFill>
                  <a:schemeClr val="accent2">
                    <a:lumMod val="75000"/>
                  </a:schemeClr>
                </a:solidFill>
                <a:effectLst>
                  <a:outerShdw blurRad="38100" dist="38100" dir="2700000" algn="tl">
                    <a:srgbClr val="000000">
                      <a:alpha val="43137"/>
                    </a:srgbClr>
                  </a:outerShdw>
                </a:effectLst>
                <a:latin typeface="UTM Showcard" pitchFamily="18" charset="0"/>
                <a:ea typeface="字魂36号-正文宋楷" panose="02000000000000000000" pitchFamily="2" charset="-122"/>
                <a:cs typeface="方正光辉特粗简体" panose="03000509000000000000" pitchFamily="65" charset="-122"/>
              </a:rPr>
              <a:t>Tường</a:t>
            </a:r>
            <a:endParaRPr lang="zh-CN" altLang="en-US" sz="5400" dirty="0">
              <a:ln>
                <a:solidFill>
                  <a:schemeClr val="bg1"/>
                </a:solidFill>
              </a:ln>
              <a:solidFill>
                <a:schemeClr val="accent2">
                  <a:lumMod val="75000"/>
                </a:schemeClr>
              </a:solidFill>
              <a:effectLst>
                <a:outerShdw blurRad="38100" dist="38100" dir="2700000" algn="tl">
                  <a:srgbClr val="000000">
                    <a:alpha val="43137"/>
                  </a:srgbClr>
                </a:outerShdw>
              </a:effectLst>
              <a:latin typeface="UTM Showcard" pitchFamily="18" charset="0"/>
              <a:ea typeface="字魂36号-正文宋楷" panose="02000000000000000000" pitchFamily="2" charset="-122"/>
              <a:cs typeface="方正光辉特粗简体" panose="03000509000000000000" pitchFamily="65" charset="-122"/>
            </a:endParaRPr>
          </a:p>
        </p:txBody>
      </p:sp>
      <p:sp>
        <p:nvSpPr>
          <p:cNvPr id="23" name="文本框 40">
            <a:extLst>
              <a:ext uri="{FF2B5EF4-FFF2-40B4-BE49-F238E27FC236}">
                <a16:creationId xmlns:a16="http://schemas.microsoft.com/office/drawing/2014/main" xmlns="" id="{E78337FB-F588-4E87-84F1-6E7DAB4BEA12}"/>
              </a:ext>
            </a:extLst>
          </p:cNvPr>
          <p:cNvSpPr txBox="1"/>
          <p:nvPr/>
        </p:nvSpPr>
        <p:spPr>
          <a:xfrm>
            <a:off x="3035589" y="2821454"/>
            <a:ext cx="3053505" cy="338554"/>
          </a:xfrm>
          <a:prstGeom prst="rect">
            <a:avLst/>
          </a:prstGeom>
          <a:noFill/>
        </p:spPr>
        <p:txBody>
          <a:bodyPr wrap="square" rtlCol="0">
            <a:spAutoFit/>
          </a:bodyPr>
          <a:lstStyle/>
          <a:p>
            <a:pPr algn="ctr"/>
            <a:r>
              <a:rPr lang="en-US" altLang="zh-CN" sz="1600" dirty="0">
                <a:ln w="6350">
                  <a:solidFill>
                    <a:srgbClr val="7030A0"/>
                  </a:solidFill>
                </a:ln>
                <a:solidFill>
                  <a:srgbClr val="7030A0"/>
                </a:solidFill>
                <a:latin typeface="UTM Soraya" pitchFamily="18" charset="0"/>
                <a:ea typeface="字魂36号-正文宋楷" panose="02000000000000000000" pitchFamily="2" charset="-122"/>
              </a:rPr>
              <a:t>(</a:t>
            </a:r>
            <a:r>
              <a:rPr lang="en-US" altLang="zh-CN" sz="1600" dirty="0" err="1">
                <a:ln w="6350">
                  <a:solidFill>
                    <a:srgbClr val="7030A0"/>
                  </a:solidFill>
                </a:ln>
                <a:solidFill>
                  <a:srgbClr val="7030A0"/>
                </a:solidFill>
                <a:latin typeface="UTM Soraya" pitchFamily="18" charset="0"/>
                <a:ea typeface="字魂36号-正文宋楷" panose="02000000000000000000" pitchFamily="2" charset="-122"/>
              </a:rPr>
              <a:t>trang</a:t>
            </a:r>
            <a:r>
              <a:rPr lang="en-US" altLang="zh-CN" sz="1600" dirty="0">
                <a:ln w="6350">
                  <a:solidFill>
                    <a:srgbClr val="7030A0"/>
                  </a:solidFill>
                </a:ln>
                <a:solidFill>
                  <a:srgbClr val="7030A0"/>
                </a:solidFill>
                <a:latin typeface="UTM Soraya" pitchFamily="18" charset="0"/>
                <a:ea typeface="字魂36号-正文宋楷" panose="02000000000000000000" pitchFamily="2" charset="-122"/>
              </a:rPr>
              <a:t> 164, 165)</a:t>
            </a:r>
            <a:endParaRPr lang="zh-CN" altLang="en-US" sz="1600" dirty="0">
              <a:ln w="6350">
                <a:solidFill>
                  <a:srgbClr val="7030A0"/>
                </a:solidFill>
              </a:ln>
              <a:solidFill>
                <a:srgbClr val="7030A0"/>
              </a:solidFill>
              <a:latin typeface="UTM Soraya" pitchFamily="18" charset="0"/>
              <a:ea typeface="字魂36号-正文宋楷" panose="02000000000000000000" pitchFamily="2" charset="-122"/>
            </a:endParaRPr>
          </a:p>
        </p:txBody>
      </p:sp>
      <p:pic>
        <p:nvPicPr>
          <p:cNvPr id="4" name="Picture 3"/>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rot="13696073">
            <a:off x="-1229500" y="2782311"/>
            <a:ext cx="9577984" cy="9577984"/>
          </a:xfrm>
          <a:prstGeom prst="rect">
            <a:avLst/>
          </a:prstGeom>
        </p:spPr>
      </p:pic>
      <p:pic>
        <p:nvPicPr>
          <p:cNvPr id="17" name="图片 19">
            <a:extLst>
              <a:ext uri="{FF2B5EF4-FFF2-40B4-BE49-F238E27FC236}">
                <a16:creationId xmlns:a16="http://schemas.microsoft.com/office/drawing/2014/main" xmlns="" id="{475C77F6-31EB-4290-AC6F-AEC55B135779}"/>
              </a:ext>
            </a:extLst>
          </p:cNvPr>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12700" y="3221091"/>
            <a:ext cx="3479929" cy="2424605"/>
          </a:xfrm>
          <a:prstGeom prst="rect">
            <a:avLst/>
          </a:prstGeom>
        </p:spPr>
      </p:pic>
      <p:pic>
        <p:nvPicPr>
          <p:cNvPr id="1026" name="Picture 2" descr="Ngu Công xã Trịnh Tường (trang 164) - Tiếng Việt 5 tập 1"/>
          <p:cNvPicPr>
            <a:picLocks noChangeAspect="1" noChangeArrowheads="1"/>
          </p:cNvPicPr>
          <p:nvPr/>
        </p:nvPicPr>
        <p:blipFill rotWithShape="1">
          <a:blip r:embed="rId17">
            <a:extLst>
              <a:ext uri="{BEBA8EAE-BF5A-486C-A8C5-ECC9F3942E4B}">
                <a14:imgProps xmlns:a14="http://schemas.microsoft.com/office/drawing/2010/main">
                  <a14:imgLayer r:embed="rId18">
                    <a14:imgEffect>
                      <a14:backgroundRemoval t="9537" b="100000" l="59000" r="89714">
                        <a14:backgroundMark x1="67571" y1="66213" x2="66286" y2="72752"/>
                        <a14:backgroundMark x1="72143" y1="83651" x2="78000" y2="68392"/>
                        <a14:backgroundMark x1="88143" y1="80926" x2="88571" y2="84741"/>
                      </a14:backgroundRemoval>
                    </a14:imgEffect>
                  </a14:imgLayer>
                </a14:imgProps>
              </a:ext>
              <a:ext uri="{28A0092B-C50C-407E-A947-70E740481C1C}">
                <a14:useLocalDpi xmlns:a14="http://schemas.microsoft.com/office/drawing/2010/main" val="0"/>
              </a:ext>
            </a:extLst>
          </a:blip>
          <a:srcRect l="57302"/>
          <a:stretch/>
        </p:blipFill>
        <p:spPr bwMode="auto">
          <a:xfrm>
            <a:off x="7041054" y="1647825"/>
            <a:ext cx="2846868" cy="34956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9240989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32"/>
                                        </p:tgtEl>
                                        <p:attrNameLst>
                                          <p:attrName>style.visibility</p:attrName>
                                        </p:attrNameLst>
                                      </p:cBhvr>
                                      <p:to>
                                        <p:strVal val="visible"/>
                                      </p:to>
                                    </p:set>
                                    <p:animEffect transition="in" filter="fade">
                                      <p:cBhvr>
                                        <p:cTn id="7" dur="500"/>
                                        <p:tgtEl>
                                          <p:spTgt spid="32"/>
                                        </p:tgtEl>
                                      </p:cBhvr>
                                    </p:animEffect>
                                    <p:anim calcmode="lin" valueType="num">
                                      <p:cBhvr>
                                        <p:cTn id="8" dur="500" fill="hold"/>
                                        <p:tgtEl>
                                          <p:spTgt spid="32"/>
                                        </p:tgtEl>
                                        <p:attrNameLst>
                                          <p:attrName>ppt_x</p:attrName>
                                        </p:attrNameLst>
                                      </p:cBhvr>
                                      <p:tavLst>
                                        <p:tav tm="0">
                                          <p:val>
                                            <p:strVal val="#ppt_x"/>
                                          </p:val>
                                        </p:tav>
                                        <p:tav tm="100000">
                                          <p:val>
                                            <p:strVal val="#ppt_x"/>
                                          </p:val>
                                        </p:tav>
                                      </p:tavLst>
                                    </p:anim>
                                    <p:anim calcmode="lin" valueType="num">
                                      <p:cBhvr>
                                        <p:cTn id="9" dur="500" fill="hold"/>
                                        <p:tgtEl>
                                          <p:spTgt spid="32"/>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3"/>
                                        </p:tgtEl>
                                        <p:attrNameLst>
                                          <p:attrName>style.visibility</p:attrName>
                                        </p:attrNameLst>
                                      </p:cBhvr>
                                      <p:to>
                                        <p:strVal val="visible"/>
                                      </p:to>
                                    </p:set>
                                    <p:animEffect transition="in" filter="fade">
                                      <p:cBhvr>
                                        <p:cTn id="12" dur="500"/>
                                        <p:tgtEl>
                                          <p:spTgt spid="33"/>
                                        </p:tgtEl>
                                      </p:cBhvr>
                                    </p:animEffect>
                                    <p:anim calcmode="lin" valueType="num">
                                      <p:cBhvr>
                                        <p:cTn id="13" dur="500" fill="hold"/>
                                        <p:tgtEl>
                                          <p:spTgt spid="33"/>
                                        </p:tgtEl>
                                        <p:attrNameLst>
                                          <p:attrName>ppt_x</p:attrName>
                                        </p:attrNameLst>
                                      </p:cBhvr>
                                      <p:tavLst>
                                        <p:tav tm="0">
                                          <p:val>
                                            <p:strVal val="#ppt_x"/>
                                          </p:val>
                                        </p:tav>
                                        <p:tav tm="100000">
                                          <p:val>
                                            <p:strVal val="#ppt_x"/>
                                          </p:val>
                                        </p:tav>
                                      </p:tavLst>
                                    </p:anim>
                                    <p:anim calcmode="lin" valueType="num">
                                      <p:cBhvr>
                                        <p:cTn id="14" dur="500" fill="hold"/>
                                        <p:tgtEl>
                                          <p:spTgt spid="33"/>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fade">
                                      <p:cBhvr>
                                        <p:cTn id="17" dur="500"/>
                                        <p:tgtEl>
                                          <p:spTgt spid="2"/>
                                        </p:tgtEl>
                                      </p:cBhvr>
                                    </p:animEffect>
                                    <p:anim calcmode="lin" valueType="num">
                                      <p:cBhvr>
                                        <p:cTn id="18" dur="500" fill="hold"/>
                                        <p:tgtEl>
                                          <p:spTgt spid="2"/>
                                        </p:tgtEl>
                                        <p:attrNameLst>
                                          <p:attrName>ppt_x</p:attrName>
                                        </p:attrNameLst>
                                      </p:cBhvr>
                                      <p:tavLst>
                                        <p:tav tm="0">
                                          <p:val>
                                            <p:strVal val="#ppt_x"/>
                                          </p:val>
                                        </p:tav>
                                        <p:tav tm="100000">
                                          <p:val>
                                            <p:strVal val="#ppt_x"/>
                                          </p:val>
                                        </p:tav>
                                      </p:tavLst>
                                    </p:anim>
                                    <p:anim calcmode="lin" valueType="num">
                                      <p:cBhvr>
                                        <p:cTn id="19" dur="500" fill="hold"/>
                                        <p:tgtEl>
                                          <p:spTgt spid="2"/>
                                        </p:tgtEl>
                                        <p:attrNameLst>
                                          <p:attrName>ppt_y</p:attrName>
                                        </p:attrNameLst>
                                      </p:cBhvr>
                                      <p:tavLst>
                                        <p:tav tm="0">
                                          <p:val>
                                            <p:strVal val="#ppt_y+.1"/>
                                          </p:val>
                                        </p:tav>
                                        <p:tav tm="100000">
                                          <p:val>
                                            <p:strVal val="#ppt_y"/>
                                          </p:val>
                                        </p:tav>
                                      </p:tavLst>
                                    </p:anim>
                                  </p:childTnLst>
                                </p:cTn>
                              </p:par>
                            </p:childTnLst>
                          </p:cTn>
                        </p:par>
                        <p:par>
                          <p:cTn id="20" fill="hold">
                            <p:stCondLst>
                              <p:cond delay="500"/>
                            </p:stCondLst>
                            <p:childTnLst>
                              <p:par>
                                <p:cTn id="21" presetID="2" presetClass="entr" presetSubtype="4" fill="hold" nodeType="afterEffect">
                                  <p:stCondLst>
                                    <p:cond delay="0"/>
                                  </p:stCondLst>
                                  <p:childTnLst>
                                    <p:set>
                                      <p:cBhvr>
                                        <p:cTn id="22" dur="1" fill="hold">
                                          <p:stCondLst>
                                            <p:cond delay="0"/>
                                          </p:stCondLst>
                                        </p:cTn>
                                        <p:tgtEl>
                                          <p:spTgt spid="31"/>
                                        </p:tgtEl>
                                        <p:attrNameLst>
                                          <p:attrName>style.visibility</p:attrName>
                                        </p:attrNameLst>
                                      </p:cBhvr>
                                      <p:to>
                                        <p:strVal val="visible"/>
                                      </p:to>
                                    </p:set>
                                    <p:anim calcmode="lin" valueType="num">
                                      <p:cBhvr additive="base">
                                        <p:cTn id="23" dur="750" fill="hold"/>
                                        <p:tgtEl>
                                          <p:spTgt spid="31"/>
                                        </p:tgtEl>
                                        <p:attrNameLst>
                                          <p:attrName>ppt_x</p:attrName>
                                        </p:attrNameLst>
                                      </p:cBhvr>
                                      <p:tavLst>
                                        <p:tav tm="0">
                                          <p:val>
                                            <p:strVal val="#ppt_x"/>
                                          </p:val>
                                        </p:tav>
                                        <p:tav tm="100000">
                                          <p:val>
                                            <p:strVal val="#ppt_x"/>
                                          </p:val>
                                        </p:tav>
                                      </p:tavLst>
                                    </p:anim>
                                    <p:anim calcmode="lin" valueType="num">
                                      <p:cBhvr additive="base">
                                        <p:cTn id="24" dur="750" fill="hold"/>
                                        <p:tgtEl>
                                          <p:spTgt spid="31"/>
                                        </p:tgtEl>
                                        <p:attrNameLst>
                                          <p:attrName>ppt_y</p:attrName>
                                        </p:attrNameLst>
                                      </p:cBhvr>
                                      <p:tavLst>
                                        <p:tav tm="0">
                                          <p:val>
                                            <p:strVal val="1+#ppt_h/2"/>
                                          </p:val>
                                        </p:tav>
                                        <p:tav tm="100000">
                                          <p:val>
                                            <p:strVal val="#ppt_y"/>
                                          </p:val>
                                        </p:tav>
                                      </p:tavLst>
                                    </p:anim>
                                  </p:childTnLst>
                                </p:cTn>
                              </p:par>
                              <p:par>
                                <p:cTn id="25" presetID="22" presetClass="entr" presetSubtype="4" fill="hold" nodeType="withEffect">
                                  <p:stCondLst>
                                    <p:cond delay="250"/>
                                  </p:stCondLst>
                                  <p:childTnLst>
                                    <p:set>
                                      <p:cBhvr>
                                        <p:cTn id="26" dur="1" fill="hold">
                                          <p:stCondLst>
                                            <p:cond delay="0"/>
                                          </p:stCondLst>
                                        </p:cTn>
                                        <p:tgtEl>
                                          <p:spTgt spid="30"/>
                                        </p:tgtEl>
                                        <p:attrNameLst>
                                          <p:attrName>style.visibility</p:attrName>
                                        </p:attrNameLst>
                                      </p:cBhvr>
                                      <p:to>
                                        <p:strVal val="visible"/>
                                      </p:to>
                                    </p:set>
                                    <p:animEffect transition="in" filter="wipe(down)">
                                      <p:cBhvr>
                                        <p:cTn id="27" dur="500"/>
                                        <p:tgtEl>
                                          <p:spTgt spid="30"/>
                                        </p:tgtEl>
                                      </p:cBhvr>
                                    </p:animEffect>
                                  </p:childTnLst>
                                </p:cTn>
                              </p:par>
                            </p:childTnLst>
                          </p:cTn>
                        </p:par>
                        <p:par>
                          <p:cTn id="28" fill="hold">
                            <p:stCondLst>
                              <p:cond delay="1250"/>
                            </p:stCondLst>
                            <p:childTnLst>
                              <p:par>
                                <p:cTn id="29" presetID="2" presetClass="entr" presetSubtype="2" fill="hold" nodeType="afterEffect">
                                  <p:stCondLst>
                                    <p:cond delay="250"/>
                                  </p:stCondLst>
                                  <p:childTnLst>
                                    <p:set>
                                      <p:cBhvr>
                                        <p:cTn id="30" dur="1" fill="hold">
                                          <p:stCondLst>
                                            <p:cond delay="0"/>
                                          </p:stCondLst>
                                        </p:cTn>
                                        <p:tgtEl>
                                          <p:spTgt spid="19"/>
                                        </p:tgtEl>
                                        <p:attrNameLst>
                                          <p:attrName>style.visibility</p:attrName>
                                        </p:attrNameLst>
                                      </p:cBhvr>
                                      <p:to>
                                        <p:strVal val="visible"/>
                                      </p:to>
                                    </p:set>
                                    <p:anim calcmode="lin" valueType="num">
                                      <p:cBhvr additive="base">
                                        <p:cTn id="31" dur="750" fill="hold"/>
                                        <p:tgtEl>
                                          <p:spTgt spid="19"/>
                                        </p:tgtEl>
                                        <p:attrNameLst>
                                          <p:attrName>ppt_x</p:attrName>
                                        </p:attrNameLst>
                                      </p:cBhvr>
                                      <p:tavLst>
                                        <p:tav tm="0">
                                          <p:val>
                                            <p:strVal val="1+#ppt_w/2"/>
                                          </p:val>
                                        </p:tav>
                                        <p:tav tm="100000">
                                          <p:val>
                                            <p:strVal val="#ppt_x"/>
                                          </p:val>
                                        </p:tav>
                                      </p:tavLst>
                                    </p:anim>
                                    <p:anim calcmode="lin" valueType="num">
                                      <p:cBhvr additive="base">
                                        <p:cTn id="32" dur="750" fill="hold"/>
                                        <p:tgtEl>
                                          <p:spTgt spid="19"/>
                                        </p:tgtEl>
                                        <p:attrNameLst>
                                          <p:attrName>ppt_y</p:attrName>
                                        </p:attrNameLst>
                                      </p:cBhvr>
                                      <p:tavLst>
                                        <p:tav tm="0">
                                          <p:val>
                                            <p:strVal val="#ppt_y"/>
                                          </p:val>
                                        </p:tav>
                                        <p:tav tm="100000">
                                          <p:val>
                                            <p:strVal val="#ppt_y"/>
                                          </p:val>
                                        </p:tav>
                                      </p:tavLst>
                                    </p:anim>
                                  </p:childTnLst>
                                </p:cTn>
                              </p:par>
                              <p:par>
                                <p:cTn id="33" presetID="2" presetClass="entr" presetSubtype="2" fill="hold" nodeType="withEffect">
                                  <p:stCondLst>
                                    <p:cond delay="0"/>
                                  </p:stCondLst>
                                  <p:childTnLst>
                                    <p:set>
                                      <p:cBhvr>
                                        <p:cTn id="34" dur="1" fill="hold">
                                          <p:stCondLst>
                                            <p:cond delay="0"/>
                                          </p:stCondLst>
                                        </p:cTn>
                                        <p:tgtEl>
                                          <p:spTgt spid="20"/>
                                        </p:tgtEl>
                                        <p:attrNameLst>
                                          <p:attrName>style.visibility</p:attrName>
                                        </p:attrNameLst>
                                      </p:cBhvr>
                                      <p:to>
                                        <p:strVal val="visible"/>
                                      </p:to>
                                    </p:set>
                                    <p:anim calcmode="lin" valueType="num">
                                      <p:cBhvr additive="base">
                                        <p:cTn id="35" dur="750" fill="hold"/>
                                        <p:tgtEl>
                                          <p:spTgt spid="20"/>
                                        </p:tgtEl>
                                        <p:attrNameLst>
                                          <p:attrName>ppt_x</p:attrName>
                                        </p:attrNameLst>
                                      </p:cBhvr>
                                      <p:tavLst>
                                        <p:tav tm="0">
                                          <p:val>
                                            <p:strVal val="1+#ppt_w/2"/>
                                          </p:val>
                                        </p:tav>
                                        <p:tav tm="100000">
                                          <p:val>
                                            <p:strVal val="#ppt_x"/>
                                          </p:val>
                                        </p:tav>
                                      </p:tavLst>
                                    </p:anim>
                                    <p:anim calcmode="lin" valueType="num">
                                      <p:cBhvr additive="base">
                                        <p:cTn id="36" dur="750" fill="hold"/>
                                        <p:tgtEl>
                                          <p:spTgt spid="20"/>
                                        </p:tgtEl>
                                        <p:attrNameLst>
                                          <p:attrName>ppt_y</p:attrName>
                                        </p:attrNameLst>
                                      </p:cBhvr>
                                      <p:tavLst>
                                        <p:tav tm="0">
                                          <p:val>
                                            <p:strVal val="#ppt_y"/>
                                          </p:val>
                                        </p:tav>
                                        <p:tav tm="100000">
                                          <p:val>
                                            <p:strVal val="#ppt_y"/>
                                          </p:val>
                                        </p:tav>
                                      </p:tavLst>
                                    </p:anim>
                                  </p:childTnLst>
                                </p:cTn>
                              </p:par>
                              <p:par>
                                <p:cTn id="37" presetID="2" presetClass="entr" presetSubtype="8" fill="hold" nodeType="withEffect">
                                  <p:stCondLst>
                                    <p:cond delay="250"/>
                                  </p:stCondLst>
                                  <p:childTnLst>
                                    <p:set>
                                      <p:cBhvr>
                                        <p:cTn id="38" dur="1" fill="hold">
                                          <p:stCondLst>
                                            <p:cond delay="0"/>
                                          </p:stCondLst>
                                        </p:cTn>
                                        <p:tgtEl>
                                          <p:spTgt spid="38"/>
                                        </p:tgtEl>
                                        <p:attrNameLst>
                                          <p:attrName>style.visibility</p:attrName>
                                        </p:attrNameLst>
                                      </p:cBhvr>
                                      <p:to>
                                        <p:strVal val="visible"/>
                                      </p:to>
                                    </p:set>
                                    <p:anim calcmode="lin" valueType="num">
                                      <p:cBhvr additive="base">
                                        <p:cTn id="39" dur="750" fill="hold"/>
                                        <p:tgtEl>
                                          <p:spTgt spid="38"/>
                                        </p:tgtEl>
                                        <p:attrNameLst>
                                          <p:attrName>ppt_x</p:attrName>
                                        </p:attrNameLst>
                                      </p:cBhvr>
                                      <p:tavLst>
                                        <p:tav tm="0">
                                          <p:val>
                                            <p:strVal val="0-#ppt_w/2"/>
                                          </p:val>
                                        </p:tav>
                                        <p:tav tm="100000">
                                          <p:val>
                                            <p:strVal val="#ppt_x"/>
                                          </p:val>
                                        </p:tav>
                                      </p:tavLst>
                                    </p:anim>
                                    <p:anim calcmode="lin" valueType="num">
                                      <p:cBhvr additive="base">
                                        <p:cTn id="40" dur="750" fill="hold"/>
                                        <p:tgtEl>
                                          <p:spTgt spid="38"/>
                                        </p:tgtEl>
                                        <p:attrNameLst>
                                          <p:attrName>ppt_y</p:attrName>
                                        </p:attrNameLst>
                                      </p:cBhvr>
                                      <p:tavLst>
                                        <p:tav tm="0">
                                          <p:val>
                                            <p:strVal val="#ppt_y"/>
                                          </p:val>
                                        </p:tav>
                                        <p:tav tm="100000">
                                          <p:val>
                                            <p:strVal val="#ppt_y"/>
                                          </p:val>
                                        </p:tav>
                                      </p:tavLst>
                                    </p:anim>
                                  </p:childTnLst>
                                </p:cTn>
                              </p:par>
                              <p:par>
                                <p:cTn id="41" presetID="2" presetClass="entr" presetSubtype="8" fill="hold" nodeType="withEffect">
                                  <p:stCondLst>
                                    <p:cond delay="500"/>
                                  </p:stCondLst>
                                  <p:childTnLst>
                                    <p:set>
                                      <p:cBhvr>
                                        <p:cTn id="42" dur="1" fill="hold">
                                          <p:stCondLst>
                                            <p:cond delay="0"/>
                                          </p:stCondLst>
                                        </p:cTn>
                                        <p:tgtEl>
                                          <p:spTgt spid="3"/>
                                        </p:tgtEl>
                                        <p:attrNameLst>
                                          <p:attrName>style.visibility</p:attrName>
                                        </p:attrNameLst>
                                      </p:cBhvr>
                                      <p:to>
                                        <p:strVal val="visible"/>
                                      </p:to>
                                    </p:set>
                                    <p:anim calcmode="lin" valueType="num">
                                      <p:cBhvr additive="base">
                                        <p:cTn id="43" dur="750" fill="hold"/>
                                        <p:tgtEl>
                                          <p:spTgt spid="3"/>
                                        </p:tgtEl>
                                        <p:attrNameLst>
                                          <p:attrName>ppt_x</p:attrName>
                                        </p:attrNameLst>
                                      </p:cBhvr>
                                      <p:tavLst>
                                        <p:tav tm="0">
                                          <p:val>
                                            <p:strVal val="0-#ppt_w/2"/>
                                          </p:val>
                                        </p:tav>
                                        <p:tav tm="100000">
                                          <p:val>
                                            <p:strVal val="#ppt_x"/>
                                          </p:val>
                                        </p:tav>
                                      </p:tavLst>
                                    </p:anim>
                                    <p:anim calcmode="lin" valueType="num">
                                      <p:cBhvr additive="base">
                                        <p:cTn id="44" dur="750" fill="hold"/>
                                        <p:tgtEl>
                                          <p:spTgt spid="3"/>
                                        </p:tgtEl>
                                        <p:attrNameLst>
                                          <p:attrName>ppt_y</p:attrName>
                                        </p:attrNameLst>
                                      </p:cBhvr>
                                      <p:tavLst>
                                        <p:tav tm="0">
                                          <p:val>
                                            <p:strVal val="#ppt_y"/>
                                          </p:val>
                                        </p:tav>
                                        <p:tav tm="100000">
                                          <p:val>
                                            <p:strVal val="#ppt_y"/>
                                          </p:val>
                                        </p:tav>
                                      </p:tavLst>
                                    </p:anim>
                                  </p:childTnLst>
                                </p:cTn>
                              </p:par>
                            </p:childTnLst>
                          </p:cTn>
                        </p:par>
                        <p:par>
                          <p:cTn id="45" fill="hold">
                            <p:stCondLst>
                              <p:cond delay="2500"/>
                            </p:stCondLst>
                            <p:childTnLst>
                              <p:par>
                                <p:cTn id="46" presetID="22" presetClass="entr" presetSubtype="4" fill="hold" nodeType="afterEffect">
                                  <p:stCondLst>
                                    <p:cond delay="0"/>
                                  </p:stCondLst>
                                  <p:childTnLst>
                                    <p:set>
                                      <p:cBhvr>
                                        <p:cTn id="47" dur="1" fill="hold">
                                          <p:stCondLst>
                                            <p:cond delay="0"/>
                                          </p:stCondLst>
                                        </p:cTn>
                                        <p:tgtEl>
                                          <p:spTgt spid="17"/>
                                        </p:tgtEl>
                                        <p:attrNameLst>
                                          <p:attrName>style.visibility</p:attrName>
                                        </p:attrNameLst>
                                      </p:cBhvr>
                                      <p:to>
                                        <p:strVal val="visible"/>
                                      </p:to>
                                    </p:set>
                                    <p:animEffect transition="in" filter="wipe(down)">
                                      <p:cBhvr>
                                        <p:cTn id="48" dur="750"/>
                                        <p:tgtEl>
                                          <p:spTgt spid="17"/>
                                        </p:tgtEl>
                                      </p:cBhvr>
                                    </p:animEffect>
                                  </p:childTnLst>
                                </p:cTn>
                              </p:par>
                              <p:par>
                                <p:cTn id="49" presetID="22" presetClass="entr" presetSubtype="8" fill="hold" nodeType="withEffect">
                                  <p:stCondLst>
                                    <p:cond delay="0"/>
                                  </p:stCondLst>
                                  <p:childTnLst>
                                    <p:set>
                                      <p:cBhvr>
                                        <p:cTn id="50" dur="1" fill="hold">
                                          <p:stCondLst>
                                            <p:cond delay="0"/>
                                          </p:stCondLst>
                                        </p:cTn>
                                        <p:tgtEl>
                                          <p:spTgt spid="18"/>
                                        </p:tgtEl>
                                        <p:attrNameLst>
                                          <p:attrName>style.visibility</p:attrName>
                                        </p:attrNameLst>
                                      </p:cBhvr>
                                      <p:to>
                                        <p:strVal val="visible"/>
                                      </p:to>
                                    </p:set>
                                    <p:animEffect transition="in" filter="wipe(left)">
                                      <p:cBhvr>
                                        <p:cTn id="51" dur="750"/>
                                        <p:tgtEl>
                                          <p:spTgt spid="18"/>
                                        </p:tgtEl>
                                      </p:cBhvr>
                                    </p:animEffect>
                                  </p:childTnLst>
                                </p:cTn>
                              </p:par>
                            </p:childTnLst>
                          </p:cTn>
                        </p:par>
                        <p:par>
                          <p:cTn id="52" fill="hold">
                            <p:stCondLst>
                              <p:cond delay="3250"/>
                            </p:stCondLst>
                            <p:childTnLst>
                              <p:par>
                                <p:cTn id="53" presetID="22" presetClass="entr" presetSubtype="8" fill="hold" nodeType="afterEffect">
                                  <p:stCondLst>
                                    <p:cond delay="0"/>
                                  </p:stCondLst>
                                  <p:childTnLst>
                                    <p:set>
                                      <p:cBhvr>
                                        <p:cTn id="54" dur="1" fill="hold">
                                          <p:stCondLst>
                                            <p:cond delay="0"/>
                                          </p:stCondLst>
                                        </p:cTn>
                                        <p:tgtEl>
                                          <p:spTgt spid="4"/>
                                        </p:tgtEl>
                                        <p:attrNameLst>
                                          <p:attrName>style.visibility</p:attrName>
                                        </p:attrNameLst>
                                      </p:cBhvr>
                                      <p:to>
                                        <p:strVal val="visible"/>
                                      </p:to>
                                    </p:set>
                                    <p:animEffect transition="in" filter="wipe(left)">
                                      <p:cBhvr>
                                        <p:cTn id="55" dur="750"/>
                                        <p:tgtEl>
                                          <p:spTgt spid="4"/>
                                        </p:tgtEl>
                                      </p:cBhvr>
                                    </p:animEffect>
                                  </p:childTnLst>
                                </p:cTn>
                              </p:par>
                              <p:par>
                                <p:cTn id="56" presetID="10" presetClass="entr" presetSubtype="0" fill="hold" nodeType="withEffect">
                                  <p:stCondLst>
                                    <p:cond delay="250"/>
                                  </p:stCondLst>
                                  <p:childTnLst>
                                    <p:set>
                                      <p:cBhvr>
                                        <p:cTn id="57" dur="1" fill="hold">
                                          <p:stCondLst>
                                            <p:cond delay="0"/>
                                          </p:stCondLst>
                                        </p:cTn>
                                        <p:tgtEl>
                                          <p:spTgt spid="1026"/>
                                        </p:tgtEl>
                                        <p:attrNameLst>
                                          <p:attrName>style.visibility</p:attrName>
                                        </p:attrNameLst>
                                      </p:cBhvr>
                                      <p:to>
                                        <p:strVal val="visible"/>
                                      </p:to>
                                    </p:set>
                                    <p:animEffect transition="in" filter="fade">
                                      <p:cBhvr>
                                        <p:cTn id="58" dur="500"/>
                                        <p:tgtEl>
                                          <p:spTgt spid="1026"/>
                                        </p:tgtEl>
                                      </p:cBhvr>
                                    </p:animEffect>
                                  </p:childTnLst>
                                </p:cTn>
                              </p:par>
                            </p:childTnLst>
                          </p:cTn>
                        </p:par>
                      </p:childTnLst>
                    </p:cTn>
                  </p:par>
                  <p:par>
                    <p:cTn id="59" fill="hold">
                      <p:stCondLst>
                        <p:cond delay="indefinite"/>
                      </p:stCondLst>
                      <p:childTnLst>
                        <p:par>
                          <p:cTn id="60" fill="hold">
                            <p:stCondLst>
                              <p:cond delay="0"/>
                            </p:stCondLst>
                            <p:childTnLst>
                              <p:par>
                                <p:cTn id="61" presetID="38" presetClass="entr" presetSubtype="0" accel="50000" fill="hold" grpId="0" nodeType="clickEffect">
                                  <p:stCondLst>
                                    <p:cond delay="0"/>
                                  </p:stCondLst>
                                  <p:iterate type="lt">
                                    <p:tmPct val="33333"/>
                                  </p:iterate>
                                  <p:childTnLst>
                                    <p:set>
                                      <p:cBhvr>
                                        <p:cTn id="62" dur="1" fill="hold">
                                          <p:stCondLst>
                                            <p:cond delay="0"/>
                                          </p:stCondLst>
                                        </p:cTn>
                                        <p:tgtEl>
                                          <p:spTgt spid="16"/>
                                        </p:tgtEl>
                                        <p:attrNameLst>
                                          <p:attrName>style.visibility</p:attrName>
                                        </p:attrNameLst>
                                      </p:cBhvr>
                                      <p:to>
                                        <p:strVal val="visible"/>
                                      </p:to>
                                    </p:set>
                                    <p:set>
                                      <p:cBhvr>
                                        <p:cTn id="63" dur="227" fill="hold">
                                          <p:stCondLst>
                                            <p:cond delay="0"/>
                                          </p:stCondLst>
                                        </p:cTn>
                                        <p:tgtEl>
                                          <p:spTgt spid="16"/>
                                        </p:tgtEl>
                                        <p:attrNameLst>
                                          <p:attrName>style.rotation</p:attrName>
                                        </p:attrNameLst>
                                      </p:cBhvr>
                                      <p:to>
                                        <p:strVal val="-45.0"/>
                                      </p:to>
                                    </p:set>
                                    <p:anim calcmode="lin" valueType="num">
                                      <p:cBhvr>
                                        <p:cTn id="64" dur="227" fill="hold">
                                          <p:stCondLst>
                                            <p:cond delay="227"/>
                                          </p:stCondLst>
                                        </p:cTn>
                                        <p:tgtEl>
                                          <p:spTgt spid="16"/>
                                        </p:tgtEl>
                                        <p:attrNameLst>
                                          <p:attrName>style.rotation</p:attrName>
                                        </p:attrNameLst>
                                      </p:cBhvr>
                                      <p:tavLst>
                                        <p:tav tm="0">
                                          <p:val>
                                            <p:fltVal val="-45"/>
                                          </p:val>
                                        </p:tav>
                                        <p:tav tm="69900">
                                          <p:val>
                                            <p:fltVal val="45"/>
                                          </p:val>
                                        </p:tav>
                                        <p:tav tm="100000">
                                          <p:val>
                                            <p:fltVal val="0"/>
                                          </p:val>
                                        </p:tav>
                                      </p:tavLst>
                                    </p:anim>
                                    <p:anim calcmode="lin" valueType="num">
                                      <p:cBhvr>
                                        <p:cTn id="65" dur="227" fill="hold">
                                          <p:stCondLst>
                                            <p:cond delay="0"/>
                                          </p:stCondLst>
                                        </p:cTn>
                                        <p:tgtEl>
                                          <p:spTgt spid="16"/>
                                        </p:tgtEl>
                                        <p:attrNameLst>
                                          <p:attrName>ppt_y</p:attrName>
                                        </p:attrNameLst>
                                      </p:cBhvr>
                                      <p:tavLst>
                                        <p:tav tm="0">
                                          <p:val>
                                            <p:strVal val="#ppt_y-1"/>
                                          </p:val>
                                        </p:tav>
                                        <p:tav tm="100000">
                                          <p:val>
                                            <p:strVal val="#ppt_y-(0.354*#ppt_w-0.172*#ppt_h)"/>
                                          </p:val>
                                        </p:tav>
                                      </p:tavLst>
                                    </p:anim>
                                    <p:anim calcmode="lin" valueType="num">
                                      <p:cBhvr>
                                        <p:cTn id="66" dur="78" decel="50000" autoRev="1" fill="hold">
                                          <p:stCondLst>
                                            <p:cond delay="227"/>
                                          </p:stCondLst>
                                        </p:cTn>
                                        <p:tgtEl>
                                          <p:spTgt spid="16"/>
                                        </p:tgtEl>
                                        <p:attrNameLst>
                                          <p:attrName>ppt_y</p:attrName>
                                        </p:attrNameLst>
                                      </p:cBhvr>
                                      <p:tavLst>
                                        <p:tav tm="0">
                                          <p:val>
                                            <p:strVal val="#ppt_y-(0.354*#ppt_w-0.172*#ppt_h)"/>
                                          </p:val>
                                        </p:tav>
                                        <p:tav tm="100000">
                                          <p:val>
                                            <p:strVal val="#ppt_y-(0.354*#ppt_w-0.172*#ppt_h)-#ppt_h/2"/>
                                          </p:val>
                                        </p:tav>
                                      </p:tavLst>
                                    </p:anim>
                                    <p:anim calcmode="lin" valueType="num">
                                      <p:cBhvr>
                                        <p:cTn id="67" dur="68" fill="hold">
                                          <p:stCondLst>
                                            <p:cond delay="432"/>
                                          </p:stCondLst>
                                        </p:cTn>
                                        <p:tgtEl>
                                          <p:spTgt spid="16"/>
                                        </p:tgtEl>
                                        <p:attrNameLst>
                                          <p:attrName>ppt_y</p:attrName>
                                        </p:attrNameLst>
                                      </p:cBhvr>
                                      <p:tavLst>
                                        <p:tav tm="0">
                                          <p:val>
                                            <p:strVal val="#ppt_y-(0.354*#ppt_w-0.172*#ppt_h)"/>
                                          </p:val>
                                        </p:tav>
                                        <p:tav tm="100000">
                                          <p:val>
                                            <p:strVal val="#ppt_y"/>
                                          </p:val>
                                        </p:tav>
                                      </p:tavLst>
                                    </p:anim>
                                  </p:childTnLst>
                                </p:cTn>
                              </p:par>
                            </p:childTnLst>
                          </p:cTn>
                        </p:par>
                        <p:par>
                          <p:cTn id="68" fill="hold">
                            <p:stCondLst>
                              <p:cond delay="1333"/>
                            </p:stCondLst>
                            <p:childTnLst>
                              <p:par>
                                <p:cTn id="69" presetID="2" presetClass="entr" presetSubtype="2" fill="hold" grpId="0" nodeType="afterEffect">
                                  <p:stCondLst>
                                    <p:cond delay="0"/>
                                  </p:stCondLst>
                                  <p:iterate type="lt">
                                    <p:tmPct val="10000"/>
                                  </p:iterate>
                                  <p:childTnLst>
                                    <p:set>
                                      <p:cBhvr>
                                        <p:cTn id="70" dur="1" fill="hold">
                                          <p:stCondLst>
                                            <p:cond delay="0"/>
                                          </p:stCondLst>
                                        </p:cTn>
                                        <p:tgtEl>
                                          <p:spTgt spid="22"/>
                                        </p:tgtEl>
                                        <p:attrNameLst>
                                          <p:attrName>style.visibility</p:attrName>
                                        </p:attrNameLst>
                                      </p:cBhvr>
                                      <p:to>
                                        <p:strVal val="visible"/>
                                      </p:to>
                                    </p:set>
                                    <p:anim calcmode="lin" valueType="num">
                                      <p:cBhvr additive="base">
                                        <p:cTn id="71" dur="500" fill="hold"/>
                                        <p:tgtEl>
                                          <p:spTgt spid="22"/>
                                        </p:tgtEl>
                                        <p:attrNameLst>
                                          <p:attrName>ppt_x</p:attrName>
                                        </p:attrNameLst>
                                      </p:cBhvr>
                                      <p:tavLst>
                                        <p:tav tm="0">
                                          <p:val>
                                            <p:strVal val="1+#ppt_w/2"/>
                                          </p:val>
                                        </p:tav>
                                        <p:tav tm="100000">
                                          <p:val>
                                            <p:strVal val="#ppt_x"/>
                                          </p:val>
                                        </p:tav>
                                      </p:tavLst>
                                    </p:anim>
                                    <p:anim calcmode="lin" valueType="num">
                                      <p:cBhvr additive="base">
                                        <p:cTn id="72" dur="500" fill="hold"/>
                                        <p:tgtEl>
                                          <p:spTgt spid="22"/>
                                        </p:tgtEl>
                                        <p:attrNameLst>
                                          <p:attrName>ppt_y</p:attrName>
                                        </p:attrNameLst>
                                      </p:cBhvr>
                                      <p:tavLst>
                                        <p:tav tm="0">
                                          <p:val>
                                            <p:strVal val="#ppt_y"/>
                                          </p:val>
                                        </p:tav>
                                        <p:tav tm="100000">
                                          <p:val>
                                            <p:strVal val="#ppt_y"/>
                                          </p:val>
                                        </p:tav>
                                      </p:tavLst>
                                    </p:anim>
                                  </p:childTnLst>
                                </p:cTn>
                              </p:par>
                            </p:childTnLst>
                          </p:cTn>
                        </p:par>
                        <p:par>
                          <p:cTn id="73" fill="hold">
                            <p:stCondLst>
                              <p:cond delay="2733"/>
                            </p:stCondLst>
                            <p:childTnLst>
                              <p:par>
                                <p:cTn id="74" presetID="2" presetClass="entr" presetSubtype="4" fill="hold" grpId="0" nodeType="afterEffect">
                                  <p:stCondLst>
                                    <p:cond delay="0"/>
                                  </p:stCondLst>
                                  <p:iterate type="lt">
                                    <p:tmPct val="10000"/>
                                  </p:iterate>
                                  <p:childTnLst>
                                    <p:set>
                                      <p:cBhvr>
                                        <p:cTn id="75" dur="1" fill="hold">
                                          <p:stCondLst>
                                            <p:cond delay="0"/>
                                          </p:stCondLst>
                                        </p:cTn>
                                        <p:tgtEl>
                                          <p:spTgt spid="23"/>
                                        </p:tgtEl>
                                        <p:attrNameLst>
                                          <p:attrName>style.visibility</p:attrName>
                                        </p:attrNameLst>
                                      </p:cBhvr>
                                      <p:to>
                                        <p:strVal val="visible"/>
                                      </p:to>
                                    </p:set>
                                    <p:anim calcmode="lin" valueType="num">
                                      <p:cBhvr additive="base">
                                        <p:cTn id="76" dur="500" fill="hold"/>
                                        <p:tgtEl>
                                          <p:spTgt spid="23"/>
                                        </p:tgtEl>
                                        <p:attrNameLst>
                                          <p:attrName>ppt_x</p:attrName>
                                        </p:attrNameLst>
                                      </p:cBhvr>
                                      <p:tavLst>
                                        <p:tav tm="0">
                                          <p:val>
                                            <p:strVal val="#ppt_x"/>
                                          </p:val>
                                        </p:tav>
                                        <p:tav tm="100000">
                                          <p:val>
                                            <p:strVal val="#ppt_x"/>
                                          </p:val>
                                        </p:tav>
                                      </p:tavLst>
                                    </p:anim>
                                    <p:anim calcmode="lin" valueType="num">
                                      <p:cBhvr additive="base">
                                        <p:cTn id="77" dur="500" fill="hold"/>
                                        <p:tgtEl>
                                          <p:spTgt spid="2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22" grpId="0"/>
      <p:bldP spid="23" grpId="0"/>
    </p:bldLst>
  </p:timing>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9" name="Picture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81185" cy="5143500"/>
          </a:xfrm>
          <a:prstGeom prst="rect">
            <a:avLst/>
          </a:prstGeom>
        </p:spPr>
      </p:pic>
      <p:sp>
        <p:nvSpPr>
          <p:cNvPr id="14" name="Rounded Rectangle 13"/>
          <p:cNvSpPr/>
          <p:nvPr/>
        </p:nvSpPr>
        <p:spPr>
          <a:xfrm>
            <a:off x="86763" y="1158844"/>
            <a:ext cx="8921435" cy="3304514"/>
          </a:xfrm>
          <a:prstGeom prst="roundRect">
            <a:avLst/>
          </a:prstGeom>
          <a:solidFill>
            <a:schemeClr val="bg1">
              <a:alpha val="88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a:off x="206069" y="1367483"/>
            <a:ext cx="8696611" cy="3170099"/>
          </a:xfrm>
          <a:prstGeom prst="rect">
            <a:avLst/>
          </a:prstGeom>
        </p:spPr>
        <p:txBody>
          <a:bodyPr wrap="square">
            <a:spAutoFit/>
          </a:bodyPr>
          <a:lstStyle/>
          <a:p>
            <a:pPr algn="just"/>
            <a:r>
              <a:rPr lang="en-US" sz="2000" b="1" dirty="0">
                <a:solidFill>
                  <a:srgbClr val="002060"/>
                </a:solidFill>
                <a:latin typeface="+mj-lt"/>
              </a:rPr>
              <a:t>	</a:t>
            </a:r>
            <a:r>
              <a:rPr lang="vi-VN" sz="2000" b="1" dirty="0">
                <a:solidFill>
                  <a:srgbClr val="002060"/>
                </a:solidFill>
                <a:latin typeface="+mj-lt"/>
              </a:rPr>
              <a:t>Khách đến xã Trịnh Tường, huyện Bát Xát, tỉnh Lào Cai  sẽ không khỏi ngỡ ngàng thấy một dòng mương ngoằn ngoèo vắt ngang những đồi cao. Dân bản gọi dòng mương ấy là con nước ông Lìn. Để thay đổi tập quán làm lúa nương, ông Phàn Phù Lìn, người Dao ở thôn Phìn Ngan đã lần mò cả tháng trong rừng tìm nguồn nước. Nhưng tìm được nguồn nước rồi, mọi người vẫn không tin có thể dẫn nước về. Ông cùng vợ con đào suốt một năm trời được gần bốn cây số mương xuyên đồi dẫn nước từ rừng già về thôn, trồng một héc ta lúa nước để bà con tin. Rồi ông vận động mọi người cùng mở rộng con mương, vỡ thêm đất hoang trồng lúa.</a:t>
            </a:r>
          </a:p>
          <a:p>
            <a:pPr algn="just"/>
            <a:r>
              <a:rPr lang="vi-VN" sz="2000" b="1" dirty="0">
                <a:solidFill>
                  <a:srgbClr val="002060"/>
                </a:solidFill>
                <a:latin typeface="+mj-lt"/>
              </a:rPr>
              <a:t>     </a:t>
            </a:r>
          </a:p>
        </p:txBody>
      </p:sp>
      <p:pic>
        <p:nvPicPr>
          <p:cNvPr id="10" name="Picture 3"/>
          <p:cNvPicPr>
            <a:picLocks noChangeAspect="1"/>
          </p:cNvPicPr>
          <p:nvPr/>
        </p:nvPicPr>
        <p:blipFill>
          <a:blip r:embed="rId3">
            <a:extLst>
              <a:ext uri="{BEBA8EAE-BF5A-486C-A8C5-ECC9F3942E4B}">
                <a14:imgProps xmlns:a14="http://schemas.microsoft.com/office/drawing/2010/main">
                  <a14:imgLayer r:embed="rId4">
                    <a14:imgEffect>
                      <a14:colorTemperature colorTemp="11200"/>
                    </a14:imgEffect>
                  </a14:imgLayer>
                </a14:imgProps>
              </a:ext>
              <a:ext uri="{28A0092B-C50C-407E-A947-70E740481C1C}">
                <a14:useLocalDpi xmlns:a14="http://schemas.microsoft.com/office/drawing/2010/main" val="0"/>
              </a:ext>
            </a:extLst>
          </a:blip>
          <a:srcRect/>
          <a:stretch>
            <a:fillRect/>
          </a:stretch>
        </p:blipFill>
        <p:spPr>
          <a:xfrm>
            <a:off x="86763" y="61900"/>
            <a:ext cx="3932976" cy="976346"/>
          </a:xfrm>
          <a:prstGeom prst="rect">
            <a:avLst/>
          </a:prstGeom>
        </p:spPr>
      </p:pic>
      <p:pic>
        <p:nvPicPr>
          <p:cNvPr id="12" name="Picture 11"/>
          <p:cNvPicPr>
            <a:picLocks noChangeAspect="1"/>
          </p:cNvPicPr>
          <p:nvPr/>
        </p:nvPicPr>
        <p:blipFill>
          <a:blip r:embed="rId5"/>
          <a:stretch>
            <a:fillRect/>
          </a:stretch>
        </p:blipFill>
        <p:spPr>
          <a:xfrm>
            <a:off x="1144508" y="209510"/>
            <a:ext cx="1806921" cy="669981"/>
          </a:xfrm>
          <a:prstGeom prst="rect">
            <a:avLst/>
          </a:prstGeom>
        </p:spPr>
      </p:pic>
    </p:spTree>
    <p:extLst>
      <p:ext uri="{BB962C8B-B14F-4D97-AF65-F5344CB8AC3E}">
        <p14:creationId xmlns:p14="http://schemas.microsoft.com/office/powerpoint/2010/main" val="305632234"/>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par>
                          <p:cTn id="8" fill="hold">
                            <p:stCondLst>
                              <p:cond delay="500"/>
                            </p:stCondLst>
                            <p:childTnLst>
                              <p:par>
                                <p:cTn id="9" presetID="16" presetClass="entr" presetSubtype="21" fill="hold" nodeType="afterEffect">
                                  <p:stCondLst>
                                    <p:cond delay="0"/>
                                  </p:stCondLst>
                                  <p:childTnLst>
                                    <p:set>
                                      <p:cBhvr>
                                        <p:cTn id="10" dur="1" fill="hold">
                                          <p:stCondLst>
                                            <p:cond delay="0"/>
                                          </p:stCondLst>
                                        </p:cTn>
                                        <p:tgtEl>
                                          <p:spTgt spid="12"/>
                                        </p:tgtEl>
                                        <p:attrNameLst>
                                          <p:attrName>style.visibility</p:attrName>
                                        </p:attrNameLst>
                                      </p:cBhvr>
                                      <p:to>
                                        <p:strVal val="visible"/>
                                      </p:to>
                                    </p:set>
                                    <p:animEffect transition="in" filter="barn(inVertical)">
                                      <p:cBhvr>
                                        <p:cTn id="11" dur="500"/>
                                        <p:tgtEl>
                                          <p:spTgt spid="12"/>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grpId="0" nodeType="clickEffect">
                                  <p:stCondLst>
                                    <p:cond delay="0"/>
                                  </p:stCondLst>
                                  <p:childTnLst>
                                    <p:set>
                                      <p:cBhvr>
                                        <p:cTn id="15" dur="1" fill="hold">
                                          <p:stCondLst>
                                            <p:cond delay="0"/>
                                          </p:stCondLst>
                                        </p:cTn>
                                        <p:tgtEl>
                                          <p:spTgt spid="14"/>
                                        </p:tgtEl>
                                        <p:attrNameLst>
                                          <p:attrName>style.visibility</p:attrName>
                                        </p:attrNameLst>
                                      </p:cBhvr>
                                      <p:to>
                                        <p:strVal val="visible"/>
                                      </p:to>
                                    </p:set>
                                    <p:animEffect transition="in" filter="fade">
                                      <p:cBhvr>
                                        <p:cTn id="16" dur="500"/>
                                        <p:tgtEl>
                                          <p:spTgt spid="14"/>
                                        </p:tgtEl>
                                      </p:cBhvr>
                                    </p:animEffect>
                                  </p:childTnLst>
                                </p:cTn>
                              </p:par>
                            </p:childTnLst>
                          </p:cTn>
                        </p:par>
                        <p:par>
                          <p:cTn id="17" fill="hold">
                            <p:stCondLst>
                              <p:cond delay="500"/>
                            </p:stCondLst>
                            <p:childTnLst>
                              <p:par>
                                <p:cTn id="18" presetID="42" presetClass="entr" presetSubtype="0" fill="hold" grpId="0" nodeType="afterEffect">
                                  <p:stCondLst>
                                    <p:cond delay="0"/>
                                  </p:stCondLst>
                                  <p:childTnLst>
                                    <p:set>
                                      <p:cBhvr>
                                        <p:cTn id="19" dur="1" fill="hold">
                                          <p:stCondLst>
                                            <p:cond delay="0"/>
                                          </p:stCondLst>
                                        </p:cTn>
                                        <p:tgtEl>
                                          <p:spTgt spid="7"/>
                                        </p:tgtEl>
                                        <p:attrNameLst>
                                          <p:attrName>style.visibility</p:attrName>
                                        </p:attrNameLst>
                                      </p:cBhvr>
                                      <p:to>
                                        <p:strVal val="visible"/>
                                      </p:to>
                                    </p:set>
                                    <p:animEffect transition="in" filter="fade">
                                      <p:cBhvr>
                                        <p:cTn id="20" dur="500"/>
                                        <p:tgtEl>
                                          <p:spTgt spid="7"/>
                                        </p:tgtEl>
                                      </p:cBhvr>
                                    </p:animEffect>
                                    <p:anim calcmode="lin" valueType="num">
                                      <p:cBhvr>
                                        <p:cTn id="21" dur="500" fill="hold"/>
                                        <p:tgtEl>
                                          <p:spTgt spid="7"/>
                                        </p:tgtEl>
                                        <p:attrNameLst>
                                          <p:attrName>ppt_x</p:attrName>
                                        </p:attrNameLst>
                                      </p:cBhvr>
                                      <p:tavLst>
                                        <p:tav tm="0">
                                          <p:val>
                                            <p:strVal val="#ppt_x"/>
                                          </p:val>
                                        </p:tav>
                                        <p:tav tm="100000">
                                          <p:val>
                                            <p:strVal val="#ppt_x"/>
                                          </p:val>
                                        </p:tav>
                                      </p:tavLst>
                                    </p:anim>
                                    <p:anim calcmode="lin" valueType="num">
                                      <p:cBhvr>
                                        <p:cTn id="22" dur="5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7" grpId="0"/>
    </p:bldLst>
  </p:timing>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8" name="Picture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29689" y="-697115"/>
            <a:ext cx="9768125" cy="6518494"/>
          </a:xfrm>
          <a:prstGeom prst="rect">
            <a:avLst/>
          </a:prstGeom>
        </p:spPr>
      </p:pic>
      <p:sp>
        <p:nvSpPr>
          <p:cNvPr id="14" name="Rounded Rectangle 13"/>
          <p:cNvSpPr/>
          <p:nvPr/>
        </p:nvSpPr>
        <p:spPr>
          <a:xfrm>
            <a:off x="86763" y="1158844"/>
            <a:ext cx="8921435" cy="3304514"/>
          </a:xfrm>
          <a:prstGeom prst="roundRect">
            <a:avLst/>
          </a:prstGeom>
          <a:solidFill>
            <a:schemeClr val="bg1">
              <a:alpha val="88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a:off x="206069" y="1684338"/>
            <a:ext cx="8696611" cy="1938992"/>
          </a:xfrm>
          <a:prstGeom prst="rect">
            <a:avLst/>
          </a:prstGeom>
        </p:spPr>
        <p:txBody>
          <a:bodyPr wrap="square">
            <a:spAutoFit/>
          </a:bodyPr>
          <a:lstStyle/>
          <a:p>
            <a:pPr algn="just"/>
            <a:r>
              <a:rPr lang="vi-VN" sz="2000" b="1" dirty="0">
                <a:solidFill>
                  <a:schemeClr val="accent6">
                    <a:lumMod val="50000"/>
                  </a:schemeClr>
                </a:solidFill>
                <a:latin typeface="+mj-lt"/>
              </a:rPr>
              <a:t>Con nước nhỏ đã làm thay đổi tập quán canh tác và cuộc sống của trên 50 hộ trong thôn. Những nương lúa quanh năm khát nước được thay dần bằng ruộng bậc thang. Những giống lúa lai cao sản được ông Lìn đưa về vận động bà con trồng cấy, nhờ vậy mà cả thôn không còn hộ đói. Từ khi nước được dẫn về thôn, nhà ai cũng cấy lúa nước chứ không phá rừng làm nương như trước nữa.</a:t>
            </a:r>
          </a:p>
        </p:txBody>
      </p:sp>
      <p:pic>
        <p:nvPicPr>
          <p:cNvPr id="10" name="Picture 3"/>
          <p:cNvPicPr>
            <a:picLocks noChangeAspect="1"/>
          </p:cNvPicPr>
          <p:nvPr/>
        </p:nvPicPr>
        <p:blipFill>
          <a:blip r:embed="rId3">
            <a:extLst>
              <a:ext uri="{BEBA8EAE-BF5A-486C-A8C5-ECC9F3942E4B}">
                <a14:imgProps xmlns:a14="http://schemas.microsoft.com/office/drawing/2010/main">
                  <a14:imgLayer r:embed="rId4">
                    <a14:imgEffect>
                      <a14:colorTemperature colorTemp="11200"/>
                    </a14:imgEffect>
                  </a14:imgLayer>
                </a14:imgProps>
              </a:ext>
              <a:ext uri="{28A0092B-C50C-407E-A947-70E740481C1C}">
                <a14:useLocalDpi xmlns:a14="http://schemas.microsoft.com/office/drawing/2010/main" val="0"/>
              </a:ext>
            </a:extLst>
          </a:blip>
          <a:srcRect/>
          <a:stretch>
            <a:fillRect/>
          </a:stretch>
        </p:blipFill>
        <p:spPr>
          <a:xfrm>
            <a:off x="86763" y="61900"/>
            <a:ext cx="3932976" cy="976346"/>
          </a:xfrm>
          <a:prstGeom prst="rect">
            <a:avLst/>
          </a:prstGeom>
        </p:spPr>
      </p:pic>
      <p:pic>
        <p:nvPicPr>
          <p:cNvPr id="12" name="Picture 11"/>
          <p:cNvPicPr>
            <a:picLocks noChangeAspect="1"/>
          </p:cNvPicPr>
          <p:nvPr/>
        </p:nvPicPr>
        <p:blipFill>
          <a:blip r:embed="rId5"/>
          <a:stretch>
            <a:fillRect/>
          </a:stretch>
        </p:blipFill>
        <p:spPr>
          <a:xfrm>
            <a:off x="1144508" y="209510"/>
            <a:ext cx="1806921" cy="669981"/>
          </a:xfrm>
          <a:prstGeom prst="rect">
            <a:avLst/>
          </a:prstGeom>
        </p:spPr>
      </p:pic>
    </p:spTree>
    <p:extLst>
      <p:ext uri="{BB962C8B-B14F-4D97-AF65-F5344CB8AC3E}">
        <p14:creationId xmlns:p14="http://schemas.microsoft.com/office/powerpoint/2010/main" val="1927173228"/>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par>
                          <p:cTn id="8" fill="hold">
                            <p:stCondLst>
                              <p:cond delay="500"/>
                            </p:stCondLst>
                            <p:childTnLst>
                              <p:par>
                                <p:cTn id="9" presetID="16" presetClass="entr" presetSubtype="21" fill="hold" nodeType="afterEffect">
                                  <p:stCondLst>
                                    <p:cond delay="0"/>
                                  </p:stCondLst>
                                  <p:childTnLst>
                                    <p:set>
                                      <p:cBhvr>
                                        <p:cTn id="10" dur="1" fill="hold">
                                          <p:stCondLst>
                                            <p:cond delay="0"/>
                                          </p:stCondLst>
                                        </p:cTn>
                                        <p:tgtEl>
                                          <p:spTgt spid="12"/>
                                        </p:tgtEl>
                                        <p:attrNameLst>
                                          <p:attrName>style.visibility</p:attrName>
                                        </p:attrNameLst>
                                      </p:cBhvr>
                                      <p:to>
                                        <p:strVal val="visible"/>
                                      </p:to>
                                    </p:set>
                                    <p:animEffect transition="in" filter="barn(inVertical)">
                                      <p:cBhvr>
                                        <p:cTn id="11" dur="500"/>
                                        <p:tgtEl>
                                          <p:spTgt spid="12"/>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grpId="0" nodeType="clickEffect">
                                  <p:stCondLst>
                                    <p:cond delay="0"/>
                                  </p:stCondLst>
                                  <p:childTnLst>
                                    <p:set>
                                      <p:cBhvr>
                                        <p:cTn id="15" dur="1" fill="hold">
                                          <p:stCondLst>
                                            <p:cond delay="0"/>
                                          </p:stCondLst>
                                        </p:cTn>
                                        <p:tgtEl>
                                          <p:spTgt spid="14"/>
                                        </p:tgtEl>
                                        <p:attrNameLst>
                                          <p:attrName>style.visibility</p:attrName>
                                        </p:attrNameLst>
                                      </p:cBhvr>
                                      <p:to>
                                        <p:strVal val="visible"/>
                                      </p:to>
                                    </p:set>
                                    <p:animEffect transition="in" filter="fade">
                                      <p:cBhvr>
                                        <p:cTn id="16" dur="500"/>
                                        <p:tgtEl>
                                          <p:spTgt spid="14"/>
                                        </p:tgtEl>
                                      </p:cBhvr>
                                    </p:animEffect>
                                  </p:childTnLst>
                                </p:cTn>
                              </p:par>
                            </p:childTnLst>
                          </p:cTn>
                        </p:par>
                        <p:par>
                          <p:cTn id="17" fill="hold">
                            <p:stCondLst>
                              <p:cond delay="500"/>
                            </p:stCondLst>
                            <p:childTnLst>
                              <p:par>
                                <p:cTn id="18" presetID="42" presetClass="entr" presetSubtype="0" fill="hold" grpId="0" nodeType="afterEffect">
                                  <p:stCondLst>
                                    <p:cond delay="0"/>
                                  </p:stCondLst>
                                  <p:childTnLst>
                                    <p:set>
                                      <p:cBhvr>
                                        <p:cTn id="19" dur="1" fill="hold">
                                          <p:stCondLst>
                                            <p:cond delay="0"/>
                                          </p:stCondLst>
                                        </p:cTn>
                                        <p:tgtEl>
                                          <p:spTgt spid="7"/>
                                        </p:tgtEl>
                                        <p:attrNameLst>
                                          <p:attrName>style.visibility</p:attrName>
                                        </p:attrNameLst>
                                      </p:cBhvr>
                                      <p:to>
                                        <p:strVal val="visible"/>
                                      </p:to>
                                    </p:set>
                                    <p:animEffect transition="in" filter="fade">
                                      <p:cBhvr>
                                        <p:cTn id="20" dur="500"/>
                                        <p:tgtEl>
                                          <p:spTgt spid="7"/>
                                        </p:tgtEl>
                                      </p:cBhvr>
                                    </p:animEffect>
                                    <p:anim calcmode="lin" valueType="num">
                                      <p:cBhvr>
                                        <p:cTn id="21" dur="500" fill="hold"/>
                                        <p:tgtEl>
                                          <p:spTgt spid="7"/>
                                        </p:tgtEl>
                                        <p:attrNameLst>
                                          <p:attrName>ppt_x</p:attrName>
                                        </p:attrNameLst>
                                      </p:cBhvr>
                                      <p:tavLst>
                                        <p:tav tm="0">
                                          <p:val>
                                            <p:strVal val="#ppt_x"/>
                                          </p:val>
                                        </p:tav>
                                        <p:tav tm="100000">
                                          <p:val>
                                            <p:strVal val="#ppt_x"/>
                                          </p:val>
                                        </p:tav>
                                      </p:tavLst>
                                    </p:anim>
                                    <p:anim calcmode="lin" valueType="num">
                                      <p:cBhvr>
                                        <p:cTn id="22" dur="5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7" grpId="0"/>
    </p:bldLst>
  </p:timing>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BEBA8EAE-BF5A-486C-A8C5-ECC9F3942E4B}">
                <a14:imgProps xmlns:a14="http://schemas.microsoft.com/office/drawing/2010/main">
                  <a14:imgLayer r:embed="rId3">
                    <a14:imgEffect>
                      <a14:artisticMarker/>
                    </a14:imgEffect>
                  </a14:imgLayer>
                </a14:imgProps>
              </a:ext>
              <a:ext uri="{28A0092B-C50C-407E-A947-70E740481C1C}">
                <a14:useLocalDpi xmlns:a14="http://schemas.microsoft.com/office/drawing/2010/main" val="0"/>
              </a:ext>
            </a:extLst>
          </a:blip>
          <a:stretch>
            <a:fillRect/>
          </a:stretch>
        </p:blipFill>
        <p:spPr>
          <a:xfrm>
            <a:off x="-112688" y="-1401346"/>
            <a:ext cx="9334123" cy="7010963"/>
          </a:xfrm>
          <a:prstGeom prst="rect">
            <a:avLst/>
          </a:prstGeom>
        </p:spPr>
      </p:pic>
      <p:sp>
        <p:nvSpPr>
          <p:cNvPr id="14" name="Rounded Rectangle 13"/>
          <p:cNvSpPr/>
          <p:nvPr/>
        </p:nvSpPr>
        <p:spPr>
          <a:xfrm>
            <a:off x="86763" y="1158844"/>
            <a:ext cx="8921435" cy="3304514"/>
          </a:xfrm>
          <a:prstGeom prst="roundRect">
            <a:avLst/>
          </a:prstGeom>
          <a:solidFill>
            <a:schemeClr val="bg1">
              <a:alpha val="88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a:off x="199174" y="1434245"/>
            <a:ext cx="8696611" cy="2862322"/>
          </a:xfrm>
          <a:prstGeom prst="rect">
            <a:avLst/>
          </a:prstGeom>
        </p:spPr>
        <p:txBody>
          <a:bodyPr wrap="square">
            <a:spAutoFit/>
          </a:bodyPr>
          <a:lstStyle/>
          <a:p>
            <a:pPr algn="just">
              <a:spcBef>
                <a:spcPts val="1200"/>
              </a:spcBef>
            </a:pPr>
            <a:r>
              <a:rPr lang="vi-VN" sz="2000" b="1" dirty="0">
                <a:solidFill>
                  <a:schemeClr val="accent2">
                    <a:lumMod val="50000"/>
                  </a:schemeClr>
                </a:solidFill>
                <a:latin typeface="+mj-lt"/>
              </a:rPr>
              <a:t>Muốn có nước cấy lúa thì phải giữ rừng. Ông Lìn lặn lội đến các xã bạn học cách trồng cây thảo quả về hướng dẫn cho bà con cùng làm. Nhiều hộ trong thôn mỗi năm thu được mấy chục triệu đồng từ loại cây này. Riêng gia đình ông Lìn mỗi năm thu hai trăm triệu. Phìn Ngan từ thôn nghèo nhất đã vươn lên thành thôn có mức sống khá nhất của xã Trịnh Tường.</a:t>
            </a:r>
          </a:p>
          <a:p>
            <a:pPr algn="just">
              <a:spcBef>
                <a:spcPts val="1200"/>
              </a:spcBef>
            </a:pPr>
            <a:r>
              <a:rPr lang="vi-VN" sz="2000" b="1" dirty="0">
                <a:solidFill>
                  <a:schemeClr val="accent2">
                    <a:lumMod val="50000"/>
                  </a:schemeClr>
                </a:solidFill>
                <a:latin typeface="+mj-lt"/>
              </a:rPr>
              <a:t>      Chuyện của Ngu Công xã Trịnh Tường nhanh chóng bay về Thủ đô. Ông Phàn Phù Lin vinh dự được Chủ tịch nước gửi thư khen ngợi.</a:t>
            </a:r>
          </a:p>
          <a:p>
            <a:pPr algn="just">
              <a:spcBef>
                <a:spcPts val="1200"/>
              </a:spcBef>
            </a:pPr>
            <a:r>
              <a:rPr lang="vi-VN" sz="2000" b="1" dirty="0">
                <a:solidFill>
                  <a:schemeClr val="accent2">
                    <a:lumMod val="50000"/>
                  </a:schemeClr>
                </a:solidFill>
                <a:latin typeface="+mj-lt"/>
              </a:rPr>
              <a:t> </a:t>
            </a:r>
            <a:r>
              <a:rPr lang="en-US" sz="2000" b="1" dirty="0">
                <a:solidFill>
                  <a:schemeClr val="accent2">
                    <a:lumMod val="50000"/>
                  </a:schemeClr>
                </a:solidFill>
                <a:latin typeface="+mj-lt"/>
              </a:rPr>
              <a:t>								</a:t>
            </a:r>
            <a:r>
              <a:rPr lang="vi-VN" sz="2000" b="1" i="1" dirty="0">
                <a:solidFill>
                  <a:schemeClr val="accent2">
                    <a:lumMod val="50000"/>
                  </a:schemeClr>
                </a:solidFill>
                <a:latin typeface="+mj-lt"/>
              </a:rPr>
              <a:t>Theo TRƯỜNG GIANG - NGỌC MINH</a:t>
            </a:r>
          </a:p>
        </p:txBody>
      </p:sp>
      <p:pic>
        <p:nvPicPr>
          <p:cNvPr id="10" name="Picture 3"/>
          <p:cNvPicPr>
            <a:picLocks noChangeAspect="1"/>
          </p:cNvPicPr>
          <p:nvPr/>
        </p:nvPicPr>
        <p:blipFill>
          <a:blip r:embed="rId4">
            <a:extLst>
              <a:ext uri="{BEBA8EAE-BF5A-486C-A8C5-ECC9F3942E4B}">
                <a14:imgProps xmlns:a14="http://schemas.microsoft.com/office/drawing/2010/main">
                  <a14:imgLayer r:embed="rId5">
                    <a14:imgEffect>
                      <a14:colorTemperature colorTemp="11200"/>
                    </a14:imgEffect>
                  </a14:imgLayer>
                </a14:imgProps>
              </a:ext>
              <a:ext uri="{28A0092B-C50C-407E-A947-70E740481C1C}">
                <a14:useLocalDpi xmlns:a14="http://schemas.microsoft.com/office/drawing/2010/main" val="0"/>
              </a:ext>
            </a:extLst>
          </a:blip>
          <a:srcRect/>
          <a:stretch>
            <a:fillRect/>
          </a:stretch>
        </p:blipFill>
        <p:spPr>
          <a:xfrm>
            <a:off x="86763" y="61900"/>
            <a:ext cx="3932976" cy="976346"/>
          </a:xfrm>
          <a:prstGeom prst="rect">
            <a:avLst/>
          </a:prstGeom>
        </p:spPr>
      </p:pic>
      <p:pic>
        <p:nvPicPr>
          <p:cNvPr id="12" name="Picture 11"/>
          <p:cNvPicPr>
            <a:picLocks noChangeAspect="1"/>
          </p:cNvPicPr>
          <p:nvPr/>
        </p:nvPicPr>
        <p:blipFill>
          <a:blip r:embed="rId6"/>
          <a:stretch>
            <a:fillRect/>
          </a:stretch>
        </p:blipFill>
        <p:spPr>
          <a:xfrm>
            <a:off x="1144508" y="209510"/>
            <a:ext cx="1806921" cy="669981"/>
          </a:xfrm>
          <a:prstGeom prst="rect">
            <a:avLst/>
          </a:prstGeom>
        </p:spPr>
      </p:pic>
    </p:spTree>
    <p:extLst>
      <p:ext uri="{BB962C8B-B14F-4D97-AF65-F5344CB8AC3E}">
        <p14:creationId xmlns:p14="http://schemas.microsoft.com/office/powerpoint/2010/main" val="1958969734"/>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par>
                          <p:cTn id="8" fill="hold">
                            <p:stCondLst>
                              <p:cond delay="500"/>
                            </p:stCondLst>
                            <p:childTnLst>
                              <p:par>
                                <p:cTn id="9" presetID="16" presetClass="entr" presetSubtype="21" fill="hold" nodeType="afterEffect">
                                  <p:stCondLst>
                                    <p:cond delay="0"/>
                                  </p:stCondLst>
                                  <p:childTnLst>
                                    <p:set>
                                      <p:cBhvr>
                                        <p:cTn id="10" dur="1" fill="hold">
                                          <p:stCondLst>
                                            <p:cond delay="0"/>
                                          </p:stCondLst>
                                        </p:cTn>
                                        <p:tgtEl>
                                          <p:spTgt spid="12"/>
                                        </p:tgtEl>
                                        <p:attrNameLst>
                                          <p:attrName>style.visibility</p:attrName>
                                        </p:attrNameLst>
                                      </p:cBhvr>
                                      <p:to>
                                        <p:strVal val="visible"/>
                                      </p:to>
                                    </p:set>
                                    <p:animEffect transition="in" filter="barn(inVertical)">
                                      <p:cBhvr>
                                        <p:cTn id="11" dur="500"/>
                                        <p:tgtEl>
                                          <p:spTgt spid="12"/>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grpId="0" nodeType="clickEffect">
                                  <p:stCondLst>
                                    <p:cond delay="0"/>
                                  </p:stCondLst>
                                  <p:childTnLst>
                                    <p:set>
                                      <p:cBhvr>
                                        <p:cTn id="15" dur="1" fill="hold">
                                          <p:stCondLst>
                                            <p:cond delay="0"/>
                                          </p:stCondLst>
                                        </p:cTn>
                                        <p:tgtEl>
                                          <p:spTgt spid="14"/>
                                        </p:tgtEl>
                                        <p:attrNameLst>
                                          <p:attrName>style.visibility</p:attrName>
                                        </p:attrNameLst>
                                      </p:cBhvr>
                                      <p:to>
                                        <p:strVal val="visible"/>
                                      </p:to>
                                    </p:set>
                                    <p:animEffect transition="in" filter="fade">
                                      <p:cBhvr>
                                        <p:cTn id="16" dur="500"/>
                                        <p:tgtEl>
                                          <p:spTgt spid="14"/>
                                        </p:tgtEl>
                                      </p:cBhvr>
                                    </p:animEffect>
                                  </p:childTnLst>
                                </p:cTn>
                              </p:par>
                            </p:childTnLst>
                          </p:cTn>
                        </p:par>
                        <p:par>
                          <p:cTn id="17" fill="hold">
                            <p:stCondLst>
                              <p:cond delay="500"/>
                            </p:stCondLst>
                            <p:childTnLst>
                              <p:par>
                                <p:cTn id="18" presetID="42" presetClass="entr" presetSubtype="0" fill="hold" grpId="0" nodeType="afterEffect">
                                  <p:stCondLst>
                                    <p:cond delay="0"/>
                                  </p:stCondLst>
                                  <p:childTnLst>
                                    <p:set>
                                      <p:cBhvr>
                                        <p:cTn id="19" dur="1" fill="hold">
                                          <p:stCondLst>
                                            <p:cond delay="0"/>
                                          </p:stCondLst>
                                        </p:cTn>
                                        <p:tgtEl>
                                          <p:spTgt spid="7"/>
                                        </p:tgtEl>
                                        <p:attrNameLst>
                                          <p:attrName>style.visibility</p:attrName>
                                        </p:attrNameLst>
                                      </p:cBhvr>
                                      <p:to>
                                        <p:strVal val="visible"/>
                                      </p:to>
                                    </p:set>
                                    <p:animEffect transition="in" filter="fade">
                                      <p:cBhvr>
                                        <p:cTn id="20" dur="500"/>
                                        <p:tgtEl>
                                          <p:spTgt spid="7"/>
                                        </p:tgtEl>
                                      </p:cBhvr>
                                    </p:animEffect>
                                    <p:anim calcmode="lin" valueType="num">
                                      <p:cBhvr>
                                        <p:cTn id="21" dur="500" fill="hold"/>
                                        <p:tgtEl>
                                          <p:spTgt spid="7"/>
                                        </p:tgtEl>
                                        <p:attrNameLst>
                                          <p:attrName>ppt_x</p:attrName>
                                        </p:attrNameLst>
                                      </p:cBhvr>
                                      <p:tavLst>
                                        <p:tav tm="0">
                                          <p:val>
                                            <p:strVal val="#ppt_x"/>
                                          </p:val>
                                        </p:tav>
                                        <p:tav tm="100000">
                                          <p:val>
                                            <p:strVal val="#ppt_x"/>
                                          </p:val>
                                        </p:tav>
                                      </p:tavLst>
                                    </p:anim>
                                    <p:anim calcmode="lin" valueType="num">
                                      <p:cBhvr>
                                        <p:cTn id="22" dur="5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7" grpId="0"/>
    </p:bldLst>
  </p:timing>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图片 27">
            <a:extLst>
              <a:ext uri="{FF2B5EF4-FFF2-40B4-BE49-F238E27FC236}">
                <a16:creationId xmlns:a16="http://schemas.microsoft.com/office/drawing/2014/main" xmlns="" id="{49C1C425-5FF6-4ECF-BCD6-451D7543E86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39715" y="506271"/>
            <a:ext cx="10821915" cy="4436996"/>
          </a:xfrm>
          <a:prstGeom prst="rect">
            <a:avLst/>
          </a:prstGeom>
        </p:spPr>
      </p:pic>
      <p:pic>
        <p:nvPicPr>
          <p:cNvPr id="3" name="图片 19">
            <a:extLst>
              <a:ext uri="{FF2B5EF4-FFF2-40B4-BE49-F238E27FC236}">
                <a16:creationId xmlns:a16="http://schemas.microsoft.com/office/drawing/2014/main" xmlns="" id="{475C77F6-31EB-4290-AC6F-AEC55B13577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5" y="2600325"/>
            <a:ext cx="4352925" cy="2543175"/>
          </a:xfrm>
          <a:prstGeom prst="rect">
            <a:avLst/>
          </a:prstGeom>
        </p:spPr>
      </p:pic>
      <p:pic>
        <p:nvPicPr>
          <p:cNvPr id="4" name="图片 23">
            <a:extLst>
              <a:ext uri="{FF2B5EF4-FFF2-40B4-BE49-F238E27FC236}">
                <a16:creationId xmlns:a16="http://schemas.microsoft.com/office/drawing/2014/main" xmlns="" id="{567428C2-967F-4BFD-9E4B-3C8096AF112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743733" y="1241573"/>
            <a:ext cx="5400267" cy="3901927"/>
          </a:xfrm>
          <a:prstGeom prst="rect">
            <a:avLst/>
          </a:prstGeom>
        </p:spPr>
      </p:pic>
      <p:pic>
        <p:nvPicPr>
          <p:cNvPr id="9" name="Picture 8"/>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xmlns="" r:embed="rId6"/>
              </a:ext>
            </a:extLst>
          </a:blip>
          <a:srcRect/>
          <a:stretch>
            <a:fillRect/>
          </a:stretch>
        </p:blipFill>
        <p:spPr>
          <a:xfrm>
            <a:off x="2176627" y="1022292"/>
            <a:ext cx="4588376" cy="2440066"/>
          </a:xfrm>
          <a:prstGeom prst="rect">
            <a:avLst/>
          </a:prstGeom>
        </p:spPr>
      </p:pic>
      <p:sp>
        <p:nvSpPr>
          <p:cNvPr id="10" name="Rectangle 16"/>
          <p:cNvSpPr/>
          <p:nvPr/>
        </p:nvSpPr>
        <p:spPr>
          <a:xfrm>
            <a:off x="2716114" y="1514100"/>
            <a:ext cx="3273951" cy="1111377"/>
          </a:xfrm>
          <a:prstGeom prst="rect">
            <a:avLst/>
          </a:prstGeom>
          <a:noFill/>
          <a:ln w="9525">
            <a:noFill/>
          </a:ln>
        </p:spPr>
        <p:txBody>
          <a:bodyPr anchor="ctr" anchorCtr="0"/>
          <a:lstStyle/>
          <a:p>
            <a:pPr algn="ctr">
              <a:buClrTx/>
              <a:buSzTx/>
              <a:buFontTx/>
            </a:pPr>
            <a:r>
              <a:rPr lang="en-GB" sz="3600" b="1" dirty="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E</a:t>
            </a:r>
            <a:r>
              <a:rPr sz="3600" b="1" dirty="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m </a:t>
            </a:r>
            <a:r>
              <a:rPr lang="en-GB" sz="3600" b="1" dirty="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thấy từ nào khó đọc?</a:t>
            </a:r>
          </a:p>
        </p:txBody>
      </p:sp>
      <p:pic>
        <p:nvPicPr>
          <p:cNvPr id="11" name="Picture 3"/>
          <p:cNvPicPr>
            <a:picLocks noChangeAspect="1"/>
          </p:cNvPicPr>
          <p:nvPr/>
        </p:nvPicPr>
        <p:blipFill>
          <a:blip r:embed="rId7">
            <a:extLst>
              <a:ext uri="{BEBA8EAE-BF5A-486C-A8C5-ECC9F3942E4B}">
                <a14:imgProps xmlns:a14="http://schemas.microsoft.com/office/drawing/2010/main">
                  <a14:imgLayer r:embed="rId8">
                    <a14:imgEffect>
                      <a14:colorTemperature colorTemp="11200"/>
                    </a14:imgEffect>
                  </a14:imgLayer>
                </a14:imgProps>
              </a:ext>
              <a:ext uri="{28A0092B-C50C-407E-A947-70E740481C1C}">
                <a14:useLocalDpi xmlns:a14="http://schemas.microsoft.com/office/drawing/2010/main" val="0"/>
              </a:ext>
            </a:extLst>
          </a:blip>
          <a:srcRect/>
          <a:stretch>
            <a:fillRect/>
          </a:stretch>
        </p:blipFill>
        <p:spPr>
          <a:xfrm>
            <a:off x="86763" y="61900"/>
            <a:ext cx="3932976" cy="976346"/>
          </a:xfrm>
          <a:prstGeom prst="rect">
            <a:avLst/>
          </a:prstGeom>
        </p:spPr>
      </p:pic>
      <p:pic>
        <p:nvPicPr>
          <p:cNvPr id="12" name="Picture 11"/>
          <p:cNvPicPr>
            <a:picLocks noChangeAspect="1"/>
          </p:cNvPicPr>
          <p:nvPr/>
        </p:nvPicPr>
        <p:blipFill>
          <a:blip r:embed="rId9"/>
          <a:stretch>
            <a:fillRect/>
          </a:stretch>
        </p:blipFill>
        <p:spPr>
          <a:xfrm>
            <a:off x="1144508" y="209510"/>
            <a:ext cx="1806921" cy="669981"/>
          </a:xfrm>
          <a:prstGeom prst="rect">
            <a:avLst/>
          </a:prstGeom>
        </p:spPr>
      </p:pic>
      <p:pic>
        <p:nvPicPr>
          <p:cNvPr id="14" name="Picture 2"/>
          <p:cNvPicPr>
            <a:picLocks noChangeAspect="1" noChangeArrowheads="1"/>
          </p:cNvPicPr>
          <p:nvPr/>
        </p:nvPicPr>
        <p:blipFill>
          <a:blip r:embed="rId10" cstate="print">
            <a:extLst>
              <a:ext uri="{BEBA8EAE-BF5A-486C-A8C5-ECC9F3942E4B}">
                <a14:imgProps xmlns:a14="http://schemas.microsoft.com/office/drawing/2010/main">
                  <a14:imgLayer r:embed="rId11">
                    <a14:imgEffect>
                      <a14:backgroundRemoval t="577" b="98962" l="0" r="98422"/>
                    </a14:imgEffect>
                  </a14:imgLayer>
                </a14:imgProps>
              </a:ext>
              <a:ext uri="{28A0092B-C50C-407E-A947-70E740481C1C}">
                <a14:useLocalDpi xmlns:a14="http://schemas.microsoft.com/office/drawing/2010/main" val="0"/>
              </a:ext>
            </a:extLst>
          </a:blip>
          <a:srcRect/>
          <a:stretch>
            <a:fillRect/>
          </a:stretch>
        </p:blipFill>
        <p:spPr bwMode="auto">
          <a:xfrm flipH="1">
            <a:off x="6970895" y="1680151"/>
            <a:ext cx="1980303" cy="33864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088851293"/>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37"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outVertical)">
                                      <p:cBhvr>
                                        <p:cTn id="7" dur="750"/>
                                        <p:tgtEl>
                                          <p:spTgt spid="2"/>
                                        </p:tgtEl>
                                      </p:cBhvr>
                                    </p:animEffect>
                                  </p:childTnLst>
                                </p:cTn>
                              </p:par>
                              <p:par>
                                <p:cTn id="8" presetID="22" presetClass="entr" presetSubtype="4" fill="hold" nodeType="withEffect">
                                  <p:stCondLst>
                                    <p:cond delay="500"/>
                                  </p:stCondLst>
                                  <p:childTnLst>
                                    <p:set>
                                      <p:cBhvr>
                                        <p:cTn id="9" dur="1" fill="hold">
                                          <p:stCondLst>
                                            <p:cond delay="0"/>
                                          </p:stCondLst>
                                        </p:cTn>
                                        <p:tgtEl>
                                          <p:spTgt spid="3"/>
                                        </p:tgtEl>
                                        <p:attrNameLst>
                                          <p:attrName>style.visibility</p:attrName>
                                        </p:attrNameLst>
                                      </p:cBhvr>
                                      <p:to>
                                        <p:strVal val="visible"/>
                                      </p:to>
                                    </p:set>
                                    <p:animEffect transition="in" filter="wipe(down)">
                                      <p:cBhvr>
                                        <p:cTn id="10" dur="750"/>
                                        <p:tgtEl>
                                          <p:spTgt spid="3"/>
                                        </p:tgtEl>
                                      </p:cBhvr>
                                    </p:animEffect>
                                  </p:childTnLst>
                                </p:cTn>
                              </p:par>
                              <p:par>
                                <p:cTn id="11" presetID="22" presetClass="entr" presetSubtype="8" fill="hold" nodeType="withEffect">
                                  <p:stCondLst>
                                    <p:cond delay="500"/>
                                  </p:stCondLst>
                                  <p:childTnLst>
                                    <p:set>
                                      <p:cBhvr>
                                        <p:cTn id="12" dur="1" fill="hold">
                                          <p:stCondLst>
                                            <p:cond delay="0"/>
                                          </p:stCondLst>
                                        </p:cTn>
                                        <p:tgtEl>
                                          <p:spTgt spid="4"/>
                                        </p:tgtEl>
                                        <p:attrNameLst>
                                          <p:attrName>style.visibility</p:attrName>
                                        </p:attrNameLst>
                                      </p:cBhvr>
                                      <p:to>
                                        <p:strVal val="visible"/>
                                      </p:to>
                                    </p:set>
                                    <p:animEffect transition="in" filter="wipe(left)">
                                      <p:cBhvr>
                                        <p:cTn id="13" dur="750"/>
                                        <p:tgtEl>
                                          <p:spTgt spid="4"/>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11"/>
                                        </p:tgtEl>
                                        <p:attrNameLst>
                                          <p:attrName>style.visibility</p:attrName>
                                        </p:attrNameLst>
                                      </p:cBhvr>
                                      <p:to>
                                        <p:strVal val="visible"/>
                                      </p:to>
                                    </p:set>
                                    <p:animEffect transition="in" filter="fade">
                                      <p:cBhvr>
                                        <p:cTn id="18" dur="500"/>
                                        <p:tgtEl>
                                          <p:spTgt spid="11"/>
                                        </p:tgtEl>
                                      </p:cBhvr>
                                    </p:animEffect>
                                  </p:childTnLst>
                                </p:cTn>
                              </p:par>
                            </p:childTnLst>
                          </p:cTn>
                        </p:par>
                        <p:par>
                          <p:cTn id="19" fill="hold">
                            <p:stCondLst>
                              <p:cond delay="500"/>
                            </p:stCondLst>
                            <p:childTnLst>
                              <p:par>
                                <p:cTn id="20" presetID="16" presetClass="entr" presetSubtype="21" fill="hold" nodeType="after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barn(inVertical)">
                                      <p:cBhvr>
                                        <p:cTn id="22" dur="500"/>
                                        <p:tgtEl>
                                          <p:spTgt spid="12"/>
                                        </p:tgtEl>
                                      </p:cBhvr>
                                    </p:animEffect>
                                  </p:childTnLst>
                                </p:cTn>
                              </p:par>
                            </p:childTnLst>
                          </p:cTn>
                        </p:par>
                      </p:childTnLst>
                    </p:cTn>
                  </p:par>
                  <p:par>
                    <p:cTn id="23" fill="hold">
                      <p:stCondLst>
                        <p:cond delay="indefinite"/>
                      </p:stCondLst>
                      <p:childTnLst>
                        <p:par>
                          <p:cTn id="24" fill="hold">
                            <p:stCondLst>
                              <p:cond delay="0"/>
                            </p:stCondLst>
                            <p:childTnLst>
                              <p:par>
                                <p:cTn id="25" presetID="2" presetClass="entr" presetSubtype="2" fill="hold" nodeType="clickEffect">
                                  <p:stCondLst>
                                    <p:cond delay="0"/>
                                  </p:stCondLst>
                                  <p:childTnLst>
                                    <p:set>
                                      <p:cBhvr>
                                        <p:cTn id="26" dur="1" fill="hold">
                                          <p:stCondLst>
                                            <p:cond delay="0"/>
                                          </p:stCondLst>
                                        </p:cTn>
                                        <p:tgtEl>
                                          <p:spTgt spid="14"/>
                                        </p:tgtEl>
                                        <p:attrNameLst>
                                          <p:attrName>style.visibility</p:attrName>
                                        </p:attrNameLst>
                                      </p:cBhvr>
                                      <p:to>
                                        <p:strVal val="visible"/>
                                      </p:to>
                                    </p:set>
                                    <p:anim calcmode="lin" valueType="num">
                                      <p:cBhvr additive="base">
                                        <p:cTn id="27" dur="500" fill="hold"/>
                                        <p:tgtEl>
                                          <p:spTgt spid="14"/>
                                        </p:tgtEl>
                                        <p:attrNameLst>
                                          <p:attrName>ppt_x</p:attrName>
                                        </p:attrNameLst>
                                      </p:cBhvr>
                                      <p:tavLst>
                                        <p:tav tm="0">
                                          <p:val>
                                            <p:strVal val="1+#ppt_w/2"/>
                                          </p:val>
                                        </p:tav>
                                        <p:tav tm="100000">
                                          <p:val>
                                            <p:strVal val="#ppt_x"/>
                                          </p:val>
                                        </p:tav>
                                      </p:tavLst>
                                    </p:anim>
                                    <p:anim calcmode="lin" valueType="num">
                                      <p:cBhvr additive="base">
                                        <p:cTn id="28" dur="500" fill="hold"/>
                                        <p:tgtEl>
                                          <p:spTgt spid="14"/>
                                        </p:tgtEl>
                                        <p:attrNameLst>
                                          <p:attrName>ppt_y</p:attrName>
                                        </p:attrNameLst>
                                      </p:cBhvr>
                                      <p:tavLst>
                                        <p:tav tm="0">
                                          <p:val>
                                            <p:strVal val="#ppt_y"/>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2" presetClass="entr" presetSubtype="4" fill="hold" nodeType="clickEffect">
                                  <p:stCondLst>
                                    <p:cond delay="0"/>
                                  </p:stCondLst>
                                  <p:childTnLst>
                                    <p:set>
                                      <p:cBhvr>
                                        <p:cTn id="32" dur="1" fill="hold">
                                          <p:stCondLst>
                                            <p:cond delay="0"/>
                                          </p:stCondLst>
                                        </p:cTn>
                                        <p:tgtEl>
                                          <p:spTgt spid="9"/>
                                        </p:tgtEl>
                                        <p:attrNameLst>
                                          <p:attrName>style.visibility</p:attrName>
                                        </p:attrNameLst>
                                      </p:cBhvr>
                                      <p:to>
                                        <p:strVal val="visible"/>
                                      </p:to>
                                    </p:set>
                                    <p:animEffect transition="in" filter="wipe(down)">
                                      <p:cBhvr>
                                        <p:cTn id="33" dur="500"/>
                                        <p:tgtEl>
                                          <p:spTgt spid="9"/>
                                        </p:tgtEl>
                                      </p:cBhvr>
                                    </p:animEffect>
                                  </p:childTnLst>
                                </p:cTn>
                              </p:par>
                              <p:par>
                                <p:cTn id="34" presetID="54" presetClass="entr" presetSubtype="0" accel="100000" fill="hold" grpId="0" nodeType="withEffect">
                                  <p:stCondLst>
                                    <p:cond delay="0"/>
                                  </p:stCondLst>
                                  <p:childTnLst>
                                    <p:set>
                                      <p:cBhvr>
                                        <p:cTn id="35" dur="1" fill="hold">
                                          <p:stCondLst>
                                            <p:cond delay="0"/>
                                          </p:stCondLst>
                                        </p:cTn>
                                        <p:tgtEl>
                                          <p:spTgt spid="10"/>
                                        </p:tgtEl>
                                        <p:attrNameLst>
                                          <p:attrName>style.visibility</p:attrName>
                                        </p:attrNameLst>
                                      </p:cBhvr>
                                      <p:to>
                                        <p:strVal val="visible"/>
                                      </p:to>
                                    </p:set>
                                    <p:anim calcmode="lin" valueType="num">
                                      <p:cBhvr>
                                        <p:cTn id="36" dur="500" fill="hold"/>
                                        <p:tgtEl>
                                          <p:spTgt spid="10"/>
                                        </p:tgtEl>
                                        <p:attrNameLst>
                                          <p:attrName>ppt_w</p:attrName>
                                        </p:attrNameLst>
                                      </p:cBhvr>
                                      <p:tavLst>
                                        <p:tav tm="0">
                                          <p:val>
                                            <p:strVal val="#ppt_w*0.05"/>
                                          </p:val>
                                        </p:tav>
                                        <p:tav tm="100000">
                                          <p:val>
                                            <p:strVal val="#ppt_w"/>
                                          </p:val>
                                        </p:tav>
                                      </p:tavLst>
                                    </p:anim>
                                    <p:anim calcmode="lin" valueType="num">
                                      <p:cBhvr>
                                        <p:cTn id="37" dur="500" fill="hold"/>
                                        <p:tgtEl>
                                          <p:spTgt spid="10"/>
                                        </p:tgtEl>
                                        <p:attrNameLst>
                                          <p:attrName>ppt_h</p:attrName>
                                        </p:attrNameLst>
                                      </p:cBhvr>
                                      <p:tavLst>
                                        <p:tav tm="0">
                                          <p:val>
                                            <p:strVal val="#ppt_h"/>
                                          </p:val>
                                        </p:tav>
                                        <p:tav tm="100000">
                                          <p:val>
                                            <p:strVal val="#ppt_h"/>
                                          </p:val>
                                        </p:tav>
                                      </p:tavLst>
                                    </p:anim>
                                    <p:anim calcmode="lin" valueType="num">
                                      <p:cBhvr>
                                        <p:cTn id="38" dur="500" fill="hold"/>
                                        <p:tgtEl>
                                          <p:spTgt spid="10"/>
                                        </p:tgtEl>
                                        <p:attrNameLst>
                                          <p:attrName>ppt_x</p:attrName>
                                        </p:attrNameLst>
                                      </p:cBhvr>
                                      <p:tavLst>
                                        <p:tav tm="0">
                                          <p:val>
                                            <p:strVal val="#ppt_x-.2"/>
                                          </p:val>
                                        </p:tav>
                                        <p:tav tm="100000">
                                          <p:val>
                                            <p:strVal val="#ppt_x"/>
                                          </p:val>
                                        </p:tav>
                                      </p:tavLst>
                                    </p:anim>
                                    <p:anim calcmode="lin" valueType="num">
                                      <p:cBhvr>
                                        <p:cTn id="39" dur="500" fill="hold"/>
                                        <p:tgtEl>
                                          <p:spTgt spid="10"/>
                                        </p:tgtEl>
                                        <p:attrNameLst>
                                          <p:attrName>ppt_y</p:attrName>
                                        </p:attrNameLst>
                                      </p:cBhvr>
                                      <p:tavLst>
                                        <p:tav tm="0">
                                          <p:val>
                                            <p:strVal val="#ppt_y"/>
                                          </p:val>
                                        </p:tav>
                                        <p:tav tm="100000">
                                          <p:val>
                                            <p:strVal val="#ppt_y"/>
                                          </p:val>
                                        </p:tav>
                                      </p:tavLst>
                                    </p:anim>
                                    <p:animEffect transition="in" filter="fade">
                                      <p:cBhvr>
                                        <p:cTn id="40"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图片 7">
            <a:extLst>
              <a:ext uri="{FF2B5EF4-FFF2-40B4-BE49-F238E27FC236}">
                <a16:creationId xmlns:a16="http://schemas.microsoft.com/office/drawing/2014/main" xmlns="" id="{BC2845CC-BC31-4D67-B755-595D9CAE6D52}"/>
              </a:ext>
            </a:extLst>
          </p:cNvPr>
          <p:cNvPicPr>
            <a:picLocks noChangeAspect="1"/>
          </p:cNvPicPr>
          <p:nvPr/>
        </p:nvPicPr>
        <p:blipFill>
          <a:blip r:embed="rId3"/>
          <a:stretch>
            <a:fillRect/>
          </a:stretch>
        </p:blipFill>
        <p:spPr>
          <a:xfrm>
            <a:off x="7810585" y="-566003"/>
            <a:ext cx="1721063" cy="1721063"/>
          </a:xfrm>
          <a:prstGeom prst="rect">
            <a:avLst/>
          </a:prstGeom>
        </p:spPr>
      </p:pic>
      <p:grpSp>
        <p:nvGrpSpPr>
          <p:cNvPr id="6" name="组合 5">
            <a:extLst>
              <a:ext uri="{FF2B5EF4-FFF2-40B4-BE49-F238E27FC236}">
                <a16:creationId xmlns:a16="http://schemas.microsoft.com/office/drawing/2014/main" xmlns="" id="{4D831220-685A-4D47-9BB2-3F97EF560978}"/>
              </a:ext>
            </a:extLst>
          </p:cNvPr>
          <p:cNvGrpSpPr/>
          <p:nvPr/>
        </p:nvGrpSpPr>
        <p:grpSpPr>
          <a:xfrm>
            <a:off x="-79956" y="871753"/>
            <a:ext cx="9376461" cy="4305739"/>
            <a:chOff x="-116231" y="837643"/>
            <a:chExt cx="9376461" cy="4305739"/>
          </a:xfrm>
        </p:grpSpPr>
        <p:pic>
          <p:nvPicPr>
            <p:cNvPr id="9" name="图片 8">
              <a:extLst>
                <a:ext uri="{FF2B5EF4-FFF2-40B4-BE49-F238E27FC236}">
                  <a16:creationId xmlns:a16="http://schemas.microsoft.com/office/drawing/2014/main" xmlns="" id="{9326A386-53B6-419C-A9FF-3DA257E9C99D}"/>
                </a:ext>
              </a:extLst>
            </p:cNvPr>
            <p:cNvPicPr>
              <a:picLocks noChangeAspect="1"/>
            </p:cNvPicPr>
            <p:nvPr/>
          </p:nvPicPr>
          <p:blipFill rotWithShape="1">
            <a:blip r:embed="rId4"/>
            <a:srcRect r="56277"/>
            <a:stretch/>
          </p:blipFill>
          <p:spPr>
            <a:xfrm>
              <a:off x="0" y="837643"/>
              <a:ext cx="3699796" cy="3920068"/>
            </a:xfrm>
            <a:prstGeom prst="rect">
              <a:avLst/>
            </a:prstGeom>
          </p:spPr>
        </p:pic>
        <p:pic>
          <p:nvPicPr>
            <p:cNvPr id="10" name="图片 9">
              <a:extLst>
                <a:ext uri="{FF2B5EF4-FFF2-40B4-BE49-F238E27FC236}">
                  <a16:creationId xmlns:a16="http://schemas.microsoft.com/office/drawing/2014/main" xmlns="" id="{4288C8DE-86BF-47DA-8AAD-483A3A21258F}"/>
                </a:ext>
              </a:extLst>
            </p:cNvPr>
            <p:cNvPicPr>
              <a:picLocks noChangeAspect="1"/>
            </p:cNvPicPr>
            <p:nvPr/>
          </p:nvPicPr>
          <p:blipFill>
            <a:blip r:embed="rId5"/>
            <a:stretch>
              <a:fillRect/>
            </a:stretch>
          </p:blipFill>
          <p:spPr>
            <a:xfrm>
              <a:off x="-116231" y="3607057"/>
              <a:ext cx="9376461" cy="1536325"/>
            </a:xfrm>
            <a:prstGeom prst="rect">
              <a:avLst/>
            </a:prstGeom>
          </p:spPr>
        </p:pic>
      </p:grpSp>
      <p:pic>
        <p:nvPicPr>
          <p:cNvPr id="12" name="图片 11">
            <a:extLst>
              <a:ext uri="{FF2B5EF4-FFF2-40B4-BE49-F238E27FC236}">
                <a16:creationId xmlns:a16="http://schemas.microsoft.com/office/drawing/2014/main" xmlns="" id="{7B5270A0-1148-4EA2-BF89-01073B38FC5E}"/>
              </a:ext>
            </a:extLst>
          </p:cNvPr>
          <p:cNvPicPr>
            <a:picLocks noChangeAspect="1"/>
          </p:cNvPicPr>
          <p:nvPr/>
        </p:nvPicPr>
        <p:blipFill rotWithShape="1">
          <a:blip r:embed="rId6">
            <a:extLst>
              <a:ext uri="{BEBA8EAE-BF5A-486C-A8C5-ECC9F3942E4B}">
                <a14:imgProps xmlns:a14="http://schemas.microsoft.com/office/drawing/2010/main">
                  <a14:imgLayer r:embed="rId7">
                    <a14:imgEffect>
                      <a14:backgroundRemoval t="74297" b="90822" l="45436" r="54622"/>
                    </a14:imgEffect>
                  </a14:imgLayer>
                </a14:imgProps>
              </a:ext>
            </a:extLst>
          </a:blip>
          <a:srcRect l="44288" t="72231" r="44230" b="7112"/>
          <a:stretch/>
        </p:blipFill>
        <p:spPr>
          <a:xfrm>
            <a:off x="748773" y="3373369"/>
            <a:ext cx="1069279" cy="1088342"/>
          </a:xfrm>
          <a:prstGeom prst="rect">
            <a:avLst/>
          </a:prstGeom>
        </p:spPr>
      </p:pic>
      <p:pic>
        <p:nvPicPr>
          <p:cNvPr id="32" name="图片 31">
            <a:extLst>
              <a:ext uri="{FF2B5EF4-FFF2-40B4-BE49-F238E27FC236}">
                <a16:creationId xmlns:a16="http://schemas.microsoft.com/office/drawing/2014/main" xmlns="" id="{A5CAF0CF-6EEC-4FB3-89D1-3C24C3D9E13E}"/>
              </a:ext>
            </a:extLst>
          </p:cNvPr>
          <p:cNvPicPr>
            <a:picLocks noChangeAspect="1"/>
          </p:cNvPicPr>
          <p:nvPr/>
        </p:nvPicPr>
        <p:blipFill>
          <a:blip r:embed="rId8"/>
          <a:stretch>
            <a:fillRect/>
          </a:stretch>
        </p:blipFill>
        <p:spPr>
          <a:xfrm>
            <a:off x="8267818" y="773504"/>
            <a:ext cx="1028687" cy="384142"/>
          </a:xfrm>
          <a:prstGeom prst="rect">
            <a:avLst/>
          </a:prstGeom>
        </p:spPr>
      </p:pic>
      <p:pic>
        <p:nvPicPr>
          <p:cNvPr id="33" name="图片 32">
            <a:extLst>
              <a:ext uri="{FF2B5EF4-FFF2-40B4-BE49-F238E27FC236}">
                <a16:creationId xmlns:a16="http://schemas.microsoft.com/office/drawing/2014/main" xmlns="" id="{64D9938F-54E4-4251-BA5A-7DC3FCCBCB0D}"/>
              </a:ext>
            </a:extLst>
          </p:cNvPr>
          <p:cNvPicPr>
            <a:picLocks noChangeAspect="1"/>
          </p:cNvPicPr>
          <p:nvPr/>
        </p:nvPicPr>
        <p:blipFill>
          <a:blip r:embed="rId9"/>
          <a:stretch>
            <a:fillRect/>
          </a:stretch>
        </p:blipFill>
        <p:spPr>
          <a:xfrm rot="21056238">
            <a:off x="6651752" y="170700"/>
            <a:ext cx="1571932" cy="645578"/>
          </a:xfrm>
          <a:prstGeom prst="rect">
            <a:avLst/>
          </a:prstGeom>
        </p:spPr>
      </p:pic>
      <p:pic>
        <p:nvPicPr>
          <p:cNvPr id="36" name="图片 35">
            <a:extLst>
              <a:ext uri="{FF2B5EF4-FFF2-40B4-BE49-F238E27FC236}">
                <a16:creationId xmlns:a16="http://schemas.microsoft.com/office/drawing/2014/main" xmlns="" id="{14217352-DF35-4D32-AD26-B9EA0296D6EF}"/>
              </a:ext>
            </a:extLst>
          </p:cNvPr>
          <p:cNvPicPr>
            <a:picLocks noChangeAspect="1"/>
          </p:cNvPicPr>
          <p:nvPr/>
        </p:nvPicPr>
        <p:blipFill>
          <a:blip r:embed="rId10"/>
          <a:stretch>
            <a:fillRect/>
          </a:stretch>
        </p:blipFill>
        <p:spPr>
          <a:xfrm rot="759396">
            <a:off x="254720" y="174488"/>
            <a:ext cx="1079290" cy="529573"/>
          </a:xfrm>
          <a:prstGeom prst="rect">
            <a:avLst/>
          </a:prstGeom>
        </p:spPr>
      </p:pic>
      <p:pic>
        <p:nvPicPr>
          <p:cNvPr id="29" name="Picture 4"/>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xmlns="" r:embed="rId12"/>
              </a:ext>
            </a:extLst>
          </a:blip>
          <a:srcRect/>
          <a:stretch>
            <a:fillRect/>
          </a:stretch>
        </p:blipFill>
        <p:spPr>
          <a:xfrm>
            <a:off x="962230" y="199060"/>
            <a:ext cx="5846963" cy="4114800"/>
          </a:xfrm>
          <a:prstGeom prst="rect">
            <a:avLst/>
          </a:prstGeom>
        </p:spPr>
      </p:pic>
      <p:sp>
        <p:nvSpPr>
          <p:cNvPr id="35" name="Text Box 1"/>
          <p:cNvSpPr txBox="1"/>
          <p:nvPr/>
        </p:nvSpPr>
        <p:spPr>
          <a:xfrm>
            <a:off x="2669269" y="1189739"/>
            <a:ext cx="5718175" cy="706755"/>
          </a:xfrm>
          <a:prstGeom prst="rect">
            <a:avLst/>
          </a:prstGeom>
          <a:noFill/>
        </p:spPr>
        <p:txBody>
          <a:bodyPr wrap="square" rtlCol="0" anchor="t">
            <a:spAutoFit/>
          </a:bodyPr>
          <a:lstStyle/>
          <a:p>
            <a:pPr lvl="0" algn="l" eaLnBrk="1" fontAlgn="base" hangingPunct="1">
              <a:buClrTx/>
              <a:buSzTx/>
              <a:buFontTx/>
              <a:buNone/>
            </a:pPr>
            <a:r>
              <a:rPr lang="en-GB" sz="4000" b="1" dirty="0" err="1">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sym typeface="+mn-ea"/>
              </a:rPr>
              <a:t>Bát</a:t>
            </a:r>
            <a:r>
              <a:rPr lang="en-GB" sz="4000" b="1" dirty="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sym typeface="+mn-ea"/>
              </a:rPr>
              <a:t> </a:t>
            </a:r>
            <a:r>
              <a:rPr lang="en-GB" sz="4000" b="1" dirty="0" err="1">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sym typeface="+mn-ea"/>
              </a:rPr>
              <a:t>Xát</a:t>
            </a:r>
            <a:endParaRPr lang="en-GB" sz="4000" b="1" dirty="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sym typeface="+mn-ea"/>
            </a:endParaRPr>
          </a:p>
        </p:txBody>
      </p:sp>
      <p:sp>
        <p:nvSpPr>
          <p:cNvPr id="40" name="Text Box 4"/>
          <p:cNvSpPr txBox="1"/>
          <p:nvPr/>
        </p:nvSpPr>
        <p:spPr>
          <a:xfrm>
            <a:off x="2714989" y="1896494"/>
            <a:ext cx="5718175" cy="706755"/>
          </a:xfrm>
          <a:prstGeom prst="rect">
            <a:avLst/>
          </a:prstGeom>
          <a:noFill/>
        </p:spPr>
        <p:txBody>
          <a:bodyPr wrap="square" rtlCol="0" anchor="t">
            <a:spAutoFit/>
          </a:bodyPr>
          <a:lstStyle/>
          <a:p>
            <a:pPr lvl="0" algn="l" eaLnBrk="1" fontAlgn="base" hangingPunct="1">
              <a:buClrTx/>
              <a:buSzTx/>
              <a:buFontTx/>
              <a:buNone/>
            </a:pPr>
            <a:r>
              <a:rPr lang="en-GB" sz="4000" b="1" dirty="0" err="1">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sym typeface="+mn-ea"/>
              </a:rPr>
              <a:t>Phàn</a:t>
            </a:r>
            <a:r>
              <a:rPr lang="en-GB" sz="4000" b="1" dirty="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sym typeface="+mn-ea"/>
              </a:rPr>
              <a:t> </a:t>
            </a:r>
            <a:r>
              <a:rPr lang="en-GB" sz="4000" b="1" dirty="0" err="1">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sym typeface="+mn-ea"/>
              </a:rPr>
              <a:t>Phù</a:t>
            </a:r>
            <a:r>
              <a:rPr lang="en-GB" sz="4000" b="1" dirty="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sym typeface="+mn-ea"/>
              </a:rPr>
              <a:t> </a:t>
            </a:r>
            <a:r>
              <a:rPr lang="en-GB" sz="4000" b="1" dirty="0" err="1">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sym typeface="+mn-ea"/>
              </a:rPr>
              <a:t>Lìn</a:t>
            </a:r>
            <a:endParaRPr lang="en-GB" sz="4000" b="1" dirty="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sym typeface="+mn-ea"/>
            </a:endParaRPr>
          </a:p>
        </p:txBody>
      </p:sp>
      <p:sp>
        <p:nvSpPr>
          <p:cNvPr id="41" name="Text Box 6"/>
          <p:cNvSpPr txBox="1"/>
          <p:nvPr/>
        </p:nvSpPr>
        <p:spPr>
          <a:xfrm>
            <a:off x="2714989" y="2610869"/>
            <a:ext cx="5718175" cy="706755"/>
          </a:xfrm>
          <a:prstGeom prst="rect">
            <a:avLst/>
          </a:prstGeom>
          <a:noFill/>
        </p:spPr>
        <p:txBody>
          <a:bodyPr wrap="square" rtlCol="0" anchor="t">
            <a:spAutoFit/>
          </a:bodyPr>
          <a:lstStyle/>
          <a:p>
            <a:pPr lvl="0" algn="l" eaLnBrk="1" fontAlgn="base" hangingPunct="1">
              <a:buClrTx/>
              <a:buSzTx/>
              <a:buFontTx/>
              <a:buNone/>
            </a:pPr>
            <a:r>
              <a:rPr lang="en-GB" sz="4000" b="1" dirty="0" err="1">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sym typeface="+mn-ea"/>
              </a:rPr>
              <a:t>Phìn</a:t>
            </a:r>
            <a:r>
              <a:rPr lang="en-GB" sz="4000" b="1" dirty="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sym typeface="+mn-ea"/>
              </a:rPr>
              <a:t> </a:t>
            </a:r>
            <a:r>
              <a:rPr lang="en-GB" sz="4000" b="1" dirty="0" err="1">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sym typeface="+mn-ea"/>
              </a:rPr>
              <a:t>Ngan</a:t>
            </a:r>
            <a:endParaRPr lang="en-GB" sz="4000" b="1" dirty="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sym typeface="+mn-ea"/>
            </a:endParaRPr>
          </a:p>
        </p:txBody>
      </p:sp>
    </p:spTree>
    <p:extLst>
      <p:ext uri="{BB962C8B-B14F-4D97-AF65-F5344CB8AC3E}">
        <p14:creationId xmlns:p14="http://schemas.microsoft.com/office/powerpoint/2010/main" val="810098992"/>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anim calcmode="lin" valueType="num">
                                      <p:cBhvr>
                                        <p:cTn id="8" dur="500" fill="hold"/>
                                        <p:tgtEl>
                                          <p:spTgt spid="6"/>
                                        </p:tgtEl>
                                        <p:attrNameLst>
                                          <p:attrName>ppt_x</p:attrName>
                                        </p:attrNameLst>
                                      </p:cBhvr>
                                      <p:tavLst>
                                        <p:tav tm="0">
                                          <p:val>
                                            <p:strVal val="#ppt_x"/>
                                          </p:val>
                                        </p:tav>
                                        <p:tav tm="100000">
                                          <p:val>
                                            <p:strVal val="#ppt_x"/>
                                          </p:val>
                                        </p:tav>
                                      </p:tavLst>
                                    </p:anim>
                                    <p:anim calcmode="lin" valueType="num">
                                      <p:cBhvr>
                                        <p:cTn id="9" dur="500" fill="hold"/>
                                        <p:tgtEl>
                                          <p:spTgt spid="6"/>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25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500"/>
                                        <p:tgtEl>
                                          <p:spTgt spid="8"/>
                                        </p:tgtEl>
                                      </p:cBhvr>
                                    </p:animEffect>
                                    <p:anim calcmode="lin" valueType="num">
                                      <p:cBhvr>
                                        <p:cTn id="13" dur="500" fill="hold"/>
                                        <p:tgtEl>
                                          <p:spTgt spid="8"/>
                                        </p:tgtEl>
                                        <p:attrNameLst>
                                          <p:attrName>ppt_x</p:attrName>
                                        </p:attrNameLst>
                                      </p:cBhvr>
                                      <p:tavLst>
                                        <p:tav tm="0">
                                          <p:val>
                                            <p:strVal val="#ppt_x"/>
                                          </p:val>
                                        </p:tav>
                                        <p:tav tm="100000">
                                          <p:val>
                                            <p:strVal val="#ppt_x"/>
                                          </p:val>
                                        </p:tav>
                                      </p:tavLst>
                                    </p:anim>
                                    <p:anim calcmode="lin" valueType="num">
                                      <p:cBhvr>
                                        <p:cTn id="14" dur="500" fill="hold"/>
                                        <p:tgtEl>
                                          <p:spTgt spid="8"/>
                                        </p:tgtEl>
                                        <p:attrNameLst>
                                          <p:attrName>ppt_y</p:attrName>
                                        </p:attrNameLst>
                                      </p:cBhvr>
                                      <p:tavLst>
                                        <p:tav tm="0">
                                          <p:val>
                                            <p:strVal val="#ppt_y+.1"/>
                                          </p:val>
                                        </p:tav>
                                        <p:tav tm="100000">
                                          <p:val>
                                            <p:strVal val="#ppt_y"/>
                                          </p:val>
                                        </p:tav>
                                      </p:tavLst>
                                    </p:anim>
                                  </p:childTnLst>
                                </p:cTn>
                              </p:par>
                              <p:par>
                                <p:cTn id="15" presetID="2" presetClass="entr" presetSubtype="8" fill="hold" nodeType="withEffect">
                                  <p:stCondLst>
                                    <p:cond delay="500"/>
                                  </p:stCondLst>
                                  <p:childTnLst>
                                    <p:set>
                                      <p:cBhvr>
                                        <p:cTn id="16" dur="1" fill="hold">
                                          <p:stCondLst>
                                            <p:cond delay="0"/>
                                          </p:stCondLst>
                                        </p:cTn>
                                        <p:tgtEl>
                                          <p:spTgt spid="12"/>
                                        </p:tgtEl>
                                        <p:attrNameLst>
                                          <p:attrName>style.visibility</p:attrName>
                                        </p:attrNameLst>
                                      </p:cBhvr>
                                      <p:to>
                                        <p:strVal val="visible"/>
                                      </p:to>
                                    </p:set>
                                    <p:anim calcmode="lin" valueType="num">
                                      <p:cBhvr additive="base">
                                        <p:cTn id="17" dur="500" fill="hold"/>
                                        <p:tgtEl>
                                          <p:spTgt spid="12"/>
                                        </p:tgtEl>
                                        <p:attrNameLst>
                                          <p:attrName>ppt_x</p:attrName>
                                        </p:attrNameLst>
                                      </p:cBhvr>
                                      <p:tavLst>
                                        <p:tav tm="0">
                                          <p:val>
                                            <p:strVal val="0-#ppt_w/2"/>
                                          </p:val>
                                        </p:tav>
                                        <p:tav tm="100000">
                                          <p:val>
                                            <p:strVal val="#ppt_x"/>
                                          </p:val>
                                        </p:tav>
                                      </p:tavLst>
                                    </p:anim>
                                    <p:anim calcmode="lin" valueType="num">
                                      <p:cBhvr additive="base">
                                        <p:cTn id="18" dur="500" fill="hold"/>
                                        <p:tgtEl>
                                          <p:spTgt spid="12"/>
                                        </p:tgtEl>
                                        <p:attrNameLst>
                                          <p:attrName>ppt_y</p:attrName>
                                        </p:attrNameLst>
                                      </p:cBhvr>
                                      <p:tavLst>
                                        <p:tav tm="0">
                                          <p:val>
                                            <p:strVal val="#ppt_y"/>
                                          </p:val>
                                        </p:tav>
                                        <p:tav tm="100000">
                                          <p:val>
                                            <p:strVal val="#ppt_y"/>
                                          </p:val>
                                        </p:tav>
                                      </p:tavLst>
                                    </p:anim>
                                  </p:childTnLst>
                                </p:cTn>
                              </p:par>
                              <p:par>
                                <p:cTn id="19" presetID="47" presetClass="entr" presetSubtype="0" fill="hold" nodeType="withEffect">
                                  <p:stCondLst>
                                    <p:cond delay="500"/>
                                  </p:stCondLst>
                                  <p:childTnLst>
                                    <p:set>
                                      <p:cBhvr>
                                        <p:cTn id="20" dur="1" fill="hold">
                                          <p:stCondLst>
                                            <p:cond delay="0"/>
                                          </p:stCondLst>
                                        </p:cTn>
                                        <p:tgtEl>
                                          <p:spTgt spid="36"/>
                                        </p:tgtEl>
                                        <p:attrNameLst>
                                          <p:attrName>style.visibility</p:attrName>
                                        </p:attrNameLst>
                                      </p:cBhvr>
                                      <p:to>
                                        <p:strVal val="visible"/>
                                      </p:to>
                                    </p:set>
                                    <p:animEffect transition="in" filter="fade">
                                      <p:cBhvr>
                                        <p:cTn id="21" dur="500"/>
                                        <p:tgtEl>
                                          <p:spTgt spid="36"/>
                                        </p:tgtEl>
                                      </p:cBhvr>
                                    </p:animEffect>
                                    <p:anim calcmode="lin" valueType="num">
                                      <p:cBhvr>
                                        <p:cTn id="22" dur="500" fill="hold"/>
                                        <p:tgtEl>
                                          <p:spTgt spid="36"/>
                                        </p:tgtEl>
                                        <p:attrNameLst>
                                          <p:attrName>ppt_x</p:attrName>
                                        </p:attrNameLst>
                                      </p:cBhvr>
                                      <p:tavLst>
                                        <p:tav tm="0">
                                          <p:val>
                                            <p:strVal val="#ppt_x"/>
                                          </p:val>
                                        </p:tav>
                                        <p:tav tm="100000">
                                          <p:val>
                                            <p:strVal val="#ppt_x"/>
                                          </p:val>
                                        </p:tav>
                                      </p:tavLst>
                                    </p:anim>
                                    <p:anim calcmode="lin" valueType="num">
                                      <p:cBhvr>
                                        <p:cTn id="23" dur="500" fill="hold"/>
                                        <p:tgtEl>
                                          <p:spTgt spid="36"/>
                                        </p:tgtEl>
                                        <p:attrNameLst>
                                          <p:attrName>ppt_y</p:attrName>
                                        </p:attrNameLst>
                                      </p:cBhvr>
                                      <p:tavLst>
                                        <p:tav tm="0">
                                          <p:val>
                                            <p:strVal val="#ppt_y-.1"/>
                                          </p:val>
                                        </p:tav>
                                        <p:tav tm="100000">
                                          <p:val>
                                            <p:strVal val="#ppt_y"/>
                                          </p:val>
                                        </p:tav>
                                      </p:tavLst>
                                    </p:anim>
                                  </p:childTnLst>
                                </p:cTn>
                              </p:par>
                              <p:par>
                                <p:cTn id="24" presetID="47" presetClass="entr" presetSubtype="0" fill="hold" nodeType="withEffect">
                                  <p:stCondLst>
                                    <p:cond delay="500"/>
                                  </p:stCondLst>
                                  <p:childTnLst>
                                    <p:set>
                                      <p:cBhvr>
                                        <p:cTn id="25" dur="1" fill="hold">
                                          <p:stCondLst>
                                            <p:cond delay="0"/>
                                          </p:stCondLst>
                                        </p:cTn>
                                        <p:tgtEl>
                                          <p:spTgt spid="33"/>
                                        </p:tgtEl>
                                        <p:attrNameLst>
                                          <p:attrName>style.visibility</p:attrName>
                                        </p:attrNameLst>
                                      </p:cBhvr>
                                      <p:to>
                                        <p:strVal val="visible"/>
                                      </p:to>
                                    </p:set>
                                    <p:animEffect transition="in" filter="fade">
                                      <p:cBhvr>
                                        <p:cTn id="26" dur="500"/>
                                        <p:tgtEl>
                                          <p:spTgt spid="33"/>
                                        </p:tgtEl>
                                      </p:cBhvr>
                                    </p:animEffect>
                                    <p:anim calcmode="lin" valueType="num">
                                      <p:cBhvr>
                                        <p:cTn id="27" dur="500" fill="hold"/>
                                        <p:tgtEl>
                                          <p:spTgt spid="33"/>
                                        </p:tgtEl>
                                        <p:attrNameLst>
                                          <p:attrName>ppt_x</p:attrName>
                                        </p:attrNameLst>
                                      </p:cBhvr>
                                      <p:tavLst>
                                        <p:tav tm="0">
                                          <p:val>
                                            <p:strVal val="#ppt_x"/>
                                          </p:val>
                                        </p:tav>
                                        <p:tav tm="100000">
                                          <p:val>
                                            <p:strVal val="#ppt_x"/>
                                          </p:val>
                                        </p:tav>
                                      </p:tavLst>
                                    </p:anim>
                                    <p:anim calcmode="lin" valueType="num">
                                      <p:cBhvr>
                                        <p:cTn id="28" dur="500" fill="hold"/>
                                        <p:tgtEl>
                                          <p:spTgt spid="33"/>
                                        </p:tgtEl>
                                        <p:attrNameLst>
                                          <p:attrName>ppt_y</p:attrName>
                                        </p:attrNameLst>
                                      </p:cBhvr>
                                      <p:tavLst>
                                        <p:tav tm="0">
                                          <p:val>
                                            <p:strVal val="#ppt_y-.1"/>
                                          </p:val>
                                        </p:tav>
                                        <p:tav tm="100000">
                                          <p:val>
                                            <p:strVal val="#ppt_y"/>
                                          </p:val>
                                        </p:tav>
                                      </p:tavLst>
                                    </p:anim>
                                  </p:childTnLst>
                                </p:cTn>
                              </p:par>
                              <p:par>
                                <p:cTn id="29" presetID="47" presetClass="entr" presetSubtype="0" fill="hold" nodeType="withEffect">
                                  <p:stCondLst>
                                    <p:cond delay="500"/>
                                  </p:stCondLst>
                                  <p:childTnLst>
                                    <p:set>
                                      <p:cBhvr>
                                        <p:cTn id="30" dur="1" fill="hold">
                                          <p:stCondLst>
                                            <p:cond delay="0"/>
                                          </p:stCondLst>
                                        </p:cTn>
                                        <p:tgtEl>
                                          <p:spTgt spid="32"/>
                                        </p:tgtEl>
                                        <p:attrNameLst>
                                          <p:attrName>style.visibility</p:attrName>
                                        </p:attrNameLst>
                                      </p:cBhvr>
                                      <p:to>
                                        <p:strVal val="visible"/>
                                      </p:to>
                                    </p:set>
                                    <p:animEffect transition="in" filter="fade">
                                      <p:cBhvr>
                                        <p:cTn id="31" dur="500"/>
                                        <p:tgtEl>
                                          <p:spTgt spid="32"/>
                                        </p:tgtEl>
                                      </p:cBhvr>
                                    </p:animEffect>
                                    <p:anim calcmode="lin" valueType="num">
                                      <p:cBhvr>
                                        <p:cTn id="32" dur="500" fill="hold"/>
                                        <p:tgtEl>
                                          <p:spTgt spid="32"/>
                                        </p:tgtEl>
                                        <p:attrNameLst>
                                          <p:attrName>ppt_x</p:attrName>
                                        </p:attrNameLst>
                                      </p:cBhvr>
                                      <p:tavLst>
                                        <p:tav tm="0">
                                          <p:val>
                                            <p:strVal val="#ppt_x"/>
                                          </p:val>
                                        </p:tav>
                                        <p:tav tm="100000">
                                          <p:val>
                                            <p:strVal val="#ppt_x"/>
                                          </p:val>
                                        </p:tav>
                                      </p:tavLst>
                                    </p:anim>
                                    <p:anim calcmode="lin" valueType="num">
                                      <p:cBhvr>
                                        <p:cTn id="33" dur="500" fill="hold"/>
                                        <p:tgtEl>
                                          <p:spTgt spid="32"/>
                                        </p:tgtEl>
                                        <p:attrNameLst>
                                          <p:attrName>ppt_y</p:attrName>
                                        </p:attrNameLst>
                                      </p:cBhvr>
                                      <p:tavLst>
                                        <p:tav tm="0">
                                          <p:val>
                                            <p:strVal val="#ppt_y-.1"/>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16" presetClass="entr" presetSubtype="21" fill="hold" nodeType="clickEffect">
                                  <p:stCondLst>
                                    <p:cond delay="0"/>
                                  </p:stCondLst>
                                  <p:childTnLst>
                                    <p:set>
                                      <p:cBhvr>
                                        <p:cTn id="37" dur="1" fill="hold">
                                          <p:stCondLst>
                                            <p:cond delay="0"/>
                                          </p:stCondLst>
                                        </p:cTn>
                                        <p:tgtEl>
                                          <p:spTgt spid="29"/>
                                        </p:tgtEl>
                                        <p:attrNameLst>
                                          <p:attrName>style.visibility</p:attrName>
                                        </p:attrNameLst>
                                      </p:cBhvr>
                                      <p:to>
                                        <p:strVal val="visible"/>
                                      </p:to>
                                    </p:set>
                                    <p:animEffect transition="in" filter="barn(inVertical)">
                                      <p:cBhvr>
                                        <p:cTn id="38" dur="500"/>
                                        <p:tgtEl>
                                          <p:spTgt spid="29"/>
                                        </p:tgtEl>
                                      </p:cBhvr>
                                    </p:animEffect>
                                  </p:childTnLst>
                                </p:cTn>
                              </p:par>
                            </p:childTnLst>
                          </p:cTn>
                        </p:par>
                      </p:childTnLst>
                    </p:cTn>
                  </p:par>
                  <p:par>
                    <p:cTn id="39" fill="hold">
                      <p:stCondLst>
                        <p:cond delay="indefinite"/>
                      </p:stCondLst>
                      <p:childTnLst>
                        <p:par>
                          <p:cTn id="40" fill="hold">
                            <p:stCondLst>
                              <p:cond delay="0"/>
                            </p:stCondLst>
                            <p:childTnLst>
                              <p:par>
                                <p:cTn id="41" presetID="55" presetClass="entr" presetSubtype="0" fill="hold" grpId="0" nodeType="clickEffect">
                                  <p:stCondLst>
                                    <p:cond delay="0"/>
                                  </p:stCondLst>
                                  <p:childTnLst>
                                    <p:set>
                                      <p:cBhvr>
                                        <p:cTn id="42" dur="1" fill="hold">
                                          <p:stCondLst>
                                            <p:cond delay="0"/>
                                          </p:stCondLst>
                                        </p:cTn>
                                        <p:tgtEl>
                                          <p:spTgt spid="35"/>
                                        </p:tgtEl>
                                        <p:attrNameLst>
                                          <p:attrName>style.visibility</p:attrName>
                                        </p:attrNameLst>
                                      </p:cBhvr>
                                      <p:to>
                                        <p:strVal val="visible"/>
                                      </p:to>
                                    </p:set>
                                    <p:anim calcmode="lin" valueType="num">
                                      <p:cBhvr>
                                        <p:cTn id="43" dur="1000" fill="hold"/>
                                        <p:tgtEl>
                                          <p:spTgt spid="35"/>
                                        </p:tgtEl>
                                        <p:attrNameLst>
                                          <p:attrName>ppt_w</p:attrName>
                                        </p:attrNameLst>
                                      </p:cBhvr>
                                      <p:tavLst>
                                        <p:tav tm="0">
                                          <p:val>
                                            <p:strVal val="#ppt_w*0.70"/>
                                          </p:val>
                                        </p:tav>
                                        <p:tav tm="100000">
                                          <p:val>
                                            <p:strVal val="#ppt_w"/>
                                          </p:val>
                                        </p:tav>
                                      </p:tavLst>
                                    </p:anim>
                                    <p:anim calcmode="lin" valueType="num">
                                      <p:cBhvr>
                                        <p:cTn id="44" dur="1000" fill="hold"/>
                                        <p:tgtEl>
                                          <p:spTgt spid="35"/>
                                        </p:tgtEl>
                                        <p:attrNameLst>
                                          <p:attrName>ppt_h</p:attrName>
                                        </p:attrNameLst>
                                      </p:cBhvr>
                                      <p:tavLst>
                                        <p:tav tm="0">
                                          <p:val>
                                            <p:strVal val="#ppt_h"/>
                                          </p:val>
                                        </p:tav>
                                        <p:tav tm="100000">
                                          <p:val>
                                            <p:strVal val="#ppt_h"/>
                                          </p:val>
                                        </p:tav>
                                      </p:tavLst>
                                    </p:anim>
                                    <p:animEffect transition="in" filter="fade">
                                      <p:cBhvr>
                                        <p:cTn id="45" dur="1000"/>
                                        <p:tgtEl>
                                          <p:spTgt spid="35"/>
                                        </p:tgtEl>
                                      </p:cBhvr>
                                    </p:animEffect>
                                  </p:childTnLst>
                                </p:cTn>
                              </p:par>
                            </p:childTnLst>
                          </p:cTn>
                        </p:par>
                      </p:childTnLst>
                    </p:cTn>
                  </p:par>
                  <p:par>
                    <p:cTn id="46" fill="hold">
                      <p:stCondLst>
                        <p:cond delay="indefinite"/>
                      </p:stCondLst>
                      <p:childTnLst>
                        <p:par>
                          <p:cTn id="47" fill="hold">
                            <p:stCondLst>
                              <p:cond delay="0"/>
                            </p:stCondLst>
                            <p:childTnLst>
                              <p:par>
                                <p:cTn id="48" presetID="55" presetClass="entr" presetSubtype="0" fill="hold" grpId="0" nodeType="clickEffect">
                                  <p:stCondLst>
                                    <p:cond delay="0"/>
                                  </p:stCondLst>
                                  <p:childTnLst>
                                    <p:set>
                                      <p:cBhvr>
                                        <p:cTn id="49" dur="1" fill="hold">
                                          <p:stCondLst>
                                            <p:cond delay="0"/>
                                          </p:stCondLst>
                                        </p:cTn>
                                        <p:tgtEl>
                                          <p:spTgt spid="40"/>
                                        </p:tgtEl>
                                        <p:attrNameLst>
                                          <p:attrName>style.visibility</p:attrName>
                                        </p:attrNameLst>
                                      </p:cBhvr>
                                      <p:to>
                                        <p:strVal val="visible"/>
                                      </p:to>
                                    </p:set>
                                    <p:anim calcmode="lin" valueType="num">
                                      <p:cBhvr>
                                        <p:cTn id="50" dur="1000" fill="hold"/>
                                        <p:tgtEl>
                                          <p:spTgt spid="40"/>
                                        </p:tgtEl>
                                        <p:attrNameLst>
                                          <p:attrName>ppt_w</p:attrName>
                                        </p:attrNameLst>
                                      </p:cBhvr>
                                      <p:tavLst>
                                        <p:tav tm="0">
                                          <p:val>
                                            <p:strVal val="#ppt_w*0.70"/>
                                          </p:val>
                                        </p:tav>
                                        <p:tav tm="100000">
                                          <p:val>
                                            <p:strVal val="#ppt_w"/>
                                          </p:val>
                                        </p:tav>
                                      </p:tavLst>
                                    </p:anim>
                                    <p:anim calcmode="lin" valueType="num">
                                      <p:cBhvr>
                                        <p:cTn id="51" dur="1000" fill="hold"/>
                                        <p:tgtEl>
                                          <p:spTgt spid="40"/>
                                        </p:tgtEl>
                                        <p:attrNameLst>
                                          <p:attrName>ppt_h</p:attrName>
                                        </p:attrNameLst>
                                      </p:cBhvr>
                                      <p:tavLst>
                                        <p:tav tm="0">
                                          <p:val>
                                            <p:strVal val="#ppt_h"/>
                                          </p:val>
                                        </p:tav>
                                        <p:tav tm="100000">
                                          <p:val>
                                            <p:strVal val="#ppt_h"/>
                                          </p:val>
                                        </p:tav>
                                      </p:tavLst>
                                    </p:anim>
                                    <p:animEffect transition="in" filter="fade">
                                      <p:cBhvr>
                                        <p:cTn id="52" dur="1000"/>
                                        <p:tgtEl>
                                          <p:spTgt spid="40"/>
                                        </p:tgtEl>
                                      </p:cBhvr>
                                    </p:animEffect>
                                  </p:childTnLst>
                                </p:cTn>
                              </p:par>
                            </p:childTnLst>
                          </p:cTn>
                        </p:par>
                      </p:childTnLst>
                    </p:cTn>
                  </p:par>
                  <p:par>
                    <p:cTn id="53" fill="hold">
                      <p:stCondLst>
                        <p:cond delay="indefinite"/>
                      </p:stCondLst>
                      <p:childTnLst>
                        <p:par>
                          <p:cTn id="54" fill="hold">
                            <p:stCondLst>
                              <p:cond delay="0"/>
                            </p:stCondLst>
                            <p:childTnLst>
                              <p:par>
                                <p:cTn id="55" presetID="55" presetClass="entr" presetSubtype="0" fill="hold" grpId="0" nodeType="clickEffect">
                                  <p:stCondLst>
                                    <p:cond delay="0"/>
                                  </p:stCondLst>
                                  <p:childTnLst>
                                    <p:set>
                                      <p:cBhvr>
                                        <p:cTn id="56" dur="1" fill="hold">
                                          <p:stCondLst>
                                            <p:cond delay="0"/>
                                          </p:stCondLst>
                                        </p:cTn>
                                        <p:tgtEl>
                                          <p:spTgt spid="41"/>
                                        </p:tgtEl>
                                        <p:attrNameLst>
                                          <p:attrName>style.visibility</p:attrName>
                                        </p:attrNameLst>
                                      </p:cBhvr>
                                      <p:to>
                                        <p:strVal val="visible"/>
                                      </p:to>
                                    </p:set>
                                    <p:anim calcmode="lin" valueType="num">
                                      <p:cBhvr>
                                        <p:cTn id="57" dur="1000" fill="hold"/>
                                        <p:tgtEl>
                                          <p:spTgt spid="41"/>
                                        </p:tgtEl>
                                        <p:attrNameLst>
                                          <p:attrName>ppt_w</p:attrName>
                                        </p:attrNameLst>
                                      </p:cBhvr>
                                      <p:tavLst>
                                        <p:tav tm="0">
                                          <p:val>
                                            <p:strVal val="#ppt_w*0.70"/>
                                          </p:val>
                                        </p:tav>
                                        <p:tav tm="100000">
                                          <p:val>
                                            <p:strVal val="#ppt_w"/>
                                          </p:val>
                                        </p:tav>
                                      </p:tavLst>
                                    </p:anim>
                                    <p:anim calcmode="lin" valueType="num">
                                      <p:cBhvr>
                                        <p:cTn id="58" dur="1000" fill="hold"/>
                                        <p:tgtEl>
                                          <p:spTgt spid="41"/>
                                        </p:tgtEl>
                                        <p:attrNameLst>
                                          <p:attrName>ppt_h</p:attrName>
                                        </p:attrNameLst>
                                      </p:cBhvr>
                                      <p:tavLst>
                                        <p:tav tm="0">
                                          <p:val>
                                            <p:strVal val="#ppt_h"/>
                                          </p:val>
                                        </p:tav>
                                        <p:tav tm="100000">
                                          <p:val>
                                            <p:strVal val="#ppt_h"/>
                                          </p:val>
                                        </p:tav>
                                      </p:tavLst>
                                    </p:anim>
                                    <p:animEffect transition="in" filter="fade">
                                      <p:cBhvr>
                                        <p:cTn id="59" dur="1000"/>
                                        <p:tgtEl>
                                          <p:spTgt spid="4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 grpId="0"/>
      <p:bldP spid="35" grpId="1"/>
      <p:bldP spid="40" grpId="0"/>
      <p:bldP spid="40" grpId="1"/>
      <p:bldP spid="41" grpId="0"/>
      <p:bldP spid="41" grpId="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图片 7">
            <a:extLst>
              <a:ext uri="{FF2B5EF4-FFF2-40B4-BE49-F238E27FC236}">
                <a16:creationId xmlns:a16="http://schemas.microsoft.com/office/drawing/2014/main" xmlns="" id="{BC2845CC-BC31-4D67-B755-595D9CAE6D52}"/>
              </a:ext>
            </a:extLst>
          </p:cNvPr>
          <p:cNvPicPr>
            <a:picLocks noChangeAspect="1"/>
          </p:cNvPicPr>
          <p:nvPr/>
        </p:nvPicPr>
        <p:blipFill>
          <a:blip r:embed="rId3"/>
          <a:stretch>
            <a:fillRect/>
          </a:stretch>
        </p:blipFill>
        <p:spPr>
          <a:xfrm>
            <a:off x="7921629" y="-563417"/>
            <a:ext cx="1721063" cy="1721063"/>
          </a:xfrm>
          <a:prstGeom prst="rect">
            <a:avLst/>
          </a:prstGeom>
        </p:spPr>
      </p:pic>
      <p:pic>
        <p:nvPicPr>
          <p:cNvPr id="12" name="图片 11">
            <a:extLst>
              <a:ext uri="{FF2B5EF4-FFF2-40B4-BE49-F238E27FC236}">
                <a16:creationId xmlns:a16="http://schemas.microsoft.com/office/drawing/2014/main" xmlns="" id="{7B5270A0-1148-4EA2-BF89-01073B38FC5E}"/>
              </a:ext>
            </a:extLst>
          </p:cNvPr>
          <p:cNvPicPr>
            <a:picLocks noChangeAspect="1"/>
          </p:cNvPicPr>
          <p:nvPr/>
        </p:nvPicPr>
        <p:blipFill rotWithShape="1">
          <a:blip r:embed="rId4">
            <a:extLst>
              <a:ext uri="{BEBA8EAE-BF5A-486C-A8C5-ECC9F3942E4B}">
                <a14:imgProps xmlns:a14="http://schemas.microsoft.com/office/drawing/2010/main">
                  <a14:imgLayer r:embed="rId5">
                    <a14:imgEffect>
                      <a14:backgroundRemoval t="74297" b="90822" l="45436" r="54622"/>
                    </a14:imgEffect>
                  </a14:imgLayer>
                </a14:imgProps>
              </a:ext>
            </a:extLst>
          </a:blip>
          <a:srcRect l="44288" t="72231" r="44230" b="7112"/>
          <a:stretch/>
        </p:blipFill>
        <p:spPr>
          <a:xfrm>
            <a:off x="748773" y="3373369"/>
            <a:ext cx="1069279" cy="1088342"/>
          </a:xfrm>
          <a:prstGeom prst="rect">
            <a:avLst/>
          </a:prstGeom>
        </p:spPr>
      </p:pic>
      <p:pic>
        <p:nvPicPr>
          <p:cNvPr id="32" name="图片 31">
            <a:extLst>
              <a:ext uri="{FF2B5EF4-FFF2-40B4-BE49-F238E27FC236}">
                <a16:creationId xmlns:a16="http://schemas.microsoft.com/office/drawing/2014/main" xmlns="" id="{A5CAF0CF-6EEC-4FB3-89D1-3C24C3D9E13E}"/>
              </a:ext>
            </a:extLst>
          </p:cNvPr>
          <p:cNvPicPr>
            <a:picLocks noChangeAspect="1"/>
          </p:cNvPicPr>
          <p:nvPr/>
        </p:nvPicPr>
        <p:blipFill>
          <a:blip r:embed="rId6"/>
          <a:stretch>
            <a:fillRect/>
          </a:stretch>
        </p:blipFill>
        <p:spPr>
          <a:xfrm>
            <a:off x="8267818" y="773504"/>
            <a:ext cx="1028687" cy="384142"/>
          </a:xfrm>
          <a:prstGeom prst="rect">
            <a:avLst/>
          </a:prstGeom>
        </p:spPr>
      </p:pic>
      <p:pic>
        <p:nvPicPr>
          <p:cNvPr id="33" name="图片 32">
            <a:extLst>
              <a:ext uri="{FF2B5EF4-FFF2-40B4-BE49-F238E27FC236}">
                <a16:creationId xmlns:a16="http://schemas.microsoft.com/office/drawing/2014/main" xmlns="" id="{64D9938F-54E4-4251-BA5A-7DC3FCCBCB0D}"/>
              </a:ext>
            </a:extLst>
          </p:cNvPr>
          <p:cNvPicPr>
            <a:picLocks noChangeAspect="1"/>
          </p:cNvPicPr>
          <p:nvPr/>
        </p:nvPicPr>
        <p:blipFill>
          <a:blip r:embed="rId7"/>
          <a:stretch>
            <a:fillRect/>
          </a:stretch>
        </p:blipFill>
        <p:spPr>
          <a:xfrm rot="21056238">
            <a:off x="6651752" y="170700"/>
            <a:ext cx="1571932" cy="645578"/>
          </a:xfrm>
          <a:prstGeom prst="rect">
            <a:avLst/>
          </a:prstGeom>
        </p:spPr>
      </p:pic>
      <p:pic>
        <p:nvPicPr>
          <p:cNvPr id="36" name="图片 35">
            <a:extLst>
              <a:ext uri="{FF2B5EF4-FFF2-40B4-BE49-F238E27FC236}">
                <a16:creationId xmlns:a16="http://schemas.microsoft.com/office/drawing/2014/main" xmlns="" id="{14217352-DF35-4D32-AD26-B9EA0296D6EF}"/>
              </a:ext>
            </a:extLst>
          </p:cNvPr>
          <p:cNvPicPr>
            <a:picLocks noChangeAspect="1"/>
          </p:cNvPicPr>
          <p:nvPr/>
        </p:nvPicPr>
        <p:blipFill>
          <a:blip r:embed="rId8"/>
          <a:stretch>
            <a:fillRect/>
          </a:stretch>
        </p:blipFill>
        <p:spPr>
          <a:xfrm rot="759396">
            <a:off x="254720" y="174488"/>
            <a:ext cx="1079290" cy="529573"/>
          </a:xfrm>
          <a:prstGeom prst="rect">
            <a:avLst/>
          </a:prstGeom>
        </p:spPr>
      </p:pic>
      <p:sp>
        <p:nvSpPr>
          <p:cNvPr id="15" name="Rounded Rectangle 14"/>
          <p:cNvSpPr/>
          <p:nvPr/>
        </p:nvSpPr>
        <p:spPr>
          <a:xfrm>
            <a:off x="2961482" y="1897369"/>
            <a:ext cx="6111089" cy="1753008"/>
          </a:xfrm>
          <a:prstGeom prst="roundRect">
            <a:avLst/>
          </a:prstGeom>
          <a:solidFill>
            <a:schemeClr val="accent4">
              <a:lumMod val="20000"/>
              <a:lumOff val="80000"/>
              <a:alpha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6" name="Picture 3"/>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a:xfrm>
            <a:off x="1020536" y="534728"/>
            <a:ext cx="4398458" cy="1091900"/>
          </a:xfrm>
          <a:prstGeom prst="rect">
            <a:avLst/>
          </a:prstGeom>
        </p:spPr>
      </p:pic>
      <p:pic>
        <p:nvPicPr>
          <p:cNvPr id="17" name="Picture 16"/>
          <p:cNvPicPr>
            <a:picLocks noChangeAspect="1"/>
          </p:cNvPicPr>
          <p:nvPr/>
        </p:nvPicPr>
        <p:blipFill>
          <a:blip r:embed="rId10"/>
          <a:stretch>
            <a:fillRect/>
          </a:stretch>
        </p:blipFill>
        <p:spPr>
          <a:xfrm>
            <a:off x="1991051" y="643160"/>
            <a:ext cx="2551324" cy="695816"/>
          </a:xfrm>
          <a:prstGeom prst="rect">
            <a:avLst/>
          </a:prstGeom>
        </p:spPr>
      </p:pic>
      <p:sp>
        <p:nvSpPr>
          <p:cNvPr id="18" name="Rectangle 17"/>
          <p:cNvSpPr/>
          <p:nvPr/>
        </p:nvSpPr>
        <p:spPr>
          <a:xfrm>
            <a:off x="3042969" y="2017346"/>
            <a:ext cx="5930020" cy="1569660"/>
          </a:xfrm>
          <a:prstGeom prst="rect">
            <a:avLst/>
          </a:prstGeom>
        </p:spPr>
        <p:txBody>
          <a:bodyPr wrap="square">
            <a:spAutoFit/>
          </a:bodyPr>
          <a:lstStyle/>
          <a:p>
            <a:pPr algn="just"/>
            <a:r>
              <a:rPr lang="vi-VN" sz="2400" b="1" dirty="0">
                <a:solidFill>
                  <a:srgbClr val="7030A0"/>
                </a:solidFill>
                <a:latin typeface="+mj-lt"/>
              </a:rPr>
              <a:t>Ông cùng vợ con đào suốt một năm trời được gần bốn cây số mương xuyên đồi dẫn nước từ rừng già về thôn, trồng một héc ta lúa nước để bà con tin.</a:t>
            </a:r>
            <a:endParaRPr lang="en-US" sz="2400" dirty="0">
              <a:solidFill>
                <a:srgbClr val="7030A0"/>
              </a:solidFill>
              <a:latin typeface="+mj-lt"/>
            </a:endParaRPr>
          </a:p>
        </p:txBody>
      </p:sp>
      <p:cxnSp>
        <p:nvCxnSpPr>
          <p:cNvPr id="19" name="Straight Connector 18"/>
          <p:cNvCxnSpPr/>
          <p:nvPr/>
        </p:nvCxnSpPr>
        <p:spPr>
          <a:xfrm flipH="1">
            <a:off x="8303034" y="2467739"/>
            <a:ext cx="99588" cy="271604"/>
          </a:xfrm>
          <a:prstGeom prst="line">
            <a:avLst/>
          </a:prstGeom>
          <a:ln w="38100"/>
        </p:spPr>
        <p:style>
          <a:lnRef idx="3">
            <a:schemeClr val="accent2"/>
          </a:lnRef>
          <a:fillRef idx="0">
            <a:schemeClr val="accent2"/>
          </a:fillRef>
          <a:effectRef idx="2">
            <a:schemeClr val="accent2"/>
          </a:effectRef>
          <a:fontRef idx="minor">
            <a:schemeClr val="tx1"/>
          </a:fontRef>
        </p:style>
      </p:cxnSp>
      <p:cxnSp>
        <p:nvCxnSpPr>
          <p:cNvPr id="20" name="Straight Connector 19"/>
          <p:cNvCxnSpPr/>
          <p:nvPr/>
        </p:nvCxnSpPr>
        <p:spPr>
          <a:xfrm flipH="1">
            <a:off x="8900560" y="2095037"/>
            <a:ext cx="99588" cy="271604"/>
          </a:xfrm>
          <a:prstGeom prst="line">
            <a:avLst/>
          </a:prstGeom>
          <a:ln w="38100"/>
        </p:spPr>
        <p:style>
          <a:lnRef idx="3">
            <a:schemeClr val="accent2"/>
          </a:lnRef>
          <a:fillRef idx="0">
            <a:schemeClr val="accent2"/>
          </a:fillRef>
          <a:effectRef idx="2">
            <a:schemeClr val="accent2"/>
          </a:effectRef>
          <a:fontRef idx="minor">
            <a:schemeClr val="tx1"/>
          </a:fontRef>
        </p:style>
      </p:cxnSp>
      <p:cxnSp>
        <p:nvCxnSpPr>
          <p:cNvPr id="21" name="Straight Connector 20"/>
          <p:cNvCxnSpPr/>
          <p:nvPr/>
        </p:nvCxnSpPr>
        <p:spPr>
          <a:xfrm flipH="1">
            <a:off x="6557344" y="2864584"/>
            <a:ext cx="99588" cy="271604"/>
          </a:xfrm>
          <a:prstGeom prst="line">
            <a:avLst/>
          </a:prstGeom>
          <a:ln w="38100"/>
        </p:spPr>
        <p:style>
          <a:lnRef idx="3">
            <a:schemeClr val="accent2"/>
          </a:lnRef>
          <a:fillRef idx="0">
            <a:schemeClr val="accent2"/>
          </a:fillRef>
          <a:effectRef idx="2">
            <a:schemeClr val="accent2"/>
          </a:effectRef>
          <a:fontRef idx="minor">
            <a:schemeClr val="tx1"/>
          </a:fontRef>
        </p:style>
      </p:cxnSp>
      <p:grpSp>
        <p:nvGrpSpPr>
          <p:cNvPr id="6" name="组合 5">
            <a:extLst>
              <a:ext uri="{FF2B5EF4-FFF2-40B4-BE49-F238E27FC236}">
                <a16:creationId xmlns:a16="http://schemas.microsoft.com/office/drawing/2014/main" xmlns="" id="{4D831220-685A-4D47-9BB2-3F97EF560978}"/>
              </a:ext>
            </a:extLst>
          </p:cNvPr>
          <p:cNvGrpSpPr/>
          <p:nvPr/>
        </p:nvGrpSpPr>
        <p:grpSpPr>
          <a:xfrm>
            <a:off x="-79956" y="871753"/>
            <a:ext cx="9376461" cy="4305739"/>
            <a:chOff x="-116231" y="837643"/>
            <a:chExt cx="9376461" cy="4305739"/>
          </a:xfrm>
        </p:grpSpPr>
        <p:pic>
          <p:nvPicPr>
            <p:cNvPr id="9" name="图片 8">
              <a:extLst>
                <a:ext uri="{FF2B5EF4-FFF2-40B4-BE49-F238E27FC236}">
                  <a16:creationId xmlns:a16="http://schemas.microsoft.com/office/drawing/2014/main" xmlns="" id="{9326A386-53B6-419C-A9FF-3DA257E9C99D}"/>
                </a:ext>
              </a:extLst>
            </p:cNvPr>
            <p:cNvPicPr>
              <a:picLocks noChangeAspect="1"/>
            </p:cNvPicPr>
            <p:nvPr/>
          </p:nvPicPr>
          <p:blipFill rotWithShape="1">
            <a:blip r:embed="rId11"/>
            <a:srcRect r="56277"/>
            <a:stretch/>
          </p:blipFill>
          <p:spPr>
            <a:xfrm>
              <a:off x="0" y="837643"/>
              <a:ext cx="3699796" cy="3920068"/>
            </a:xfrm>
            <a:prstGeom prst="rect">
              <a:avLst/>
            </a:prstGeom>
          </p:spPr>
        </p:pic>
        <p:pic>
          <p:nvPicPr>
            <p:cNvPr id="10" name="图片 9">
              <a:extLst>
                <a:ext uri="{FF2B5EF4-FFF2-40B4-BE49-F238E27FC236}">
                  <a16:creationId xmlns:a16="http://schemas.microsoft.com/office/drawing/2014/main" xmlns="" id="{4288C8DE-86BF-47DA-8AAD-483A3A21258F}"/>
                </a:ext>
              </a:extLst>
            </p:cNvPr>
            <p:cNvPicPr>
              <a:picLocks noChangeAspect="1"/>
            </p:cNvPicPr>
            <p:nvPr/>
          </p:nvPicPr>
          <p:blipFill>
            <a:blip r:embed="rId12"/>
            <a:stretch>
              <a:fillRect/>
            </a:stretch>
          </p:blipFill>
          <p:spPr>
            <a:xfrm>
              <a:off x="-116231" y="3607057"/>
              <a:ext cx="9376461" cy="1536325"/>
            </a:xfrm>
            <a:prstGeom prst="rect">
              <a:avLst/>
            </a:prstGeom>
          </p:spPr>
        </p:pic>
      </p:grpSp>
    </p:spTree>
    <p:extLst>
      <p:ext uri="{BB962C8B-B14F-4D97-AF65-F5344CB8AC3E}">
        <p14:creationId xmlns:p14="http://schemas.microsoft.com/office/powerpoint/2010/main" val="53050865"/>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anim calcmode="lin" valueType="num">
                                      <p:cBhvr>
                                        <p:cTn id="8" dur="500" fill="hold"/>
                                        <p:tgtEl>
                                          <p:spTgt spid="6"/>
                                        </p:tgtEl>
                                        <p:attrNameLst>
                                          <p:attrName>ppt_x</p:attrName>
                                        </p:attrNameLst>
                                      </p:cBhvr>
                                      <p:tavLst>
                                        <p:tav tm="0">
                                          <p:val>
                                            <p:strVal val="#ppt_x"/>
                                          </p:val>
                                        </p:tav>
                                        <p:tav tm="100000">
                                          <p:val>
                                            <p:strVal val="#ppt_x"/>
                                          </p:val>
                                        </p:tav>
                                      </p:tavLst>
                                    </p:anim>
                                    <p:anim calcmode="lin" valueType="num">
                                      <p:cBhvr>
                                        <p:cTn id="9" dur="500" fill="hold"/>
                                        <p:tgtEl>
                                          <p:spTgt spid="6"/>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500"/>
                                        <p:tgtEl>
                                          <p:spTgt spid="8"/>
                                        </p:tgtEl>
                                      </p:cBhvr>
                                    </p:animEffect>
                                    <p:anim calcmode="lin" valueType="num">
                                      <p:cBhvr>
                                        <p:cTn id="13" dur="500" fill="hold"/>
                                        <p:tgtEl>
                                          <p:spTgt spid="8"/>
                                        </p:tgtEl>
                                        <p:attrNameLst>
                                          <p:attrName>ppt_x</p:attrName>
                                        </p:attrNameLst>
                                      </p:cBhvr>
                                      <p:tavLst>
                                        <p:tav tm="0">
                                          <p:val>
                                            <p:strVal val="#ppt_x"/>
                                          </p:val>
                                        </p:tav>
                                        <p:tav tm="100000">
                                          <p:val>
                                            <p:strVal val="#ppt_x"/>
                                          </p:val>
                                        </p:tav>
                                      </p:tavLst>
                                    </p:anim>
                                    <p:anim calcmode="lin" valueType="num">
                                      <p:cBhvr>
                                        <p:cTn id="14" dur="500" fill="hold"/>
                                        <p:tgtEl>
                                          <p:spTgt spid="8"/>
                                        </p:tgtEl>
                                        <p:attrNameLst>
                                          <p:attrName>ppt_y</p:attrName>
                                        </p:attrNameLst>
                                      </p:cBhvr>
                                      <p:tavLst>
                                        <p:tav tm="0">
                                          <p:val>
                                            <p:strVal val="#ppt_y+.1"/>
                                          </p:val>
                                        </p:tav>
                                        <p:tav tm="100000">
                                          <p:val>
                                            <p:strVal val="#ppt_y"/>
                                          </p:val>
                                        </p:tav>
                                      </p:tavLst>
                                    </p:anim>
                                  </p:childTnLst>
                                </p:cTn>
                              </p:par>
                              <p:par>
                                <p:cTn id="15" presetID="2" presetClass="entr" presetSubtype="8" fill="hold" nodeType="withEffect">
                                  <p:stCondLst>
                                    <p:cond delay="0"/>
                                  </p:stCondLst>
                                  <p:childTnLst>
                                    <p:set>
                                      <p:cBhvr>
                                        <p:cTn id="16" dur="1" fill="hold">
                                          <p:stCondLst>
                                            <p:cond delay="0"/>
                                          </p:stCondLst>
                                        </p:cTn>
                                        <p:tgtEl>
                                          <p:spTgt spid="12"/>
                                        </p:tgtEl>
                                        <p:attrNameLst>
                                          <p:attrName>style.visibility</p:attrName>
                                        </p:attrNameLst>
                                      </p:cBhvr>
                                      <p:to>
                                        <p:strVal val="visible"/>
                                      </p:to>
                                    </p:set>
                                    <p:anim calcmode="lin" valueType="num">
                                      <p:cBhvr additive="base">
                                        <p:cTn id="17" dur="500" fill="hold"/>
                                        <p:tgtEl>
                                          <p:spTgt spid="12"/>
                                        </p:tgtEl>
                                        <p:attrNameLst>
                                          <p:attrName>ppt_x</p:attrName>
                                        </p:attrNameLst>
                                      </p:cBhvr>
                                      <p:tavLst>
                                        <p:tav tm="0">
                                          <p:val>
                                            <p:strVal val="0-#ppt_w/2"/>
                                          </p:val>
                                        </p:tav>
                                        <p:tav tm="100000">
                                          <p:val>
                                            <p:strVal val="#ppt_x"/>
                                          </p:val>
                                        </p:tav>
                                      </p:tavLst>
                                    </p:anim>
                                    <p:anim calcmode="lin" valueType="num">
                                      <p:cBhvr additive="base">
                                        <p:cTn id="18" dur="500" fill="hold"/>
                                        <p:tgtEl>
                                          <p:spTgt spid="12"/>
                                        </p:tgtEl>
                                        <p:attrNameLst>
                                          <p:attrName>ppt_y</p:attrName>
                                        </p:attrNameLst>
                                      </p:cBhvr>
                                      <p:tavLst>
                                        <p:tav tm="0">
                                          <p:val>
                                            <p:strVal val="#ppt_y"/>
                                          </p:val>
                                        </p:tav>
                                        <p:tav tm="100000">
                                          <p:val>
                                            <p:strVal val="#ppt_y"/>
                                          </p:val>
                                        </p:tav>
                                      </p:tavLst>
                                    </p:anim>
                                  </p:childTnLst>
                                </p:cTn>
                              </p:par>
                              <p:par>
                                <p:cTn id="19" presetID="47" presetClass="entr" presetSubtype="0" fill="hold" nodeType="withEffect">
                                  <p:stCondLst>
                                    <p:cond delay="0"/>
                                  </p:stCondLst>
                                  <p:childTnLst>
                                    <p:set>
                                      <p:cBhvr>
                                        <p:cTn id="20" dur="1" fill="hold">
                                          <p:stCondLst>
                                            <p:cond delay="0"/>
                                          </p:stCondLst>
                                        </p:cTn>
                                        <p:tgtEl>
                                          <p:spTgt spid="36"/>
                                        </p:tgtEl>
                                        <p:attrNameLst>
                                          <p:attrName>style.visibility</p:attrName>
                                        </p:attrNameLst>
                                      </p:cBhvr>
                                      <p:to>
                                        <p:strVal val="visible"/>
                                      </p:to>
                                    </p:set>
                                    <p:animEffect transition="in" filter="fade">
                                      <p:cBhvr>
                                        <p:cTn id="21" dur="500"/>
                                        <p:tgtEl>
                                          <p:spTgt spid="36"/>
                                        </p:tgtEl>
                                      </p:cBhvr>
                                    </p:animEffect>
                                    <p:anim calcmode="lin" valueType="num">
                                      <p:cBhvr>
                                        <p:cTn id="22" dur="500" fill="hold"/>
                                        <p:tgtEl>
                                          <p:spTgt spid="36"/>
                                        </p:tgtEl>
                                        <p:attrNameLst>
                                          <p:attrName>ppt_x</p:attrName>
                                        </p:attrNameLst>
                                      </p:cBhvr>
                                      <p:tavLst>
                                        <p:tav tm="0">
                                          <p:val>
                                            <p:strVal val="#ppt_x"/>
                                          </p:val>
                                        </p:tav>
                                        <p:tav tm="100000">
                                          <p:val>
                                            <p:strVal val="#ppt_x"/>
                                          </p:val>
                                        </p:tav>
                                      </p:tavLst>
                                    </p:anim>
                                    <p:anim calcmode="lin" valueType="num">
                                      <p:cBhvr>
                                        <p:cTn id="23" dur="500" fill="hold"/>
                                        <p:tgtEl>
                                          <p:spTgt spid="36"/>
                                        </p:tgtEl>
                                        <p:attrNameLst>
                                          <p:attrName>ppt_y</p:attrName>
                                        </p:attrNameLst>
                                      </p:cBhvr>
                                      <p:tavLst>
                                        <p:tav tm="0">
                                          <p:val>
                                            <p:strVal val="#ppt_y-.1"/>
                                          </p:val>
                                        </p:tav>
                                        <p:tav tm="100000">
                                          <p:val>
                                            <p:strVal val="#ppt_y"/>
                                          </p:val>
                                        </p:tav>
                                      </p:tavLst>
                                    </p:anim>
                                  </p:childTnLst>
                                </p:cTn>
                              </p:par>
                              <p:par>
                                <p:cTn id="24" presetID="47" presetClass="entr" presetSubtype="0" fill="hold" nodeType="withEffect">
                                  <p:stCondLst>
                                    <p:cond delay="0"/>
                                  </p:stCondLst>
                                  <p:childTnLst>
                                    <p:set>
                                      <p:cBhvr>
                                        <p:cTn id="25" dur="1" fill="hold">
                                          <p:stCondLst>
                                            <p:cond delay="0"/>
                                          </p:stCondLst>
                                        </p:cTn>
                                        <p:tgtEl>
                                          <p:spTgt spid="33"/>
                                        </p:tgtEl>
                                        <p:attrNameLst>
                                          <p:attrName>style.visibility</p:attrName>
                                        </p:attrNameLst>
                                      </p:cBhvr>
                                      <p:to>
                                        <p:strVal val="visible"/>
                                      </p:to>
                                    </p:set>
                                    <p:animEffect transition="in" filter="fade">
                                      <p:cBhvr>
                                        <p:cTn id="26" dur="500"/>
                                        <p:tgtEl>
                                          <p:spTgt spid="33"/>
                                        </p:tgtEl>
                                      </p:cBhvr>
                                    </p:animEffect>
                                    <p:anim calcmode="lin" valueType="num">
                                      <p:cBhvr>
                                        <p:cTn id="27" dur="500" fill="hold"/>
                                        <p:tgtEl>
                                          <p:spTgt spid="33"/>
                                        </p:tgtEl>
                                        <p:attrNameLst>
                                          <p:attrName>ppt_x</p:attrName>
                                        </p:attrNameLst>
                                      </p:cBhvr>
                                      <p:tavLst>
                                        <p:tav tm="0">
                                          <p:val>
                                            <p:strVal val="#ppt_x"/>
                                          </p:val>
                                        </p:tav>
                                        <p:tav tm="100000">
                                          <p:val>
                                            <p:strVal val="#ppt_x"/>
                                          </p:val>
                                        </p:tav>
                                      </p:tavLst>
                                    </p:anim>
                                    <p:anim calcmode="lin" valueType="num">
                                      <p:cBhvr>
                                        <p:cTn id="28" dur="500" fill="hold"/>
                                        <p:tgtEl>
                                          <p:spTgt spid="33"/>
                                        </p:tgtEl>
                                        <p:attrNameLst>
                                          <p:attrName>ppt_y</p:attrName>
                                        </p:attrNameLst>
                                      </p:cBhvr>
                                      <p:tavLst>
                                        <p:tav tm="0">
                                          <p:val>
                                            <p:strVal val="#ppt_y-.1"/>
                                          </p:val>
                                        </p:tav>
                                        <p:tav tm="100000">
                                          <p:val>
                                            <p:strVal val="#ppt_y"/>
                                          </p:val>
                                        </p:tav>
                                      </p:tavLst>
                                    </p:anim>
                                  </p:childTnLst>
                                </p:cTn>
                              </p:par>
                              <p:par>
                                <p:cTn id="29" presetID="47" presetClass="entr" presetSubtype="0" fill="hold" nodeType="withEffect">
                                  <p:stCondLst>
                                    <p:cond delay="0"/>
                                  </p:stCondLst>
                                  <p:childTnLst>
                                    <p:set>
                                      <p:cBhvr>
                                        <p:cTn id="30" dur="1" fill="hold">
                                          <p:stCondLst>
                                            <p:cond delay="0"/>
                                          </p:stCondLst>
                                        </p:cTn>
                                        <p:tgtEl>
                                          <p:spTgt spid="32"/>
                                        </p:tgtEl>
                                        <p:attrNameLst>
                                          <p:attrName>style.visibility</p:attrName>
                                        </p:attrNameLst>
                                      </p:cBhvr>
                                      <p:to>
                                        <p:strVal val="visible"/>
                                      </p:to>
                                    </p:set>
                                    <p:animEffect transition="in" filter="fade">
                                      <p:cBhvr>
                                        <p:cTn id="31" dur="500"/>
                                        <p:tgtEl>
                                          <p:spTgt spid="32"/>
                                        </p:tgtEl>
                                      </p:cBhvr>
                                    </p:animEffect>
                                    <p:anim calcmode="lin" valueType="num">
                                      <p:cBhvr>
                                        <p:cTn id="32" dur="500" fill="hold"/>
                                        <p:tgtEl>
                                          <p:spTgt spid="32"/>
                                        </p:tgtEl>
                                        <p:attrNameLst>
                                          <p:attrName>ppt_x</p:attrName>
                                        </p:attrNameLst>
                                      </p:cBhvr>
                                      <p:tavLst>
                                        <p:tav tm="0">
                                          <p:val>
                                            <p:strVal val="#ppt_x"/>
                                          </p:val>
                                        </p:tav>
                                        <p:tav tm="100000">
                                          <p:val>
                                            <p:strVal val="#ppt_x"/>
                                          </p:val>
                                        </p:tav>
                                      </p:tavLst>
                                    </p:anim>
                                    <p:anim calcmode="lin" valueType="num">
                                      <p:cBhvr>
                                        <p:cTn id="33" dur="500" fill="hold"/>
                                        <p:tgtEl>
                                          <p:spTgt spid="32"/>
                                        </p:tgtEl>
                                        <p:attrNameLst>
                                          <p:attrName>ppt_y</p:attrName>
                                        </p:attrNameLst>
                                      </p:cBhvr>
                                      <p:tavLst>
                                        <p:tav tm="0">
                                          <p:val>
                                            <p:strVal val="#ppt_y-.1"/>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16" presetClass="entr" presetSubtype="21" fill="hold" nodeType="clickEffect">
                                  <p:stCondLst>
                                    <p:cond delay="0"/>
                                  </p:stCondLst>
                                  <p:childTnLst>
                                    <p:set>
                                      <p:cBhvr>
                                        <p:cTn id="37" dur="1" fill="hold">
                                          <p:stCondLst>
                                            <p:cond delay="0"/>
                                          </p:stCondLst>
                                        </p:cTn>
                                        <p:tgtEl>
                                          <p:spTgt spid="16"/>
                                        </p:tgtEl>
                                        <p:attrNameLst>
                                          <p:attrName>style.visibility</p:attrName>
                                        </p:attrNameLst>
                                      </p:cBhvr>
                                      <p:to>
                                        <p:strVal val="visible"/>
                                      </p:to>
                                    </p:set>
                                    <p:animEffect transition="in" filter="barn(inVertical)">
                                      <p:cBhvr>
                                        <p:cTn id="38" dur="500"/>
                                        <p:tgtEl>
                                          <p:spTgt spid="16"/>
                                        </p:tgtEl>
                                      </p:cBhvr>
                                    </p:animEffect>
                                  </p:childTnLst>
                                </p:cTn>
                              </p:par>
                              <p:par>
                                <p:cTn id="39" presetID="16" presetClass="entr" presetSubtype="21" fill="hold" nodeType="withEffect">
                                  <p:stCondLst>
                                    <p:cond delay="0"/>
                                  </p:stCondLst>
                                  <p:childTnLst>
                                    <p:set>
                                      <p:cBhvr>
                                        <p:cTn id="40" dur="1" fill="hold">
                                          <p:stCondLst>
                                            <p:cond delay="0"/>
                                          </p:stCondLst>
                                        </p:cTn>
                                        <p:tgtEl>
                                          <p:spTgt spid="17"/>
                                        </p:tgtEl>
                                        <p:attrNameLst>
                                          <p:attrName>style.visibility</p:attrName>
                                        </p:attrNameLst>
                                      </p:cBhvr>
                                      <p:to>
                                        <p:strVal val="visible"/>
                                      </p:to>
                                    </p:set>
                                    <p:animEffect transition="in" filter="barn(inVertical)">
                                      <p:cBhvr>
                                        <p:cTn id="41" dur="500"/>
                                        <p:tgtEl>
                                          <p:spTgt spid="17"/>
                                        </p:tgtEl>
                                      </p:cBhvr>
                                    </p:animEffect>
                                  </p:childTnLst>
                                </p:cTn>
                              </p:par>
                            </p:childTnLst>
                          </p:cTn>
                        </p:par>
                      </p:childTnLst>
                    </p:cTn>
                  </p:par>
                  <p:par>
                    <p:cTn id="42" fill="hold">
                      <p:stCondLst>
                        <p:cond delay="indefinite"/>
                      </p:stCondLst>
                      <p:childTnLst>
                        <p:par>
                          <p:cTn id="43" fill="hold">
                            <p:stCondLst>
                              <p:cond delay="0"/>
                            </p:stCondLst>
                            <p:childTnLst>
                              <p:par>
                                <p:cTn id="44" presetID="10" presetClass="entr" presetSubtype="0" fill="hold" grpId="0" nodeType="clickEffect">
                                  <p:stCondLst>
                                    <p:cond delay="0"/>
                                  </p:stCondLst>
                                  <p:childTnLst>
                                    <p:set>
                                      <p:cBhvr>
                                        <p:cTn id="45" dur="1" fill="hold">
                                          <p:stCondLst>
                                            <p:cond delay="0"/>
                                          </p:stCondLst>
                                        </p:cTn>
                                        <p:tgtEl>
                                          <p:spTgt spid="15"/>
                                        </p:tgtEl>
                                        <p:attrNameLst>
                                          <p:attrName>style.visibility</p:attrName>
                                        </p:attrNameLst>
                                      </p:cBhvr>
                                      <p:to>
                                        <p:strVal val="visible"/>
                                      </p:to>
                                    </p:set>
                                    <p:animEffect transition="in" filter="fade">
                                      <p:cBhvr>
                                        <p:cTn id="46" dur="500"/>
                                        <p:tgtEl>
                                          <p:spTgt spid="15"/>
                                        </p:tgtEl>
                                      </p:cBhvr>
                                    </p:animEffect>
                                  </p:childTnLst>
                                </p:cTn>
                              </p:par>
                            </p:childTnLst>
                          </p:cTn>
                        </p:par>
                        <p:par>
                          <p:cTn id="47" fill="hold">
                            <p:stCondLst>
                              <p:cond delay="500"/>
                            </p:stCondLst>
                            <p:childTnLst>
                              <p:par>
                                <p:cTn id="48" presetID="10" presetClass="entr" presetSubtype="0" fill="hold" grpId="0" nodeType="afterEffect">
                                  <p:stCondLst>
                                    <p:cond delay="0"/>
                                  </p:stCondLst>
                                  <p:childTnLst>
                                    <p:set>
                                      <p:cBhvr>
                                        <p:cTn id="49" dur="1" fill="hold">
                                          <p:stCondLst>
                                            <p:cond delay="0"/>
                                          </p:stCondLst>
                                        </p:cTn>
                                        <p:tgtEl>
                                          <p:spTgt spid="18"/>
                                        </p:tgtEl>
                                        <p:attrNameLst>
                                          <p:attrName>style.visibility</p:attrName>
                                        </p:attrNameLst>
                                      </p:cBhvr>
                                      <p:to>
                                        <p:strVal val="visible"/>
                                      </p:to>
                                    </p:set>
                                    <p:animEffect transition="in" filter="fade">
                                      <p:cBhvr>
                                        <p:cTn id="50" dur="500"/>
                                        <p:tgtEl>
                                          <p:spTgt spid="18"/>
                                        </p:tgtEl>
                                      </p:cBhvr>
                                    </p:animEffect>
                                  </p:childTnLst>
                                </p:cTn>
                              </p:par>
                            </p:childTnLst>
                          </p:cTn>
                        </p:par>
                      </p:childTnLst>
                    </p:cTn>
                  </p:par>
                  <p:par>
                    <p:cTn id="51" fill="hold">
                      <p:stCondLst>
                        <p:cond delay="indefinite"/>
                      </p:stCondLst>
                      <p:childTnLst>
                        <p:par>
                          <p:cTn id="52" fill="hold">
                            <p:stCondLst>
                              <p:cond delay="0"/>
                            </p:stCondLst>
                            <p:childTnLst>
                              <p:par>
                                <p:cTn id="53" presetID="22" presetClass="entr" presetSubtype="1" fill="hold" nodeType="clickEffect">
                                  <p:stCondLst>
                                    <p:cond delay="0"/>
                                  </p:stCondLst>
                                  <p:childTnLst>
                                    <p:set>
                                      <p:cBhvr>
                                        <p:cTn id="54" dur="1" fill="hold">
                                          <p:stCondLst>
                                            <p:cond delay="0"/>
                                          </p:stCondLst>
                                        </p:cTn>
                                        <p:tgtEl>
                                          <p:spTgt spid="20"/>
                                        </p:tgtEl>
                                        <p:attrNameLst>
                                          <p:attrName>style.visibility</p:attrName>
                                        </p:attrNameLst>
                                      </p:cBhvr>
                                      <p:to>
                                        <p:strVal val="visible"/>
                                      </p:to>
                                    </p:set>
                                    <p:animEffect transition="in" filter="wipe(up)">
                                      <p:cBhvr>
                                        <p:cTn id="55" dur="500"/>
                                        <p:tgtEl>
                                          <p:spTgt spid="20"/>
                                        </p:tgtEl>
                                      </p:cBhvr>
                                    </p:animEffect>
                                  </p:childTnLst>
                                </p:cTn>
                              </p:par>
                            </p:childTnLst>
                          </p:cTn>
                        </p:par>
                      </p:childTnLst>
                    </p:cTn>
                  </p:par>
                  <p:par>
                    <p:cTn id="56" fill="hold">
                      <p:stCondLst>
                        <p:cond delay="indefinite"/>
                      </p:stCondLst>
                      <p:childTnLst>
                        <p:par>
                          <p:cTn id="57" fill="hold">
                            <p:stCondLst>
                              <p:cond delay="0"/>
                            </p:stCondLst>
                            <p:childTnLst>
                              <p:par>
                                <p:cTn id="58" presetID="22" presetClass="entr" presetSubtype="1" fill="hold" nodeType="clickEffect">
                                  <p:stCondLst>
                                    <p:cond delay="0"/>
                                  </p:stCondLst>
                                  <p:childTnLst>
                                    <p:set>
                                      <p:cBhvr>
                                        <p:cTn id="59" dur="1" fill="hold">
                                          <p:stCondLst>
                                            <p:cond delay="0"/>
                                          </p:stCondLst>
                                        </p:cTn>
                                        <p:tgtEl>
                                          <p:spTgt spid="19"/>
                                        </p:tgtEl>
                                        <p:attrNameLst>
                                          <p:attrName>style.visibility</p:attrName>
                                        </p:attrNameLst>
                                      </p:cBhvr>
                                      <p:to>
                                        <p:strVal val="visible"/>
                                      </p:to>
                                    </p:set>
                                    <p:animEffect transition="in" filter="wipe(up)">
                                      <p:cBhvr>
                                        <p:cTn id="60" dur="500"/>
                                        <p:tgtEl>
                                          <p:spTgt spid="19"/>
                                        </p:tgtEl>
                                      </p:cBhvr>
                                    </p:animEffect>
                                  </p:childTnLst>
                                </p:cTn>
                              </p:par>
                            </p:childTnLst>
                          </p:cTn>
                        </p:par>
                      </p:childTnLst>
                    </p:cTn>
                  </p:par>
                  <p:par>
                    <p:cTn id="61" fill="hold">
                      <p:stCondLst>
                        <p:cond delay="indefinite"/>
                      </p:stCondLst>
                      <p:childTnLst>
                        <p:par>
                          <p:cTn id="62" fill="hold">
                            <p:stCondLst>
                              <p:cond delay="0"/>
                            </p:stCondLst>
                            <p:childTnLst>
                              <p:par>
                                <p:cTn id="63" presetID="22" presetClass="entr" presetSubtype="1" fill="hold" nodeType="clickEffect">
                                  <p:stCondLst>
                                    <p:cond delay="0"/>
                                  </p:stCondLst>
                                  <p:childTnLst>
                                    <p:set>
                                      <p:cBhvr>
                                        <p:cTn id="64" dur="1" fill="hold">
                                          <p:stCondLst>
                                            <p:cond delay="0"/>
                                          </p:stCondLst>
                                        </p:cTn>
                                        <p:tgtEl>
                                          <p:spTgt spid="21"/>
                                        </p:tgtEl>
                                        <p:attrNameLst>
                                          <p:attrName>style.visibility</p:attrName>
                                        </p:attrNameLst>
                                      </p:cBhvr>
                                      <p:to>
                                        <p:strVal val="visible"/>
                                      </p:to>
                                    </p:set>
                                    <p:animEffect transition="in" filter="wipe(up)">
                                      <p:cBhvr>
                                        <p:cTn id="65"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8"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图片 7">
            <a:extLst>
              <a:ext uri="{FF2B5EF4-FFF2-40B4-BE49-F238E27FC236}">
                <a16:creationId xmlns:a16="http://schemas.microsoft.com/office/drawing/2014/main" xmlns="" id="{BC2845CC-BC31-4D67-B755-595D9CAE6D52}"/>
              </a:ext>
            </a:extLst>
          </p:cNvPr>
          <p:cNvPicPr>
            <a:picLocks noChangeAspect="1"/>
          </p:cNvPicPr>
          <p:nvPr/>
        </p:nvPicPr>
        <p:blipFill>
          <a:blip r:embed="rId3"/>
          <a:stretch>
            <a:fillRect/>
          </a:stretch>
        </p:blipFill>
        <p:spPr>
          <a:xfrm>
            <a:off x="-650716" y="-577313"/>
            <a:ext cx="1721063" cy="1721063"/>
          </a:xfrm>
          <a:prstGeom prst="rect">
            <a:avLst/>
          </a:prstGeom>
        </p:spPr>
      </p:pic>
      <p:grpSp>
        <p:nvGrpSpPr>
          <p:cNvPr id="6" name="组合 5">
            <a:extLst>
              <a:ext uri="{FF2B5EF4-FFF2-40B4-BE49-F238E27FC236}">
                <a16:creationId xmlns:a16="http://schemas.microsoft.com/office/drawing/2014/main" xmlns="" id="{4D831220-685A-4D47-9BB2-3F97EF560978}"/>
              </a:ext>
            </a:extLst>
          </p:cNvPr>
          <p:cNvGrpSpPr/>
          <p:nvPr/>
        </p:nvGrpSpPr>
        <p:grpSpPr>
          <a:xfrm>
            <a:off x="-79956" y="871753"/>
            <a:ext cx="9376461" cy="4305739"/>
            <a:chOff x="-116231" y="837643"/>
            <a:chExt cx="9376461" cy="4305739"/>
          </a:xfrm>
        </p:grpSpPr>
        <p:pic>
          <p:nvPicPr>
            <p:cNvPr id="9" name="图片 8">
              <a:extLst>
                <a:ext uri="{FF2B5EF4-FFF2-40B4-BE49-F238E27FC236}">
                  <a16:creationId xmlns:a16="http://schemas.microsoft.com/office/drawing/2014/main" xmlns="" id="{9326A386-53B6-419C-A9FF-3DA257E9C99D}"/>
                </a:ext>
              </a:extLst>
            </p:cNvPr>
            <p:cNvPicPr>
              <a:picLocks noChangeAspect="1"/>
            </p:cNvPicPr>
            <p:nvPr/>
          </p:nvPicPr>
          <p:blipFill rotWithShape="1">
            <a:blip r:embed="rId4"/>
            <a:srcRect r="56277"/>
            <a:stretch/>
          </p:blipFill>
          <p:spPr>
            <a:xfrm>
              <a:off x="0" y="837643"/>
              <a:ext cx="3699796" cy="3920068"/>
            </a:xfrm>
            <a:prstGeom prst="rect">
              <a:avLst/>
            </a:prstGeom>
          </p:spPr>
        </p:pic>
        <p:pic>
          <p:nvPicPr>
            <p:cNvPr id="10" name="图片 9">
              <a:extLst>
                <a:ext uri="{FF2B5EF4-FFF2-40B4-BE49-F238E27FC236}">
                  <a16:creationId xmlns:a16="http://schemas.microsoft.com/office/drawing/2014/main" xmlns="" id="{4288C8DE-86BF-47DA-8AAD-483A3A21258F}"/>
                </a:ext>
              </a:extLst>
            </p:cNvPr>
            <p:cNvPicPr>
              <a:picLocks noChangeAspect="1"/>
            </p:cNvPicPr>
            <p:nvPr/>
          </p:nvPicPr>
          <p:blipFill>
            <a:blip r:embed="rId5"/>
            <a:stretch>
              <a:fillRect/>
            </a:stretch>
          </p:blipFill>
          <p:spPr>
            <a:xfrm>
              <a:off x="-116231" y="3607057"/>
              <a:ext cx="9376461" cy="1536325"/>
            </a:xfrm>
            <a:prstGeom prst="rect">
              <a:avLst/>
            </a:prstGeom>
          </p:spPr>
        </p:pic>
      </p:grpSp>
      <p:pic>
        <p:nvPicPr>
          <p:cNvPr id="12" name="图片 11">
            <a:extLst>
              <a:ext uri="{FF2B5EF4-FFF2-40B4-BE49-F238E27FC236}">
                <a16:creationId xmlns:a16="http://schemas.microsoft.com/office/drawing/2014/main" xmlns="" id="{7B5270A0-1148-4EA2-BF89-01073B38FC5E}"/>
              </a:ext>
            </a:extLst>
          </p:cNvPr>
          <p:cNvPicPr>
            <a:picLocks noChangeAspect="1"/>
          </p:cNvPicPr>
          <p:nvPr/>
        </p:nvPicPr>
        <p:blipFill rotWithShape="1">
          <a:blip r:embed="rId6">
            <a:extLst>
              <a:ext uri="{BEBA8EAE-BF5A-486C-A8C5-ECC9F3942E4B}">
                <a14:imgProps xmlns:a14="http://schemas.microsoft.com/office/drawing/2010/main">
                  <a14:imgLayer r:embed="rId7">
                    <a14:imgEffect>
                      <a14:backgroundRemoval t="74297" b="90822" l="45436" r="54622"/>
                    </a14:imgEffect>
                  </a14:imgLayer>
                </a14:imgProps>
              </a:ext>
            </a:extLst>
          </a:blip>
          <a:srcRect l="44288" t="72231" r="44230" b="7112"/>
          <a:stretch/>
        </p:blipFill>
        <p:spPr>
          <a:xfrm>
            <a:off x="748773" y="3373369"/>
            <a:ext cx="1069279" cy="1088342"/>
          </a:xfrm>
          <a:prstGeom prst="rect">
            <a:avLst/>
          </a:prstGeom>
        </p:spPr>
      </p:pic>
      <p:pic>
        <p:nvPicPr>
          <p:cNvPr id="32" name="图片 31">
            <a:extLst>
              <a:ext uri="{FF2B5EF4-FFF2-40B4-BE49-F238E27FC236}">
                <a16:creationId xmlns:a16="http://schemas.microsoft.com/office/drawing/2014/main" xmlns="" id="{A5CAF0CF-6EEC-4FB3-89D1-3C24C3D9E13E}"/>
              </a:ext>
            </a:extLst>
          </p:cNvPr>
          <p:cNvPicPr>
            <a:picLocks noChangeAspect="1"/>
          </p:cNvPicPr>
          <p:nvPr/>
        </p:nvPicPr>
        <p:blipFill>
          <a:blip r:embed="rId8"/>
          <a:stretch>
            <a:fillRect/>
          </a:stretch>
        </p:blipFill>
        <p:spPr>
          <a:xfrm>
            <a:off x="8267818" y="773504"/>
            <a:ext cx="1028687" cy="384142"/>
          </a:xfrm>
          <a:prstGeom prst="rect">
            <a:avLst/>
          </a:prstGeom>
        </p:spPr>
      </p:pic>
      <p:pic>
        <p:nvPicPr>
          <p:cNvPr id="33" name="图片 32">
            <a:extLst>
              <a:ext uri="{FF2B5EF4-FFF2-40B4-BE49-F238E27FC236}">
                <a16:creationId xmlns:a16="http://schemas.microsoft.com/office/drawing/2014/main" xmlns="" id="{64D9938F-54E4-4251-BA5A-7DC3FCCBCB0D}"/>
              </a:ext>
            </a:extLst>
          </p:cNvPr>
          <p:cNvPicPr>
            <a:picLocks noChangeAspect="1"/>
          </p:cNvPicPr>
          <p:nvPr/>
        </p:nvPicPr>
        <p:blipFill>
          <a:blip r:embed="rId9"/>
          <a:stretch>
            <a:fillRect/>
          </a:stretch>
        </p:blipFill>
        <p:spPr>
          <a:xfrm rot="21056238">
            <a:off x="6651752" y="170700"/>
            <a:ext cx="1571932" cy="645578"/>
          </a:xfrm>
          <a:prstGeom prst="rect">
            <a:avLst/>
          </a:prstGeom>
        </p:spPr>
      </p:pic>
      <p:pic>
        <p:nvPicPr>
          <p:cNvPr id="36" name="图片 35">
            <a:extLst>
              <a:ext uri="{FF2B5EF4-FFF2-40B4-BE49-F238E27FC236}">
                <a16:creationId xmlns:a16="http://schemas.microsoft.com/office/drawing/2014/main" xmlns="" id="{14217352-DF35-4D32-AD26-B9EA0296D6EF}"/>
              </a:ext>
            </a:extLst>
          </p:cNvPr>
          <p:cNvPicPr>
            <a:picLocks noChangeAspect="1"/>
          </p:cNvPicPr>
          <p:nvPr/>
        </p:nvPicPr>
        <p:blipFill>
          <a:blip r:embed="rId10"/>
          <a:stretch>
            <a:fillRect/>
          </a:stretch>
        </p:blipFill>
        <p:spPr>
          <a:xfrm rot="759396">
            <a:off x="254720" y="174488"/>
            <a:ext cx="1079290" cy="529573"/>
          </a:xfrm>
          <a:prstGeom prst="rect">
            <a:avLst/>
          </a:prstGeom>
        </p:spPr>
      </p:pic>
      <p:pic>
        <p:nvPicPr>
          <p:cNvPr id="22" name="Picture 2"/>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xmlns="" r:embed="rId12"/>
              </a:ext>
            </a:extLst>
          </a:blip>
          <a:srcRect/>
          <a:stretch>
            <a:fillRect/>
          </a:stretch>
        </p:blipFill>
        <p:spPr>
          <a:xfrm>
            <a:off x="1283411" y="62681"/>
            <a:ext cx="6062883" cy="2268855"/>
          </a:xfrm>
          <a:prstGeom prst="rect">
            <a:avLst/>
          </a:prstGeom>
        </p:spPr>
      </p:pic>
      <p:sp>
        <p:nvSpPr>
          <p:cNvPr id="23" name="Rectangle 16"/>
          <p:cNvSpPr/>
          <p:nvPr/>
        </p:nvSpPr>
        <p:spPr>
          <a:xfrm>
            <a:off x="1448512" y="515474"/>
            <a:ext cx="5724525" cy="1371600"/>
          </a:xfrm>
          <a:prstGeom prst="rect">
            <a:avLst/>
          </a:prstGeom>
          <a:noFill/>
          <a:ln w="9525">
            <a:noFill/>
          </a:ln>
        </p:spPr>
        <p:txBody>
          <a:bodyPr anchor="ctr" anchorCtr="0"/>
          <a:lstStyle/>
          <a:p>
            <a:pPr algn="ctr">
              <a:lnSpc>
                <a:spcPct val="80000"/>
              </a:lnSpc>
            </a:pPr>
            <a:r>
              <a:rPr lang="en-US" altLang="en-GB" sz="3200" b="1" dirty="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Em hãy đọc </a:t>
            </a:r>
            <a:r>
              <a:rPr lang="en-US" altLang="en-GB" sz="3200" b="1" dirty="0" err="1">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phần</a:t>
            </a:r>
            <a:r>
              <a:rPr lang="en-US" altLang="en-GB" sz="3200" b="1" dirty="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en-US" altLang="en-GB" sz="3200" b="1" dirty="0" err="1">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c</a:t>
            </a:r>
            <a:r>
              <a:rPr lang="en-US" altLang="en-GB" sz="3200" b="1" dirty="0" err="1">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hú</a:t>
            </a:r>
            <a:r>
              <a:rPr lang="en-US" altLang="en-GB" sz="3200" b="1" dirty="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giải trong sách giáo khoa để hiểu hơn về nghĩa của các từ sau:</a:t>
            </a:r>
          </a:p>
        </p:txBody>
      </p:sp>
      <p:pic>
        <p:nvPicPr>
          <p:cNvPr id="2050" name="Picture 2"/>
          <p:cNvPicPr>
            <a:picLocks noChangeAspect="1" noChangeArrowheads="1"/>
          </p:cNvPicPr>
          <p:nvPr/>
        </p:nvPicPr>
        <p:blipFill>
          <a:blip r:embed="rId13" cstate="print">
            <a:extLst>
              <a:ext uri="{BEBA8EAE-BF5A-486C-A8C5-ECC9F3942E4B}">
                <a14:imgProps xmlns:a14="http://schemas.microsoft.com/office/drawing/2010/main">
                  <a14:imgLayer r:embed="rId14">
                    <a14:imgEffect>
                      <a14:backgroundRemoval t="577" b="98962" l="0" r="98422"/>
                    </a14:imgEffect>
                  </a14:imgLayer>
                </a14:imgProps>
              </a:ext>
              <a:ext uri="{28A0092B-C50C-407E-A947-70E740481C1C}">
                <a14:useLocalDpi xmlns:a14="http://schemas.microsoft.com/office/drawing/2010/main" val="0"/>
              </a:ext>
            </a:extLst>
          </a:blip>
          <a:srcRect/>
          <a:stretch>
            <a:fillRect/>
          </a:stretch>
        </p:blipFill>
        <p:spPr bwMode="auto">
          <a:xfrm>
            <a:off x="6970895" y="1680151"/>
            <a:ext cx="1980303" cy="33864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7" name="Rectangle 16"/>
          <p:cNvSpPr/>
          <p:nvPr/>
        </p:nvSpPr>
        <p:spPr>
          <a:xfrm>
            <a:off x="2508698" y="539951"/>
            <a:ext cx="3273951" cy="1111377"/>
          </a:xfrm>
          <a:prstGeom prst="rect">
            <a:avLst/>
          </a:prstGeom>
          <a:noFill/>
          <a:ln w="9525">
            <a:noFill/>
          </a:ln>
        </p:spPr>
        <p:txBody>
          <a:bodyPr anchor="ctr" anchorCtr="0"/>
          <a:lstStyle/>
          <a:p>
            <a:pPr algn="ctr">
              <a:buClrTx/>
              <a:buSzTx/>
              <a:buFontTx/>
            </a:pPr>
            <a:r>
              <a:rPr lang="en-GB" sz="3600" b="1" dirty="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E</a:t>
            </a:r>
            <a:r>
              <a:rPr sz="3600" b="1" dirty="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m</a:t>
            </a:r>
            <a:r>
              <a:rPr lang="en-US" sz="3600" b="1" dirty="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en-US" sz="3600" b="1" dirty="0" err="1">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còn</a:t>
            </a:r>
            <a:r>
              <a:rPr sz="3600" b="1" dirty="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en-GB" sz="3600" b="1" dirty="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thấy từ nào </a:t>
            </a:r>
            <a:r>
              <a:rPr lang="en-GB" sz="3600" b="1" dirty="0" err="1">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khó</a:t>
            </a:r>
            <a:r>
              <a:rPr lang="en-GB" sz="3600" b="1" dirty="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en-GB" sz="3600" b="1" dirty="0" err="1">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hiểu</a:t>
            </a:r>
            <a:r>
              <a:rPr lang="en-GB" sz="3600" b="1" dirty="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a:t>
            </a:r>
          </a:p>
        </p:txBody>
      </p:sp>
      <p:sp>
        <p:nvSpPr>
          <p:cNvPr id="2" name="Rectangle 1"/>
          <p:cNvSpPr/>
          <p:nvPr/>
        </p:nvSpPr>
        <p:spPr>
          <a:xfrm>
            <a:off x="3397118" y="2469837"/>
            <a:ext cx="2422311" cy="723900"/>
          </a:xfrm>
          <a:prstGeom prst="rect">
            <a:avLst/>
          </a:prstGeom>
          <a:ln w="38100">
            <a:prstDash val="dash"/>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3600" b="1" dirty="0" err="1">
                <a:latin typeface="UTM Neo Sans Intel" pitchFamily="18" charset="0"/>
              </a:rPr>
              <a:t>Ngu</a:t>
            </a:r>
            <a:r>
              <a:rPr lang="en-US" sz="3600" b="1" dirty="0">
                <a:latin typeface="UTM Neo Sans Intel" pitchFamily="18" charset="0"/>
              </a:rPr>
              <a:t> </a:t>
            </a:r>
            <a:r>
              <a:rPr lang="en-US" sz="3600" b="1" dirty="0" err="1">
                <a:latin typeface="UTM Neo Sans Intel" pitchFamily="18" charset="0"/>
              </a:rPr>
              <a:t>Công</a:t>
            </a:r>
            <a:endParaRPr lang="en-US" sz="3600" b="1" dirty="0">
              <a:latin typeface="UTM Neo Sans Intel" pitchFamily="18" charset="0"/>
            </a:endParaRPr>
          </a:p>
        </p:txBody>
      </p:sp>
      <p:sp>
        <p:nvSpPr>
          <p:cNvPr id="28" name="Rectangle 27"/>
          <p:cNvSpPr/>
          <p:nvPr/>
        </p:nvSpPr>
        <p:spPr>
          <a:xfrm>
            <a:off x="3397118" y="3419338"/>
            <a:ext cx="2422311" cy="723900"/>
          </a:xfrm>
          <a:prstGeom prst="rect">
            <a:avLst/>
          </a:prstGeom>
          <a:ln w="38100">
            <a:prstDash val="dash"/>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3600" b="1" dirty="0" err="1">
                <a:latin typeface="UTM Neo Sans Intel" pitchFamily="18" charset="0"/>
              </a:rPr>
              <a:t>cao</a:t>
            </a:r>
            <a:r>
              <a:rPr lang="en-US" sz="3600" b="1" dirty="0">
                <a:latin typeface="UTM Neo Sans Intel" pitchFamily="18" charset="0"/>
              </a:rPr>
              <a:t> </a:t>
            </a:r>
            <a:r>
              <a:rPr lang="en-US" sz="3600" b="1" dirty="0" err="1">
                <a:latin typeface="UTM Neo Sans Intel" pitchFamily="18" charset="0"/>
              </a:rPr>
              <a:t>sản</a:t>
            </a:r>
            <a:endParaRPr lang="en-US" sz="3600" b="1" dirty="0">
              <a:latin typeface="UTM Neo Sans Intel" pitchFamily="18" charset="0"/>
            </a:endParaRPr>
          </a:p>
        </p:txBody>
      </p:sp>
    </p:spTree>
    <p:extLst>
      <p:ext uri="{BB962C8B-B14F-4D97-AF65-F5344CB8AC3E}">
        <p14:creationId xmlns:p14="http://schemas.microsoft.com/office/powerpoint/2010/main" val="264561572"/>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anim calcmode="lin" valueType="num">
                                      <p:cBhvr>
                                        <p:cTn id="8" dur="500" fill="hold"/>
                                        <p:tgtEl>
                                          <p:spTgt spid="6"/>
                                        </p:tgtEl>
                                        <p:attrNameLst>
                                          <p:attrName>ppt_x</p:attrName>
                                        </p:attrNameLst>
                                      </p:cBhvr>
                                      <p:tavLst>
                                        <p:tav tm="0">
                                          <p:val>
                                            <p:strVal val="#ppt_x"/>
                                          </p:val>
                                        </p:tav>
                                        <p:tav tm="100000">
                                          <p:val>
                                            <p:strVal val="#ppt_x"/>
                                          </p:val>
                                        </p:tav>
                                      </p:tavLst>
                                    </p:anim>
                                    <p:anim calcmode="lin" valueType="num">
                                      <p:cBhvr>
                                        <p:cTn id="9" dur="500" fill="hold"/>
                                        <p:tgtEl>
                                          <p:spTgt spid="6"/>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25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500"/>
                                        <p:tgtEl>
                                          <p:spTgt spid="8"/>
                                        </p:tgtEl>
                                      </p:cBhvr>
                                    </p:animEffect>
                                    <p:anim calcmode="lin" valueType="num">
                                      <p:cBhvr>
                                        <p:cTn id="13" dur="500" fill="hold"/>
                                        <p:tgtEl>
                                          <p:spTgt spid="8"/>
                                        </p:tgtEl>
                                        <p:attrNameLst>
                                          <p:attrName>ppt_x</p:attrName>
                                        </p:attrNameLst>
                                      </p:cBhvr>
                                      <p:tavLst>
                                        <p:tav tm="0">
                                          <p:val>
                                            <p:strVal val="#ppt_x"/>
                                          </p:val>
                                        </p:tav>
                                        <p:tav tm="100000">
                                          <p:val>
                                            <p:strVal val="#ppt_x"/>
                                          </p:val>
                                        </p:tav>
                                      </p:tavLst>
                                    </p:anim>
                                    <p:anim calcmode="lin" valueType="num">
                                      <p:cBhvr>
                                        <p:cTn id="14" dur="500" fill="hold"/>
                                        <p:tgtEl>
                                          <p:spTgt spid="8"/>
                                        </p:tgtEl>
                                        <p:attrNameLst>
                                          <p:attrName>ppt_y</p:attrName>
                                        </p:attrNameLst>
                                      </p:cBhvr>
                                      <p:tavLst>
                                        <p:tav tm="0">
                                          <p:val>
                                            <p:strVal val="#ppt_y+.1"/>
                                          </p:val>
                                        </p:tav>
                                        <p:tav tm="100000">
                                          <p:val>
                                            <p:strVal val="#ppt_y"/>
                                          </p:val>
                                        </p:tav>
                                      </p:tavLst>
                                    </p:anim>
                                  </p:childTnLst>
                                </p:cTn>
                              </p:par>
                              <p:par>
                                <p:cTn id="15" presetID="2" presetClass="entr" presetSubtype="8" fill="hold" nodeType="withEffect">
                                  <p:stCondLst>
                                    <p:cond delay="250"/>
                                  </p:stCondLst>
                                  <p:childTnLst>
                                    <p:set>
                                      <p:cBhvr>
                                        <p:cTn id="16" dur="1" fill="hold">
                                          <p:stCondLst>
                                            <p:cond delay="0"/>
                                          </p:stCondLst>
                                        </p:cTn>
                                        <p:tgtEl>
                                          <p:spTgt spid="12"/>
                                        </p:tgtEl>
                                        <p:attrNameLst>
                                          <p:attrName>style.visibility</p:attrName>
                                        </p:attrNameLst>
                                      </p:cBhvr>
                                      <p:to>
                                        <p:strVal val="visible"/>
                                      </p:to>
                                    </p:set>
                                    <p:anim calcmode="lin" valueType="num">
                                      <p:cBhvr additive="base">
                                        <p:cTn id="17" dur="500" fill="hold"/>
                                        <p:tgtEl>
                                          <p:spTgt spid="12"/>
                                        </p:tgtEl>
                                        <p:attrNameLst>
                                          <p:attrName>ppt_x</p:attrName>
                                        </p:attrNameLst>
                                      </p:cBhvr>
                                      <p:tavLst>
                                        <p:tav tm="0">
                                          <p:val>
                                            <p:strVal val="0-#ppt_w/2"/>
                                          </p:val>
                                        </p:tav>
                                        <p:tav tm="100000">
                                          <p:val>
                                            <p:strVal val="#ppt_x"/>
                                          </p:val>
                                        </p:tav>
                                      </p:tavLst>
                                    </p:anim>
                                    <p:anim calcmode="lin" valueType="num">
                                      <p:cBhvr additive="base">
                                        <p:cTn id="18" dur="500" fill="hold"/>
                                        <p:tgtEl>
                                          <p:spTgt spid="12"/>
                                        </p:tgtEl>
                                        <p:attrNameLst>
                                          <p:attrName>ppt_y</p:attrName>
                                        </p:attrNameLst>
                                      </p:cBhvr>
                                      <p:tavLst>
                                        <p:tav tm="0">
                                          <p:val>
                                            <p:strVal val="#ppt_y"/>
                                          </p:val>
                                        </p:tav>
                                        <p:tav tm="100000">
                                          <p:val>
                                            <p:strVal val="#ppt_y"/>
                                          </p:val>
                                        </p:tav>
                                      </p:tavLst>
                                    </p:anim>
                                  </p:childTnLst>
                                </p:cTn>
                              </p:par>
                              <p:par>
                                <p:cTn id="19" presetID="47" presetClass="entr" presetSubtype="0" fill="hold" nodeType="withEffect">
                                  <p:stCondLst>
                                    <p:cond delay="250"/>
                                  </p:stCondLst>
                                  <p:childTnLst>
                                    <p:set>
                                      <p:cBhvr>
                                        <p:cTn id="20" dur="1" fill="hold">
                                          <p:stCondLst>
                                            <p:cond delay="0"/>
                                          </p:stCondLst>
                                        </p:cTn>
                                        <p:tgtEl>
                                          <p:spTgt spid="36"/>
                                        </p:tgtEl>
                                        <p:attrNameLst>
                                          <p:attrName>style.visibility</p:attrName>
                                        </p:attrNameLst>
                                      </p:cBhvr>
                                      <p:to>
                                        <p:strVal val="visible"/>
                                      </p:to>
                                    </p:set>
                                    <p:animEffect transition="in" filter="fade">
                                      <p:cBhvr>
                                        <p:cTn id="21" dur="500"/>
                                        <p:tgtEl>
                                          <p:spTgt spid="36"/>
                                        </p:tgtEl>
                                      </p:cBhvr>
                                    </p:animEffect>
                                    <p:anim calcmode="lin" valueType="num">
                                      <p:cBhvr>
                                        <p:cTn id="22" dur="500" fill="hold"/>
                                        <p:tgtEl>
                                          <p:spTgt spid="36"/>
                                        </p:tgtEl>
                                        <p:attrNameLst>
                                          <p:attrName>ppt_x</p:attrName>
                                        </p:attrNameLst>
                                      </p:cBhvr>
                                      <p:tavLst>
                                        <p:tav tm="0">
                                          <p:val>
                                            <p:strVal val="#ppt_x"/>
                                          </p:val>
                                        </p:tav>
                                        <p:tav tm="100000">
                                          <p:val>
                                            <p:strVal val="#ppt_x"/>
                                          </p:val>
                                        </p:tav>
                                      </p:tavLst>
                                    </p:anim>
                                    <p:anim calcmode="lin" valueType="num">
                                      <p:cBhvr>
                                        <p:cTn id="23" dur="500" fill="hold"/>
                                        <p:tgtEl>
                                          <p:spTgt spid="36"/>
                                        </p:tgtEl>
                                        <p:attrNameLst>
                                          <p:attrName>ppt_y</p:attrName>
                                        </p:attrNameLst>
                                      </p:cBhvr>
                                      <p:tavLst>
                                        <p:tav tm="0">
                                          <p:val>
                                            <p:strVal val="#ppt_y-.1"/>
                                          </p:val>
                                        </p:tav>
                                        <p:tav tm="100000">
                                          <p:val>
                                            <p:strVal val="#ppt_y"/>
                                          </p:val>
                                        </p:tav>
                                      </p:tavLst>
                                    </p:anim>
                                  </p:childTnLst>
                                </p:cTn>
                              </p:par>
                              <p:par>
                                <p:cTn id="24" presetID="47" presetClass="entr" presetSubtype="0" fill="hold" nodeType="withEffect">
                                  <p:stCondLst>
                                    <p:cond delay="250"/>
                                  </p:stCondLst>
                                  <p:childTnLst>
                                    <p:set>
                                      <p:cBhvr>
                                        <p:cTn id="25" dur="1" fill="hold">
                                          <p:stCondLst>
                                            <p:cond delay="0"/>
                                          </p:stCondLst>
                                        </p:cTn>
                                        <p:tgtEl>
                                          <p:spTgt spid="33"/>
                                        </p:tgtEl>
                                        <p:attrNameLst>
                                          <p:attrName>style.visibility</p:attrName>
                                        </p:attrNameLst>
                                      </p:cBhvr>
                                      <p:to>
                                        <p:strVal val="visible"/>
                                      </p:to>
                                    </p:set>
                                    <p:animEffect transition="in" filter="fade">
                                      <p:cBhvr>
                                        <p:cTn id="26" dur="500"/>
                                        <p:tgtEl>
                                          <p:spTgt spid="33"/>
                                        </p:tgtEl>
                                      </p:cBhvr>
                                    </p:animEffect>
                                    <p:anim calcmode="lin" valueType="num">
                                      <p:cBhvr>
                                        <p:cTn id="27" dur="500" fill="hold"/>
                                        <p:tgtEl>
                                          <p:spTgt spid="33"/>
                                        </p:tgtEl>
                                        <p:attrNameLst>
                                          <p:attrName>ppt_x</p:attrName>
                                        </p:attrNameLst>
                                      </p:cBhvr>
                                      <p:tavLst>
                                        <p:tav tm="0">
                                          <p:val>
                                            <p:strVal val="#ppt_x"/>
                                          </p:val>
                                        </p:tav>
                                        <p:tav tm="100000">
                                          <p:val>
                                            <p:strVal val="#ppt_x"/>
                                          </p:val>
                                        </p:tav>
                                      </p:tavLst>
                                    </p:anim>
                                    <p:anim calcmode="lin" valueType="num">
                                      <p:cBhvr>
                                        <p:cTn id="28" dur="500" fill="hold"/>
                                        <p:tgtEl>
                                          <p:spTgt spid="33"/>
                                        </p:tgtEl>
                                        <p:attrNameLst>
                                          <p:attrName>ppt_y</p:attrName>
                                        </p:attrNameLst>
                                      </p:cBhvr>
                                      <p:tavLst>
                                        <p:tav tm="0">
                                          <p:val>
                                            <p:strVal val="#ppt_y-.1"/>
                                          </p:val>
                                        </p:tav>
                                        <p:tav tm="100000">
                                          <p:val>
                                            <p:strVal val="#ppt_y"/>
                                          </p:val>
                                        </p:tav>
                                      </p:tavLst>
                                    </p:anim>
                                  </p:childTnLst>
                                </p:cTn>
                              </p:par>
                              <p:par>
                                <p:cTn id="29" presetID="47" presetClass="entr" presetSubtype="0" fill="hold" nodeType="withEffect">
                                  <p:stCondLst>
                                    <p:cond delay="250"/>
                                  </p:stCondLst>
                                  <p:childTnLst>
                                    <p:set>
                                      <p:cBhvr>
                                        <p:cTn id="30" dur="1" fill="hold">
                                          <p:stCondLst>
                                            <p:cond delay="0"/>
                                          </p:stCondLst>
                                        </p:cTn>
                                        <p:tgtEl>
                                          <p:spTgt spid="32"/>
                                        </p:tgtEl>
                                        <p:attrNameLst>
                                          <p:attrName>style.visibility</p:attrName>
                                        </p:attrNameLst>
                                      </p:cBhvr>
                                      <p:to>
                                        <p:strVal val="visible"/>
                                      </p:to>
                                    </p:set>
                                    <p:animEffect transition="in" filter="fade">
                                      <p:cBhvr>
                                        <p:cTn id="31" dur="500"/>
                                        <p:tgtEl>
                                          <p:spTgt spid="32"/>
                                        </p:tgtEl>
                                      </p:cBhvr>
                                    </p:animEffect>
                                    <p:anim calcmode="lin" valueType="num">
                                      <p:cBhvr>
                                        <p:cTn id="32" dur="500" fill="hold"/>
                                        <p:tgtEl>
                                          <p:spTgt spid="32"/>
                                        </p:tgtEl>
                                        <p:attrNameLst>
                                          <p:attrName>ppt_x</p:attrName>
                                        </p:attrNameLst>
                                      </p:cBhvr>
                                      <p:tavLst>
                                        <p:tav tm="0">
                                          <p:val>
                                            <p:strVal val="#ppt_x"/>
                                          </p:val>
                                        </p:tav>
                                        <p:tav tm="100000">
                                          <p:val>
                                            <p:strVal val="#ppt_x"/>
                                          </p:val>
                                        </p:tav>
                                      </p:tavLst>
                                    </p:anim>
                                    <p:anim calcmode="lin" valueType="num">
                                      <p:cBhvr>
                                        <p:cTn id="33" dur="500" fill="hold"/>
                                        <p:tgtEl>
                                          <p:spTgt spid="32"/>
                                        </p:tgtEl>
                                        <p:attrNameLst>
                                          <p:attrName>ppt_y</p:attrName>
                                        </p:attrNameLst>
                                      </p:cBhvr>
                                      <p:tavLst>
                                        <p:tav tm="0">
                                          <p:val>
                                            <p:strVal val="#ppt_y-.1"/>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42" presetClass="entr" presetSubtype="0" fill="hold" nodeType="clickEffect">
                                  <p:stCondLst>
                                    <p:cond delay="0"/>
                                  </p:stCondLst>
                                  <p:childTnLst>
                                    <p:set>
                                      <p:cBhvr>
                                        <p:cTn id="37" dur="1" fill="hold">
                                          <p:stCondLst>
                                            <p:cond delay="0"/>
                                          </p:stCondLst>
                                        </p:cTn>
                                        <p:tgtEl>
                                          <p:spTgt spid="2050"/>
                                        </p:tgtEl>
                                        <p:attrNameLst>
                                          <p:attrName>style.visibility</p:attrName>
                                        </p:attrNameLst>
                                      </p:cBhvr>
                                      <p:to>
                                        <p:strVal val="visible"/>
                                      </p:to>
                                    </p:set>
                                    <p:animEffect transition="in" filter="fade">
                                      <p:cBhvr>
                                        <p:cTn id="38" dur="500"/>
                                        <p:tgtEl>
                                          <p:spTgt spid="2050"/>
                                        </p:tgtEl>
                                      </p:cBhvr>
                                    </p:animEffect>
                                    <p:anim calcmode="lin" valueType="num">
                                      <p:cBhvr>
                                        <p:cTn id="39" dur="500" fill="hold"/>
                                        <p:tgtEl>
                                          <p:spTgt spid="2050"/>
                                        </p:tgtEl>
                                        <p:attrNameLst>
                                          <p:attrName>ppt_x</p:attrName>
                                        </p:attrNameLst>
                                      </p:cBhvr>
                                      <p:tavLst>
                                        <p:tav tm="0">
                                          <p:val>
                                            <p:strVal val="#ppt_x"/>
                                          </p:val>
                                        </p:tav>
                                        <p:tav tm="100000">
                                          <p:val>
                                            <p:strVal val="#ppt_x"/>
                                          </p:val>
                                        </p:tav>
                                      </p:tavLst>
                                    </p:anim>
                                    <p:anim calcmode="lin" valueType="num">
                                      <p:cBhvr>
                                        <p:cTn id="40" dur="500" fill="hold"/>
                                        <p:tgtEl>
                                          <p:spTgt spid="2050"/>
                                        </p:tgtEl>
                                        <p:attrNameLst>
                                          <p:attrName>ppt_y</p:attrName>
                                        </p:attrNameLst>
                                      </p:cBhvr>
                                      <p:tavLst>
                                        <p:tav tm="0">
                                          <p:val>
                                            <p:strVal val="#ppt_y+.1"/>
                                          </p:val>
                                        </p:tav>
                                        <p:tav tm="100000">
                                          <p:val>
                                            <p:strVal val="#ppt_y"/>
                                          </p:val>
                                        </p:tav>
                                      </p:tavLst>
                                    </p:anim>
                                  </p:childTnLst>
                                </p:cTn>
                              </p:par>
                            </p:childTnLst>
                          </p:cTn>
                        </p:par>
                        <p:par>
                          <p:cTn id="41" fill="hold">
                            <p:stCondLst>
                              <p:cond delay="500"/>
                            </p:stCondLst>
                            <p:childTnLst>
                              <p:par>
                                <p:cTn id="42" presetID="22" presetClass="entr" presetSubtype="2" fill="hold" nodeType="afterEffect">
                                  <p:stCondLst>
                                    <p:cond delay="0"/>
                                  </p:stCondLst>
                                  <p:childTnLst>
                                    <p:set>
                                      <p:cBhvr>
                                        <p:cTn id="43" dur="1" fill="hold">
                                          <p:stCondLst>
                                            <p:cond delay="0"/>
                                          </p:stCondLst>
                                        </p:cTn>
                                        <p:tgtEl>
                                          <p:spTgt spid="22"/>
                                        </p:tgtEl>
                                        <p:attrNameLst>
                                          <p:attrName>style.visibility</p:attrName>
                                        </p:attrNameLst>
                                      </p:cBhvr>
                                      <p:to>
                                        <p:strVal val="visible"/>
                                      </p:to>
                                    </p:set>
                                    <p:animEffect transition="in" filter="wipe(right)">
                                      <p:cBhvr>
                                        <p:cTn id="44" dur="500"/>
                                        <p:tgtEl>
                                          <p:spTgt spid="22"/>
                                        </p:tgtEl>
                                      </p:cBhvr>
                                    </p:animEffect>
                                  </p:childTnLst>
                                </p:cTn>
                              </p:par>
                              <p:par>
                                <p:cTn id="45" presetID="22" presetClass="entr" presetSubtype="2" fill="hold" grpId="0" nodeType="withEffect">
                                  <p:stCondLst>
                                    <p:cond delay="0"/>
                                  </p:stCondLst>
                                  <p:childTnLst>
                                    <p:set>
                                      <p:cBhvr>
                                        <p:cTn id="46" dur="1" fill="hold">
                                          <p:stCondLst>
                                            <p:cond delay="0"/>
                                          </p:stCondLst>
                                        </p:cTn>
                                        <p:tgtEl>
                                          <p:spTgt spid="23"/>
                                        </p:tgtEl>
                                        <p:attrNameLst>
                                          <p:attrName>style.visibility</p:attrName>
                                        </p:attrNameLst>
                                      </p:cBhvr>
                                      <p:to>
                                        <p:strVal val="visible"/>
                                      </p:to>
                                    </p:set>
                                    <p:animEffect transition="in" filter="wipe(right)">
                                      <p:cBhvr>
                                        <p:cTn id="47" dur="500"/>
                                        <p:tgtEl>
                                          <p:spTgt spid="23"/>
                                        </p:tgtEl>
                                      </p:cBhvr>
                                    </p:animEffect>
                                  </p:childTnLst>
                                </p:cTn>
                              </p:par>
                            </p:childTnLst>
                          </p:cTn>
                        </p:par>
                      </p:childTnLst>
                    </p:cTn>
                  </p:par>
                  <p:par>
                    <p:cTn id="48" fill="hold">
                      <p:stCondLst>
                        <p:cond delay="indefinite"/>
                      </p:stCondLst>
                      <p:childTnLst>
                        <p:par>
                          <p:cTn id="49" fill="hold">
                            <p:stCondLst>
                              <p:cond delay="0"/>
                            </p:stCondLst>
                            <p:childTnLst>
                              <p:par>
                                <p:cTn id="50" presetID="16" presetClass="entr" presetSubtype="21" fill="hold" grpId="0" nodeType="clickEffect">
                                  <p:stCondLst>
                                    <p:cond delay="0"/>
                                  </p:stCondLst>
                                  <p:childTnLst>
                                    <p:set>
                                      <p:cBhvr>
                                        <p:cTn id="51" dur="1" fill="hold">
                                          <p:stCondLst>
                                            <p:cond delay="0"/>
                                          </p:stCondLst>
                                        </p:cTn>
                                        <p:tgtEl>
                                          <p:spTgt spid="2"/>
                                        </p:tgtEl>
                                        <p:attrNameLst>
                                          <p:attrName>style.visibility</p:attrName>
                                        </p:attrNameLst>
                                      </p:cBhvr>
                                      <p:to>
                                        <p:strVal val="visible"/>
                                      </p:to>
                                    </p:set>
                                    <p:animEffect transition="in" filter="barn(inVertical)">
                                      <p:cBhvr>
                                        <p:cTn id="52" dur="500"/>
                                        <p:tgtEl>
                                          <p:spTgt spid="2"/>
                                        </p:tgtEl>
                                      </p:cBhvr>
                                    </p:animEffect>
                                  </p:childTnLst>
                                </p:cTn>
                              </p:par>
                            </p:childTnLst>
                          </p:cTn>
                        </p:par>
                      </p:childTnLst>
                    </p:cTn>
                  </p:par>
                  <p:par>
                    <p:cTn id="53" fill="hold">
                      <p:stCondLst>
                        <p:cond delay="indefinite"/>
                      </p:stCondLst>
                      <p:childTnLst>
                        <p:par>
                          <p:cTn id="54" fill="hold">
                            <p:stCondLst>
                              <p:cond delay="0"/>
                            </p:stCondLst>
                            <p:childTnLst>
                              <p:par>
                                <p:cTn id="55" presetID="16" presetClass="entr" presetSubtype="21" fill="hold" grpId="0" nodeType="clickEffect">
                                  <p:stCondLst>
                                    <p:cond delay="0"/>
                                  </p:stCondLst>
                                  <p:childTnLst>
                                    <p:set>
                                      <p:cBhvr>
                                        <p:cTn id="56" dur="1" fill="hold">
                                          <p:stCondLst>
                                            <p:cond delay="0"/>
                                          </p:stCondLst>
                                        </p:cTn>
                                        <p:tgtEl>
                                          <p:spTgt spid="28"/>
                                        </p:tgtEl>
                                        <p:attrNameLst>
                                          <p:attrName>style.visibility</p:attrName>
                                        </p:attrNameLst>
                                      </p:cBhvr>
                                      <p:to>
                                        <p:strVal val="visible"/>
                                      </p:to>
                                    </p:set>
                                    <p:animEffect transition="in" filter="barn(inVertical)">
                                      <p:cBhvr>
                                        <p:cTn id="57" dur="500"/>
                                        <p:tgtEl>
                                          <p:spTgt spid="28"/>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xit" presetSubtype="0" fill="hold" grpId="1" nodeType="clickEffect">
                                  <p:stCondLst>
                                    <p:cond delay="0"/>
                                  </p:stCondLst>
                                  <p:childTnLst>
                                    <p:animEffect transition="out" filter="fade">
                                      <p:cBhvr>
                                        <p:cTn id="61" dur="500"/>
                                        <p:tgtEl>
                                          <p:spTgt spid="28"/>
                                        </p:tgtEl>
                                      </p:cBhvr>
                                    </p:animEffect>
                                    <p:set>
                                      <p:cBhvr>
                                        <p:cTn id="62" dur="1" fill="hold">
                                          <p:stCondLst>
                                            <p:cond delay="499"/>
                                          </p:stCondLst>
                                        </p:cTn>
                                        <p:tgtEl>
                                          <p:spTgt spid="28"/>
                                        </p:tgtEl>
                                        <p:attrNameLst>
                                          <p:attrName>style.visibility</p:attrName>
                                        </p:attrNameLst>
                                      </p:cBhvr>
                                      <p:to>
                                        <p:strVal val="hidden"/>
                                      </p:to>
                                    </p:set>
                                  </p:childTnLst>
                                </p:cTn>
                              </p:par>
                              <p:par>
                                <p:cTn id="63" presetID="10" presetClass="exit" presetSubtype="0" fill="hold" grpId="1" nodeType="withEffect">
                                  <p:stCondLst>
                                    <p:cond delay="0"/>
                                  </p:stCondLst>
                                  <p:childTnLst>
                                    <p:animEffect transition="out" filter="fade">
                                      <p:cBhvr>
                                        <p:cTn id="64" dur="500"/>
                                        <p:tgtEl>
                                          <p:spTgt spid="2"/>
                                        </p:tgtEl>
                                      </p:cBhvr>
                                    </p:animEffect>
                                    <p:set>
                                      <p:cBhvr>
                                        <p:cTn id="65" dur="1" fill="hold">
                                          <p:stCondLst>
                                            <p:cond delay="499"/>
                                          </p:stCondLst>
                                        </p:cTn>
                                        <p:tgtEl>
                                          <p:spTgt spid="2"/>
                                        </p:tgtEl>
                                        <p:attrNameLst>
                                          <p:attrName>style.visibility</p:attrName>
                                        </p:attrNameLst>
                                      </p:cBhvr>
                                      <p:to>
                                        <p:strVal val="hidden"/>
                                      </p:to>
                                    </p:set>
                                  </p:childTnLst>
                                </p:cTn>
                              </p:par>
                            </p:childTnLst>
                          </p:cTn>
                        </p:par>
                      </p:childTnLst>
                    </p:cTn>
                  </p:par>
                  <p:par>
                    <p:cTn id="66" fill="hold">
                      <p:stCondLst>
                        <p:cond delay="indefinite"/>
                      </p:stCondLst>
                      <p:childTnLst>
                        <p:par>
                          <p:cTn id="67" fill="hold">
                            <p:stCondLst>
                              <p:cond delay="0"/>
                            </p:stCondLst>
                            <p:childTnLst>
                              <p:par>
                                <p:cTn id="68" presetID="10" presetClass="exit" presetSubtype="0" fill="hold" grpId="1" nodeType="clickEffect">
                                  <p:stCondLst>
                                    <p:cond delay="0"/>
                                  </p:stCondLst>
                                  <p:childTnLst>
                                    <p:animEffect transition="out" filter="fade">
                                      <p:cBhvr>
                                        <p:cTn id="69" dur="500"/>
                                        <p:tgtEl>
                                          <p:spTgt spid="23"/>
                                        </p:tgtEl>
                                      </p:cBhvr>
                                    </p:animEffect>
                                    <p:set>
                                      <p:cBhvr>
                                        <p:cTn id="70" dur="1" fill="hold">
                                          <p:stCondLst>
                                            <p:cond delay="499"/>
                                          </p:stCondLst>
                                        </p:cTn>
                                        <p:tgtEl>
                                          <p:spTgt spid="23"/>
                                        </p:tgtEl>
                                        <p:attrNameLst>
                                          <p:attrName>style.visibility</p:attrName>
                                        </p:attrNameLst>
                                      </p:cBhvr>
                                      <p:to>
                                        <p:strVal val="hidden"/>
                                      </p:to>
                                    </p:set>
                                  </p:childTnLst>
                                </p:cTn>
                              </p:par>
                            </p:childTnLst>
                          </p:cTn>
                        </p:par>
                      </p:childTnLst>
                    </p:cTn>
                  </p:par>
                  <p:par>
                    <p:cTn id="71" fill="hold">
                      <p:stCondLst>
                        <p:cond delay="indefinite"/>
                      </p:stCondLst>
                      <p:childTnLst>
                        <p:par>
                          <p:cTn id="72" fill="hold">
                            <p:stCondLst>
                              <p:cond delay="0"/>
                            </p:stCondLst>
                            <p:childTnLst>
                              <p:par>
                                <p:cTn id="73" presetID="14" presetClass="entr" presetSubtype="10" fill="hold" grpId="0" nodeType="clickEffect">
                                  <p:stCondLst>
                                    <p:cond delay="0"/>
                                  </p:stCondLst>
                                  <p:childTnLst>
                                    <p:set>
                                      <p:cBhvr>
                                        <p:cTn id="74" dur="1" fill="hold">
                                          <p:stCondLst>
                                            <p:cond delay="0"/>
                                          </p:stCondLst>
                                        </p:cTn>
                                        <p:tgtEl>
                                          <p:spTgt spid="27"/>
                                        </p:tgtEl>
                                        <p:attrNameLst>
                                          <p:attrName>style.visibility</p:attrName>
                                        </p:attrNameLst>
                                      </p:cBhvr>
                                      <p:to>
                                        <p:strVal val="visible"/>
                                      </p:to>
                                    </p:set>
                                    <p:animEffect transition="in" filter="randombar(horizontal)">
                                      <p:cBhvr>
                                        <p:cTn id="75"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p:bldP spid="23" grpId="1"/>
      <p:bldP spid="27" grpId="0"/>
      <p:bldP spid="2" grpId="0" animBg="1"/>
      <p:bldP spid="2" grpId="1" animBg="1"/>
      <p:bldP spid="28" grpId="0" animBg="1"/>
      <p:bldP spid="28" grpId="1" animBg="1"/>
    </p:bldLst>
  </p:timing>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图片 27">
            <a:extLst>
              <a:ext uri="{FF2B5EF4-FFF2-40B4-BE49-F238E27FC236}">
                <a16:creationId xmlns:a16="http://schemas.microsoft.com/office/drawing/2014/main" xmlns="" id="{49C1C425-5FF6-4ECF-BCD6-451D7543E86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39715" y="506271"/>
            <a:ext cx="10821915" cy="4436996"/>
          </a:xfrm>
          <a:prstGeom prst="rect">
            <a:avLst/>
          </a:prstGeom>
        </p:spPr>
      </p:pic>
      <p:pic>
        <p:nvPicPr>
          <p:cNvPr id="3" name="图片 19">
            <a:extLst>
              <a:ext uri="{FF2B5EF4-FFF2-40B4-BE49-F238E27FC236}">
                <a16:creationId xmlns:a16="http://schemas.microsoft.com/office/drawing/2014/main" xmlns="" id="{475C77F6-31EB-4290-AC6F-AEC55B13577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5" y="2600325"/>
            <a:ext cx="4352925" cy="2543175"/>
          </a:xfrm>
          <a:prstGeom prst="rect">
            <a:avLst/>
          </a:prstGeom>
        </p:spPr>
      </p:pic>
      <p:pic>
        <p:nvPicPr>
          <p:cNvPr id="4" name="图片 23">
            <a:extLst>
              <a:ext uri="{FF2B5EF4-FFF2-40B4-BE49-F238E27FC236}">
                <a16:creationId xmlns:a16="http://schemas.microsoft.com/office/drawing/2014/main" xmlns="" id="{567428C2-967F-4BFD-9E4B-3C8096AF112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743733" y="1241573"/>
            <a:ext cx="5400267" cy="3901927"/>
          </a:xfrm>
          <a:prstGeom prst="rect">
            <a:avLst/>
          </a:prstGeom>
        </p:spPr>
      </p:pic>
      <p:pic>
        <p:nvPicPr>
          <p:cNvPr id="13" name="Picture 3"/>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a:xfrm>
            <a:off x="480059" y="749299"/>
            <a:ext cx="6852073" cy="2724769"/>
          </a:xfrm>
          <a:prstGeom prst="rect">
            <a:avLst/>
          </a:prstGeom>
        </p:spPr>
      </p:pic>
      <p:pic>
        <p:nvPicPr>
          <p:cNvPr id="14" name="Picture 13"/>
          <p:cNvPicPr>
            <a:picLocks noChangeAspect="1"/>
          </p:cNvPicPr>
          <p:nvPr/>
        </p:nvPicPr>
        <p:blipFill>
          <a:blip r:embed="rId6"/>
          <a:stretch>
            <a:fillRect/>
          </a:stretch>
        </p:blipFill>
        <p:spPr>
          <a:xfrm>
            <a:off x="1492247" y="1404302"/>
            <a:ext cx="4827696" cy="1414762"/>
          </a:xfrm>
          <a:prstGeom prst="rect">
            <a:avLst/>
          </a:prstGeom>
        </p:spPr>
      </p:pic>
    </p:spTree>
    <p:extLst>
      <p:ext uri="{BB962C8B-B14F-4D97-AF65-F5344CB8AC3E}">
        <p14:creationId xmlns:p14="http://schemas.microsoft.com/office/powerpoint/2010/main" val="3787692666"/>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37"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outVertical)">
                                      <p:cBhvr>
                                        <p:cTn id="7" dur="750"/>
                                        <p:tgtEl>
                                          <p:spTgt spid="2"/>
                                        </p:tgtEl>
                                      </p:cBhvr>
                                    </p:animEffect>
                                  </p:childTnLst>
                                </p:cTn>
                              </p:par>
                              <p:par>
                                <p:cTn id="8" presetID="22" presetClass="entr" presetSubtype="4" fill="hold" nodeType="withEffect">
                                  <p:stCondLst>
                                    <p:cond delay="500"/>
                                  </p:stCondLst>
                                  <p:childTnLst>
                                    <p:set>
                                      <p:cBhvr>
                                        <p:cTn id="9" dur="1" fill="hold">
                                          <p:stCondLst>
                                            <p:cond delay="0"/>
                                          </p:stCondLst>
                                        </p:cTn>
                                        <p:tgtEl>
                                          <p:spTgt spid="3"/>
                                        </p:tgtEl>
                                        <p:attrNameLst>
                                          <p:attrName>style.visibility</p:attrName>
                                        </p:attrNameLst>
                                      </p:cBhvr>
                                      <p:to>
                                        <p:strVal val="visible"/>
                                      </p:to>
                                    </p:set>
                                    <p:animEffect transition="in" filter="wipe(down)">
                                      <p:cBhvr>
                                        <p:cTn id="10" dur="750"/>
                                        <p:tgtEl>
                                          <p:spTgt spid="3"/>
                                        </p:tgtEl>
                                      </p:cBhvr>
                                    </p:animEffect>
                                  </p:childTnLst>
                                </p:cTn>
                              </p:par>
                              <p:par>
                                <p:cTn id="11" presetID="22" presetClass="entr" presetSubtype="8" fill="hold" nodeType="withEffect">
                                  <p:stCondLst>
                                    <p:cond delay="500"/>
                                  </p:stCondLst>
                                  <p:childTnLst>
                                    <p:set>
                                      <p:cBhvr>
                                        <p:cTn id="12" dur="1" fill="hold">
                                          <p:stCondLst>
                                            <p:cond delay="0"/>
                                          </p:stCondLst>
                                        </p:cTn>
                                        <p:tgtEl>
                                          <p:spTgt spid="4"/>
                                        </p:tgtEl>
                                        <p:attrNameLst>
                                          <p:attrName>style.visibility</p:attrName>
                                        </p:attrNameLst>
                                      </p:cBhvr>
                                      <p:to>
                                        <p:strVal val="visible"/>
                                      </p:to>
                                    </p:set>
                                    <p:animEffect transition="in" filter="wipe(left)">
                                      <p:cBhvr>
                                        <p:cTn id="13" dur="750"/>
                                        <p:tgtEl>
                                          <p:spTgt spid="4"/>
                                        </p:tgtEl>
                                      </p:cBhvr>
                                    </p:animEffect>
                                  </p:childTnLst>
                                </p:cTn>
                              </p:par>
                            </p:childTnLst>
                          </p:cTn>
                        </p:par>
                      </p:childTnLst>
                    </p:cTn>
                  </p:par>
                  <p:par>
                    <p:cTn id="14" fill="hold">
                      <p:stCondLst>
                        <p:cond delay="indefinite"/>
                      </p:stCondLst>
                      <p:childTnLst>
                        <p:par>
                          <p:cTn id="15" fill="hold">
                            <p:stCondLst>
                              <p:cond delay="0"/>
                            </p:stCondLst>
                            <p:childTnLst>
                              <p:par>
                                <p:cTn id="16" presetID="55" presetClass="entr" presetSubtype="0" fill="hold" nodeType="clickEffect">
                                  <p:stCondLst>
                                    <p:cond delay="0"/>
                                  </p:stCondLst>
                                  <p:childTnLst>
                                    <p:set>
                                      <p:cBhvr>
                                        <p:cTn id="17" dur="1" fill="hold">
                                          <p:stCondLst>
                                            <p:cond delay="0"/>
                                          </p:stCondLst>
                                        </p:cTn>
                                        <p:tgtEl>
                                          <p:spTgt spid="13"/>
                                        </p:tgtEl>
                                        <p:attrNameLst>
                                          <p:attrName>style.visibility</p:attrName>
                                        </p:attrNameLst>
                                      </p:cBhvr>
                                      <p:to>
                                        <p:strVal val="visible"/>
                                      </p:to>
                                    </p:set>
                                    <p:anim calcmode="lin" valueType="num">
                                      <p:cBhvr>
                                        <p:cTn id="18" dur="750" fill="hold"/>
                                        <p:tgtEl>
                                          <p:spTgt spid="13"/>
                                        </p:tgtEl>
                                        <p:attrNameLst>
                                          <p:attrName>ppt_w</p:attrName>
                                        </p:attrNameLst>
                                      </p:cBhvr>
                                      <p:tavLst>
                                        <p:tav tm="0">
                                          <p:val>
                                            <p:strVal val="#ppt_w*0.70"/>
                                          </p:val>
                                        </p:tav>
                                        <p:tav tm="100000">
                                          <p:val>
                                            <p:strVal val="#ppt_w"/>
                                          </p:val>
                                        </p:tav>
                                      </p:tavLst>
                                    </p:anim>
                                    <p:anim calcmode="lin" valueType="num">
                                      <p:cBhvr>
                                        <p:cTn id="19" dur="750" fill="hold"/>
                                        <p:tgtEl>
                                          <p:spTgt spid="13"/>
                                        </p:tgtEl>
                                        <p:attrNameLst>
                                          <p:attrName>ppt_h</p:attrName>
                                        </p:attrNameLst>
                                      </p:cBhvr>
                                      <p:tavLst>
                                        <p:tav tm="0">
                                          <p:val>
                                            <p:strVal val="#ppt_h"/>
                                          </p:val>
                                        </p:tav>
                                        <p:tav tm="100000">
                                          <p:val>
                                            <p:strVal val="#ppt_h"/>
                                          </p:val>
                                        </p:tav>
                                      </p:tavLst>
                                    </p:anim>
                                    <p:animEffect transition="in" filter="fade">
                                      <p:cBhvr>
                                        <p:cTn id="20" dur="750"/>
                                        <p:tgtEl>
                                          <p:spTgt spid="13"/>
                                        </p:tgtEl>
                                      </p:cBhvr>
                                    </p:animEffect>
                                  </p:childTnLst>
                                </p:cTn>
                              </p:par>
                            </p:childTnLst>
                          </p:cTn>
                        </p:par>
                        <p:par>
                          <p:cTn id="21" fill="hold">
                            <p:stCondLst>
                              <p:cond delay="750"/>
                            </p:stCondLst>
                            <p:childTnLst>
                              <p:par>
                                <p:cTn id="22" presetID="16" presetClass="entr" presetSubtype="21" fill="hold" nodeType="after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barn(inVertical)">
                                      <p:cBhvr>
                                        <p:cTn id="24"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9" name="Picture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81185" cy="5143500"/>
          </a:xfrm>
          <a:prstGeom prst="rect">
            <a:avLst/>
          </a:prstGeom>
        </p:spPr>
      </p:pic>
      <p:sp>
        <p:nvSpPr>
          <p:cNvPr id="14" name="Rounded Rectangle 13"/>
          <p:cNvSpPr/>
          <p:nvPr/>
        </p:nvSpPr>
        <p:spPr>
          <a:xfrm>
            <a:off x="437745" y="2494749"/>
            <a:ext cx="6392778" cy="2447956"/>
          </a:xfrm>
          <a:prstGeom prst="roundRect">
            <a:avLst/>
          </a:prstGeom>
          <a:solidFill>
            <a:schemeClr val="bg1">
              <a:alpha val="88000"/>
            </a:schemeClr>
          </a:solidFill>
          <a:ln w="38100">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a:off x="535980" y="2567805"/>
            <a:ext cx="6231677" cy="2246769"/>
          </a:xfrm>
          <a:prstGeom prst="rect">
            <a:avLst/>
          </a:prstGeom>
        </p:spPr>
        <p:txBody>
          <a:bodyPr wrap="square">
            <a:spAutoFit/>
          </a:bodyPr>
          <a:lstStyle/>
          <a:p>
            <a:pPr algn="just"/>
            <a:r>
              <a:rPr lang="vi-VN" sz="2800" dirty="0">
                <a:latin typeface="+mj-lt"/>
              </a:rPr>
              <a:t>Ông đã lần mò cả tháng trong rừng tìm nguồn nước</a:t>
            </a:r>
            <a:r>
              <a:rPr lang="en-US" sz="2800" dirty="0">
                <a:latin typeface="UTM Neo Sans Intel" pitchFamily="18" charset="0"/>
              </a:rPr>
              <a:t>, ô</a:t>
            </a:r>
            <a:r>
              <a:rPr lang="vi-VN" sz="2800" dirty="0">
                <a:latin typeface="+mj-lt"/>
              </a:rPr>
              <a:t>ng cùng vợ con đào suốt một năm trời được gần bốn cây số mương xuyên đồi dẫn nước từ rừng già về thôn, trồng một héc ta lúa nước để bà con tin.</a:t>
            </a:r>
            <a:endParaRPr lang="vi-VN" sz="2800" b="1" dirty="0">
              <a:solidFill>
                <a:srgbClr val="002060"/>
              </a:solidFill>
              <a:latin typeface="+mj-lt"/>
            </a:endParaRPr>
          </a:p>
        </p:txBody>
      </p:sp>
      <p:pic>
        <p:nvPicPr>
          <p:cNvPr id="8" name="Picture 7"/>
          <p:cNvPicPr>
            <a:picLocks noChangeAspect="1"/>
          </p:cNvPicPr>
          <p:nvPr/>
        </p:nvPicPr>
        <p:blipFill>
          <a:blip r:embed="rId3">
            <a:duotone>
              <a:prstClr val="black"/>
              <a:schemeClr val="accent4">
                <a:tint val="45000"/>
                <a:satMod val="400000"/>
              </a:schemeClr>
            </a:duotone>
            <a:extLst>
              <a:ext uri="{28A0092B-C50C-407E-A947-70E740481C1C}">
                <a14:useLocalDpi xmlns:a14="http://schemas.microsoft.com/office/drawing/2010/main" val="0"/>
              </a:ext>
              <a:ext uri="{96DAC541-7B7A-43D3-8B79-37D633B846F1}">
                <asvg:svgBlip xmlns:asvg="http://schemas.microsoft.com/office/drawing/2016/SVG/main" xmlns="" r:embed="rId4"/>
              </a:ext>
            </a:extLst>
          </a:blip>
          <a:srcRect/>
          <a:stretch>
            <a:fillRect/>
          </a:stretch>
        </p:blipFill>
        <p:spPr>
          <a:xfrm>
            <a:off x="1849968" y="0"/>
            <a:ext cx="5248858" cy="2440066"/>
          </a:xfrm>
          <a:prstGeom prst="rect">
            <a:avLst/>
          </a:prstGeom>
        </p:spPr>
      </p:pic>
      <p:sp>
        <p:nvSpPr>
          <p:cNvPr id="11" name="Rectangle 16"/>
          <p:cNvSpPr/>
          <p:nvPr/>
        </p:nvSpPr>
        <p:spPr>
          <a:xfrm>
            <a:off x="2259917" y="478483"/>
            <a:ext cx="4428960" cy="1279900"/>
          </a:xfrm>
          <a:prstGeom prst="rect">
            <a:avLst/>
          </a:prstGeom>
          <a:noFill/>
          <a:ln w="9525">
            <a:noFill/>
          </a:ln>
        </p:spPr>
        <p:txBody>
          <a:bodyPr anchor="ctr" anchorCtr="0"/>
          <a:lstStyle/>
          <a:p>
            <a:pPr algn="ctr">
              <a:buClrTx/>
              <a:buSzTx/>
              <a:buFontTx/>
            </a:pPr>
            <a:r>
              <a:rPr lang="en-US" sz="3200" b="1" dirty="0" err="1">
                <a:solidFill>
                  <a:srgbClr val="7030A0"/>
                </a:solidFill>
                <a:effectLst>
                  <a:outerShdw blurRad="38100" dist="38100" dir="2700000" algn="tl">
                    <a:srgbClr val="000000">
                      <a:alpha val="43137"/>
                    </a:srgbClr>
                  </a:outerShdw>
                </a:effectLst>
                <a:latin typeface="UTM Neo Sans Intel" pitchFamily="18" charset="0"/>
              </a:rPr>
              <a:t>Ông</a:t>
            </a:r>
            <a:r>
              <a:rPr lang="en-US" sz="3200" b="1" dirty="0">
                <a:solidFill>
                  <a:srgbClr val="7030A0"/>
                </a:solidFill>
                <a:effectLst>
                  <a:outerShdw blurRad="38100" dist="38100" dir="2700000" algn="tl">
                    <a:srgbClr val="000000">
                      <a:alpha val="43137"/>
                    </a:srgbClr>
                  </a:outerShdw>
                </a:effectLst>
                <a:latin typeface="UTM Neo Sans Intel" pitchFamily="18" charset="0"/>
              </a:rPr>
              <a:t> </a:t>
            </a:r>
            <a:r>
              <a:rPr lang="en-US" sz="3200" b="1" dirty="0" err="1">
                <a:solidFill>
                  <a:srgbClr val="7030A0"/>
                </a:solidFill>
                <a:effectLst>
                  <a:outerShdw blurRad="38100" dist="38100" dir="2700000" algn="tl">
                    <a:srgbClr val="000000">
                      <a:alpha val="43137"/>
                    </a:srgbClr>
                  </a:outerShdw>
                </a:effectLst>
                <a:latin typeface="UTM Neo Sans Intel" pitchFamily="18" charset="0"/>
              </a:rPr>
              <a:t>Lìn</a:t>
            </a:r>
            <a:r>
              <a:rPr lang="en-US" sz="3200" b="1" dirty="0">
                <a:solidFill>
                  <a:srgbClr val="7030A0"/>
                </a:solidFill>
                <a:effectLst>
                  <a:outerShdw blurRad="38100" dist="38100" dir="2700000" algn="tl">
                    <a:srgbClr val="000000">
                      <a:alpha val="43137"/>
                    </a:srgbClr>
                  </a:outerShdw>
                </a:effectLst>
                <a:latin typeface="UTM Neo Sans Intel" pitchFamily="18" charset="0"/>
              </a:rPr>
              <a:t> </a:t>
            </a:r>
            <a:r>
              <a:rPr lang="en-US" sz="3200" b="1" dirty="0" err="1">
                <a:solidFill>
                  <a:srgbClr val="7030A0"/>
                </a:solidFill>
                <a:effectLst>
                  <a:outerShdw blurRad="38100" dist="38100" dir="2700000" algn="tl">
                    <a:srgbClr val="000000">
                      <a:alpha val="43137"/>
                    </a:srgbClr>
                  </a:outerShdw>
                </a:effectLst>
                <a:latin typeface="UTM Neo Sans Intel" pitchFamily="18" charset="0"/>
              </a:rPr>
              <a:t>đã</a:t>
            </a:r>
            <a:r>
              <a:rPr lang="en-US" sz="3200" b="1" dirty="0">
                <a:solidFill>
                  <a:srgbClr val="7030A0"/>
                </a:solidFill>
                <a:effectLst>
                  <a:outerShdw blurRad="38100" dist="38100" dir="2700000" algn="tl">
                    <a:srgbClr val="000000">
                      <a:alpha val="43137"/>
                    </a:srgbClr>
                  </a:outerShdw>
                </a:effectLst>
                <a:latin typeface="UTM Neo Sans Intel" pitchFamily="18" charset="0"/>
              </a:rPr>
              <a:t> </a:t>
            </a:r>
            <a:r>
              <a:rPr lang="en-US" sz="3200" b="1" dirty="0" err="1">
                <a:solidFill>
                  <a:srgbClr val="7030A0"/>
                </a:solidFill>
                <a:effectLst>
                  <a:outerShdw blurRad="38100" dist="38100" dir="2700000" algn="tl">
                    <a:srgbClr val="000000">
                      <a:alpha val="43137"/>
                    </a:srgbClr>
                  </a:outerShdw>
                </a:effectLst>
                <a:latin typeface="UTM Neo Sans Intel" pitchFamily="18" charset="0"/>
              </a:rPr>
              <a:t>làm</a:t>
            </a:r>
            <a:r>
              <a:rPr lang="en-US" sz="3200" b="1" dirty="0">
                <a:solidFill>
                  <a:srgbClr val="7030A0"/>
                </a:solidFill>
                <a:effectLst>
                  <a:outerShdw blurRad="38100" dist="38100" dir="2700000" algn="tl">
                    <a:srgbClr val="000000">
                      <a:alpha val="43137"/>
                    </a:srgbClr>
                  </a:outerShdw>
                </a:effectLst>
                <a:latin typeface="UTM Neo Sans Intel" pitchFamily="18" charset="0"/>
              </a:rPr>
              <a:t> </a:t>
            </a:r>
            <a:r>
              <a:rPr lang="en-US" sz="3200" b="1" dirty="0" err="1">
                <a:solidFill>
                  <a:srgbClr val="7030A0"/>
                </a:solidFill>
                <a:effectLst>
                  <a:outerShdw blurRad="38100" dist="38100" dir="2700000" algn="tl">
                    <a:srgbClr val="000000">
                      <a:alpha val="43137"/>
                    </a:srgbClr>
                  </a:outerShdw>
                </a:effectLst>
                <a:latin typeface="UTM Neo Sans Intel" pitchFamily="18" charset="0"/>
              </a:rPr>
              <a:t>thế</a:t>
            </a:r>
            <a:r>
              <a:rPr lang="en-US" sz="3200" b="1" dirty="0">
                <a:solidFill>
                  <a:srgbClr val="7030A0"/>
                </a:solidFill>
                <a:effectLst>
                  <a:outerShdw blurRad="38100" dist="38100" dir="2700000" algn="tl">
                    <a:srgbClr val="000000">
                      <a:alpha val="43137"/>
                    </a:srgbClr>
                  </a:outerShdw>
                </a:effectLst>
                <a:latin typeface="UTM Neo Sans Intel" pitchFamily="18" charset="0"/>
              </a:rPr>
              <a:t> </a:t>
            </a:r>
            <a:r>
              <a:rPr lang="en-US" sz="3200" b="1" dirty="0" err="1">
                <a:solidFill>
                  <a:srgbClr val="7030A0"/>
                </a:solidFill>
                <a:effectLst>
                  <a:outerShdw blurRad="38100" dist="38100" dir="2700000" algn="tl">
                    <a:srgbClr val="000000">
                      <a:alpha val="43137"/>
                    </a:srgbClr>
                  </a:outerShdw>
                </a:effectLst>
                <a:latin typeface="UTM Neo Sans Intel" pitchFamily="18" charset="0"/>
              </a:rPr>
              <a:t>nào</a:t>
            </a:r>
            <a:r>
              <a:rPr lang="en-US" sz="3200" b="1" dirty="0">
                <a:solidFill>
                  <a:srgbClr val="7030A0"/>
                </a:solidFill>
                <a:effectLst>
                  <a:outerShdw blurRad="38100" dist="38100" dir="2700000" algn="tl">
                    <a:srgbClr val="000000">
                      <a:alpha val="43137"/>
                    </a:srgbClr>
                  </a:outerShdw>
                </a:effectLst>
                <a:latin typeface="UTM Neo Sans Intel" pitchFamily="18" charset="0"/>
              </a:rPr>
              <a:t> </a:t>
            </a:r>
            <a:r>
              <a:rPr lang="en-US" sz="3200" b="1" dirty="0" err="1">
                <a:solidFill>
                  <a:srgbClr val="7030A0"/>
                </a:solidFill>
                <a:effectLst>
                  <a:outerShdw blurRad="38100" dist="38100" dir="2700000" algn="tl">
                    <a:srgbClr val="000000">
                      <a:alpha val="43137"/>
                    </a:srgbClr>
                  </a:outerShdw>
                </a:effectLst>
                <a:latin typeface="UTM Neo Sans Intel" pitchFamily="18" charset="0"/>
              </a:rPr>
              <a:t>để</a:t>
            </a:r>
            <a:r>
              <a:rPr lang="en-US" sz="3200" b="1" dirty="0">
                <a:solidFill>
                  <a:srgbClr val="7030A0"/>
                </a:solidFill>
                <a:effectLst>
                  <a:outerShdw blurRad="38100" dist="38100" dir="2700000" algn="tl">
                    <a:srgbClr val="000000">
                      <a:alpha val="43137"/>
                    </a:srgbClr>
                  </a:outerShdw>
                </a:effectLst>
                <a:latin typeface="UTM Neo Sans Intel" pitchFamily="18" charset="0"/>
              </a:rPr>
              <a:t> </a:t>
            </a:r>
            <a:r>
              <a:rPr lang="en-US" sz="3200" b="1" dirty="0" err="1">
                <a:solidFill>
                  <a:srgbClr val="7030A0"/>
                </a:solidFill>
                <a:effectLst>
                  <a:outerShdw blurRad="38100" dist="38100" dir="2700000" algn="tl">
                    <a:srgbClr val="000000">
                      <a:alpha val="43137"/>
                    </a:srgbClr>
                  </a:outerShdw>
                </a:effectLst>
                <a:latin typeface="UTM Neo Sans Intel" pitchFamily="18" charset="0"/>
              </a:rPr>
              <a:t>đưa</a:t>
            </a:r>
            <a:r>
              <a:rPr lang="en-US" sz="3200" b="1" dirty="0">
                <a:solidFill>
                  <a:srgbClr val="7030A0"/>
                </a:solidFill>
                <a:effectLst>
                  <a:outerShdw blurRad="38100" dist="38100" dir="2700000" algn="tl">
                    <a:srgbClr val="000000">
                      <a:alpha val="43137"/>
                    </a:srgbClr>
                  </a:outerShdw>
                </a:effectLst>
                <a:latin typeface="UTM Neo Sans Intel" pitchFamily="18" charset="0"/>
              </a:rPr>
              <a:t> </a:t>
            </a:r>
            <a:r>
              <a:rPr lang="en-US" sz="3200" b="1" dirty="0" err="1">
                <a:solidFill>
                  <a:srgbClr val="7030A0"/>
                </a:solidFill>
                <a:effectLst>
                  <a:outerShdw blurRad="38100" dist="38100" dir="2700000" algn="tl">
                    <a:srgbClr val="000000">
                      <a:alpha val="43137"/>
                    </a:srgbClr>
                  </a:outerShdw>
                </a:effectLst>
                <a:latin typeface="UTM Neo Sans Intel" pitchFamily="18" charset="0"/>
              </a:rPr>
              <a:t>được</a:t>
            </a:r>
            <a:r>
              <a:rPr lang="en-US" sz="3200" b="1" dirty="0">
                <a:solidFill>
                  <a:srgbClr val="7030A0"/>
                </a:solidFill>
                <a:effectLst>
                  <a:outerShdw blurRad="38100" dist="38100" dir="2700000" algn="tl">
                    <a:srgbClr val="000000">
                      <a:alpha val="43137"/>
                    </a:srgbClr>
                  </a:outerShdw>
                </a:effectLst>
                <a:latin typeface="UTM Neo Sans Intel" pitchFamily="18" charset="0"/>
              </a:rPr>
              <a:t> </a:t>
            </a:r>
            <a:r>
              <a:rPr lang="en-US" sz="3200" b="1" dirty="0" err="1">
                <a:solidFill>
                  <a:srgbClr val="7030A0"/>
                </a:solidFill>
                <a:effectLst>
                  <a:outerShdw blurRad="38100" dist="38100" dir="2700000" algn="tl">
                    <a:srgbClr val="000000">
                      <a:alpha val="43137"/>
                    </a:srgbClr>
                  </a:outerShdw>
                </a:effectLst>
                <a:latin typeface="UTM Neo Sans Intel" pitchFamily="18" charset="0"/>
              </a:rPr>
              <a:t>nước</a:t>
            </a:r>
            <a:r>
              <a:rPr lang="en-US" sz="3200" b="1" dirty="0">
                <a:solidFill>
                  <a:srgbClr val="7030A0"/>
                </a:solidFill>
                <a:effectLst>
                  <a:outerShdw blurRad="38100" dist="38100" dir="2700000" algn="tl">
                    <a:srgbClr val="000000">
                      <a:alpha val="43137"/>
                    </a:srgbClr>
                  </a:outerShdw>
                </a:effectLst>
                <a:latin typeface="UTM Neo Sans Intel" pitchFamily="18" charset="0"/>
              </a:rPr>
              <a:t> </a:t>
            </a:r>
          </a:p>
          <a:p>
            <a:pPr algn="ctr">
              <a:buClrTx/>
              <a:buSzTx/>
              <a:buFontTx/>
            </a:pPr>
            <a:r>
              <a:rPr lang="en-US" sz="3200" b="1" dirty="0" err="1">
                <a:solidFill>
                  <a:srgbClr val="7030A0"/>
                </a:solidFill>
                <a:effectLst>
                  <a:outerShdw blurRad="38100" dist="38100" dir="2700000" algn="tl">
                    <a:srgbClr val="000000">
                      <a:alpha val="43137"/>
                    </a:srgbClr>
                  </a:outerShdw>
                </a:effectLst>
                <a:latin typeface="UTM Neo Sans Intel" pitchFamily="18" charset="0"/>
              </a:rPr>
              <a:t>về</a:t>
            </a:r>
            <a:r>
              <a:rPr lang="en-US" sz="3200" b="1" dirty="0">
                <a:solidFill>
                  <a:srgbClr val="7030A0"/>
                </a:solidFill>
                <a:effectLst>
                  <a:outerShdw blurRad="38100" dist="38100" dir="2700000" algn="tl">
                    <a:srgbClr val="000000">
                      <a:alpha val="43137"/>
                    </a:srgbClr>
                  </a:outerShdw>
                </a:effectLst>
                <a:latin typeface="UTM Neo Sans Intel" pitchFamily="18" charset="0"/>
              </a:rPr>
              <a:t> </a:t>
            </a:r>
            <a:r>
              <a:rPr lang="en-US" sz="3200" b="1" dirty="0" err="1">
                <a:solidFill>
                  <a:srgbClr val="7030A0"/>
                </a:solidFill>
                <a:effectLst>
                  <a:outerShdw blurRad="38100" dist="38100" dir="2700000" algn="tl">
                    <a:srgbClr val="000000">
                      <a:alpha val="43137"/>
                    </a:srgbClr>
                  </a:outerShdw>
                </a:effectLst>
                <a:latin typeface="UTM Neo Sans Intel" pitchFamily="18" charset="0"/>
              </a:rPr>
              <a:t>thôn</a:t>
            </a:r>
            <a:r>
              <a:rPr lang="en-US" sz="3200" b="1" dirty="0">
                <a:solidFill>
                  <a:srgbClr val="7030A0"/>
                </a:solidFill>
                <a:effectLst>
                  <a:outerShdw blurRad="38100" dist="38100" dir="2700000" algn="tl">
                    <a:srgbClr val="000000">
                      <a:alpha val="43137"/>
                    </a:srgbClr>
                  </a:outerShdw>
                </a:effectLst>
                <a:latin typeface="UTM Neo Sans Intel" pitchFamily="18" charset="0"/>
              </a:rPr>
              <a:t>?</a:t>
            </a:r>
            <a:endParaRPr lang="en-GB" sz="3200" b="1" dirty="0">
              <a:solidFill>
                <a:srgbClr val="7030A0"/>
              </a:solidFill>
              <a:effectLst>
                <a:outerShdw blurRad="38100" dist="38100" dir="2700000" algn="tl">
                  <a:srgbClr val="000000">
                    <a:alpha val="43137"/>
                  </a:srgbClr>
                </a:outerShdw>
              </a:effectLst>
              <a:latin typeface="UTM Neo Sans Intel" pitchFamily="18" charset="0"/>
              <a:cs typeface="Times New Roman" panose="02020603050405020304" pitchFamily="18" charset="0"/>
            </a:endParaRPr>
          </a:p>
        </p:txBody>
      </p:sp>
      <p:pic>
        <p:nvPicPr>
          <p:cNvPr id="10" name="Picture 2"/>
          <p:cNvPicPr>
            <a:picLocks noChangeAspect="1" noChangeArrowheads="1"/>
          </p:cNvPicPr>
          <p:nvPr/>
        </p:nvPicPr>
        <p:blipFill>
          <a:blip r:embed="rId5" cstate="print">
            <a:extLst>
              <a:ext uri="{BEBA8EAE-BF5A-486C-A8C5-ECC9F3942E4B}">
                <a14:imgProps xmlns:a14="http://schemas.microsoft.com/office/drawing/2010/main">
                  <a14:imgLayer r:embed="rId6">
                    <a14:imgEffect>
                      <a14:backgroundRemoval t="577" b="98962" l="0" r="98422"/>
                    </a14:imgEffect>
                  </a14:imgLayer>
                </a14:imgProps>
              </a:ext>
              <a:ext uri="{28A0092B-C50C-407E-A947-70E740481C1C}">
                <a14:useLocalDpi xmlns:a14="http://schemas.microsoft.com/office/drawing/2010/main" val="0"/>
              </a:ext>
            </a:extLst>
          </a:blip>
          <a:srcRect/>
          <a:stretch>
            <a:fillRect/>
          </a:stretch>
        </p:blipFill>
        <p:spPr bwMode="auto">
          <a:xfrm flipH="1">
            <a:off x="6830523" y="829222"/>
            <a:ext cx="2477905" cy="42373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716635896"/>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wipe(down)">
                                      <p:cBhvr>
                                        <p:cTn id="12" dur="500"/>
                                        <p:tgtEl>
                                          <p:spTgt spid="8"/>
                                        </p:tgtEl>
                                      </p:cBhvr>
                                    </p:animEffect>
                                  </p:childTnLst>
                                </p:cTn>
                              </p:par>
                              <p:par>
                                <p:cTn id="13" presetID="54" presetClass="entr" presetSubtype="0" accel="100000" fill="hold" grpId="0" nodeType="withEffect">
                                  <p:stCondLst>
                                    <p:cond delay="0"/>
                                  </p:stCondLst>
                                  <p:childTnLst>
                                    <p:set>
                                      <p:cBhvr>
                                        <p:cTn id="14" dur="1" fill="hold">
                                          <p:stCondLst>
                                            <p:cond delay="0"/>
                                          </p:stCondLst>
                                        </p:cTn>
                                        <p:tgtEl>
                                          <p:spTgt spid="11"/>
                                        </p:tgtEl>
                                        <p:attrNameLst>
                                          <p:attrName>style.visibility</p:attrName>
                                        </p:attrNameLst>
                                      </p:cBhvr>
                                      <p:to>
                                        <p:strVal val="visible"/>
                                      </p:to>
                                    </p:set>
                                    <p:anim calcmode="lin" valueType="num">
                                      <p:cBhvr>
                                        <p:cTn id="15" dur="500" fill="hold"/>
                                        <p:tgtEl>
                                          <p:spTgt spid="11"/>
                                        </p:tgtEl>
                                        <p:attrNameLst>
                                          <p:attrName>ppt_w</p:attrName>
                                        </p:attrNameLst>
                                      </p:cBhvr>
                                      <p:tavLst>
                                        <p:tav tm="0">
                                          <p:val>
                                            <p:strVal val="#ppt_w*0.05"/>
                                          </p:val>
                                        </p:tav>
                                        <p:tav tm="100000">
                                          <p:val>
                                            <p:strVal val="#ppt_w"/>
                                          </p:val>
                                        </p:tav>
                                      </p:tavLst>
                                    </p:anim>
                                    <p:anim calcmode="lin" valueType="num">
                                      <p:cBhvr>
                                        <p:cTn id="16" dur="500" fill="hold"/>
                                        <p:tgtEl>
                                          <p:spTgt spid="11"/>
                                        </p:tgtEl>
                                        <p:attrNameLst>
                                          <p:attrName>ppt_h</p:attrName>
                                        </p:attrNameLst>
                                      </p:cBhvr>
                                      <p:tavLst>
                                        <p:tav tm="0">
                                          <p:val>
                                            <p:strVal val="#ppt_h"/>
                                          </p:val>
                                        </p:tav>
                                        <p:tav tm="100000">
                                          <p:val>
                                            <p:strVal val="#ppt_h"/>
                                          </p:val>
                                        </p:tav>
                                      </p:tavLst>
                                    </p:anim>
                                    <p:anim calcmode="lin" valueType="num">
                                      <p:cBhvr>
                                        <p:cTn id="17" dur="500" fill="hold"/>
                                        <p:tgtEl>
                                          <p:spTgt spid="11"/>
                                        </p:tgtEl>
                                        <p:attrNameLst>
                                          <p:attrName>ppt_x</p:attrName>
                                        </p:attrNameLst>
                                      </p:cBhvr>
                                      <p:tavLst>
                                        <p:tav tm="0">
                                          <p:val>
                                            <p:strVal val="#ppt_x-.2"/>
                                          </p:val>
                                        </p:tav>
                                        <p:tav tm="100000">
                                          <p:val>
                                            <p:strVal val="#ppt_x"/>
                                          </p:val>
                                        </p:tav>
                                      </p:tavLst>
                                    </p:anim>
                                    <p:anim calcmode="lin" valueType="num">
                                      <p:cBhvr>
                                        <p:cTn id="18" dur="500" fill="hold"/>
                                        <p:tgtEl>
                                          <p:spTgt spid="11"/>
                                        </p:tgtEl>
                                        <p:attrNameLst>
                                          <p:attrName>ppt_y</p:attrName>
                                        </p:attrNameLst>
                                      </p:cBhvr>
                                      <p:tavLst>
                                        <p:tav tm="0">
                                          <p:val>
                                            <p:strVal val="#ppt_y"/>
                                          </p:val>
                                        </p:tav>
                                        <p:tav tm="100000">
                                          <p:val>
                                            <p:strVal val="#ppt_y"/>
                                          </p:val>
                                        </p:tav>
                                      </p:tavLst>
                                    </p:anim>
                                    <p:animEffect transition="in" filter="fade">
                                      <p:cBhvr>
                                        <p:cTn id="19" dur="500"/>
                                        <p:tgtEl>
                                          <p:spTgt spid="11"/>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500"/>
                                        <p:tgtEl>
                                          <p:spTgt spid="14"/>
                                        </p:tgtEl>
                                      </p:cBhvr>
                                    </p:animEffect>
                                  </p:childTnLst>
                                </p:cTn>
                              </p:par>
                            </p:childTnLst>
                          </p:cTn>
                        </p:par>
                        <p:par>
                          <p:cTn id="25" fill="hold">
                            <p:stCondLst>
                              <p:cond delay="500"/>
                            </p:stCondLst>
                            <p:childTnLst>
                              <p:par>
                                <p:cTn id="26" presetID="42" presetClass="entr" presetSubtype="0" fill="hold" grpId="0" nodeType="afterEffect">
                                  <p:stCondLst>
                                    <p:cond delay="0"/>
                                  </p:stCondLst>
                                  <p:childTnLst>
                                    <p:set>
                                      <p:cBhvr>
                                        <p:cTn id="27" dur="1" fill="hold">
                                          <p:stCondLst>
                                            <p:cond delay="0"/>
                                          </p:stCondLst>
                                        </p:cTn>
                                        <p:tgtEl>
                                          <p:spTgt spid="7"/>
                                        </p:tgtEl>
                                        <p:attrNameLst>
                                          <p:attrName>style.visibility</p:attrName>
                                        </p:attrNameLst>
                                      </p:cBhvr>
                                      <p:to>
                                        <p:strVal val="visible"/>
                                      </p:to>
                                    </p:set>
                                    <p:animEffect transition="in" filter="fade">
                                      <p:cBhvr>
                                        <p:cTn id="28" dur="500"/>
                                        <p:tgtEl>
                                          <p:spTgt spid="7"/>
                                        </p:tgtEl>
                                      </p:cBhvr>
                                    </p:animEffect>
                                    <p:anim calcmode="lin" valueType="num">
                                      <p:cBhvr>
                                        <p:cTn id="29" dur="500" fill="hold"/>
                                        <p:tgtEl>
                                          <p:spTgt spid="7"/>
                                        </p:tgtEl>
                                        <p:attrNameLst>
                                          <p:attrName>ppt_x</p:attrName>
                                        </p:attrNameLst>
                                      </p:cBhvr>
                                      <p:tavLst>
                                        <p:tav tm="0">
                                          <p:val>
                                            <p:strVal val="#ppt_x"/>
                                          </p:val>
                                        </p:tav>
                                        <p:tav tm="100000">
                                          <p:val>
                                            <p:strVal val="#ppt_x"/>
                                          </p:val>
                                        </p:tav>
                                      </p:tavLst>
                                    </p:anim>
                                    <p:anim calcmode="lin" valueType="num">
                                      <p:cBhvr>
                                        <p:cTn id="30" dur="5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7" grpId="0"/>
      <p:bldP spid="11" grpId="0"/>
    </p:bldLst>
  </p:timing>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8" name="Pictur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29689" y="-697115"/>
            <a:ext cx="9768125" cy="6518494"/>
          </a:xfrm>
          <a:prstGeom prst="rect">
            <a:avLst/>
          </a:prstGeom>
        </p:spPr>
      </p:pic>
      <p:sp>
        <p:nvSpPr>
          <p:cNvPr id="14" name="Rounded Rectangle 13"/>
          <p:cNvSpPr/>
          <p:nvPr/>
        </p:nvSpPr>
        <p:spPr>
          <a:xfrm>
            <a:off x="184727" y="2024262"/>
            <a:ext cx="6317673" cy="3114014"/>
          </a:xfrm>
          <a:prstGeom prst="roundRect">
            <a:avLst/>
          </a:prstGeom>
          <a:solidFill>
            <a:schemeClr val="bg1">
              <a:alpha val="88000"/>
            </a:schemeClr>
          </a:solidFill>
          <a:ln w="38100">
            <a:solidFill>
              <a:schemeClr val="accent6">
                <a:lumMod val="7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ln>
                <a:solidFill>
                  <a:schemeClr val="tx1"/>
                </a:solidFill>
                <a:prstDash val="dash"/>
              </a:ln>
            </a:endParaRPr>
          </a:p>
        </p:txBody>
      </p:sp>
      <p:sp>
        <p:nvSpPr>
          <p:cNvPr id="7" name="Rectangle 6"/>
          <p:cNvSpPr/>
          <p:nvPr/>
        </p:nvSpPr>
        <p:spPr>
          <a:xfrm>
            <a:off x="363564" y="2074689"/>
            <a:ext cx="5959998" cy="3046988"/>
          </a:xfrm>
          <a:prstGeom prst="rect">
            <a:avLst/>
          </a:prstGeom>
        </p:spPr>
        <p:txBody>
          <a:bodyPr wrap="square">
            <a:spAutoFit/>
          </a:bodyPr>
          <a:lstStyle/>
          <a:p>
            <a:pPr algn="just"/>
            <a:r>
              <a:rPr lang="vi-VN" sz="2400" b="1" dirty="0">
                <a:solidFill>
                  <a:srgbClr val="0070C0"/>
                </a:solidFill>
                <a:latin typeface="+mj-lt"/>
              </a:rPr>
              <a:t>Nhờ có mương nước mà ông Lìn dẫn về, tập quán canh tác và cuộc sống của trên 50 hộ trong thôn Phìn Ngan đã thay đổi. Những nương lúa quanh năm khát nước được thay bằng đồng bằng ruộng bậc thang. Những giống lúa lai cao sản được ông Lìn đưa về, vận động bà con trồng cấy. Nhờ vậy mà cả thôn không còn hộ đói nữa.</a:t>
            </a:r>
          </a:p>
        </p:txBody>
      </p:sp>
      <p:pic>
        <p:nvPicPr>
          <p:cNvPr id="9" name="Picture 8"/>
          <p:cNvPicPr>
            <a:picLocks noChangeAspect="1"/>
          </p:cNvPicPr>
          <p:nvPr/>
        </p:nvPicPr>
        <p:blipFill>
          <a:blip r:embed="rId4">
            <a:duotone>
              <a:prstClr val="black"/>
              <a:schemeClr val="accent4">
                <a:tint val="45000"/>
                <a:satMod val="400000"/>
              </a:schemeClr>
            </a:duotone>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1549400" y="-39016"/>
            <a:ext cx="5575300" cy="2439316"/>
          </a:xfrm>
          <a:prstGeom prst="rect">
            <a:avLst/>
          </a:prstGeom>
        </p:spPr>
      </p:pic>
      <p:sp>
        <p:nvSpPr>
          <p:cNvPr id="11" name="Rectangle 16"/>
          <p:cNvSpPr/>
          <p:nvPr/>
        </p:nvSpPr>
        <p:spPr>
          <a:xfrm>
            <a:off x="1965864" y="744362"/>
            <a:ext cx="4428960" cy="1279900"/>
          </a:xfrm>
          <a:prstGeom prst="rect">
            <a:avLst/>
          </a:prstGeom>
          <a:noFill/>
          <a:ln w="9525">
            <a:noFill/>
          </a:ln>
        </p:spPr>
        <p:txBody>
          <a:bodyPr anchor="ctr" anchorCtr="0"/>
          <a:lstStyle/>
          <a:p>
            <a:pPr algn="ctr">
              <a:buClrTx/>
              <a:buSzTx/>
              <a:buFontTx/>
            </a:pPr>
            <a:r>
              <a:rPr lang="vi-VN" sz="2800" b="1" dirty="0">
                <a:solidFill>
                  <a:srgbClr val="7030A0"/>
                </a:solidFill>
                <a:latin typeface="UTM Neo Sans Intel" pitchFamily="18" charset="0"/>
              </a:rPr>
              <a:t>Nhờ có mương nước, tập quán canh tác và cuộc sống ở thôn Phìn Ngan đã đổi thay như thế nào</a:t>
            </a:r>
            <a:r>
              <a:rPr lang="en-US" sz="2800" b="1" dirty="0">
                <a:solidFill>
                  <a:srgbClr val="7030A0"/>
                </a:solidFill>
                <a:latin typeface="UTM Neo Sans Intel" pitchFamily="18" charset="0"/>
              </a:rPr>
              <a:t>?</a:t>
            </a:r>
            <a:r>
              <a:rPr lang="vi-VN" sz="2800" b="1" dirty="0">
                <a:solidFill>
                  <a:srgbClr val="7030A0"/>
                </a:solidFill>
                <a:latin typeface="UTM Neo Sans Intel" pitchFamily="18" charset="0"/>
              </a:rPr>
              <a:t/>
            </a:r>
            <a:br>
              <a:rPr lang="vi-VN" sz="2800" b="1" dirty="0">
                <a:solidFill>
                  <a:srgbClr val="7030A0"/>
                </a:solidFill>
                <a:latin typeface="UTM Neo Sans Intel" pitchFamily="18" charset="0"/>
              </a:rPr>
            </a:br>
            <a:r>
              <a:rPr lang="vi-VN" sz="2400" dirty="0"/>
              <a:t/>
            </a:r>
            <a:br>
              <a:rPr lang="vi-VN" sz="2400" dirty="0"/>
            </a:br>
            <a:endParaRPr lang="en-GB" sz="2400" b="1" dirty="0">
              <a:solidFill>
                <a:srgbClr val="7030A0"/>
              </a:solidFill>
              <a:latin typeface="UTM Neo Sans Intel" pitchFamily="18" charset="0"/>
              <a:cs typeface="Times New Roman" panose="02020603050405020304" pitchFamily="18" charset="0"/>
            </a:endParaRPr>
          </a:p>
        </p:txBody>
      </p:sp>
      <p:pic>
        <p:nvPicPr>
          <p:cNvPr id="12" name="Picture 2"/>
          <p:cNvPicPr>
            <a:picLocks noChangeAspect="1" noChangeArrowheads="1"/>
          </p:cNvPicPr>
          <p:nvPr/>
        </p:nvPicPr>
        <p:blipFill>
          <a:blip r:embed="rId6" cstate="print">
            <a:extLst>
              <a:ext uri="{BEBA8EAE-BF5A-486C-A8C5-ECC9F3942E4B}">
                <a14:imgProps xmlns:a14="http://schemas.microsoft.com/office/drawing/2010/main">
                  <a14:imgLayer r:embed="rId7">
                    <a14:imgEffect>
                      <a14:backgroundRemoval t="577" b="98962" l="0" r="98422"/>
                    </a14:imgEffect>
                  </a14:imgLayer>
                </a14:imgProps>
              </a:ext>
              <a:ext uri="{28A0092B-C50C-407E-A947-70E740481C1C}">
                <a14:useLocalDpi xmlns:a14="http://schemas.microsoft.com/office/drawing/2010/main" val="0"/>
              </a:ext>
            </a:extLst>
          </a:blip>
          <a:srcRect/>
          <a:stretch>
            <a:fillRect/>
          </a:stretch>
        </p:blipFill>
        <p:spPr bwMode="auto">
          <a:xfrm flipH="1">
            <a:off x="6830523" y="829222"/>
            <a:ext cx="2477905" cy="42373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176858187"/>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ipe(down)">
                                      <p:cBhvr>
                                        <p:cTn id="12" dur="500"/>
                                        <p:tgtEl>
                                          <p:spTgt spid="11"/>
                                        </p:tgtEl>
                                      </p:cBhvr>
                                    </p:animEffect>
                                  </p:childTnLst>
                                </p:cTn>
                              </p:par>
                              <p:par>
                                <p:cTn id="13" presetID="22" presetClass="entr" presetSubtype="4" fill="hold" nodeType="with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wipe(down)">
                                      <p:cBhvr>
                                        <p:cTn id="15" dur="500"/>
                                        <p:tgtEl>
                                          <p:spTgt spid="9"/>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14"/>
                                        </p:tgtEl>
                                        <p:attrNameLst>
                                          <p:attrName>style.visibility</p:attrName>
                                        </p:attrNameLst>
                                      </p:cBhvr>
                                      <p:to>
                                        <p:strVal val="visible"/>
                                      </p:to>
                                    </p:set>
                                    <p:animEffect transition="in" filter="fade">
                                      <p:cBhvr>
                                        <p:cTn id="20" dur="500"/>
                                        <p:tgtEl>
                                          <p:spTgt spid="14"/>
                                        </p:tgtEl>
                                      </p:cBhvr>
                                    </p:animEffect>
                                  </p:childTnLst>
                                </p:cTn>
                              </p:par>
                            </p:childTnLst>
                          </p:cTn>
                        </p:par>
                        <p:par>
                          <p:cTn id="21" fill="hold">
                            <p:stCondLst>
                              <p:cond delay="500"/>
                            </p:stCondLst>
                            <p:childTnLst>
                              <p:par>
                                <p:cTn id="22" presetID="42" presetClass="entr" presetSubtype="0" fill="hold" grpId="0" nodeType="afterEffect">
                                  <p:stCondLst>
                                    <p:cond delay="0"/>
                                  </p:stCondLst>
                                  <p:childTnLst>
                                    <p:set>
                                      <p:cBhvr>
                                        <p:cTn id="23" dur="1" fill="hold">
                                          <p:stCondLst>
                                            <p:cond delay="0"/>
                                          </p:stCondLst>
                                        </p:cTn>
                                        <p:tgtEl>
                                          <p:spTgt spid="7"/>
                                        </p:tgtEl>
                                        <p:attrNameLst>
                                          <p:attrName>style.visibility</p:attrName>
                                        </p:attrNameLst>
                                      </p:cBhvr>
                                      <p:to>
                                        <p:strVal val="visible"/>
                                      </p:to>
                                    </p:set>
                                    <p:animEffect transition="in" filter="fade">
                                      <p:cBhvr>
                                        <p:cTn id="24" dur="500"/>
                                        <p:tgtEl>
                                          <p:spTgt spid="7"/>
                                        </p:tgtEl>
                                      </p:cBhvr>
                                    </p:animEffect>
                                    <p:anim calcmode="lin" valueType="num">
                                      <p:cBhvr>
                                        <p:cTn id="25" dur="500" fill="hold"/>
                                        <p:tgtEl>
                                          <p:spTgt spid="7"/>
                                        </p:tgtEl>
                                        <p:attrNameLst>
                                          <p:attrName>ppt_x</p:attrName>
                                        </p:attrNameLst>
                                      </p:cBhvr>
                                      <p:tavLst>
                                        <p:tav tm="0">
                                          <p:val>
                                            <p:strVal val="#ppt_x"/>
                                          </p:val>
                                        </p:tav>
                                        <p:tav tm="100000">
                                          <p:val>
                                            <p:strVal val="#ppt_x"/>
                                          </p:val>
                                        </p:tav>
                                      </p:tavLst>
                                    </p:anim>
                                    <p:anim calcmode="lin" valueType="num">
                                      <p:cBhvr>
                                        <p:cTn id="26" dur="5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7" grpId="0"/>
      <p:bldP spid="11"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ounded Rectangle 5"/>
          <p:cNvSpPr/>
          <p:nvPr/>
        </p:nvSpPr>
        <p:spPr>
          <a:xfrm>
            <a:off x="488731" y="922494"/>
            <a:ext cx="7945820" cy="3042822"/>
          </a:xfrm>
          <a:prstGeom prst="roundRect">
            <a:avLst/>
          </a:prstGeom>
          <a:solidFill>
            <a:schemeClr val="bg1">
              <a:alpha val="34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图片 13">
            <a:extLst>
              <a:ext uri="{FF2B5EF4-FFF2-40B4-BE49-F238E27FC236}">
                <a16:creationId xmlns:a16="http://schemas.microsoft.com/office/drawing/2014/main" xmlns="" id="{7CD85A9F-0D69-4FF7-9BE3-DEAE73627A56}"/>
              </a:ext>
            </a:extLst>
          </p:cNvPr>
          <p:cNvPicPr>
            <a:picLocks noChangeAspect="1"/>
          </p:cNvPicPr>
          <p:nvPr/>
        </p:nvPicPr>
        <p:blipFill>
          <a:blip r:embed="rId3"/>
          <a:stretch>
            <a:fillRect/>
          </a:stretch>
        </p:blipFill>
        <p:spPr>
          <a:xfrm>
            <a:off x="71378" y="26494"/>
            <a:ext cx="3363970" cy="1061327"/>
          </a:xfrm>
          <a:prstGeom prst="rect">
            <a:avLst/>
          </a:prstGeom>
        </p:spPr>
      </p:pic>
      <p:grpSp>
        <p:nvGrpSpPr>
          <p:cNvPr id="4" name="组合 3">
            <a:extLst>
              <a:ext uri="{FF2B5EF4-FFF2-40B4-BE49-F238E27FC236}">
                <a16:creationId xmlns:a16="http://schemas.microsoft.com/office/drawing/2014/main" xmlns="" id="{0A19C08F-C186-4ECA-8592-AD14EA9DDBA2}"/>
              </a:ext>
            </a:extLst>
          </p:cNvPr>
          <p:cNvGrpSpPr/>
          <p:nvPr/>
        </p:nvGrpSpPr>
        <p:grpSpPr>
          <a:xfrm>
            <a:off x="-116231" y="2184958"/>
            <a:ext cx="9721292" cy="4291956"/>
            <a:chOff x="-116231" y="2137660"/>
            <a:chExt cx="9721292" cy="4291956"/>
          </a:xfrm>
        </p:grpSpPr>
        <p:pic>
          <p:nvPicPr>
            <p:cNvPr id="9" name="图片 8">
              <a:extLst>
                <a:ext uri="{FF2B5EF4-FFF2-40B4-BE49-F238E27FC236}">
                  <a16:creationId xmlns:a16="http://schemas.microsoft.com/office/drawing/2014/main" xmlns="" id="{EFD32AFA-CA52-47D7-A224-C914491B78D2}"/>
                </a:ext>
              </a:extLst>
            </p:cNvPr>
            <p:cNvPicPr>
              <a:picLocks noChangeAspect="1"/>
            </p:cNvPicPr>
            <p:nvPr/>
          </p:nvPicPr>
          <p:blipFill rotWithShape="1">
            <a:blip r:embed="rId4"/>
            <a:srcRect l="56379"/>
            <a:stretch/>
          </p:blipFill>
          <p:spPr>
            <a:xfrm>
              <a:off x="5565447" y="2137660"/>
              <a:ext cx="4039614" cy="4291956"/>
            </a:xfrm>
            <a:prstGeom prst="rect">
              <a:avLst/>
            </a:prstGeom>
          </p:spPr>
        </p:pic>
        <p:pic>
          <p:nvPicPr>
            <p:cNvPr id="5" name="图片 4">
              <a:extLst>
                <a:ext uri="{FF2B5EF4-FFF2-40B4-BE49-F238E27FC236}">
                  <a16:creationId xmlns:a16="http://schemas.microsoft.com/office/drawing/2014/main" xmlns="" id="{445A97E7-7F47-428D-9A49-EC00D717EDF0}"/>
                </a:ext>
              </a:extLst>
            </p:cNvPr>
            <p:cNvPicPr>
              <a:picLocks noChangeAspect="1"/>
            </p:cNvPicPr>
            <p:nvPr/>
          </p:nvPicPr>
          <p:blipFill>
            <a:blip r:embed="rId5"/>
            <a:stretch>
              <a:fillRect/>
            </a:stretch>
          </p:blipFill>
          <p:spPr>
            <a:xfrm>
              <a:off x="-116231" y="3918018"/>
              <a:ext cx="9376461" cy="1536325"/>
            </a:xfrm>
            <a:prstGeom prst="rect">
              <a:avLst/>
            </a:prstGeom>
          </p:spPr>
        </p:pic>
        <p:pic>
          <p:nvPicPr>
            <p:cNvPr id="7" name="图片 6">
              <a:extLst>
                <a:ext uri="{FF2B5EF4-FFF2-40B4-BE49-F238E27FC236}">
                  <a16:creationId xmlns:a16="http://schemas.microsoft.com/office/drawing/2014/main" xmlns="" id="{F9A2C1A6-9D0E-4C2A-81BE-100888F3CCA6}"/>
                </a:ext>
              </a:extLst>
            </p:cNvPr>
            <p:cNvPicPr>
              <a:picLocks noChangeAspect="1"/>
            </p:cNvPicPr>
            <p:nvPr/>
          </p:nvPicPr>
          <p:blipFill rotWithShape="1">
            <a:blip r:embed="rId6">
              <a:extLst>
                <a:ext uri="{BEBA8EAE-BF5A-486C-A8C5-ECC9F3942E4B}">
                  <a14:imgProps xmlns:a14="http://schemas.microsoft.com/office/drawing/2010/main">
                    <a14:imgLayer r:embed="rId7">
                      <a14:imgEffect>
                        <a14:backgroundRemoval t="74297" b="90822" l="45436" r="54622"/>
                      </a14:imgEffect>
                    </a14:imgLayer>
                  </a14:imgProps>
                </a:ext>
              </a:extLst>
            </a:blip>
            <a:srcRect l="44288" t="72231" r="44230" b="7112"/>
            <a:stretch/>
          </p:blipFill>
          <p:spPr>
            <a:xfrm>
              <a:off x="228600" y="3597838"/>
              <a:ext cx="1069279" cy="1088342"/>
            </a:xfrm>
            <a:prstGeom prst="rect">
              <a:avLst/>
            </a:prstGeom>
          </p:spPr>
        </p:pic>
      </p:grpSp>
      <p:sp>
        <p:nvSpPr>
          <p:cNvPr id="2" name="文本框 1">
            <a:extLst>
              <a:ext uri="{FF2B5EF4-FFF2-40B4-BE49-F238E27FC236}">
                <a16:creationId xmlns:a16="http://schemas.microsoft.com/office/drawing/2014/main" xmlns="" id="{B047BF3A-0596-4406-ADC8-01D6571ACCB9}"/>
              </a:ext>
            </a:extLst>
          </p:cNvPr>
          <p:cNvSpPr txBox="1"/>
          <p:nvPr/>
        </p:nvSpPr>
        <p:spPr>
          <a:xfrm>
            <a:off x="688963" y="281510"/>
            <a:ext cx="2128800" cy="584775"/>
          </a:xfrm>
          <a:prstGeom prst="rect">
            <a:avLst/>
          </a:prstGeom>
          <a:noFill/>
        </p:spPr>
        <p:txBody>
          <a:bodyPr wrap="square" rtlCol="0">
            <a:spAutoFit/>
          </a:bodyPr>
          <a:lstStyle/>
          <a:p>
            <a:pPr algn="ctr"/>
            <a:r>
              <a:rPr lang="en-US" altLang="zh-CN" sz="3200" b="1" dirty="0" err="1">
                <a:ln w="6350">
                  <a:solidFill>
                    <a:schemeClr val="bg1"/>
                  </a:solidFill>
                </a:ln>
                <a:solidFill>
                  <a:srgbClr val="7030A0"/>
                </a:solidFill>
                <a:effectLst>
                  <a:outerShdw blurRad="38100" dist="38100" dir="2700000" algn="tl">
                    <a:srgbClr val="000000">
                      <a:alpha val="43137"/>
                    </a:srgbClr>
                  </a:outerShdw>
                </a:effectLst>
                <a:latin typeface="UTM Ambrose" pitchFamily="18" charset="0"/>
                <a:ea typeface="字魂36号-正文宋楷" panose="02000000000000000000" pitchFamily="2" charset="-122"/>
              </a:rPr>
              <a:t>Mục</a:t>
            </a:r>
            <a:r>
              <a:rPr lang="en-US" altLang="zh-CN" sz="3200" b="1" dirty="0">
                <a:ln w="6350">
                  <a:solidFill>
                    <a:schemeClr val="bg1"/>
                  </a:solidFill>
                </a:ln>
                <a:solidFill>
                  <a:srgbClr val="7030A0"/>
                </a:solidFill>
                <a:effectLst>
                  <a:outerShdw blurRad="38100" dist="38100" dir="2700000" algn="tl">
                    <a:srgbClr val="000000">
                      <a:alpha val="43137"/>
                    </a:srgbClr>
                  </a:outerShdw>
                </a:effectLst>
                <a:latin typeface="UTM Ambrose" pitchFamily="18" charset="0"/>
                <a:ea typeface="字魂36号-正文宋楷" panose="02000000000000000000" pitchFamily="2" charset="-122"/>
              </a:rPr>
              <a:t> </a:t>
            </a:r>
            <a:r>
              <a:rPr lang="en-US" altLang="zh-CN" sz="3200" b="1" dirty="0" err="1">
                <a:ln w="6350">
                  <a:solidFill>
                    <a:schemeClr val="bg1"/>
                  </a:solidFill>
                </a:ln>
                <a:solidFill>
                  <a:srgbClr val="7030A0"/>
                </a:solidFill>
                <a:effectLst>
                  <a:outerShdw blurRad="38100" dist="38100" dir="2700000" algn="tl">
                    <a:srgbClr val="000000">
                      <a:alpha val="43137"/>
                    </a:srgbClr>
                  </a:outerShdw>
                </a:effectLst>
                <a:latin typeface="UTM Ambrose" pitchFamily="18" charset="0"/>
                <a:ea typeface="字魂36号-正文宋楷" panose="02000000000000000000" pitchFamily="2" charset="-122"/>
              </a:rPr>
              <a:t>tiêu</a:t>
            </a:r>
            <a:endParaRPr lang="zh-CN" altLang="en-US" sz="3200" b="1" dirty="0">
              <a:ln w="6350">
                <a:solidFill>
                  <a:schemeClr val="bg1"/>
                </a:solidFill>
              </a:ln>
              <a:solidFill>
                <a:srgbClr val="7030A0"/>
              </a:solidFill>
              <a:effectLst>
                <a:outerShdw blurRad="38100" dist="38100" dir="2700000" algn="tl">
                  <a:srgbClr val="000000">
                    <a:alpha val="43137"/>
                  </a:srgbClr>
                </a:outerShdw>
              </a:effectLst>
              <a:latin typeface="UTM Ambrose" pitchFamily="18" charset="0"/>
              <a:ea typeface="字魂36号-正文宋楷" panose="02000000000000000000" pitchFamily="2" charset="-122"/>
            </a:endParaRPr>
          </a:p>
        </p:txBody>
      </p:sp>
      <p:pic>
        <p:nvPicPr>
          <p:cNvPr id="16" name="图片 15">
            <a:extLst>
              <a:ext uri="{FF2B5EF4-FFF2-40B4-BE49-F238E27FC236}">
                <a16:creationId xmlns:a16="http://schemas.microsoft.com/office/drawing/2014/main" xmlns="" id="{905E1E2F-1C9B-455F-929D-741247742AC3}"/>
              </a:ext>
            </a:extLst>
          </p:cNvPr>
          <p:cNvPicPr>
            <a:picLocks noChangeAspect="1"/>
          </p:cNvPicPr>
          <p:nvPr/>
        </p:nvPicPr>
        <p:blipFill>
          <a:blip r:embed="rId8"/>
          <a:stretch>
            <a:fillRect/>
          </a:stretch>
        </p:blipFill>
        <p:spPr>
          <a:xfrm rot="21056238">
            <a:off x="5394140" y="168997"/>
            <a:ext cx="1095492" cy="449909"/>
          </a:xfrm>
          <a:prstGeom prst="rect">
            <a:avLst/>
          </a:prstGeom>
        </p:spPr>
      </p:pic>
      <p:pic>
        <p:nvPicPr>
          <p:cNvPr id="17" name="图形 16">
            <a:extLst>
              <a:ext uri="{FF2B5EF4-FFF2-40B4-BE49-F238E27FC236}">
                <a16:creationId xmlns:a16="http://schemas.microsoft.com/office/drawing/2014/main" xmlns="" id="{C5EC70A3-479D-4162-82A0-ED0C3626C3A3}"/>
              </a:ext>
            </a:extLst>
          </p:cNvPr>
          <p:cNvPicPr>
            <a:picLocks noChangeAspect="1"/>
          </p:cNvPicPr>
          <p:nvPr/>
        </p:nvPicPr>
        <p:blipFill>
          <a:blip r:embed="rId9">
            <a:extLst>
              <a:ext uri="{96DAC541-7B7A-43D3-8B79-37D633B846F1}">
                <asvg:svgBlip xmlns:asvg="http://schemas.microsoft.com/office/drawing/2016/SVG/main" xmlns="" r:embed="rId10"/>
              </a:ext>
            </a:extLst>
          </a:blip>
          <a:stretch>
            <a:fillRect/>
          </a:stretch>
        </p:blipFill>
        <p:spPr>
          <a:xfrm rot="476117">
            <a:off x="7399374" y="78257"/>
            <a:ext cx="1713925" cy="713579"/>
          </a:xfrm>
          <a:prstGeom prst="rect">
            <a:avLst/>
          </a:prstGeom>
        </p:spPr>
      </p:pic>
      <p:sp>
        <p:nvSpPr>
          <p:cNvPr id="3" name="Rectangle 2"/>
          <p:cNvSpPr/>
          <p:nvPr/>
        </p:nvSpPr>
        <p:spPr>
          <a:xfrm>
            <a:off x="688962" y="1146310"/>
            <a:ext cx="7745589" cy="2616101"/>
          </a:xfrm>
          <a:prstGeom prst="rect">
            <a:avLst/>
          </a:prstGeom>
        </p:spPr>
        <p:txBody>
          <a:bodyPr wrap="square">
            <a:spAutoFit/>
          </a:bodyPr>
          <a:lstStyle/>
          <a:p>
            <a:pPr algn="just">
              <a:spcBef>
                <a:spcPts val="1200"/>
              </a:spcBef>
            </a:pPr>
            <a:r>
              <a:rPr lang="en-US" sz="2400" dirty="0">
                <a:effectLst>
                  <a:outerShdw blurRad="38100" dist="38100" dir="2700000" algn="tl">
                    <a:srgbClr val="000000">
                      <a:alpha val="43137"/>
                    </a:srgbClr>
                  </a:outerShdw>
                </a:effectLst>
                <a:latin typeface="UTM Neo Sans Intel" pitchFamily="18" charset="0"/>
              </a:rPr>
              <a:t>- </a:t>
            </a:r>
            <a:r>
              <a:rPr lang="en-US" sz="2400" dirty="0" err="1">
                <a:effectLst>
                  <a:outerShdw blurRad="38100" dist="38100" dir="2700000" algn="tl">
                    <a:srgbClr val="000000">
                      <a:alpha val="43137"/>
                    </a:srgbClr>
                  </a:outerShdw>
                </a:effectLst>
                <a:latin typeface="UTM Neo Sans Intel" pitchFamily="18" charset="0"/>
              </a:rPr>
              <a:t>Biết</a:t>
            </a:r>
            <a:r>
              <a:rPr lang="en-US" sz="2400" dirty="0">
                <a:effectLst>
                  <a:outerShdw blurRad="38100" dist="38100" dir="2700000" algn="tl">
                    <a:srgbClr val="000000">
                      <a:alpha val="43137"/>
                    </a:srgbClr>
                  </a:outerShdw>
                </a:effectLst>
                <a:latin typeface="UTM Neo Sans Intel" pitchFamily="18" charset="0"/>
              </a:rPr>
              <a:t> </a:t>
            </a:r>
            <a:r>
              <a:rPr lang="en-US" sz="2400" dirty="0" err="1">
                <a:effectLst>
                  <a:outerShdw blurRad="38100" dist="38100" dir="2700000" algn="tl">
                    <a:srgbClr val="000000">
                      <a:alpha val="43137"/>
                    </a:srgbClr>
                  </a:outerShdw>
                </a:effectLst>
                <a:latin typeface="UTM Neo Sans Intel" pitchFamily="18" charset="0"/>
              </a:rPr>
              <a:t>đọc</a:t>
            </a:r>
            <a:r>
              <a:rPr lang="en-US" sz="2400" dirty="0">
                <a:effectLst>
                  <a:outerShdw blurRad="38100" dist="38100" dir="2700000" algn="tl">
                    <a:srgbClr val="000000">
                      <a:alpha val="43137"/>
                    </a:srgbClr>
                  </a:outerShdw>
                </a:effectLst>
                <a:latin typeface="UTM Neo Sans Intel" pitchFamily="18" charset="0"/>
              </a:rPr>
              <a:t> </a:t>
            </a:r>
            <a:r>
              <a:rPr lang="en-US" sz="2400" dirty="0" err="1">
                <a:effectLst>
                  <a:outerShdw blurRad="38100" dist="38100" dir="2700000" algn="tl">
                    <a:srgbClr val="000000">
                      <a:alpha val="43137"/>
                    </a:srgbClr>
                  </a:outerShdw>
                </a:effectLst>
                <a:latin typeface="UTM Neo Sans Intel" pitchFamily="18" charset="0"/>
              </a:rPr>
              <a:t>diễn</a:t>
            </a:r>
            <a:r>
              <a:rPr lang="en-US" sz="2400" dirty="0">
                <a:effectLst>
                  <a:outerShdw blurRad="38100" dist="38100" dir="2700000" algn="tl">
                    <a:srgbClr val="000000">
                      <a:alpha val="43137"/>
                    </a:srgbClr>
                  </a:outerShdw>
                </a:effectLst>
                <a:latin typeface="UTM Neo Sans Intel" pitchFamily="18" charset="0"/>
              </a:rPr>
              <a:t> </a:t>
            </a:r>
            <a:r>
              <a:rPr lang="en-US" sz="2400" dirty="0" err="1">
                <a:effectLst>
                  <a:outerShdw blurRad="38100" dist="38100" dir="2700000" algn="tl">
                    <a:srgbClr val="000000">
                      <a:alpha val="43137"/>
                    </a:srgbClr>
                  </a:outerShdw>
                </a:effectLst>
                <a:latin typeface="UTM Neo Sans Intel" pitchFamily="18" charset="0"/>
              </a:rPr>
              <a:t>cảm</a:t>
            </a:r>
            <a:r>
              <a:rPr lang="en-US" sz="2400" dirty="0">
                <a:effectLst>
                  <a:outerShdw blurRad="38100" dist="38100" dir="2700000" algn="tl">
                    <a:srgbClr val="000000">
                      <a:alpha val="43137"/>
                    </a:srgbClr>
                  </a:outerShdw>
                </a:effectLst>
                <a:latin typeface="UTM Neo Sans Intel" pitchFamily="18" charset="0"/>
              </a:rPr>
              <a:t> </a:t>
            </a:r>
            <a:r>
              <a:rPr lang="en-US" sz="2400" dirty="0" err="1">
                <a:effectLst>
                  <a:outerShdw blurRad="38100" dist="38100" dir="2700000" algn="tl">
                    <a:srgbClr val="000000">
                      <a:alpha val="43137"/>
                    </a:srgbClr>
                  </a:outerShdw>
                </a:effectLst>
                <a:latin typeface="UTM Neo Sans Intel" pitchFamily="18" charset="0"/>
              </a:rPr>
              <a:t>bài</a:t>
            </a:r>
            <a:r>
              <a:rPr lang="en-US" sz="2400" dirty="0">
                <a:effectLst>
                  <a:outerShdw blurRad="38100" dist="38100" dir="2700000" algn="tl">
                    <a:srgbClr val="000000">
                      <a:alpha val="43137"/>
                    </a:srgbClr>
                  </a:outerShdw>
                </a:effectLst>
                <a:latin typeface="UTM Neo Sans Intel" pitchFamily="18" charset="0"/>
              </a:rPr>
              <a:t> </a:t>
            </a:r>
            <a:r>
              <a:rPr lang="en-US" sz="2400" dirty="0" err="1">
                <a:effectLst>
                  <a:outerShdw blurRad="38100" dist="38100" dir="2700000" algn="tl">
                    <a:srgbClr val="000000">
                      <a:alpha val="43137"/>
                    </a:srgbClr>
                  </a:outerShdw>
                </a:effectLst>
                <a:latin typeface="UTM Neo Sans Intel" pitchFamily="18" charset="0"/>
              </a:rPr>
              <a:t>văn</a:t>
            </a:r>
            <a:r>
              <a:rPr lang="en-US" sz="2400" dirty="0">
                <a:effectLst>
                  <a:outerShdw blurRad="38100" dist="38100" dir="2700000" algn="tl">
                    <a:srgbClr val="000000">
                      <a:alpha val="43137"/>
                    </a:srgbClr>
                  </a:outerShdw>
                </a:effectLst>
                <a:latin typeface="UTM Neo Sans Intel" pitchFamily="18" charset="0"/>
              </a:rPr>
              <a:t>.</a:t>
            </a:r>
          </a:p>
          <a:p>
            <a:pPr algn="just">
              <a:spcBef>
                <a:spcPts val="1200"/>
              </a:spcBef>
            </a:pPr>
            <a:r>
              <a:rPr lang="en-US" sz="2400" dirty="0">
                <a:effectLst>
                  <a:outerShdw blurRad="38100" dist="38100" dir="2700000" algn="tl">
                    <a:srgbClr val="000000">
                      <a:alpha val="43137"/>
                    </a:srgbClr>
                  </a:outerShdw>
                </a:effectLst>
                <a:latin typeface="UTM Neo Sans Intel" pitchFamily="18" charset="0"/>
              </a:rPr>
              <a:t>- </a:t>
            </a:r>
            <a:r>
              <a:rPr lang="en-US" sz="2400" dirty="0" err="1">
                <a:effectLst>
                  <a:outerShdw blurRad="38100" dist="38100" dir="2700000" algn="tl">
                    <a:srgbClr val="000000">
                      <a:alpha val="43137"/>
                    </a:srgbClr>
                  </a:outerShdw>
                </a:effectLst>
                <a:latin typeface="UTM Neo Sans Intel" pitchFamily="18" charset="0"/>
              </a:rPr>
              <a:t>Hiểu</a:t>
            </a:r>
            <a:r>
              <a:rPr lang="en-US" sz="2400" dirty="0">
                <a:effectLst>
                  <a:outerShdw blurRad="38100" dist="38100" dir="2700000" algn="tl">
                    <a:srgbClr val="000000">
                      <a:alpha val="43137"/>
                    </a:srgbClr>
                  </a:outerShdw>
                </a:effectLst>
                <a:latin typeface="UTM Neo Sans Intel" pitchFamily="18" charset="0"/>
              </a:rPr>
              <a:t> ý </a:t>
            </a:r>
            <a:r>
              <a:rPr lang="en-US" sz="2400" dirty="0" err="1">
                <a:effectLst>
                  <a:outerShdw blurRad="38100" dist="38100" dir="2700000" algn="tl">
                    <a:srgbClr val="000000">
                      <a:alpha val="43137"/>
                    </a:srgbClr>
                  </a:outerShdw>
                </a:effectLst>
                <a:latin typeface="UTM Neo Sans Intel" pitchFamily="18" charset="0"/>
              </a:rPr>
              <a:t>nghĩa</a:t>
            </a:r>
            <a:r>
              <a:rPr lang="en-US" sz="2400" dirty="0">
                <a:effectLst>
                  <a:outerShdw blurRad="38100" dist="38100" dir="2700000" algn="tl">
                    <a:srgbClr val="000000">
                      <a:alpha val="43137"/>
                    </a:srgbClr>
                  </a:outerShdw>
                </a:effectLst>
                <a:latin typeface="UTM Neo Sans Intel" pitchFamily="18" charset="0"/>
              </a:rPr>
              <a:t> </a:t>
            </a:r>
            <a:r>
              <a:rPr lang="en-US" sz="2400" dirty="0" err="1">
                <a:effectLst>
                  <a:outerShdw blurRad="38100" dist="38100" dir="2700000" algn="tl">
                    <a:srgbClr val="000000">
                      <a:alpha val="43137"/>
                    </a:srgbClr>
                  </a:outerShdw>
                </a:effectLst>
                <a:latin typeface="UTM Neo Sans Intel" pitchFamily="18" charset="0"/>
              </a:rPr>
              <a:t>bài</a:t>
            </a:r>
            <a:r>
              <a:rPr lang="en-US" sz="2400" dirty="0">
                <a:effectLst>
                  <a:outerShdw blurRad="38100" dist="38100" dir="2700000" algn="tl">
                    <a:srgbClr val="000000">
                      <a:alpha val="43137"/>
                    </a:srgbClr>
                  </a:outerShdw>
                </a:effectLst>
                <a:latin typeface="UTM Neo Sans Intel" pitchFamily="18" charset="0"/>
              </a:rPr>
              <a:t> </a:t>
            </a:r>
            <a:r>
              <a:rPr lang="en-US" sz="2400" dirty="0" err="1">
                <a:effectLst>
                  <a:outerShdw blurRad="38100" dist="38100" dir="2700000" algn="tl">
                    <a:srgbClr val="000000">
                      <a:alpha val="43137"/>
                    </a:srgbClr>
                  </a:outerShdw>
                </a:effectLst>
                <a:latin typeface="UTM Neo Sans Intel" pitchFamily="18" charset="0"/>
              </a:rPr>
              <a:t>văn</a:t>
            </a:r>
            <a:r>
              <a:rPr lang="en-US" sz="2400" dirty="0">
                <a:effectLst>
                  <a:outerShdw blurRad="38100" dist="38100" dir="2700000" algn="tl">
                    <a:srgbClr val="000000">
                      <a:alpha val="43137"/>
                    </a:srgbClr>
                  </a:outerShdw>
                </a:effectLst>
                <a:latin typeface="UTM Neo Sans Intel" pitchFamily="18" charset="0"/>
              </a:rPr>
              <a:t>: </a:t>
            </a:r>
            <a:r>
              <a:rPr lang="en-US" sz="2400" dirty="0" err="1">
                <a:effectLst>
                  <a:outerShdw blurRad="38100" dist="38100" dir="2700000" algn="tl">
                    <a:srgbClr val="000000">
                      <a:alpha val="43137"/>
                    </a:srgbClr>
                  </a:outerShdw>
                </a:effectLst>
                <a:latin typeface="UTM Neo Sans Intel" pitchFamily="18" charset="0"/>
              </a:rPr>
              <a:t>Ca</a:t>
            </a:r>
            <a:r>
              <a:rPr lang="en-US" sz="2400" dirty="0">
                <a:effectLst>
                  <a:outerShdw blurRad="38100" dist="38100" dir="2700000" algn="tl">
                    <a:srgbClr val="000000">
                      <a:alpha val="43137"/>
                    </a:srgbClr>
                  </a:outerShdw>
                </a:effectLst>
                <a:latin typeface="UTM Neo Sans Intel" pitchFamily="18" charset="0"/>
              </a:rPr>
              <a:t> </a:t>
            </a:r>
            <a:r>
              <a:rPr lang="en-US" sz="2400" dirty="0" err="1">
                <a:effectLst>
                  <a:outerShdw blurRad="38100" dist="38100" dir="2700000" algn="tl">
                    <a:srgbClr val="000000">
                      <a:alpha val="43137"/>
                    </a:srgbClr>
                  </a:outerShdw>
                </a:effectLst>
                <a:latin typeface="UTM Neo Sans Intel" pitchFamily="18" charset="0"/>
              </a:rPr>
              <a:t>ngợi</a:t>
            </a:r>
            <a:r>
              <a:rPr lang="en-US" sz="2400" dirty="0">
                <a:effectLst>
                  <a:outerShdw blurRad="38100" dist="38100" dir="2700000" algn="tl">
                    <a:srgbClr val="000000">
                      <a:alpha val="43137"/>
                    </a:srgbClr>
                  </a:outerShdw>
                </a:effectLst>
                <a:latin typeface="UTM Neo Sans Intel" pitchFamily="18" charset="0"/>
              </a:rPr>
              <a:t> </a:t>
            </a:r>
            <a:r>
              <a:rPr lang="en-US" sz="2400" dirty="0" err="1">
                <a:effectLst>
                  <a:outerShdw blurRad="38100" dist="38100" dir="2700000" algn="tl">
                    <a:srgbClr val="000000">
                      <a:alpha val="43137"/>
                    </a:srgbClr>
                  </a:outerShdw>
                </a:effectLst>
                <a:latin typeface="UTM Neo Sans Intel" pitchFamily="18" charset="0"/>
              </a:rPr>
              <a:t>ông</a:t>
            </a:r>
            <a:r>
              <a:rPr lang="en-US" sz="2400" dirty="0">
                <a:effectLst>
                  <a:outerShdw blurRad="38100" dist="38100" dir="2700000" algn="tl">
                    <a:srgbClr val="000000">
                      <a:alpha val="43137"/>
                    </a:srgbClr>
                  </a:outerShdw>
                </a:effectLst>
                <a:latin typeface="UTM Neo Sans Intel" pitchFamily="18" charset="0"/>
              </a:rPr>
              <a:t> </a:t>
            </a:r>
            <a:r>
              <a:rPr lang="en-US" sz="2400" dirty="0" err="1">
                <a:effectLst>
                  <a:outerShdw blurRad="38100" dist="38100" dir="2700000" algn="tl">
                    <a:srgbClr val="000000">
                      <a:alpha val="43137"/>
                    </a:srgbClr>
                  </a:outerShdw>
                </a:effectLst>
                <a:latin typeface="UTM Neo Sans Intel" pitchFamily="18" charset="0"/>
              </a:rPr>
              <a:t>Lìn</a:t>
            </a:r>
            <a:r>
              <a:rPr lang="en-US" sz="2400" dirty="0">
                <a:effectLst>
                  <a:outerShdw blurRad="38100" dist="38100" dir="2700000" algn="tl">
                    <a:srgbClr val="000000">
                      <a:alpha val="43137"/>
                    </a:srgbClr>
                  </a:outerShdw>
                </a:effectLst>
                <a:latin typeface="UTM Neo Sans Intel" pitchFamily="18" charset="0"/>
              </a:rPr>
              <a:t> </a:t>
            </a:r>
            <a:r>
              <a:rPr lang="en-US" sz="2400" dirty="0" err="1">
                <a:effectLst>
                  <a:outerShdw blurRad="38100" dist="38100" dir="2700000" algn="tl">
                    <a:srgbClr val="000000">
                      <a:alpha val="43137"/>
                    </a:srgbClr>
                  </a:outerShdw>
                </a:effectLst>
                <a:latin typeface="UTM Neo Sans Intel" pitchFamily="18" charset="0"/>
              </a:rPr>
              <a:t>cần</a:t>
            </a:r>
            <a:r>
              <a:rPr lang="en-US" sz="2400" dirty="0">
                <a:effectLst>
                  <a:outerShdw blurRad="38100" dist="38100" dir="2700000" algn="tl">
                    <a:srgbClr val="000000">
                      <a:alpha val="43137"/>
                    </a:srgbClr>
                  </a:outerShdw>
                </a:effectLst>
                <a:latin typeface="UTM Neo Sans Intel" pitchFamily="18" charset="0"/>
              </a:rPr>
              <a:t> </a:t>
            </a:r>
            <a:r>
              <a:rPr lang="en-US" sz="2400" dirty="0" err="1">
                <a:effectLst>
                  <a:outerShdw blurRad="38100" dist="38100" dir="2700000" algn="tl">
                    <a:srgbClr val="000000">
                      <a:alpha val="43137"/>
                    </a:srgbClr>
                  </a:outerShdw>
                </a:effectLst>
                <a:latin typeface="UTM Neo Sans Intel" pitchFamily="18" charset="0"/>
              </a:rPr>
              <a:t>cù</a:t>
            </a:r>
            <a:r>
              <a:rPr lang="en-US" sz="2400" dirty="0">
                <a:effectLst>
                  <a:outerShdw blurRad="38100" dist="38100" dir="2700000" algn="tl">
                    <a:srgbClr val="000000">
                      <a:alpha val="43137"/>
                    </a:srgbClr>
                  </a:outerShdw>
                </a:effectLst>
                <a:latin typeface="UTM Neo Sans Intel" pitchFamily="18" charset="0"/>
              </a:rPr>
              <a:t>, </a:t>
            </a:r>
            <a:r>
              <a:rPr lang="en-US" sz="2400" dirty="0" err="1">
                <a:effectLst>
                  <a:outerShdw blurRad="38100" dist="38100" dir="2700000" algn="tl">
                    <a:srgbClr val="000000">
                      <a:alpha val="43137"/>
                    </a:srgbClr>
                  </a:outerShdw>
                </a:effectLst>
                <a:latin typeface="UTM Neo Sans Intel" pitchFamily="18" charset="0"/>
              </a:rPr>
              <a:t>sáng</a:t>
            </a:r>
            <a:r>
              <a:rPr lang="en-US" sz="2400" dirty="0">
                <a:effectLst>
                  <a:outerShdw blurRad="38100" dist="38100" dir="2700000" algn="tl">
                    <a:srgbClr val="000000">
                      <a:alpha val="43137"/>
                    </a:srgbClr>
                  </a:outerShdw>
                </a:effectLst>
                <a:latin typeface="UTM Neo Sans Intel" pitchFamily="18" charset="0"/>
              </a:rPr>
              <a:t> </a:t>
            </a:r>
            <a:r>
              <a:rPr lang="en-US" sz="2400" dirty="0" err="1">
                <a:effectLst>
                  <a:outerShdw blurRad="38100" dist="38100" dir="2700000" algn="tl">
                    <a:srgbClr val="000000">
                      <a:alpha val="43137"/>
                    </a:srgbClr>
                  </a:outerShdw>
                </a:effectLst>
                <a:latin typeface="UTM Neo Sans Intel" pitchFamily="18" charset="0"/>
              </a:rPr>
              <a:t>tạo</a:t>
            </a:r>
            <a:r>
              <a:rPr lang="en-US" sz="2400" dirty="0">
                <a:effectLst>
                  <a:outerShdw blurRad="38100" dist="38100" dir="2700000" algn="tl">
                    <a:srgbClr val="000000">
                      <a:alpha val="43137"/>
                    </a:srgbClr>
                  </a:outerShdw>
                </a:effectLst>
                <a:latin typeface="UTM Neo Sans Intel" pitchFamily="18" charset="0"/>
              </a:rPr>
              <a:t>, </a:t>
            </a:r>
            <a:r>
              <a:rPr lang="en-US" sz="2400" dirty="0" err="1">
                <a:effectLst>
                  <a:outerShdw blurRad="38100" dist="38100" dir="2700000" algn="tl">
                    <a:srgbClr val="000000">
                      <a:alpha val="43137"/>
                    </a:srgbClr>
                  </a:outerShdw>
                </a:effectLst>
                <a:latin typeface="UTM Neo Sans Intel" pitchFamily="18" charset="0"/>
              </a:rPr>
              <a:t>dám</a:t>
            </a:r>
            <a:r>
              <a:rPr lang="en-US" sz="2400" dirty="0">
                <a:effectLst>
                  <a:outerShdw blurRad="38100" dist="38100" dir="2700000" algn="tl">
                    <a:srgbClr val="000000">
                      <a:alpha val="43137"/>
                    </a:srgbClr>
                  </a:outerShdw>
                </a:effectLst>
                <a:latin typeface="UTM Neo Sans Intel" pitchFamily="18" charset="0"/>
              </a:rPr>
              <a:t> </a:t>
            </a:r>
            <a:r>
              <a:rPr lang="en-US" sz="2400" dirty="0" err="1">
                <a:effectLst>
                  <a:outerShdw blurRad="38100" dist="38100" dir="2700000" algn="tl">
                    <a:srgbClr val="000000">
                      <a:alpha val="43137"/>
                    </a:srgbClr>
                  </a:outerShdw>
                </a:effectLst>
                <a:latin typeface="UTM Neo Sans Intel" pitchFamily="18" charset="0"/>
              </a:rPr>
              <a:t>thay</a:t>
            </a:r>
            <a:r>
              <a:rPr lang="en-US" sz="2400" dirty="0">
                <a:effectLst>
                  <a:outerShdw blurRad="38100" dist="38100" dir="2700000" algn="tl">
                    <a:srgbClr val="000000">
                      <a:alpha val="43137"/>
                    </a:srgbClr>
                  </a:outerShdw>
                </a:effectLst>
                <a:latin typeface="UTM Neo Sans Intel" pitchFamily="18" charset="0"/>
              </a:rPr>
              <a:t> </a:t>
            </a:r>
            <a:r>
              <a:rPr lang="en-US" sz="2400" dirty="0" err="1">
                <a:effectLst>
                  <a:outerShdw blurRad="38100" dist="38100" dir="2700000" algn="tl">
                    <a:srgbClr val="000000">
                      <a:alpha val="43137"/>
                    </a:srgbClr>
                  </a:outerShdw>
                </a:effectLst>
                <a:latin typeface="UTM Neo Sans Intel" pitchFamily="18" charset="0"/>
              </a:rPr>
              <a:t>đổi</a:t>
            </a:r>
            <a:r>
              <a:rPr lang="en-US" sz="2400" dirty="0">
                <a:effectLst>
                  <a:outerShdw blurRad="38100" dist="38100" dir="2700000" algn="tl">
                    <a:srgbClr val="000000">
                      <a:alpha val="43137"/>
                    </a:srgbClr>
                  </a:outerShdw>
                </a:effectLst>
                <a:latin typeface="UTM Neo Sans Intel" pitchFamily="18" charset="0"/>
              </a:rPr>
              <a:t> </a:t>
            </a:r>
            <a:r>
              <a:rPr lang="en-US" sz="2400" dirty="0" err="1">
                <a:effectLst>
                  <a:outerShdw blurRad="38100" dist="38100" dir="2700000" algn="tl">
                    <a:srgbClr val="000000">
                      <a:alpha val="43137"/>
                    </a:srgbClr>
                  </a:outerShdw>
                </a:effectLst>
                <a:latin typeface="UTM Neo Sans Intel" pitchFamily="18" charset="0"/>
              </a:rPr>
              <a:t>tập</a:t>
            </a:r>
            <a:r>
              <a:rPr lang="en-US" sz="2400" dirty="0">
                <a:effectLst>
                  <a:outerShdw blurRad="38100" dist="38100" dir="2700000" algn="tl">
                    <a:srgbClr val="000000">
                      <a:alpha val="43137"/>
                    </a:srgbClr>
                  </a:outerShdw>
                </a:effectLst>
                <a:latin typeface="UTM Neo Sans Intel" pitchFamily="18" charset="0"/>
              </a:rPr>
              <a:t> </a:t>
            </a:r>
            <a:r>
              <a:rPr lang="en-US" sz="2400" dirty="0" err="1">
                <a:effectLst>
                  <a:outerShdw blurRad="38100" dist="38100" dir="2700000" algn="tl">
                    <a:srgbClr val="000000">
                      <a:alpha val="43137"/>
                    </a:srgbClr>
                  </a:outerShdw>
                </a:effectLst>
                <a:latin typeface="UTM Neo Sans Intel" pitchFamily="18" charset="0"/>
              </a:rPr>
              <a:t>quán</a:t>
            </a:r>
            <a:r>
              <a:rPr lang="en-US" sz="2400" dirty="0">
                <a:effectLst>
                  <a:outerShdw blurRad="38100" dist="38100" dir="2700000" algn="tl">
                    <a:srgbClr val="000000">
                      <a:alpha val="43137"/>
                    </a:srgbClr>
                  </a:outerShdw>
                </a:effectLst>
                <a:latin typeface="UTM Neo Sans Intel" pitchFamily="18" charset="0"/>
              </a:rPr>
              <a:t> </a:t>
            </a:r>
            <a:r>
              <a:rPr lang="en-US" sz="2400" dirty="0" err="1">
                <a:effectLst>
                  <a:outerShdw blurRad="38100" dist="38100" dir="2700000" algn="tl">
                    <a:srgbClr val="000000">
                      <a:alpha val="43137"/>
                    </a:srgbClr>
                  </a:outerShdw>
                </a:effectLst>
                <a:latin typeface="UTM Neo Sans Intel" pitchFamily="18" charset="0"/>
              </a:rPr>
              <a:t>canh</a:t>
            </a:r>
            <a:r>
              <a:rPr lang="en-US" sz="2400" dirty="0">
                <a:effectLst>
                  <a:outerShdw blurRad="38100" dist="38100" dir="2700000" algn="tl">
                    <a:srgbClr val="000000">
                      <a:alpha val="43137"/>
                    </a:srgbClr>
                  </a:outerShdw>
                </a:effectLst>
                <a:latin typeface="UTM Neo Sans Intel" pitchFamily="18" charset="0"/>
              </a:rPr>
              <a:t> </a:t>
            </a:r>
            <a:r>
              <a:rPr lang="en-US" sz="2400" dirty="0" err="1">
                <a:effectLst>
                  <a:outerShdw blurRad="38100" dist="38100" dir="2700000" algn="tl">
                    <a:srgbClr val="000000">
                      <a:alpha val="43137"/>
                    </a:srgbClr>
                  </a:outerShdw>
                </a:effectLst>
                <a:latin typeface="UTM Neo Sans Intel" pitchFamily="18" charset="0"/>
              </a:rPr>
              <a:t>tác</a:t>
            </a:r>
            <a:r>
              <a:rPr lang="en-US" sz="2400" dirty="0">
                <a:effectLst>
                  <a:outerShdw blurRad="38100" dist="38100" dir="2700000" algn="tl">
                    <a:srgbClr val="000000">
                      <a:alpha val="43137"/>
                    </a:srgbClr>
                  </a:outerShdw>
                </a:effectLst>
                <a:latin typeface="UTM Neo Sans Intel" pitchFamily="18" charset="0"/>
              </a:rPr>
              <a:t> </a:t>
            </a:r>
            <a:r>
              <a:rPr lang="en-US" sz="2400" dirty="0" err="1">
                <a:effectLst>
                  <a:outerShdw blurRad="38100" dist="38100" dir="2700000" algn="tl">
                    <a:srgbClr val="000000">
                      <a:alpha val="43137"/>
                    </a:srgbClr>
                  </a:outerShdw>
                </a:effectLst>
                <a:latin typeface="UTM Neo Sans Intel" pitchFamily="18" charset="0"/>
              </a:rPr>
              <a:t>của</a:t>
            </a:r>
            <a:r>
              <a:rPr lang="en-US" sz="2400" dirty="0">
                <a:effectLst>
                  <a:outerShdw blurRad="38100" dist="38100" dir="2700000" algn="tl">
                    <a:srgbClr val="000000">
                      <a:alpha val="43137"/>
                    </a:srgbClr>
                  </a:outerShdw>
                </a:effectLst>
                <a:latin typeface="UTM Neo Sans Intel" pitchFamily="18" charset="0"/>
              </a:rPr>
              <a:t> </a:t>
            </a:r>
            <a:r>
              <a:rPr lang="en-US" sz="2400" dirty="0" err="1">
                <a:effectLst>
                  <a:outerShdw blurRad="38100" dist="38100" dir="2700000" algn="tl">
                    <a:srgbClr val="000000">
                      <a:alpha val="43137"/>
                    </a:srgbClr>
                  </a:outerShdw>
                </a:effectLst>
                <a:latin typeface="UTM Neo Sans Intel" pitchFamily="18" charset="0"/>
              </a:rPr>
              <a:t>cả</a:t>
            </a:r>
            <a:r>
              <a:rPr lang="en-US" sz="2400" dirty="0">
                <a:effectLst>
                  <a:outerShdw blurRad="38100" dist="38100" dir="2700000" algn="tl">
                    <a:srgbClr val="000000">
                      <a:alpha val="43137"/>
                    </a:srgbClr>
                  </a:outerShdw>
                </a:effectLst>
                <a:latin typeface="UTM Neo Sans Intel" pitchFamily="18" charset="0"/>
              </a:rPr>
              <a:t> </a:t>
            </a:r>
            <a:r>
              <a:rPr lang="en-US" sz="2400" dirty="0" err="1">
                <a:effectLst>
                  <a:outerShdw blurRad="38100" dist="38100" dir="2700000" algn="tl">
                    <a:srgbClr val="000000">
                      <a:alpha val="43137"/>
                    </a:srgbClr>
                  </a:outerShdw>
                </a:effectLst>
                <a:latin typeface="UTM Neo Sans Intel" pitchFamily="18" charset="0"/>
              </a:rPr>
              <a:t>một</a:t>
            </a:r>
            <a:r>
              <a:rPr lang="en-US" sz="2400" dirty="0">
                <a:effectLst>
                  <a:outerShdw blurRad="38100" dist="38100" dir="2700000" algn="tl">
                    <a:srgbClr val="000000">
                      <a:alpha val="43137"/>
                    </a:srgbClr>
                  </a:outerShdw>
                </a:effectLst>
                <a:latin typeface="UTM Neo Sans Intel" pitchFamily="18" charset="0"/>
              </a:rPr>
              <a:t> </a:t>
            </a:r>
            <a:r>
              <a:rPr lang="en-US" sz="2400" dirty="0" err="1">
                <a:effectLst>
                  <a:outerShdw blurRad="38100" dist="38100" dir="2700000" algn="tl">
                    <a:srgbClr val="000000">
                      <a:alpha val="43137"/>
                    </a:srgbClr>
                  </a:outerShdw>
                </a:effectLst>
                <a:latin typeface="UTM Neo Sans Intel" pitchFamily="18" charset="0"/>
              </a:rPr>
              <a:t>vùng</a:t>
            </a:r>
            <a:r>
              <a:rPr lang="en-US" sz="2400" dirty="0">
                <a:effectLst>
                  <a:outerShdw blurRad="38100" dist="38100" dir="2700000" algn="tl">
                    <a:srgbClr val="000000">
                      <a:alpha val="43137"/>
                    </a:srgbClr>
                  </a:outerShdw>
                </a:effectLst>
                <a:latin typeface="UTM Neo Sans Intel" pitchFamily="18" charset="0"/>
              </a:rPr>
              <a:t>, </a:t>
            </a:r>
            <a:r>
              <a:rPr lang="en-US" sz="2400" dirty="0" err="1">
                <a:effectLst>
                  <a:outerShdw blurRad="38100" dist="38100" dir="2700000" algn="tl">
                    <a:srgbClr val="000000">
                      <a:alpha val="43137"/>
                    </a:srgbClr>
                  </a:outerShdw>
                </a:effectLst>
                <a:latin typeface="UTM Neo Sans Intel" pitchFamily="18" charset="0"/>
              </a:rPr>
              <a:t>làm</a:t>
            </a:r>
            <a:r>
              <a:rPr lang="en-US" sz="2400" dirty="0">
                <a:effectLst>
                  <a:outerShdw blurRad="38100" dist="38100" dir="2700000" algn="tl">
                    <a:srgbClr val="000000">
                      <a:alpha val="43137"/>
                    </a:srgbClr>
                  </a:outerShdw>
                </a:effectLst>
                <a:latin typeface="UTM Neo Sans Intel" pitchFamily="18" charset="0"/>
              </a:rPr>
              <a:t> </a:t>
            </a:r>
            <a:r>
              <a:rPr lang="en-US" sz="2400" dirty="0" err="1">
                <a:effectLst>
                  <a:outerShdw blurRad="38100" dist="38100" dir="2700000" algn="tl">
                    <a:srgbClr val="000000">
                      <a:alpha val="43137"/>
                    </a:srgbClr>
                  </a:outerShdw>
                </a:effectLst>
                <a:latin typeface="UTM Neo Sans Intel" pitchFamily="18" charset="0"/>
              </a:rPr>
              <a:t>thay</a:t>
            </a:r>
            <a:r>
              <a:rPr lang="en-US" sz="2400" dirty="0">
                <a:effectLst>
                  <a:outerShdw blurRad="38100" dist="38100" dir="2700000" algn="tl">
                    <a:srgbClr val="000000">
                      <a:alpha val="43137"/>
                    </a:srgbClr>
                  </a:outerShdw>
                </a:effectLst>
                <a:latin typeface="UTM Neo Sans Intel" pitchFamily="18" charset="0"/>
              </a:rPr>
              <a:t> </a:t>
            </a:r>
            <a:r>
              <a:rPr lang="en-US" sz="2400" dirty="0" err="1">
                <a:effectLst>
                  <a:outerShdw blurRad="38100" dist="38100" dir="2700000" algn="tl">
                    <a:srgbClr val="000000">
                      <a:alpha val="43137"/>
                    </a:srgbClr>
                  </a:outerShdw>
                </a:effectLst>
                <a:latin typeface="UTM Neo Sans Intel" pitchFamily="18" charset="0"/>
              </a:rPr>
              <a:t>đổi</a:t>
            </a:r>
            <a:r>
              <a:rPr lang="en-US" sz="2400" dirty="0">
                <a:effectLst>
                  <a:outerShdw blurRad="38100" dist="38100" dir="2700000" algn="tl">
                    <a:srgbClr val="000000">
                      <a:alpha val="43137"/>
                    </a:srgbClr>
                  </a:outerShdw>
                </a:effectLst>
                <a:latin typeface="UTM Neo Sans Intel" pitchFamily="18" charset="0"/>
              </a:rPr>
              <a:t> </a:t>
            </a:r>
            <a:r>
              <a:rPr lang="en-US" sz="2400" dirty="0" err="1">
                <a:effectLst>
                  <a:outerShdw blurRad="38100" dist="38100" dir="2700000" algn="tl">
                    <a:srgbClr val="000000">
                      <a:alpha val="43137"/>
                    </a:srgbClr>
                  </a:outerShdw>
                </a:effectLst>
                <a:latin typeface="UTM Neo Sans Intel" pitchFamily="18" charset="0"/>
              </a:rPr>
              <a:t>cuộc</a:t>
            </a:r>
            <a:r>
              <a:rPr lang="en-US" sz="2400" dirty="0">
                <a:effectLst>
                  <a:outerShdw blurRad="38100" dist="38100" dir="2700000" algn="tl">
                    <a:srgbClr val="000000">
                      <a:alpha val="43137"/>
                    </a:srgbClr>
                  </a:outerShdw>
                </a:effectLst>
                <a:latin typeface="UTM Neo Sans Intel" pitchFamily="18" charset="0"/>
              </a:rPr>
              <a:t> </a:t>
            </a:r>
            <a:r>
              <a:rPr lang="en-US" sz="2400" dirty="0" err="1">
                <a:effectLst>
                  <a:outerShdw blurRad="38100" dist="38100" dir="2700000" algn="tl">
                    <a:srgbClr val="000000">
                      <a:alpha val="43137"/>
                    </a:srgbClr>
                  </a:outerShdw>
                </a:effectLst>
                <a:latin typeface="UTM Neo Sans Intel" pitchFamily="18" charset="0"/>
              </a:rPr>
              <a:t>sống</a:t>
            </a:r>
            <a:r>
              <a:rPr lang="en-US" sz="2400" dirty="0">
                <a:effectLst>
                  <a:outerShdw blurRad="38100" dist="38100" dir="2700000" algn="tl">
                    <a:srgbClr val="000000">
                      <a:alpha val="43137"/>
                    </a:srgbClr>
                  </a:outerShdw>
                </a:effectLst>
                <a:latin typeface="UTM Neo Sans Intel" pitchFamily="18" charset="0"/>
              </a:rPr>
              <a:t> </a:t>
            </a:r>
            <a:r>
              <a:rPr lang="en-US" sz="2400" dirty="0" err="1">
                <a:effectLst>
                  <a:outerShdw blurRad="38100" dist="38100" dir="2700000" algn="tl">
                    <a:srgbClr val="000000">
                      <a:alpha val="43137"/>
                    </a:srgbClr>
                  </a:outerShdw>
                </a:effectLst>
                <a:latin typeface="UTM Neo Sans Intel" pitchFamily="18" charset="0"/>
              </a:rPr>
              <a:t>của</a:t>
            </a:r>
            <a:r>
              <a:rPr lang="en-US" sz="2400" dirty="0">
                <a:effectLst>
                  <a:outerShdw blurRad="38100" dist="38100" dir="2700000" algn="tl">
                    <a:srgbClr val="000000">
                      <a:alpha val="43137"/>
                    </a:srgbClr>
                  </a:outerShdw>
                </a:effectLst>
                <a:latin typeface="UTM Neo Sans Intel" pitchFamily="18" charset="0"/>
              </a:rPr>
              <a:t> </a:t>
            </a:r>
            <a:r>
              <a:rPr lang="en-US" sz="2400" dirty="0" err="1">
                <a:effectLst>
                  <a:outerShdw blurRad="38100" dist="38100" dir="2700000" algn="tl">
                    <a:srgbClr val="000000">
                      <a:alpha val="43137"/>
                    </a:srgbClr>
                  </a:outerShdw>
                </a:effectLst>
                <a:latin typeface="UTM Neo Sans Intel" pitchFamily="18" charset="0"/>
              </a:rPr>
              <a:t>cả</a:t>
            </a:r>
            <a:r>
              <a:rPr lang="en-US" sz="2400" dirty="0">
                <a:effectLst>
                  <a:outerShdw blurRad="38100" dist="38100" dir="2700000" algn="tl">
                    <a:srgbClr val="000000">
                      <a:alpha val="43137"/>
                    </a:srgbClr>
                  </a:outerShdw>
                </a:effectLst>
                <a:latin typeface="UTM Neo Sans Intel" pitchFamily="18" charset="0"/>
              </a:rPr>
              <a:t> </a:t>
            </a:r>
            <a:r>
              <a:rPr lang="en-US" sz="2400" dirty="0" err="1">
                <a:effectLst>
                  <a:outerShdw blurRad="38100" dist="38100" dir="2700000" algn="tl">
                    <a:srgbClr val="000000">
                      <a:alpha val="43137"/>
                    </a:srgbClr>
                  </a:outerShdw>
                </a:effectLst>
                <a:latin typeface="UTM Neo Sans Intel" pitchFamily="18" charset="0"/>
              </a:rPr>
              <a:t>thôn</a:t>
            </a:r>
            <a:r>
              <a:rPr lang="en-US" sz="2400" dirty="0">
                <a:effectLst>
                  <a:outerShdw blurRad="38100" dist="38100" dir="2700000" algn="tl">
                    <a:srgbClr val="000000">
                      <a:alpha val="43137"/>
                    </a:srgbClr>
                  </a:outerShdw>
                </a:effectLst>
                <a:latin typeface="UTM Neo Sans Intel" pitchFamily="18" charset="0"/>
              </a:rPr>
              <a:t>. </a:t>
            </a:r>
          </a:p>
          <a:p>
            <a:pPr algn="just">
              <a:spcBef>
                <a:spcPts val="1200"/>
              </a:spcBef>
            </a:pPr>
            <a:r>
              <a:rPr lang="en-US" sz="2400" dirty="0">
                <a:effectLst>
                  <a:outerShdw blurRad="38100" dist="38100" dir="2700000" algn="tl">
                    <a:srgbClr val="000000">
                      <a:alpha val="43137"/>
                    </a:srgbClr>
                  </a:outerShdw>
                </a:effectLst>
                <a:latin typeface="UTM Neo Sans Intel" pitchFamily="18" charset="0"/>
              </a:rPr>
              <a:t>- </a:t>
            </a:r>
            <a:r>
              <a:rPr lang="en-US" sz="2400" dirty="0" err="1">
                <a:effectLst>
                  <a:outerShdw blurRad="38100" dist="38100" dir="2700000" algn="tl">
                    <a:srgbClr val="000000">
                      <a:alpha val="43137"/>
                    </a:srgbClr>
                  </a:outerShdw>
                </a:effectLst>
                <a:latin typeface="UTM Neo Sans Intel" pitchFamily="18" charset="0"/>
              </a:rPr>
              <a:t>Thấy</a:t>
            </a:r>
            <a:r>
              <a:rPr lang="en-US" sz="2400" dirty="0">
                <a:effectLst>
                  <a:outerShdw blurRad="38100" dist="38100" dir="2700000" algn="tl">
                    <a:srgbClr val="000000">
                      <a:alpha val="43137"/>
                    </a:srgbClr>
                  </a:outerShdw>
                </a:effectLst>
                <a:latin typeface="UTM Neo Sans Intel" pitchFamily="18" charset="0"/>
              </a:rPr>
              <a:t> </a:t>
            </a:r>
            <a:r>
              <a:rPr lang="en-US" sz="2400" dirty="0" err="1">
                <a:effectLst>
                  <a:outerShdw blurRad="38100" dist="38100" dir="2700000" algn="tl">
                    <a:srgbClr val="000000">
                      <a:alpha val="43137"/>
                    </a:srgbClr>
                  </a:outerShdw>
                </a:effectLst>
                <a:latin typeface="UTM Neo Sans Intel" pitchFamily="18" charset="0"/>
              </a:rPr>
              <a:t>được</a:t>
            </a:r>
            <a:r>
              <a:rPr lang="en-US" sz="2400" dirty="0">
                <a:effectLst>
                  <a:outerShdw blurRad="38100" dist="38100" dir="2700000" algn="tl">
                    <a:srgbClr val="000000">
                      <a:alpha val="43137"/>
                    </a:srgbClr>
                  </a:outerShdw>
                </a:effectLst>
                <a:latin typeface="UTM Neo Sans Intel" pitchFamily="18" charset="0"/>
              </a:rPr>
              <a:t> </a:t>
            </a:r>
            <a:r>
              <a:rPr lang="en-US" sz="2400" dirty="0" err="1">
                <a:effectLst>
                  <a:outerShdw blurRad="38100" dist="38100" dir="2700000" algn="tl">
                    <a:srgbClr val="000000">
                      <a:alpha val="43137"/>
                    </a:srgbClr>
                  </a:outerShdw>
                </a:effectLst>
                <a:latin typeface="UTM Neo Sans Intel" pitchFamily="18" charset="0"/>
              </a:rPr>
              <a:t>tấm</a:t>
            </a:r>
            <a:r>
              <a:rPr lang="en-US" sz="2400" dirty="0">
                <a:effectLst>
                  <a:outerShdw blurRad="38100" dist="38100" dir="2700000" algn="tl">
                    <a:srgbClr val="000000">
                      <a:alpha val="43137"/>
                    </a:srgbClr>
                  </a:outerShdw>
                </a:effectLst>
                <a:latin typeface="UTM Neo Sans Intel" pitchFamily="18" charset="0"/>
              </a:rPr>
              <a:t> </a:t>
            </a:r>
            <a:r>
              <a:rPr lang="en-US" sz="2400" dirty="0" err="1">
                <a:effectLst>
                  <a:outerShdw blurRad="38100" dist="38100" dir="2700000" algn="tl">
                    <a:srgbClr val="000000">
                      <a:alpha val="43137"/>
                    </a:srgbClr>
                  </a:outerShdw>
                </a:effectLst>
                <a:latin typeface="UTM Neo Sans Intel" pitchFamily="18" charset="0"/>
              </a:rPr>
              <a:t>gương</a:t>
            </a:r>
            <a:r>
              <a:rPr lang="en-US" sz="2400" dirty="0">
                <a:effectLst>
                  <a:outerShdw blurRad="38100" dist="38100" dir="2700000" algn="tl">
                    <a:srgbClr val="000000">
                      <a:alpha val="43137"/>
                    </a:srgbClr>
                  </a:outerShdw>
                </a:effectLst>
                <a:latin typeface="UTM Neo Sans Intel" pitchFamily="18" charset="0"/>
              </a:rPr>
              <a:t> </a:t>
            </a:r>
            <a:r>
              <a:rPr lang="en-US" sz="2400" dirty="0" err="1">
                <a:effectLst>
                  <a:outerShdw blurRad="38100" dist="38100" dir="2700000" algn="tl">
                    <a:srgbClr val="000000">
                      <a:alpha val="43137"/>
                    </a:srgbClr>
                  </a:outerShdw>
                </a:effectLst>
                <a:latin typeface="UTM Neo Sans Intel" pitchFamily="18" charset="0"/>
              </a:rPr>
              <a:t>sáng</a:t>
            </a:r>
            <a:r>
              <a:rPr lang="en-US" sz="2400" dirty="0">
                <a:effectLst>
                  <a:outerShdw blurRad="38100" dist="38100" dir="2700000" algn="tl">
                    <a:srgbClr val="000000">
                      <a:alpha val="43137"/>
                    </a:srgbClr>
                  </a:outerShdw>
                </a:effectLst>
                <a:latin typeface="UTM Neo Sans Intel" pitchFamily="18" charset="0"/>
              </a:rPr>
              <a:t> </a:t>
            </a:r>
            <a:r>
              <a:rPr lang="en-US" sz="2400" dirty="0" err="1">
                <a:effectLst>
                  <a:outerShdw blurRad="38100" dist="38100" dir="2700000" algn="tl">
                    <a:srgbClr val="000000">
                      <a:alpha val="43137"/>
                    </a:srgbClr>
                  </a:outerShdw>
                </a:effectLst>
                <a:latin typeface="UTM Neo Sans Intel" pitchFamily="18" charset="0"/>
              </a:rPr>
              <a:t>về</a:t>
            </a:r>
            <a:r>
              <a:rPr lang="en-US" sz="2400" dirty="0">
                <a:effectLst>
                  <a:outerShdw blurRad="38100" dist="38100" dir="2700000" algn="tl">
                    <a:srgbClr val="000000">
                      <a:alpha val="43137"/>
                    </a:srgbClr>
                  </a:outerShdw>
                </a:effectLst>
                <a:latin typeface="UTM Neo Sans Intel" pitchFamily="18" charset="0"/>
              </a:rPr>
              <a:t> </a:t>
            </a:r>
            <a:r>
              <a:rPr lang="en-US" sz="2400" dirty="0" err="1">
                <a:effectLst>
                  <a:outerShdw blurRad="38100" dist="38100" dir="2700000" algn="tl">
                    <a:srgbClr val="000000">
                      <a:alpha val="43137"/>
                    </a:srgbClr>
                  </a:outerShdw>
                </a:effectLst>
                <a:latin typeface="UTM Neo Sans Intel" pitchFamily="18" charset="0"/>
              </a:rPr>
              <a:t>bảo</a:t>
            </a:r>
            <a:r>
              <a:rPr lang="en-US" sz="2400" dirty="0">
                <a:effectLst>
                  <a:outerShdw blurRad="38100" dist="38100" dir="2700000" algn="tl">
                    <a:srgbClr val="000000">
                      <a:alpha val="43137"/>
                    </a:srgbClr>
                  </a:outerShdw>
                </a:effectLst>
                <a:latin typeface="UTM Neo Sans Intel" pitchFamily="18" charset="0"/>
              </a:rPr>
              <a:t> </a:t>
            </a:r>
            <a:r>
              <a:rPr lang="en-US" sz="2400" dirty="0" err="1">
                <a:effectLst>
                  <a:outerShdw blurRad="38100" dist="38100" dir="2700000" algn="tl">
                    <a:srgbClr val="000000">
                      <a:alpha val="43137"/>
                    </a:srgbClr>
                  </a:outerShdw>
                </a:effectLst>
                <a:latin typeface="UTM Neo Sans Intel" pitchFamily="18" charset="0"/>
              </a:rPr>
              <a:t>vệ</a:t>
            </a:r>
            <a:r>
              <a:rPr lang="en-US" sz="2400" dirty="0">
                <a:effectLst>
                  <a:outerShdw blurRad="38100" dist="38100" dir="2700000" algn="tl">
                    <a:srgbClr val="000000">
                      <a:alpha val="43137"/>
                    </a:srgbClr>
                  </a:outerShdw>
                </a:effectLst>
                <a:latin typeface="UTM Neo Sans Intel" pitchFamily="18" charset="0"/>
              </a:rPr>
              <a:t> </a:t>
            </a:r>
            <a:r>
              <a:rPr lang="en-US" sz="2400" dirty="0" err="1">
                <a:effectLst>
                  <a:outerShdw blurRad="38100" dist="38100" dir="2700000" algn="tl">
                    <a:srgbClr val="000000">
                      <a:alpha val="43137"/>
                    </a:srgbClr>
                  </a:outerShdw>
                </a:effectLst>
                <a:latin typeface="UTM Neo Sans Intel" pitchFamily="18" charset="0"/>
              </a:rPr>
              <a:t>thiên</a:t>
            </a:r>
            <a:r>
              <a:rPr lang="en-US" sz="2400" dirty="0">
                <a:effectLst>
                  <a:outerShdw blurRad="38100" dist="38100" dir="2700000" algn="tl">
                    <a:srgbClr val="000000">
                      <a:alpha val="43137"/>
                    </a:srgbClr>
                  </a:outerShdw>
                </a:effectLst>
                <a:latin typeface="UTM Neo Sans Intel" pitchFamily="18" charset="0"/>
              </a:rPr>
              <a:t> </a:t>
            </a:r>
            <a:r>
              <a:rPr lang="en-US" sz="2400" dirty="0" err="1">
                <a:effectLst>
                  <a:outerShdw blurRad="38100" dist="38100" dir="2700000" algn="tl">
                    <a:srgbClr val="000000">
                      <a:alpha val="43137"/>
                    </a:srgbClr>
                  </a:outerShdw>
                </a:effectLst>
                <a:latin typeface="UTM Neo Sans Intel" pitchFamily="18" charset="0"/>
              </a:rPr>
              <a:t>nhiên</a:t>
            </a:r>
            <a:r>
              <a:rPr lang="en-US" sz="2400" dirty="0">
                <a:effectLst>
                  <a:outerShdw blurRad="38100" dist="38100" dir="2700000" algn="tl">
                    <a:srgbClr val="000000">
                      <a:alpha val="43137"/>
                    </a:srgbClr>
                  </a:outerShdw>
                </a:effectLst>
                <a:latin typeface="UTM Neo Sans Intel" pitchFamily="18" charset="0"/>
              </a:rPr>
              <a:t> </a:t>
            </a:r>
            <a:r>
              <a:rPr lang="en-US" sz="2400" dirty="0" err="1">
                <a:effectLst>
                  <a:outerShdw blurRad="38100" dist="38100" dir="2700000" algn="tl">
                    <a:srgbClr val="000000">
                      <a:alpha val="43137"/>
                    </a:srgbClr>
                  </a:outerShdw>
                </a:effectLst>
                <a:latin typeface="UTM Neo Sans Intel" pitchFamily="18" charset="0"/>
              </a:rPr>
              <a:t>và</a:t>
            </a:r>
            <a:r>
              <a:rPr lang="en-US" sz="2400" dirty="0">
                <a:effectLst>
                  <a:outerShdw blurRad="38100" dist="38100" dir="2700000" algn="tl">
                    <a:srgbClr val="000000">
                      <a:alpha val="43137"/>
                    </a:srgbClr>
                  </a:outerShdw>
                </a:effectLst>
                <a:latin typeface="UTM Neo Sans Intel" pitchFamily="18" charset="0"/>
              </a:rPr>
              <a:t> </a:t>
            </a:r>
            <a:r>
              <a:rPr lang="en-US" sz="2400" dirty="0" err="1">
                <a:effectLst>
                  <a:outerShdw blurRad="38100" dist="38100" dir="2700000" algn="tl">
                    <a:srgbClr val="000000">
                      <a:alpha val="43137"/>
                    </a:srgbClr>
                  </a:outerShdw>
                </a:effectLst>
                <a:latin typeface="UTM Neo Sans Intel" pitchFamily="18" charset="0"/>
              </a:rPr>
              <a:t>trồng</a:t>
            </a:r>
            <a:r>
              <a:rPr lang="en-US" sz="2400" dirty="0">
                <a:effectLst>
                  <a:outerShdw blurRad="38100" dist="38100" dir="2700000" algn="tl">
                    <a:srgbClr val="000000">
                      <a:alpha val="43137"/>
                    </a:srgbClr>
                  </a:outerShdw>
                </a:effectLst>
                <a:latin typeface="UTM Neo Sans Intel" pitchFamily="18" charset="0"/>
              </a:rPr>
              <a:t> </a:t>
            </a:r>
            <a:r>
              <a:rPr lang="en-US" sz="2400" dirty="0" err="1">
                <a:effectLst>
                  <a:outerShdw blurRad="38100" dist="38100" dir="2700000" algn="tl">
                    <a:srgbClr val="000000">
                      <a:alpha val="43137"/>
                    </a:srgbClr>
                  </a:outerShdw>
                </a:effectLst>
                <a:latin typeface="UTM Neo Sans Intel" pitchFamily="18" charset="0"/>
              </a:rPr>
              <a:t>cây</a:t>
            </a:r>
            <a:r>
              <a:rPr lang="en-US" sz="2400" dirty="0">
                <a:effectLst>
                  <a:outerShdw blurRad="38100" dist="38100" dir="2700000" algn="tl">
                    <a:srgbClr val="000000">
                      <a:alpha val="43137"/>
                    </a:srgbClr>
                  </a:outerShdw>
                </a:effectLst>
                <a:latin typeface="UTM Neo Sans Intel" pitchFamily="18" charset="0"/>
              </a:rPr>
              <a:t> </a:t>
            </a:r>
            <a:r>
              <a:rPr lang="en-US" sz="2400" dirty="0" err="1">
                <a:effectLst>
                  <a:outerShdw blurRad="38100" dist="38100" dir="2700000" algn="tl">
                    <a:srgbClr val="000000">
                      <a:alpha val="43137"/>
                    </a:srgbClr>
                  </a:outerShdw>
                </a:effectLst>
                <a:latin typeface="UTM Neo Sans Intel" pitchFamily="18" charset="0"/>
              </a:rPr>
              <a:t>gây</a:t>
            </a:r>
            <a:r>
              <a:rPr lang="en-US" sz="2400" dirty="0">
                <a:effectLst>
                  <a:outerShdw blurRad="38100" dist="38100" dir="2700000" algn="tl">
                    <a:srgbClr val="000000">
                      <a:alpha val="43137"/>
                    </a:srgbClr>
                  </a:outerShdw>
                </a:effectLst>
                <a:latin typeface="UTM Neo Sans Intel" pitchFamily="18" charset="0"/>
              </a:rPr>
              <a:t> </a:t>
            </a:r>
            <a:r>
              <a:rPr lang="en-US" sz="2400" dirty="0" err="1">
                <a:effectLst>
                  <a:outerShdw blurRad="38100" dist="38100" dir="2700000" algn="tl">
                    <a:srgbClr val="000000">
                      <a:alpha val="43137"/>
                    </a:srgbClr>
                  </a:outerShdw>
                </a:effectLst>
                <a:latin typeface="UTM Neo Sans Intel" pitchFamily="18" charset="0"/>
              </a:rPr>
              <a:t>rừng</a:t>
            </a:r>
            <a:r>
              <a:rPr lang="en-US" sz="2400" dirty="0">
                <a:effectLst>
                  <a:outerShdw blurRad="38100" dist="38100" dir="2700000" algn="tl">
                    <a:srgbClr val="000000">
                      <a:alpha val="43137"/>
                    </a:srgbClr>
                  </a:outerShdw>
                </a:effectLst>
                <a:latin typeface="UTM Neo Sans Intel" pitchFamily="18" charset="0"/>
              </a:rPr>
              <a:t> </a:t>
            </a:r>
            <a:r>
              <a:rPr lang="en-US" sz="2400" dirty="0" err="1">
                <a:effectLst>
                  <a:outerShdw blurRad="38100" dist="38100" dir="2700000" algn="tl">
                    <a:srgbClr val="000000">
                      <a:alpha val="43137"/>
                    </a:srgbClr>
                  </a:outerShdw>
                </a:effectLst>
                <a:latin typeface="UTM Neo Sans Intel" pitchFamily="18" charset="0"/>
              </a:rPr>
              <a:t>để</a:t>
            </a:r>
            <a:r>
              <a:rPr lang="en-US" sz="2400" dirty="0">
                <a:effectLst>
                  <a:outerShdw blurRad="38100" dist="38100" dir="2700000" algn="tl">
                    <a:srgbClr val="000000">
                      <a:alpha val="43137"/>
                    </a:srgbClr>
                  </a:outerShdw>
                </a:effectLst>
                <a:latin typeface="UTM Neo Sans Intel" pitchFamily="18" charset="0"/>
              </a:rPr>
              <a:t> </a:t>
            </a:r>
            <a:r>
              <a:rPr lang="en-US" sz="2400" dirty="0" err="1">
                <a:effectLst>
                  <a:outerShdw blurRad="38100" dist="38100" dir="2700000" algn="tl">
                    <a:srgbClr val="000000">
                      <a:alpha val="43137"/>
                    </a:srgbClr>
                  </a:outerShdw>
                </a:effectLst>
                <a:latin typeface="UTM Neo Sans Intel" pitchFamily="18" charset="0"/>
              </a:rPr>
              <a:t>giữ</a:t>
            </a:r>
            <a:r>
              <a:rPr lang="en-US" sz="2400" dirty="0">
                <a:effectLst>
                  <a:outerShdw blurRad="38100" dist="38100" dir="2700000" algn="tl">
                    <a:srgbClr val="000000">
                      <a:alpha val="43137"/>
                    </a:srgbClr>
                  </a:outerShdw>
                </a:effectLst>
                <a:latin typeface="UTM Neo Sans Intel" pitchFamily="18" charset="0"/>
              </a:rPr>
              <a:t> </a:t>
            </a:r>
            <a:r>
              <a:rPr lang="en-US" sz="2400" dirty="0" err="1">
                <a:effectLst>
                  <a:outerShdw blurRad="38100" dist="38100" dir="2700000" algn="tl">
                    <a:srgbClr val="000000">
                      <a:alpha val="43137"/>
                    </a:srgbClr>
                  </a:outerShdw>
                </a:effectLst>
                <a:latin typeface="UTM Neo Sans Intel" pitchFamily="18" charset="0"/>
              </a:rPr>
              <a:t>gìn</a:t>
            </a:r>
            <a:r>
              <a:rPr lang="en-US" sz="2400" dirty="0">
                <a:effectLst>
                  <a:outerShdw blurRad="38100" dist="38100" dir="2700000" algn="tl">
                    <a:srgbClr val="000000">
                      <a:alpha val="43137"/>
                    </a:srgbClr>
                  </a:outerShdw>
                </a:effectLst>
                <a:latin typeface="UTM Neo Sans Intel" pitchFamily="18" charset="0"/>
              </a:rPr>
              <a:t> </a:t>
            </a:r>
            <a:r>
              <a:rPr lang="en-US" sz="2400" dirty="0" err="1">
                <a:effectLst>
                  <a:outerShdw blurRad="38100" dist="38100" dir="2700000" algn="tl">
                    <a:srgbClr val="000000">
                      <a:alpha val="43137"/>
                    </a:srgbClr>
                  </a:outerShdw>
                </a:effectLst>
                <a:latin typeface="UTM Neo Sans Intel" pitchFamily="18" charset="0"/>
              </a:rPr>
              <a:t>môi</a:t>
            </a:r>
            <a:r>
              <a:rPr lang="en-US" sz="2400" dirty="0">
                <a:effectLst>
                  <a:outerShdw blurRad="38100" dist="38100" dir="2700000" algn="tl">
                    <a:srgbClr val="000000">
                      <a:alpha val="43137"/>
                    </a:srgbClr>
                  </a:outerShdw>
                </a:effectLst>
                <a:latin typeface="UTM Neo Sans Intel" pitchFamily="18" charset="0"/>
              </a:rPr>
              <a:t> </a:t>
            </a:r>
            <a:r>
              <a:rPr lang="en-US" sz="2400" dirty="0" err="1">
                <a:effectLst>
                  <a:outerShdw blurRad="38100" dist="38100" dir="2700000" algn="tl">
                    <a:srgbClr val="000000">
                      <a:alpha val="43137"/>
                    </a:srgbClr>
                  </a:outerShdw>
                </a:effectLst>
                <a:latin typeface="UTM Neo Sans Intel" pitchFamily="18" charset="0"/>
              </a:rPr>
              <a:t>trường</a:t>
            </a:r>
            <a:r>
              <a:rPr lang="en-US" sz="2400" dirty="0">
                <a:effectLst>
                  <a:outerShdw blurRad="38100" dist="38100" dir="2700000" algn="tl">
                    <a:srgbClr val="000000">
                      <a:alpha val="43137"/>
                    </a:srgbClr>
                  </a:outerShdw>
                </a:effectLst>
                <a:latin typeface="UTM Neo Sans Intel" pitchFamily="18" charset="0"/>
              </a:rPr>
              <a:t> </a:t>
            </a:r>
            <a:r>
              <a:rPr lang="en-US" sz="2400" dirty="0" err="1">
                <a:effectLst>
                  <a:outerShdw blurRad="38100" dist="38100" dir="2700000" algn="tl">
                    <a:srgbClr val="000000">
                      <a:alpha val="43137"/>
                    </a:srgbClr>
                  </a:outerShdw>
                </a:effectLst>
                <a:latin typeface="UTM Neo Sans Intel" pitchFamily="18" charset="0"/>
              </a:rPr>
              <a:t>sống</a:t>
            </a:r>
            <a:r>
              <a:rPr lang="en-US" sz="2400" dirty="0">
                <a:effectLst>
                  <a:outerShdw blurRad="38100" dist="38100" dir="2700000" algn="tl">
                    <a:srgbClr val="000000">
                      <a:alpha val="43137"/>
                    </a:srgbClr>
                  </a:outerShdw>
                </a:effectLst>
                <a:latin typeface="UTM Neo Sans Intel" pitchFamily="18" charset="0"/>
              </a:rPr>
              <a:t> </a:t>
            </a:r>
            <a:r>
              <a:rPr lang="en-US" sz="2400" dirty="0" err="1">
                <a:effectLst>
                  <a:outerShdw blurRad="38100" dist="38100" dir="2700000" algn="tl">
                    <a:srgbClr val="000000">
                      <a:alpha val="43137"/>
                    </a:srgbClr>
                  </a:outerShdw>
                </a:effectLst>
                <a:latin typeface="UTM Neo Sans Intel" pitchFamily="18" charset="0"/>
              </a:rPr>
              <a:t>tốt</a:t>
            </a:r>
            <a:r>
              <a:rPr lang="en-US" sz="2400" dirty="0">
                <a:effectLst>
                  <a:outerShdw blurRad="38100" dist="38100" dir="2700000" algn="tl">
                    <a:srgbClr val="000000">
                      <a:alpha val="43137"/>
                    </a:srgbClr>
                  </a:outerShdw>
                </a:effectLst>
                <a:latin typeface="UTM Neo Sans Intel" pitchFamily="18" charset="0"/>
              </a:rPr>
              <a:t> </a:t>
            </a:r>
            <a:r>
              <a:rPr lang="en-US" sz="2400" dirty="0" err="1">
                <a:effectLst>
                  <a:outerShdw blurRad="38100" dist="38100" dir="2700000" algn="tl">
                    <a:srgbClr val="000000">
                      <a:alpha val="43137"/>
                    </a:srgbClr>
                  </a:outerShdw>
                </a:effectLst>
                <a:latin typeface="UTM Neo Sans Intel" pitchFamily="18" charset="0"/>
              </a:rPr>
              <a:t>đẹp</a:t>
            </a:r>
            <a:r>
              <a:rPr lang="en-US" sz="2400" dirty="0">
                <a:effectLst>
                  <a:outerShdw blurRad="38100" dist="38100" dir="2700000" algn="tl">
                    <a:srgbClr val="000000">
                      <a:alpha val="43137"/>
                    </a:srgbClr>
                  </a:outerShdw>
                </a:effectLst>
                <a:latin typeface="UTM Neo Sans Intel" pitchFamily="18" charset="0"/>
              </a:rPr>
              <a:t>.</a:t>
            </a:r>
          </a:p>
        </p:txBody>
      </p:sp>
    </p:spTree>
    <p:extLst>
      <p:ext uri="{BB962C8B-B14F-4D97-AF65-F5344CB8AC3E}">
        <p14:creationId xmlns:p14="http://schemas.microsoft.com/office/powerpoint/2010/main" val="1868897762"/>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anim calcmode="lin" valueType="num">
                                      <p:cBhvr>
                                        <p:cTn id="8" dur="500" fill="hold"/>
                                        <p:tgtEl>
                                          <p:spTgt spid="4"/>
                                        </p:tgtEl>
                                        <p:attrNameLst>
                                          <p:attrName>ppt_x</p:attrName>
                                        </p:attrNameLst>
                                      </p:cBhvr>
                                      <p:tavLst>
                                        <p:tav tm="0">
                                          <p:val>
                                            <p:strVal val="#ppt_x"/>
                                          </p:val>
                                        </p:tav>
                                        <p:tav tm="100000">
                                          <p:val>
                                            <p:strVal val="#ppt_x"/>
                                          </p:val>
                                        </p:tav>
                                      </p:tavLst>
                                    </p:anim>
                                    <p:anim calcmode="lin" valueType="num">
                                      <p:cBhvr>
                                        <p:cTn id="9" dur="500" fill="hold"/>
                                        <p:tgtEl>
                                          <p:spTgt spid="4"/>
                                        </p:tgtEl>
                                        <p:attrNameLst>
                                          <p:attrName>ppt_y</p:attrName>
                                        </p:attrNameLst>
                                      </p:cBhvr>
                                      <p:tavLst>
                                        <p:tav tm="0">
                                          <p:val>
                                            <p:strVal val="#ppt_y+.1"/>
                                          </p:val>
                                        </p:tav>
                                        <p:tav tm="100000">
                                          <p:val>
                                            <p:strVal val="#ppt_y"/>
                                          </p:val>
                                        </p:tav>
                                      </p:tavLst>
                                    </p:anim>
                                  </p:childTnLst>
                                </p:cTn>
                              </p:par>
                              <p:par>
                                <p:cTn id="10" presetID="2" presetClass="entr" presetSubtype="8" fill="hold" nodeType="withEffect">
                                  <p:stCondLst>
                                    <p:cond delay="0"/>
                                  </p:stCondLst>
                                  <p:childTnLst>
                                    <p:set>
                                      <p:cBhvr>
                                        <p:cTn id="11" dur="1" fill="hold">
                                          <p:stCondLst>
                                            <p:cond delay="0"/>
                                          </p:stCondLst>
                                        </p:cTn>
                                        <p:tgtEl>
                                          <p:spTgt spid="14"/>
                                        </p:tgtEl>
                                        <p:attrNameLst>
                                          <p:attrName>style.visibility</p:attrName>
                                        </p:attrNameLst>
                                      </p:cBhvr>
                                      <p:to>
                                        <p:strVal val="visible"/>
                                      </p:to>
                                    </p:set>
                                    <p:anim calcmode="lin" valueType="num">
                                      <p:cBhvr additive="base">
                                        <p:cTn id="12" dur="500" fill="hold"/>
                                        <p:tgtEl>
                                          <p:spTgt spid="14"/>
                                        </p:tgtEl>
                                        <p:attrNameLst>
                                          <p:attrName>ppt_x</p:attrName>
                                        </p:attrNameLst>
                                      </p:cBhvr>
                                      <p:tavLst>
                                        <p:tav tm="0">
                                          <p:val>
                                            <p:strVal val="0-#ppt_w/2"/>
                                          </p:val>
                                        </p:tav>
                                        <p:tav tm="100000">
                                          <p:val>
                                            <p:strVal val="#ppt_x"/>
                                          </p:val>
                                        </p:tav>
                                      </p:tavLst>
                                    </p:anim>
                                    <p:anim calcmode="lin" valueType="num">
                                      <p:cBhvr additive="base">
                                        <p:cTn id="13" dur="500" fill="hold"/>
                                        <p:tgtEl>
                                          <p:spTgt spid="14"/>
                                        </p:tgtEl>
                                        <p:attrNameLst>
                                          <p:attrName>ppt_y</p:attrName>
                                        </p:attrNameLst>
                                      </p:cBhvr>
                                      <p:tavLst>
                                        <p:tav tm="0">
                                          <p:val>
                                            <p:strVal val="#ppt_y"/>
                                          </p:val>
                                        </p:tav>
                                        <p:tav tm="100000">
                                          <p:val>
                                            <p:strVal val="#ppt_y"/>
                                          </p:val>
                                        </p:tav>
                                      </p:tavLst>
                                    </p:anim>
                                  </p:childTnLst>
                                </p:cTn>
                              </p:par>
                              <p:par>
                                <p:cTn id="14" presetID="2" presetClass="entr" presetSubtype="2" fill="hold" nodeType="withEffect">
                                  <p:stCondLst>
                                    <p:cond delay="250"/>
                                  </p:stCondLst>
                                  <p:childTnLst>
                                    <p:set>
                                      <p:cBhvr>
                                        <p:cTn id="15" dur="1" fill="hold">
                                          <p:stCondLst>
                                            <p:cond delay="0"/>
                                          </p:stCondLst>
                                        </p:cTn>
                                        <p:tgtEl>
                                          <p:spTgt spid="16"/>
                                        </p:tgtEl>
                                        <p:attrNameLst>
                                          <p:attrName>style.visibility</p:attrName>
                                        </p:attrNameLst>
                                      </p:cBhvr>
                                      <p:to>
                                        <p:strVal val="visible"/>
                                      </p:to>
                                    </p:set>
                                    <p:anim calcmode="lin" valueType="num">
                                      <p:cBhvr additive="base">
                                        <p:cTn id="16" dur="500" fill="hold"/>
                                        <p:tgtEl>
                                          <p:spTgt spid="16"/>
                                        </p:tgtEl>
                                        <p:attrNameLst>
                                          <p:attrName>ppt_x</p:attrName>
                                        </p:attrNameLst>
                                      </p:cBhvr>
                                      <p:tavLst>
                                        <p:tav tm="0">
                                          <p:val>
                                            <p:strVal val="1+#ppt_w/2"/>
                                          </p:val>
                                        </p:tav>
                                        <p:tav tm="100000">
                                          <p:val>
                                            <p:strVal val="#ppt_x"/>
                                          </p:val>
                                        </p:tav>
                                      </p:tavLst>
                                    </p:anim>
                                    <p:anim calcmode="lin" valueType="num">
                                      <p:cBhvr additive="base">
                                        <p:cTn id="17" dur="500" fill="hold"/>
                                        <p:tgtEl>
                                          <p:spTgt spid="16"/>
                                        </p:tgtEl>
                                        <p:attrNameLst>
                                          <p:attrName>ppt_y</p:attrName>
                                        </p:attrNameLst>
                                      </p:cBhvr>
                                      <p:tavLst>
                                        <p:tav tm="0">
                                          <p:val>
                                            <p:strVal val="#ppt_y"/>
                                          </p:val>
                                        </p:tav>
                                        <p:tav tm="100000">
                                          <p:val>
                                            <p:strVal val="#ppt_y"/>
                                          </p:val>
                                        </p:tav>
                                      </p:tavLst>
                                    </p:anim>
                                  </p:childTnLst>
                                </p:cTn>
                              </p:par>
                              <p:par>
                                <p:cTn id="18" presetID="2" presetClass="entr" presetSubtype="2" fill="hold" nodeType="withEffect">
                                  <p:stCondLst>
                                    <p:cond delay="250"/>
                                  </p:stCondLst>
                                  <p:childTnLst>
                                    <p:set>
                                      <p:cBhvr>
                                        <p:cTn id="19" dur="1" fill="hold">
                                          <p:stCondLst>
                                            <p:cond delay="0"/>
                                          </p:stCondLst>
                                        </p:cTn>
                                        <p:tgtEl>
                                          <p:spTgt spid="17"/>
                                        </p:tgtEl>
                                        <p:attrNameLst>
                                          <p:attrName>style.visibility</p:attrName>
                                        </p:attrNameLst>
                                      </p:cBhvr>
                                      <p:to>
                                        <p:strVal val="visible"/>
                                      </p:to>
                                    </p:set>
                                    <p:anim calcmode="lin" valueType="num">
                                      <p:cBhvr additive="base">
                                        <p:cTn id="20" dur="500" fill="hold"/>
                                        <p:tgtEl>
                                          <p:spTgt spid="17"/>
                                        </p:tgtEl>
                                        <p:attrNameLst>
                                          <p:attrName>ppt_x</p:attrName>
                                        </p:attrNameLst>
                                      </p:cBhvr>
                                      <p:tavLst>
                                        <p:tav tm="0">
                                          <p:val>
                                            <p:strVal val="1+#ppt_w/2"/>
                                          </p:val>
                                        </p:tav>
                                        <p:tav tm="100000">
                                          <p:val>
                                            <p:strVal val="#ppt_x"/>
                                          </p:val>
                                        </p:tav>
                                      </p:tavLst>
                                    </p:anim>
                                    <p:anim calcmode="lin" valueType="num">
                                      <p:cBhvr additive="base">
                                        <p:cTn id="21" dur="500" fill="hold"/>
                                        <p:tgtEl>
                                          <p:spTgt spid="17"/>
                                        </p:tgtEl>
                                        <p:attrNameLst>
                                          <p:attrName>ppt_y</p:attrName>
                                        </p:attrNameLst>
                                      </p:cBhvr>
                                      <p:tavLst>
                                        <p:tav tm="0">
                                          <p:val>
                                            <p:strVal val="#ppt_y"/>
                                          </p:val>
                                        </p:tav>
                                        <p:tav tm="100000">
                                          <p:val>
                                            <p:strVal val="#ppt_y"/>
                                          </p:val>
                                        </p:tav>
                                      </p:tavLst>
                                    </p:anim>
                                  </p:childTnLst>
                                </p:cTn>
                              </p:par>
                            </p:childTnLst>
                          </p:cTn>
                        </p:par>
                        <p:par>
                          <p:cTn id="22" fill="hold">
                            <p:stCondLst>
                              <p:cond delay="750"/>
                            </p:stCondLst>
                            <p:childTnLst>
                              <p:par>
                                <p:cTn id="23" presetID="2" presetClass="entr" presetSubtype="1" fill="hold" grpId="0" nodeType="afterEffect">
                                  <p:stCondLst>
                                    <p:cond delay="0"/>
                                  </p:stCondLst>
                                  <p:iterate type="lt">
                                    <p:tmPct val="10000"/>
                                  </p:iterate>
                                  <p:childTnLst>
                                    <p:set>
                                      <p:cBhvr>
                                        <p:cTn id="24" dur="1" fill="hold">
                                          <p:stCondLst>
                                            <p:cond delay="0"/>
                                          </p:stCondLst>
                                        </p:cTn>
                                        <p:tgtEl>
                                          <p:spTgt spid="2"/>
                                        </p:tgtEl>
                                        <p:attrNameLst>
                                          <p:attrName>style.visibility</p:attrName>
                                        </p:attrNameLst>
                                      </p:cBhvr>
                                      <p:to>
                                        <p:strVal val="visible"/>
                                      </p:to>
                                    </p:set>
                                    <p:anim calcmode="lin" valueType="num">
                                      <p:cBhvr additive="base">
                                        <p:cTn id="25" dur="500" fill="hold"/>
                                        <p:tgtEl>
                                          <p:spTgt spid="2"/>
                                        </p:tgtEl>
                                        <p:attrNameLst>
                                          <p:attrName>ppt_x</p:attrName>
                                        </p:attrNameLst>
                                      </p:cBhvr>
                                      <p:tavLst>
                                        <p:tav tm="0">
                                          <p:val>
                                            <p:strVal val="#ppt_x"/>
                                          </p:val>
                                        </p:tav>
                                        <p:tav tm="100000">
                                          <p:val>
                                            <p:strVal val="#ppt_x"/>
                                          </p:val>
                                        </p:tav>
                                      </p:tavLst>
                                    </p:anim>
                                    <p:anim calcmode="lin" valueType="num">
                                      <p:cBhvr additive="base">
                                        <p:cTn id="26" dur="500" fill="hold"/>
                                        <p:tgtEl>
                                          <p:spTgt spid="2"/>
                                        </p:tgtEl>
                                        <p:attrNameLst>
                                          <p:attrName>ppt_y</p:attrName>
                                        </p:attrNameLst>
                                      </p:cBhvr>
                                      <p:tavLst>
                                        <p:tav tm="0">
                                          <p:val>
                                            <p:strVal val="0-#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6"/>
                                        </p:tgtEl>
                                        <p:attrNameLst>
                                          <p:attrName>style.visibility</p:attrName>
                                        </p:attrNameLst>
                                      </p:cBhvr>
                                      <p:to>
                                        <p:strVal val="visible"/>
                                      </p:to>
                                    </p:set>
                                    <p:animEffect transition="in" filter="fade">
                                      <p:cBhvr>
                                        <p:cTn id="31" dur="500"/>
                                        <p:tgtEl>
                                          <p:spTgt spid="6"/>
                                        </p:tgtEl>
                                      </p:cBhvr>
                                    </p:animEffect>
                                  </p:childTnLst>
                                </p:cTn>
                              </p:par>
                            </p:childTnLst>
                          </p:cTn>
                        </p:par>
                      </p:childTnLst>
                    </p:cTn>
                  </p:par>
                  <p:par>
                    <p:cTn id="32" fill="hold">
                      <p:stCondLst>
                        <p:cond delay="indefinite"/>
                      </p:stCondLst>
                      <p:childTnLst>
                        <p:par>
                          <p:cTn id="33" fill="hold">
                            <p:stCondLst>
                              <p:cond delay="0"/>
                            </p:stCondLst>
                            <p:childTnLst>
                              <p:par>
                                <p:cTn id="34" presetID="22" presetClass="entr" presetSubtype="8" fill="hold" grpId="0" nodeType="clickEffect">
                                  <p:stCondLst>
                                    <p:cond delay="0"/>
                                  </p:stCondLst>
                                  <p:childTnLst>
                                    <p:set>
                                      <p:cBhvr>
                                        <p:cTn id="35" dur="1" fill="hold">
                                          <p:stCondLst>
                                            <p:cond delay="0"/>
                                          </p:stCondLst>
                                        </p:cTn>
                                        <p:tgtEl>
                                          <p:spTgt spid="3">
                                            <p:txEl>
                                              <p:pRg st="0" end="0"/>
                                            </p:txEl>
                                          </p:spTgt>
                                        </p:tgtEl>
                                        <p:attrNameLst>
                                          <p:attrName>style.visibility</p:attrName>
                                        </p:attrNameLst>
                                      </p:cBhvr>
                                      <p:to>
                                        <p:strVal val="visible"/>
                                      </p:to>
                                    </p:set>
                                    <p:animEffect transition="in" filter="wipe(left)">
                                      <p:cBhvr>
                                        <p:cTn id="36" dur="500"/>
                                        <p:tgtEl>
                                          <p:spTgt spid="3">
                                            <p:txEl>
                                              <p:pRg st="0" end="0"/>
                                            </p:txEl>
                                          </p:spTgt>
                                        </p:tgtEl>
                                      </p:cBhvr>
                                    </p:animEffect>
                                  </p:childTnLst>
                                </p:cTn>
                              </p:par>
                            </p:childTnLst>
                          </p:cTn>
                        </p:par>
                      </p:childTnLst>
                    </p:cTn>
                  </p:par>
                  <p:par>
                    <p:cTn id="37" fill="hold">
                      <p:stCondLst>
                        <p:cond delay="indefinite"/>
                      </p:stCondLst>
                      <p:childTnLst>
                        <p:par>
                          <p:cTn id="38" fill="hold">
                            <p:stCondLst>
                              <p:cond delay="0"/>
                            </p:stCondLst>
                            <p:childTnLst>
                              <p:par>
                                <p:cTn id="39" presetID="22" presetClass="entr" presetSubtype="8" fill="hold" grpId="0" nodeType="clickEffect">
                                  <p:stCondLst>
                                    <p:cond delay="0"/>
                                  </p:stCondLst>
                                  <p:childTnLst>
                                    <p:set>
                                      <p:cBhvr>
                                        <p:cTn id="40" dur="1" fill="hold">
                                          <p:stCondLst>
                                            <p:cond delay="0"/>
                                          </p:stCondLst>
                                        </p:cTn>
                                        <p:tgtEl>
                                          <p:spTgt spid="3">
                                            <p:txEl>
                                              <p:pRg st="1" end="1"/>
                                            </p:txEl>
                                          </p:spTgt>
                                        </p:tgtEl>
                                        <p:attrNameLst>
                                          <p:attrName>style.visibility</p:attrName>
                                        </p:attrNameLst>
                                      </p:cBhvr>
                                      <p:to>
                                        <p:strVal val="visible"/>
                                      </p:to>
                                    </p:set>
                                    <p:animEffect transition="in" filter="wipe(left)">
                                      <p:cBhvr>
                                        <p:cTn id="41" dur="500"/>
                                        <p:tgtEl>
                                          <p:spTgt spid="3">
                                            <p:txEl>
                                              <p:pRg st="1" end="1"/>
                                            </p:txEl>
                                          </p:spTgt>
                                        </p:tgtEl>
                                      </p:cBhvr>
                                    </p:animEffect>
                                  </p:childTnLst>
                                </p:cTn>
                              </p:par>
                            </p:childTnLst>
                          </p:cTn>
                        </p:par>
                      </p:childTnLst>
                    </p:cTn>
                  </p:par>
                  <p:par>
                    <p:cTn id="42" fill="hold">
                      <p:stCondLst>
                        <p:cond delay="indefinite"/>
                      </p:stCondLst>
                      <p:childTnLst>
                        <p:par>
                          <p:cTn id="43" fill="hold">
                            <p:stCondLst>
                              <p:cond delay="0"/>
                            </p:stCondLst>
                            <p:childTnLst>
                              <p:par>
                                <p:cTn id="44" presetID="22" presetClass="entr" presetSubtype="8" fill="hold" grpId="0" nodeType="clickEffect">
                                  <p:stCondLst>
                                    <p:cond delay="0"/>
                                  </p:stCondLst>
                                  <p:childTnLst>
                                    <p:set>
                                      <p:cBhvr>
                                        <p:cTn id="45" dur="1" fill="hold">
                                          <p:stCondLst>
                                            <p:cond delay="0"/>
                                          </p:stCondLst>
                                        </p:cTn>
                                        <p:tgtEl>
                                          <p:spTgt spid="3">
                                            <p:txEl>
                                              <p:pRg st="2" end="2"/>
                                            </p:txEl>
                                          </p:spTgt>
                                        </p:tgtEl>
                                        <p:attrNameLst>
                                          <p:attrName>style.visibility</p:attrName>
                                        </p:attrNameLst>
                                      </p:cBhvr>
                                      <p:to>
                                        <p:strVal val="visible"/>
                                      </p:to>
                                    </p:set>
                                    <p:animEffect transition="in" filter="wipe(left)">
                                      <p:cBhvr>
                                        <p:cTn id="46"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2" grpId="0"/>
      <p:bldP spid="3" grpId="0" build="p"/>
    </p:bldLst>
  </p:timing>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extLst>
              <a:ext uri="{BEBA8EAE-BF5A-486C-A8C5-ECC9F3942E4B}">
                <a14:imgProps xmlns:a14="http://schemas.microsoft.com/office/drawing/2010/main">
                  <a14:imgLayer r:embed="rId3">
                    <a14:imgEffect>
                      <a14:artisticMarker/>
                    </a14:imgEffect>
                  </a14:imgLayer>
                </a14:imgProps>
              </a:ext>
              <a:ext uri="{28A0092B-C50C-407E-A947-70E740481C1C}">
                <a14:useLocalDpi xmlns:a14="http://schemas.microsoft.com/office/drawing/2010/main" val="0"/>
              </a:ext>
            </a:extLst>
          </a:blip>
          <a:srcRect t="19988" b="3700"/>
          <a:stretch/>
        </p:blipFill>
        <p:spPr>
          <a:xfrm>
            <a:off x="-112688" y="0"/>
            <a:ext cx="9334123" cy="5350213"/>
          </a:xfrm>
          <a:prstGeom prst="rect">
            <a:avLst/>
          </a:prstGeom>
        </p:spPr>
      </p:pic>
      <p:sp>
        <p:nvSpPr>
          <p:cNvPr id="14" name="Rounded Rectangle 13"/>
          <p:cNvSpPr/>
          <p:nvPr/>
        </p:nvSpPr>
        <p:spPr>
          <a:xfrm>
            <a:off x="195408" y="2477101"/>
            <a:ext cx="5780520" cy="2571058"/>
          </a:xfrm>
          <a:prstGeom prst="roundRect">
            <a:avLst/>
          </a:prstGeom>
          <a:solidFill>
            <a:schemeClr val="bg1">
              <a:alpha val="88000"/>
            </a:schemeClr>
          </a:solidFill>
          <a:ln w="38100">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a:off x="382388" y="2639245"/>
            <a:ext cx="5406559" cy="2246769"/>
          </a:xfrm>
          <a:prstGeom prst="rect">
            <a:avLst/>
          </a:prstGeom>
        </p:spPr>
        <p:txBody>
          <a:bodyPr wrap="square">
            <a:spAutoFit/>
          </a:bodyPr>
          <a:lstStyle/>
          <a:p>
            <a:pPr algn="just">
              <a:spcBef>
                <a:spcPts val="1200"/>
              </a:spcBef>
            </a:pPr>
            <a:r>
              <a:rPr lang="vi-VN" sz="2800" b="1" dirty="0">
                <a:latin typeface="+mj-lt"/>
              </a:rPr>
              <a:t>Ông Lìn hiểu rằng muốn có nước cấy lúa thì phải giữ rừng. Ông lặn lội đến các xã bạn học cách trồng cây thảo quả. Sau đó </a:t>
            </a:r>
            <a:r>
              <a:rPr lang="vi-VN" sz="2800" b="1">
                <a:latin typeface="+mj-lt"/>
              </a:rPr>
              <a:t>về hướng </a:t>
            </a:r>
            <a:r>
              <a:rPr lang="vi-VN" sz="2800" b="1" dirty="0">
                <a:latin typeface="+mj-lt"/>
              </a:rPr>
              <a:t>dẫn cho bà con cùng làm. </a:t>
            </a:r>
            <a:endParaRPr lang="vi-VN" sz="2800" b="1" i="1" dirty="0">
              <a:solidFill>
                <a:schemeClr val="accent2">
                  <a:lumMod val="50000"/>
                </a:schemeClr>
              </a:solidFill>
              <a:latin typeface="+mj-lt"/>
            </a:endParaRPr>
          </a:p>
        </p:txBody>
      </p:sp>
      <p:pic>
        <p:nvPicPr>
          <p:cNvPr id="8" name="Picture 7"/>
          <p:cNvPicPr>
            <a:picLocks noChangeAspect="1"/>
          </p:cNvPicPr>
          <p:nvPr/>
        </p:nvPicPr>
        <p:blipFill>
          <a:blip r:embed="rId4">
            <a:duotone>
              <a:prstClr val="black"/>
              <a:schemeClr val="accent4">
                <a:tint val="45000"/>
                <a:satMod val="400000"/>
              </a:schemeClr>
            </a:duotone>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1217874" y="115605"/>
            <a:ext cx="5575300" cy="2439316"/>
          </a:xfrm>
          <a:prstGeom prst="rect">
            <a:avLst/>
          </a:prstGeom>
        </p:spPr>
      </p:pic>
      <p:sp>
        <p:nvSpPr>
          <p:cNvPr id="9" name="Rectangle 16"/>
          <p:cNvSpPr/>
          <p:nvPr/>
        </p:nvSpPr>
        <p:spPr>
          <a:xfrm>
            <a:off x="1791044" y="568783"/>
            <a:ext cx="4428960" cy="1279900"/>
          </a:xfrm>
          <a:prstGeom prst="rect">
            <a:avLst/>
          </a:prstGeom>
          <a:noFill/>
          <a:ln w="9525">
            <a:noFill/>
          </a:ln>
        </p:spPr>
        <p:txBody>
          <a:bodyPr anchor="ctr" anchorCtr="0"/>
          <a:lstStyle/>
          <a:p>
            <a:pPr algn="ctr">
              <a:buClrTx/>
              <a:buSzTx/>
              <a:buFontTx/>
            </a:pPr>
            <a:r>
              <a:rPr lang="vi-VN" sz="3200" b="1" dirty="0">
                <a:solidFill>
                  <a:srgbClr val="7030A0"/>
                </a:solidFill>
                <a:effectLst>
                  <a:outerShdw blurRad="38100" dist="38100" dir="2700000" algn="tl">
                    <a:srgbClr val="000000">
                      <a:alpha val="43137"/>
                    </a:srgbClr>
                  </a:outerShdw>
                </a:effectLst>
                <a:latin typeface="UTM Neo Sans Intel" pitchFamily="18" charset="0"/>
              </a:rPr>
              <a:t>Ông Lìn đã nghĩ ra cách gì để giữ rừng bảo vệ dòng nước?</a:t>
            </a:r>
            <a:endParaRPr lang="en-GB" sz="3200" b="1" dirty="0">
              <a:solidFill>
                <a:srgbClr val="7030A0"/>
              </a:solidFill>
              <a:effectLst>
                <a:outerShdw blurRad="38100" dist="38100" dir="2700000" algn="tl">
                  <a:srgbClr val="000000">
                    <a:alpha val="43137"/>
                  </a:srgbClr>
                </a:outerShdw>
              </a:effectLst>
              <a:latin typeface="UTM Neo Sans Intel" pitchFamily="18" charset="0"/>
            </a:endParaRPr>
          </a:p>
        </p:txBody>
      </p:sp>
      <p:pic>
        <p:nvPicPr>
          <p:cNvPr id="10" name="Picture 2"/>
          <p:cNvPicPr>
            <a:picLocks noChangeAspect="1" noChangeArrowheads="1"/>
          </p:cNvPicPr>
          <p:nvPr/>
        </p:nvPicPr>
        <p:blipFill>
          <a:blip r:embed="rId6" cstate="print">
            <a:extLst>
              <a:ext uri="{BEBA8EAE-BF5A-486C-A8C5-ECC9F3942E4B}">
                <a14:imgProps xmlns:a14="http://schemas.microsoft.com/office/drawing/2010/main">
                  <a14:imgLayer r:embed="rId7">
                    <a14:imgEffect>
                      <a14:backgroundRemoval t="577" b="98962" l="0" r="98422"/>
                    </a14:imgEffect>
                  </a14:imgLayer>
                </a14:imgProps>
              </a:ext>
              <a:ext uri="{28A0092B-C50C-407E-A947-70E740481C1C}">
                <a14:useLocalDpi xmlns:a14="http://schemas.microsoft.com/office/drawing/2010/main" val="0"/>
              </a:ext>
            </a:extLst>
          </a:blip>
          <a:srcRect/>
          <a:stretch>
            <a:fillRect/>
          </a:stretch>
        </p:blipFill>
        <p:spPr bwMode="auto">
          <a:xfrm flipH="1">
            <a:off x="6629400" y="466862"/>
            <a:ext cx="2679028" cy="45812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627106214"/>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wipe(down)">
                                      <p:cBhvr>
                                        <p:cTn id="12" dur="500"/>
                                        <p:tgtEl>
                                          <p:spTgt spid="9"/>
                                        </p:tgtEl>
                                      </p:cBhvr>
                                    </p:animEffect>
                                  </p:childTnLst>
                                </p:cTn>
                              </p:par>
                              <p:par>
                                <p:cTn id="13" presetID="22" presetClass="entr" presetSubtype="4" fill="hold" nodeType="with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wipe(down)">
                                      <p:cBhvr>
                                        <p:cTn id="15" dur="500"/>
                                        <p:tgtEl>
                                          <p:spTgt spid="8"/>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14"/>
                                        </p:tgtEl>
                                        <p:attrNameLst>
                                          <p:attrName>style.visibility</p:attrName>
                                        </p:attrNameLst>
                                      </p:cBhvr>
                                      <p:to>
                                        <p:strVal val="visible"/>
                                      </p:to>
                                    </p:set>
                                    <p:animEffect transition="in" filter="fade">
                                      <p:cBhvr>
                                        <p:cTn id="20" dur="500"/>
                                        <p:tgtEl>
                                          <p:spTgt spid="14"/>
                                        </p:tgtEl>
                                      </p:cBhvr>
                                    </p:animEffect>
                                  </p:childTnLst>
                                </p:cTn>
                              </p:par>
                            </p:childTnLst>
                          </p:cTn>
                        </p:par>
                        <p:par>
                          <p:cTn id="21" fill="hold">
                            <p:stCondLst>
                              <p:cond delay="500"/>
                            </p:stCondLst>
                            <p:childTnLst>
                              <p:par>
                                <p:cTn id="22" presetID="42" presetClass="entr" presetSubtype="0" fill="hold" grpId="0" nodeType="afterEffect">
                                  <p:stCondLst>
                                    <p:cond delay="0"/>
                                  </p:stCondLst>
                                  <p:childTnLst>
                                    <p:set>
                                      <p:cBhvr>
                                        <p:cTn id="23" dur="1" fill="hold">
                                          <p:stCondLst>
                                            <p:cond delay="0"/>
                                          </p:stCondLst>
                                        </p:cTn>
                                        <p:tgtEl>
                                          <p:spTgt spid="7"/>
                                        </p:tgtEl>
                                        <p:attrNameLst>
                                          <p:attrName>style.visibility</p:attrName>
                                        </p:attrNameLst>
                                      </p:cBhvr>
                                      <p:to>
                                        <p:strVal val="visible"/>
                                      </p:to>
                                    </p:set>
                                    <p:animEffect transition="in" filter="fade">
                                      <p:cBhvr>
                                        <p:cTn id="24" dur="500"/>
                                        <p:tgtEl>
                                          <p:spTgt spid="7"/>
                                        </p:tgtEl>
                                      </p:cBhvr>
                                    </p:animEffect>
                                    <p:anim calcmode="lin" valueType="num">
                                      <p:cBhvr>
                                        <p:cTn id="25" dur="500" fill="hold"/>
                                        <p:tgtEl>
                                          <p:spTgt spid="7"/>
                                        </p:tgtEl>
                                        <p:attrNameLst>
                                          <p:attrName>ppt_x</p:attrName>
                                        </p:attrNameLst>
                                      </p:cBhvr>
                                      <p:tavLst>
                                        <p:tav tm="0">
                                          <p:val>
                                            <p:strVal val="#ppt_x"/>
                                          </p:val>
                                        </p:tav>
                                        <p:tav tm="100000">
                                          <p:val>
                                            <p:strVal val="#ppt_x"/>
                                          </p:val>
                                        </p:tav>
                                      </p:tavLst>
                                    </p:anim>
                                    <p:anim calcmode="lin" valueType="num">
                                      <p:cBhvr>
                                        <p:cTn id="26" dur="5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7" grpId="0"/>
      <p:bldP spid="9"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grpSp>
        <p:nvGrpSpPr>
          <p:cNvPr id="7" name="Group 6"/>
          <p:cNvGrpSpPr/>
          <p:nvPr/>
        </p:nvGrpSpPr>
        <p:grpSpPr>
          <a:xfrm>
            <a:off x="2623768" y="452868"/>
            <a:ext cx="3705964" cy="4123465"/>
            <a:chOff x="3498358" y="337124"/>
            <a:chExt cx="4941285" cy="5497953"/>
          </a:xfrm>
        </p:grpSpPr>
        <p:pic>
          <p:nvPicPr>
            <p:cNvPr id="14" name="Picture 13"/>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xmlns="" r:embed="rId4"/>
                </a:ext>
              </a:extLst>
            </a:blip>
            <a:srcRect/>
            <a:stretch>
              <a:fillRect/>
            </a:stretch>
          </p:blipFill>
          <p:spPr>
            <a:xfrm>
              <a:off x="3498358" y="337124"/>
              <a:ext cx="4941285" cy="5497953"/>
            </a:xfrm>
            <a:prstGeom prst="rect">
              <a:avLst/>
            </a:prstGeom>
          </p:spPr>
        </p:pic>
        <p:sp>
          <p:nvSpPr>
            <p:cNvPr id="6" name="TextBox 5"/>
            <p:cNvSpPr txBox="1"/>
            <p:nvPr/>
          </p:nvSpPr>
          <p:spPr>
            <a:xfrm rot="20748250">
              <a:off x="4273731" y="4441569"/>
              <a:ext cx="3971601" cy="553997"/>
            </a:xfrm>
            <a:prstGeom prst="rect">
              <a:avLst/>
            </a:prstGeom>
            <a:noFill/>
          </p:spPr>
          <p:txBody>
            <a:bodyPr wrap="none" rtlCol="0">
              <a:spAutoFit/>
            </a:bodyPr>
            <a:lstStyle/>
            <a:p>
              <a:r>
                <a:rPr lang="en-US" sz="2100" dirty="0" err="1">
                  <a:solidFill>
                    <a:srgbClr val="FF0000"/>
                  </a:solidFill>
                  <a:latin typeface="UTM Ambrose" pitchFamily="18" charset="0"/>
                </a:rPr>
                <a:t>Bảo</a:t>
              </a:r>
              <a:r>
                <a:rPr lang="en-US" sz="2100" dirty="0">
                  <a:solidFill>
                    <a:srgbClr val="FF0000"/>
                  </a:solidFill>
                  <a:latin typeface="UTM Ambrose" pitchFamily="18" charset="0"/>
                </a:rPr>
                <a:t> </a:t>
              </a:r>
              <a:r>
                <a:rPr lang="en-US" sz="2100" dirty="0" err="1">
                  <a:solidFill>
                    <a:srgbClr val="FF0000"/>
                  </a:solidFill>
                  <a:latin typeface="UTM Ambrose" pitchFamily="18" charset="0"/>
                </a:rPr>
                <a:t>vệ</a:t>
              </a:r>
              <a:r>
                <a:rPr lang="en-US" sz="2100" dirty="0">
                  <a:solidFill>
                    <a:srgbClr val="FF0000"/>
                  </a:solidFill>
                  <a:latin typeface="UTM Ambrose" pitchFamily="18" charset="0"/>
                </a:rPr>
                <a:t> </a:t>
              </a:r>
              <a:r>
                <a:rPr lang="en-US" sz="2100" dirty="0" err="1">
                  <a:solidFill>
                    <a:srgbClr val="FF0000"/>
                  </a:solidFill>
                  <a:latin typeface="UTM Ambrose" pitchFamily="18" charset="0"/>
                </a:rPr>
                <a:t>môi</a:t>
              </a:r>
              <a:r>
                <a:rPr lang="en-US" sz="2100" dirty="0">
                  <a:solidFill>
                    <a:srgbClr val="FF0000"/>
                  </a:solidFill>
                  <a:latin typeface="UTM Ambrose" pitchFamily="18" charset="0"/>
                </a:rPr>
                <a:t> </a:t>
              </a:r>
              <a:r>
                <a:rPr lang="en-US" sz="2100" dirty="0" err="1">
                  <a:solidFill>
                    <a:srgbClr val="FF0000"/>
                  </a:solidFill>
                  <a:latin typeface="UTM Ambrose" pitchFamily="18" charset="0"/>
                </a:rPr>
                <a:t>trường</a:t>
              </a:r>
              <a:endParaRPr lang="en-US" sz="2100" dirty="0">
                <a:solidFill>
                  <a:srgbClr val="FF0000"/>
                </a:solidFill>
                <a:latin typeface="UTM Ambrose" pitchFamily="18" charset="0"/>
              </a:endParaRPr>
            </a:p>
          </p:txBody>
        </p:sp>
      </p:grpSp>
    </p:spTree>
    <p:extLst>
      <p:ext uri="{BB962C8B-B14F-4D97-AF65-F5344CB8AC3E}">
        <p14:creationId xmlns:p14="http://schemas.microsoft.com/office/powerpoint/2010/main" val="604701993"/>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 calcmode="lin" valueType="num">
                                      <p:cBhvr>
                                        <p:cTn id="9" dur="500" fill="hold"/>
                                        <p:tgtEl>
                                          <p:spTgt spid="7"/>
                                        </p:tgtEl>
                                        <p:attrNameLst>
                                          <p:attrName>style.rotation</p:attrName>
                                        </p:attrNameLst>
                                      </p:cBhvr>
                                      <p:tavLst>
                                        <p:tav tm="0">
                                          <p:val>
                                            <p:fltVal val="90"/>
                                          </p:val>
                                        </p:tav>
                                        <p:tav tm="100000">
                                          <p:val>
                                            <p:fltVal val="0"/>
                                          </p:val>
                                        </p:tav>
                                      </p:tavLst>
                                    </p:anim>
                                    <p:animEffect transition="in" filter="fade">
                                      <p:cBhvr>
                                        <p:cTn id="10"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 name="图片 28">
            <a:extLst>
              <a:ext uri="{FF2B5EF4-FFF2-40B4-BE49-F238E27FC236}">
                <a16:creationId xmlns:a16="http://schemas.microsoft.com/office/drawing/2014/main" xmlns="" id="{41AEB96B-F885-4C3A-B20F-9474A2DF9E5E}"/>
              </a:ext>
            </a:extLst>
          </p:cNvPr>
          <p:cNvPicPr>
            <a:picLocks noChangeAspect="1"/>
          </p:cNvPicPr>
          <p:nvPr/>
        </p:nvPicPr>
        <p:blipFill>
          <a:blip r:embed="rId3"/>
          <a:stretch>
            <a:fillRect/>
          </a:stretch>
        </p:blipFill>
        <p:spPr>
          <a:xfrm>
            <a:off x="-396" y="-985"/>
            <a:ext cx="9144793" cy="5145470"/>
          </a:xfrm>
          <a:prstGeom prst="rect">
            <a:avLst/>
          </a:prstGeom>
        </p:spPr>
      </p:pic>
      <p:sp>
        <p:nvSpPr>
          <p:cNvPr id="28" name="Rounded Rectangle 27"/>
          <p:cNvSpPr/>
          <p:nvPr/>
        </p:nvSpPr>
        <p:spPr>
          <a:xfrm>
            <a:off x="1311947" y="440102"/>
            <a:ext cx="7463753" cy="2780989"/>
          </a:xfrm>
          <a:prstGeom prst="roundRect">
            <a:avLst/>
          </a:prstGeom>
          <a:solidFill>
            <a:schemeClr val="bg1">
              <a:alpha val="88000"/>
            </a:schemeClr>
          </a:solidFill>
          <a:ln w="38100">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35"/>
          <p:cNvSpPr/>
          <p:nvPr/>
        </p:nvSpPr>
        <p:spPr>
          <a:xfrm>
            <a:off x="3200400" y="763740"/>
            <a:ext cx="5575300" cy="830997"/>
          </a:xfrm>
          <a:prstGeom prst="rect">
            <a:avLst/>
          </a:prstGeom>
        </p:spPr>
        <p:txBody>
          <a:bodyPr wrap="square">
            <a:spAutoFit/>
          </a:bodyPr>
          <a:lstStyle/>
          <a:p>
            <a:pPr>
              <a:spcBef>
                <a:spcPts val="1200"/>
              </a:spcBef>
            </a:pPr>
            <a:r>
              <a:rPr lang="en-US" sz="2400" dirty="0">
                <a:latin typeface="UTM Neo Sans Intel" pitchFamily="18" charset="0"/>
              </a:rPr>
              <a:t>- </a:t>
            </a:r>
            <a:r>
              <a:rPr lang="vi-VN" sz="2400" dirty="0">
                <a:latin typeface="UTM Neo Sans Intel" pitchFamily="18" charset="0"/>
              </a:rPr>
              <a:t>Muốn thành công phải dám nghĩ, dám làm</a:t>
            </a:r>
            <a:r>
              <a:rPr lang="en-US" sz="2400" dirty="0">
                <a:latin typeface="UTM Neo Sans Intel" pitchFamily="18" charset="0"/>
              </a:rPr>
              <a:t>, </a:t>
            </a:r>
            <a:r>
              <a:rPr lang="en-US" sz="2400" dirty="0" err="1">
                <a:latin typeface="UTM Neo Sans Intel" pitchFamily="18" charset="0"/>
              </a:rPr>
              <a:t>có</a:t>
            </a:r>
            <a:r>
              <a:rPr lang="en-US" sz="2400" dirty="0">
                <a:latin typeface="UTM Neo Sans Intel" pitchFamily="18" charset="0"/>
              </a:rPr>
              <a:t> </a:t>
            </a:r>
            <a:r>
              <a:rPr lang="en-US" sz="2400" dirty="0" err="1">
                <a:latin typeface="UTM Neo Sans Intel" pitchFamily="18" charset="0"/>
              </a:rPr>
              <a:t>tinh</a:t>
            </a:r>
            <a:r>
              <a:rPr lang="en-US" sz="2400" dirty="0">
                <a:latin typeface="UTM Neo Sans Intel" pitchFamily="18" charset="0"/>
              </a:rPr>
              <a:t> </a:t>
            </a:r>
            <a:r>
              <a:rPr lang="en-US" sz="2400" dirty="0" err="1">
                <a:latin typeface="UTM Neo Sans Intel" pitchFamily="18" charset="0"/>
              </a:rPr>
              <a:t>thần</a:t>
            </a:r>
            <a:r>
              <a:rPr lang="en-US" sz="2400" dirty="0">
                <a:latin typeface="UTM Neo Sans Intel" pitchFamily="18" charset="0"/>
              </a:rPr>
              <a:t> </a:t>
            </a:r>
            <a:r>
              <a:rPr lang="en-US" sz="2400" dirty="0" err="1">
                <a:latin typeface="UTM Neo Sans Intel" pitchFamily="18" charset="0"/>
              </a:rPr>
              <a:t>vượt</a:t>
            </a:r>
            <a:r>
              <a:rPr lang="en-US" sz="2400" dirty="0">
                <a:latin typeface="UTM Neo Sans Intel" pitchFamily="18" charset="0"/>
              </a:rPr>
              <a:t> </a:t>
            </a:r>
            <a:r>
              <a:rPr lang="en-US" sz="2400" dirty="0" err="1">
                <a:latin typeface="UTM Neo Sans Intel" pitchFamily="18" charset="0"/>
              </a:rPr>
              <a:t>khó</a:t>
            </a:r>
            <a:r>
              <a:rPr lang="en-US" sz="2400" dirty="0">
                <a:latin typeface="UTM Neo Sans Intel" pitchFamily="18" charset="0"/>
              </a:rPr>
              <a:t>.</a:t>
            </a:r>
            <a:endParaRPr lang="vi-VN" sz="2400" dirty="0">
              <a:latin typeface="UTM Neo Sans Intel" pitchFamily="18" charset="0"/>
            </a:endParaRPr>
          </a:p>
        </p:txBody>
      </p:sp>
      <p:pic>
        <p:nvPicPr>
          <p:cNvPr id="26" name="Picture 7"/>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30587" y="48337"/>
            <a:ext cx="3048490" cy="1617935"/>
          </a:xfrm>
          <a:prstGeom prst="rect">
            <a:avLst/>
          </a:prstGeom>
        </p:spPr>
      </p:pic>
      <p:pic>
        <p:nvPicPr>
          <p:cNvPr id="33" name="图片 32">
            <a:extLst>
              <a:ext uri="{FF2B5EF4-FFF2-40B4-BE49-F238E27FC236}">
                <a16:creationId xmlns:a16="http://schemas.microsoft.com/office/drawing/2014/main" xmlns="" id="{8F1F19C4-9C6D-4E5C-A27F-68BCA5C42A79}"/>
              </a:ext>
            </a:extLst>
          </p:cNvPr>
          <p:cNvPicPr>
            <a:picLocks noChangeAspect="1"/>
          </p:cNvPicPr>
          <p:nvPr/>
        </p:nvPicPr>
        <p:blipFill>
          <a:blip r:embed="rId6"/>
          <a:stretch>
            <a:fillRect/>
          </a:stretch>
        </p:blipFill>
        <p:spPr>
          <a:xfrm>
            <a:off x="0" y="1954199"/>
            <a:ext cx="9260627" cy="4291956"/>
          </a:xfrm>
          <a:prstGeom prst="rect">
            <a:avLst/>
          </a:prstGeom>
        </p:spPr>
      </p:pic>
      <p:grpSp>
        <p:nvGrpSpPr>
          <p:cNvPr id="2" name="组合 1">
            <a:extLst>
              <a:ext uri="{FF2B5EF4-FFF2-40B4-BE49-F238E27FC236}">
                <a16:creationId xmlns:a16="http://schemas.microsoft.com/office/drawing/2014/main" xmlns="" id="{C532045F-C52B-44A1-9803-528571F5C690}"/>
              </a:ext>
            </a:extLst>
          </p:cNvPr>
          <p:cNvGrpSpPr/>
          <p:nvPr/>
        </p:nvGrpSpPr>
        <p:grpSpPr>
          <a:xfrm>
            <a:off x="-30587" y="4200273"/>
            <a:ext cx="9376461" cy="1536325"/>
            <a:chOff x="-30587" y="4200273"/>
            <a:chExt cx="9376461" cy="1536325"/>
          </a:xfrm>
        </p:grpSpPr>
        <p:pic>
          <p:nvPicPr>
            <p:cNvPr id="34" name="图片 33">
              <a:extLst>
                <a:ext uri="{FF2B5EF4-FFF2-40B4-BE49-F238E27FC236}">
                  <a16:creationId xmlns:a16="http://schemas.microsoft.com/office/drawing/2014/main" xmlns="" id="{F789335F-97FE-4E86-95C4-9C612E3C7B22}"/>
                </a:ext>
              </a:extLst>
            </p:cNvPr>
            <p:cNvPicPr>
              <a:picLocks noChangeAspect="1"/>
            </p:cNvPicPr>
            <p:nvPr/>
          </p:nvPicPr>
          <p:blipFill>
            <a:blip r:embed="rId7"/>
            <a:stretch>
              <a:fillRect/>
            </a:stretch>
          </p:blipFill>
          <p:spPr>
            <a:xfrm>
              <a:off x="1024206" y="4639575"/>
              <a:ext cx="4889416" cy="774259"/>
            </a:xfrm>
            <a:prstGeom prst="rect">
              <a:avLst/>
            </a:prstGeom>
          </p:spPr>
        </p:pic>
        <p:pic>
          <p:nvPicPr>
            <p:cNvPr id="35" name="图片 34">
              <a:extLst>
                <a:ext uri="{FF2B5EF4-FFF2-40B4-BE49-F238E27FC236}">
                  <a16:creationId xmlns:a16="http://schemas.microsoft.com/office/drawing/2014/main" xmlns="" id="{56F8679D-2236-4CDE-9415-803A4F0B46BB}"/>
                </a:ext>
              </a:extLst>
            </p:cNvPr>
            <p:cNvPicPr>
              <a:picLocks noChangeAspect="1"/>
            </p:cNvPicPr>
            <p:nvPr/>
          </p:nvPicPr>
          <p:blipFill>
            <a:blip r:embed="rId8"/>
            <a:stretch>
              <a:fillRect/>
            </a:stretch>
          </p:blipFill>
          <p:spPr>
            <a:xfrm>
              <a:off x="-30587" y="4200273"/>
              <a:ext cx="9376461" cy="1536325"/>
            </a:xfrm>
            <a:prstGeom prst="rect">
              <a:avLst/>
            </a:prstGeom>
          </p:spPr>
        </p:pic>
      </p:grpSp>
      <p:pic>
        <p:nvPicPr>
          <p:cNvPr id="19" name="图片 18">
            <a:extLst>
              <a:ext uri="{FF2B5EF4-FFF2-40B4-BE49-F238E27FC236}">
                <a16:creationId xmlns:a16="http://schemas.microsoft.com/office/drawing/2014/main" xmlns="" id="{495764CD-3742-46E5-BD1A-B293EC4D729F}"/>
              </a:ext>
            </a:extLst>
          </p:cNvPr>
          <p:cNvPicPr>
            <a:picLocks noChangeAspect="1"/>
          </p:cNvPicPr>
          <p:nvPr/>
        </p:nvPicPr>
        <p:blipFill>
          <a:blip r:embed="rId9"/>
          <a:stretch>
            <a:fillRect/>
          </a:stretch>
        </p:blipFill>
        <p:spPr>
          <a:xfrm>
            <a:off x="7723043" y="-985"/>
            <a:ext cx="1421354" cy="530775"/>
          </a:xfrm>
          <a:prstGeom prst="rect">
            <a:avLst/>
          </a:prstGeom>
        </p:spPr>
      </p:pic>
      <p:pic>
        <p:nvPicPr>
          <p:cNvPr id="18" name="图片 23">
            <a:extLst>
              <a:ext uri="{FF2B5EF4-FFF2-40B4-BE49-F238E27FC236}">
                <a16:creationId xmlns:a16="http://schemas.microsoft.com/office/drawing/2014/main" xmlns="" id="{567428C2-967F-4BFD-9E4B-3C8096AF1128}"/>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5512543" y="3509487"/>
            <a:ext cx="3586662" cy="2591519"/>
          </a:xfrm>
          <a:prstGeom prst="rect">
            <a:avLst/>
          </a:prstGeom>
        </p:spPr>
      </p:pic>
      <p:pic>
        <p:nvPicPr>
          <p:cNvPr id="4" name="Picture 3"/>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rot="13696073">
            <a:off x="-1222220" y="2961390"/>
            <a:ext cx="9577984" cy="9577984"/>
          </a:xfrm>
          <a:prstGeom prst="rect">
            <a:avLst/>
          </a:prstGeom>
        </p:spPr>
      </p:pic>
      <p:pic>
        <p:nvPicPr>
          <p:cNvPr id="17" name="图片 19">
            <a:extLst>
              <a:ext uri="{FF2B5EF4-FFF2-40B4-BE49-F238E27FC236}">
                <a16:creationId xmlns:a16="http://schemas.microsoft.com/office/drawing/2014/main" xmlns="" id="{475C77F6-31EB-4290-AC6F-AEC55B135779}"/>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12700" y="3221091"/>
            <a:ext cx="3479929" cy="2424605"/>
          </a:xfrm>
          <a:prstGeom prst="rect">
            <a:avLst/>
          </a:prstGeom>
        </p:spPr>
      </p:pic>
      <p:pic>
        <p:nvPicPr>
          <p:cNvPr id="1026" name="Picture 2" descr="Ngu Công xã Trịnh Tường (trang 164) - Tiếng Việt 5 tập 1"/>
          <p:cNvPicPr>
            <a:picLocks noChangeAspect="1" noChangeArrowheads="1"/>
          </p:cNvPicPr>
          <p:nvPr/>
        </p:nvPicPr>
        <p:blipFill rotWithShape="1">
          <a:blip r:embed="rId13">
            <a:extLst>
              <a:ext uri="{BEBA8EAE-BF5A-486C-A8C5-ECC9F3942E4B}">
                <a14:imgProps xmlns:a14="http://schemas.microsoft.com/office/drawing/2010/main">
                  <a14:imgLayer r:embed="rId14">
                    <a14:imgEffect>
                      <a14:backgroundRemoval t="9537" b="100000" l="59000" r="89714">
                        <a14:backgroundMark x1="67571" y1="66213" x2="66286" y2="72752"/>
                        <a14:backgroundMark x1="72143" y1="83651" x2="78000" y2="68392"/>
                        <a14:backgroundMark x1="88143" y1="80926" x2="88571" y2="84741"/>
                      </a14:backgroundRemoval>
                    </a14:imgEffect>
                  </a14:imgLayer>
                </a14:imgProps>
              </a:ext>
              <a:ext uri="{28A0092B-C50C-407E-A947-70E740481C1C}">
                <a14:useLocalDpi xmlns:a14="http://schemas.microsoft.com/office/drawing/2010/main" val="0"/>
              </a:ext>
            </a:extLst>
          </a:blip>
          <a:srcRect l="57302"/>
          <a:stretch/>
        </p:blipFill>
        <p:spPr bwMode="auto">
          <a:xfrm>
            <a:off x="7241796" y="1770395"/>
            <a:ext cx="2832621" cy="3478181"/>
          </a:xfrm>
          <a:prstGeom prst="rect">
            <a:avLst/>
          </a:prstGeom>
          <a:noFill/>
          <a:extLst>
            <a:ext uri="{909E8E84-426E-40DD-AFC4-6F175D3DCCD1}">
              <a14:hiddenFill xmlns:a14="http://schemas.microsoft.com/office/drawing/2010/main">
                <a:solidFill>
                  <a:srgbClr val="FFFFFF"/>
                </a:solidFill>
              </a14:hiddenFill>
            </a:ext>
          </a:extLst>
        </p:spPr>
      </p:pic>
      <p:sp>
        <p:nvSpPr>
          <p:cNvPr id="25" name="Rectangle 16"/>
          <p:cNvSpPr/>
          <p:nvPr/>
        </p:nvSpPr>
        <p:spPr>
          <a:xfrm>
            <a:off x="65940" y="303457"/>
            <a:ext cx="2951963" cy="1017343"/>
          </a:xfrm>
          <a:prstGeom prst="rect">
            <a:avLst/>
          </a:prstGeom>
          <a:noFill/>
          <a:ln w="9525">
            <a:noFill/>
          </a:ln>
        </p:spPr>
        <p:txBody>
          <a:bodyPr anchor="ctr" anchorCtr="0"/>
          <a:lstStyle/>
          <a:p>
            <a:pPr algn="ctr">
              <a:buClrTx/>
              <a:buSzTx/>
              <a:buFontTx/>
            </a:pPr>
            <a:r>
              <a:rPr lang="vi-VN" sz="2800" b="1" dirty="0">
                <a:latin typeface="+mj-lt"/>
              </a:rPr>
              <a:t>Câu chuyện giúp em hiểu điều gì?</a:t>
            </a:r>
            <a:endParaRPr lang="en-GB" sz="2800" b="1" dirty="0">
              <a:solidFill>
                <a:schemeClr val="tx1"/>
              </a:solidFill>
              <a:effectLst>
                <a:outerShdw blurRad="38100" dist="19050" dir="2700000" algn="tl" rotWithShape="0">
                  <a:schemeClr val="dk1">
                    <a:alpha val="40000"/>
                  </a:schemeClr>
                </a:outerShdw>
              </a:effectLst>
              <a:latin typeface="+mj-lt"/>
              <a:cs typeface="Times New Roman" panose="02020603050405020304" pitchFamily="18" charset="0"/>
            </a:endParaRPr>
          </a:p>
        </p:txBody>
      </p:sp>
      <p:sp>
        <p:nvSpPr>
          <p:cNvPr id="5" name="Rectangle 4"/>
          <p:cNvSpPr/>
          <p:nvPr/>
        </p:nvSpPr>
        <p:spPr>
          <a:xfrm>
            <a:off x="1505851" y="1636754"/>
            <a:ext cx="6495149" cy="1200329"/>
          </a:xfrm>
          <a:prstGeom prst="rect">
            <a:avLst/>
          </a:prstGeom>
        </p:spPr>
        <p:txBody>
          <a:bodyPr wrap="square">
            <a:spAutoFit/>
          </a:bodyPr>
          <a:lstStyle/>
          <a:p>
            <a:pPr algn="just">
              <a:spcBef>
                <a:spcPts val="1200"/>
              </a:spcBef>
            </a:pPr>
            <a:r>
              <a:rPr lang="en-US" sz="2400" dirty="0">
                <a:latin typeface="UTM Neo Sans Intel" pitchFamily="18" charset="0"/>
              </a:rPr>
              <a:t>- </a:t>
            </a:r>
            <a:r>
              <a:rPr lang="en-US" sz="2400" dirty="0" err="1">
                <a:latin typeface="UTM Neo Sans Intel" pitchFamily="18" charset="0"/>
              </a:rPr>
              <a:t>Bằng</a:t>
            </a:r>
            <a:r>
              <a:rPr lang="en-US" sz="2400" dirty="0">
                <a:latin typeface="UTM Neo Sans Intel" pitchFamily="18" charset="0"/>
              </a:rPr>
              <a:t> </a:t>
            </a:r>
            <a:r>
              <a:rPr lang="en-US" sz="2400" dirty="0" err="1">
                <a:latin typeface="UTM Neo Sans Intel" pitchFamily="18" charset="0"/>
              </a:rPr>
              <a:t>trí</a:t>
            </a:r>
            <a:r>
              <a:rPr lang="en-US" sz="2400" dirty="0">
                <a:latin typeface="UTM Neo Sans Intel" pitchFamily="18" charset="0"/>
              </a:rPr>
              <a:t> </a:t>
            </a:r>
            <a:r>
              <a:rPr lang="en-US" sz="2400" dirty="0" err="1">
                <a:latin typeface="UTM Neo Sans Intel" pitchFamily="18" charset="0"/>
              </a:rPr>
              <a:t>thông</a:t>
            </a:r>
            <a:r>
              <a:rPr lang="en-US" sz="2400" dirty="0">
                <a:latin typeface="UTM Neo Sans Intel" pitchFamily="18" charset="0"/>
              </a:rPr>
              <a:t> minh, </a:t>
            </a:r>
            <a:r>
              <a:rPr lang="en-US" sz="2400" dirty="0" err="1">
                <a:latin typeface="UTM Neo Sans Intel" pitchFamily="18" charset="0"/>
              </a:rPr>
              <a:t>lao</a:t>
            </a:r>
            <a:r>
              <a:rPr lang="en-US" sz="2400" dirty="0">
                <a:latin typeface="UTM Neo Sans Intel" pitchFamily="18" charset="0"/>
              </a:rPr>
              <a:t> </a:t>
            </a:r>
            <a:r>
              <a:rPr lang="en-US" sz="2400" dirty="0" err="1">
                <a:latin typeface="UTM Neo Sans Intel" pitchFamily="18" charset="0"/>
              </a:rPr>
              <a:t>động</a:t>
            </a:r>
            <a:r>
              <a:rPr lang="en-US" sz="2400" dirty="0">
                <a:latin typeface="UTM Neo Sans Intel" pitchFamily="18" charset="0"/>
              </a:rPr>
              <a:t> </a:t>
            </a:r>
            <a:r>
              <a:rPr lang="en-US" sz="2400" dirty="0" err="1">
                <a:latin typeface="UTM Neo Sans Intel" pitchFamily="18" charset="0"/>
              </a:rPr>
              <a:t>sáng</a:t>
            </a:r>
            <a:r>
              <a:rPr lang="en-US" sz="2400" dirty="0">
                <a:latin typeface="UTM Neo Sans Intel" pitchFamily="18" charset="0"/>
              </a:rPr>
              <a:t> </a:t>
            </a:r>
            <a:r>
              <a:rPr lang="en-US" sz="2400" dirty="0" err="1">
                <a:latin typeface="UTM Neo Sans Intel" pitchFamily="18" charset="0"/>
              </a:rPr>
              <a:t>tạo</a:t>
            </a:r>
            <a:r>
              <a:rPr lang="en-US" sz="2400" dirty="0">
                <a:latin typeface="UTM Neo Sans Intel" pitchFamily="18" charset="0"/>
              </a:rPr>
              <a:t>, </a:t>
            </a:r>
            <a:r>
              <a:rPr lang="en-US" sz="2400" dirty="0" err="1">
                <a:latin typeface="UTM Neo Sans Intel" pitchFamily="18" charset="0"/>
              </a:rPr>
              <a:t>ông</a:t>
            </a:r>
            <a:r>
              <a:rPr lang="en-US" sz="2400" dirty="0">
                <a:latin typeface="UTM Neo Sans Intel" pitchFamily="18" charset="0"/>
              </a:rPr>
              <a:t> </a:t>
            </a:r>
            <a:r>
              <a:rPr lang="en-US" sz="2400" dirty="0" err="1">
                <a:latin typeface="UTM Neo Sans Intel" pitchFamily="18" charset="0"/>
              </a:rPr>
              <a:t>Lìn</a:t>
            </a:r>
            <a:r>
              <a:rPr lang="en-US" sz="2400" dirty="0">
                <a:latin typeface="UTM Neo Sans Intel" pitchFamily="18" charset="0"/>
              </a:rPr>
              <a:t> </a:t>
            </a:r>
            <a:r>
              <a:rPr lang="en-US" sz="2400" dirty="0" err="1">
                <a:latin typeface="UTM Neo Sans Intel" pitchFamily="18" charset="0"/>
              </a:rPr>
              <a:t>đã</a:t>
            </a:r>
            <a:r>
              <a:rPr lang="en-US" sz="2400" dirty="0">
                <a:latin typeface="UTM Neo Sans Intel" pitchFamily="18" charset="0"/>
              </a:rPr>
              <a:t> </a:t>
            </a:r>
            <a:r>
              <a:rPr lang="en-US" sz="2400" dirty="0" err="1">
                <a:latin typeface="UTM Neo Sans Intel" pitchFamily="18" charset="0"/>
              </a:rPr>
              <a:t>làm</a:t>
            </a:r>
            <a:r>
              <a:rPr lang="en-US" sz="2400" dirty="0">
                <a:latin typeface="UTM Neo Sans Intel" pitchFamily="18" charset="0"/>
              </a:rPr>
              <a:t> </a:t>
            </a:r>
            <a:r>
              <a:rPr lang="en-US" sz="2400" dirty="0" err="1">
                <a:latin typeface="UTM Neo Sans Intel" pitchFamily="18" charset="0"/>
              </a:rPr>
              <a:t>giàu</a:t>
            </a:r>
            <a:r>
              <a:rPr lang="en-US" sz="2400" dirty="0">
                <a:latin typeface="UTM Neo Sans Intel" pitchFamily="18" charset="0"/>
              </a:rPr>
              <a:t> </a:t>
            </a:r>
            <a:r>
              <a:rPr lang="en-US" sz="2400" dirty="0" err="1">
                <a:latin typeface="UTM Neo Sans Intel" pitchFamily="18" charset="0"/>
              </a:rPr>
              <a:t>cho</a:t>
            </a:r>
            <a:r>
              <a:rPr lang="en-US" sz="2400" dirty="0">
                <a:latin typeface="UTM Neo Sans Intel" pitchFamily="18" charset="0"/>
              </a:rPr>
              <a:t> </a:t>
            </a:r>
            <a:r>
              <a:rPr lang="en-US" sz="2400" dirty="0" err="1">
                <a:latin typeface="UTM Neo Sans Intel" pitchFamily="18" charset="0"/>
              </a:rPr>
              <a:t>mình</a:t>
            </a:r>
            <a:r>
              <a:rPr lang="en-US" sz="2400" dirty="0">
                <a:latin typeface="UTM Neo Sans Intel" pitchFamily="18" charset="0"/>
              </a:rPr>
              <a:t>, </a:t>
            </a:r>
            <a:r>
              <a:rPr lang="en-US" sz="2400" dirty="0" err="1">
                <a:latin typeface="UTM Neo Sans Intel" pitchFamily="18" charset="0"/>
              </a:rPr>
              <a:t>làm</a:t>
            </a:r>
            <a:r>
              <a:rPr lang="en-US" sz="2400" dirty="0">
                <a:latin typeface="UTM Neo Sans Intel" pitchFamily="18" charset="0"/>
              </a:rPr>
              <a:t> </a:t>
            </a:r>
            <a:r>
              <a:rPr lang="en-US" sz="2400" dirty="0" err="1">
                <a:latin typeface="UTM Neo Sans Intel" pitchFamily="18" charset="0"/>
              </a:rPr>
              <a:t>cho</a:t>
            </a:r>
            <a:r>
              <a:rPr lang="en-US" sz="2400" dirty="0">
                <a:latin typeface="UTM Neo Sans Intel" pitchFamily="18" charset="0"/>
              </a:rPr>
              <a:t> </a:t>
            </a:r>
            <a:r>
              <a:rPr lang="en-US" sz="2400" dirty="0" err="1">
                <a:latin typeface="UTM Neo Sans Intel" pitchFamily="18" charset="0"/>
              </a:rPr>
              <a:t>cả</a:t>
            </a:r>
            <a:r>
              <a:rPr lang="en-US" sz="2400" dirty="0">
                <a:latin typeface="UTM Neo Sans Intel" pitchFamily="18" charset="0"/>
              </a:rPr>
              <a:t> </a:t>
            </a:r>
            <a:r>
              <a:rPr lang="en-US" sz="2400" dirty="0" err="1">
                <a:latin typeface="UTM Neo Sans Intel" pitchFamily="18" charset="0"/>
              </a:rPr>
              <a:t>thôn</a:t>
            </a:r>
            <a:r>
              <a:rPr lang="en-US" sz="2400" dirty="0">
                <a:latin typeface="UTM Neo Sans Intel" pitchFamily="18" charset="0"/>
              </a:rPr>
              <a:t> </a:t>
            </a:r>
            <a:r>
              <a:rPr lang="en-US" sz="2400" dirty="0" err="1">
                <a:latin typeface="UTM Neo Sans Intel" pitchFamily="18" charset="0"/>
              </a:rPr>
              <a:t>từ</a:t>
            </a:r>
            <a:r>
              <a:rPr lang="en-US" sz="2400" dirty="0">
                <a:latin typeface="UTM Neo Sans Intel" pitchFamily="18" charset="0"/>
              </a:rPr>
              <a:t> </a:t>
            </a:r>
            <a:r>
              <a:rPr lang="en-US" sz="2400" dirty="0" err="1">
                <a:latin typeface="UTM Neo Sans Intel" pitchFamily="18" charset="0"/>
              </a:rPr>
              <a:t>nghèo</a:t>
            </a:r>
            <a:r>
              <a:rPr lang="en-US" sz="2400" dirty="0">
                <a:latin typeface="UTM Neo Sans Intel" pitchFamily="18" charset="0"/>
              </a:rPr>
              <a:t> </a:t>
            </a:r>
            <a:r>
              <a:rPr lang="en-US" sz="2400" dirty="0" err="1">
                <a:latin typeface="UTM Neo Sans Intel" pitchFamily="18" charset="0"/>
              </a:rPr>
              <a:t>đói</a:t>
            </a:r>
            <a:r>
              <a:rPr lang="en-US" sz="2400" dirty="0">
                <a:latin typeface="UTM Neo Sans Intel" pitchFamily="18" charset="0"/>
              </a:rPr>
              <a:t> </a:t>
            </a:r>
            <a:r>
              <a:rPr lang="en-US" sz="2400" dirty="0" err="1">
                <a:latin typeface="UTM Neo Sans Intel" pitchFamily="18" charset="0"/>
              </a:rPr>
              <a:t>vươn</a:t>
            </a:r>
            <a:r>
              <a:rPr lang="en-US" sz="2400" dirty="0">
                <a:latin typeface="UTM Neo Sans Intel" pitchFamily="18" charset="0"/>
              </a:rPr>
              <a:t> </a:t>
            </a:r>
            <a:r>
              <a:rPr lang="en-US" sz="2400" dirty="0" err="1">
                <a:latin typeface="UTM Neo Sans Intel" pitchFamily="18" charset="0"/>
              </a:rPr>
              <a:t>lên</a:t>
            </a:r>
            <a:r>
              <a:rPr lang="en-US" sz="2400" dirty="0">
                <a:latin typeface="UTM Neo Sans Intel" pitchFamily="18" charset="0"/>
              </a:rPr>
              <a:t> </a:t>
            </a:r>
            <a:r>
              <a:rPr lang="en-US" sz="2400" dirty="0" err="1">
                <a:latin typeface="UTM Neo Sans Intel" pitchFamily="18" charset="0"/>
              </a:rPr>
              <a:t>có</a:t>
            </a:r>
            <a:r>
              <a:rPr lang="en-US" sz="2400" dirty="0">
                <a:latin typeface="UTM Neo Sans Intel" pitchFamily="18" charset="0"/>
              </a:rPr>
              <a:t> </a:t>
            </a:r>
            <a:r>
              <a:rPr lang="en-US" sz="2400" dirty="0" err="1">
                <a:latin typeface="UTM Neo Sans Intel" pitchFamily="18" charset="0"/>
              </a:rPr>
              <a:t>cuộc</a:t>
            </a:r>
            <a:r>
              <a:rPr lang="en-US" sz="2400" dirty="0">
                <a:latin typeface="UTM Neo Sans Intel" pitchFamily="18" charset="0"/>
              </a:rPr>
              <a:t> </a:t>
            </a:r>
            <a:r>
              <a:rPr lang="en-US" sz="2400" dirty="0" err="1">
                <a:latin typeface="UTM Neo Sans Intel" pitchFamily="18" charset="0"/>
              </a:rPr>
              <a:t>sống</a:t>
            </a:r>
            <a:r>
              <a:rPr lang="en-US" sz="2400" dirty="0">
                <a:latin typeface="UTM Neo Sans Intel" pitchFamily="18" charset="0"/>
              </a:rPr>
              <a:t> </a:t>
            </a:r>
            <a:r>
              <a:rPr lang="en-US" sz="2400" dirty="0" err="1">
                <a:latin typeface="UTM Neo Sans Intel" pitchFamily="18" charset="0"/>
              </a:rPr>
              <a:t>ấm</a:t>
            </a:r>
            <a:r>
              <a:rPr lang="en-US" sz="2400" dirty="0">
                <a:latin typeface="UTM Neo Sans Intel" pitchFamily="18" charset="0"/>
              </a:rPr>
              <a:t> no.</a:t>
            </a:r>
            <a:endParaRPr lang="vi-VN" sz="2400" b="1" i="1" dirty="0">
              <a:solidFill>
                <a:schemeClr val="accent2">
                  <a:lumMod val="50000"/>
                </a:schemeClr>
              </a:solidFill>
            </a:endParaRPr>
          </a:p>
        </p:txBody>
      </p:sp>
    </p:spTree>
    <p:extLst>
      <p:ext uri="{BB962C8B-B14F-4D97-AF65-F5344CB8AC3E}">
        <p14:creationId xmlns:p14="http://schemas.microsoft.com/office/powerpoint/2010/main" val="1999601466"/>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33"/>
                                        </p:tgtEl>
                                        <p:attrNameLst>
                                          <p:attrName>style.visibility</p:attrName>
                                        </p:attrNameLst>
                                      </p:cBhvr>
                                      <p:to>
                                        <p:strVal val="visible"/>
                                      </p:to>
                                    </p:set>
                                    <p:animEffect transition="in" filter="fade">
                                      <p:cBhvr>
                                        <p:cTn id="7" dur="500"/>
                                        <p:tgtEl>
                                          <p:spTgt spid="33"/>
                                        </p:tgtEl>
                                      </p:cBhvr>
                                    </p:animEffect>
                                    <p:anim calcmode="lin" valueType="num">
                                      <p:cBhvr>
                                        <p:cTn id="8" dur="500" fill="hold"/>
                                        <p:tgtEl>
                                          <p:spTgt spid="33"/>
                                        </p:tgtEl>
                                        <p:attrNameLst>
                                          <p:attrName>ppt_x</p:attrName>
                                        </p:attrNameLst>
                                      </p:cBhvr>
                                      <p:tavLst>
                                        <p:tav tm="0">
                                          <p:val>
                                            <p:strVal val="#ppt_x"/>
                                          </p:val>
                                        </p:tav>
                                        <p:tav tm="100000">
                                          <p:val>
                                            <p:strVal val="#ppt_x"/>
                                          </p:val>
                                        </p:tav>
                                      </p:tavLst>
                                    </p:anim>
                                    <p:anim calcmode="lin" valueType="num">
                                      <p:cBhvr>
                                        <p:cTn id="9" dur="500" fill="hold"/>
                                        <p:tgtEl>
                                          <p:spTgt spid="33"/>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500"/>
                                        <p:tgtEl>
                                          <p:spTgt spid="2"/>
                                        </p:tgtEl>
                                      </p:cBhvr>
                                    </p:animEffect>
                                    <p:anim calcmode="lin" valueType="num">
                                      <p:cBhvr>
                                        <p:cTn id="13" dur="500" fill="hold"/>
                                        <p:tgtEl>
                                          <p:spTgt spid="2"/>
                                        </p:tgtEl>
                                        <p:attrNameLst>
                                          <p:attrName>ppt_x</p:attrName>
                                        </p:attrNameLst>
                                      </p:cBhvr>
                                      <p:tavLst>
                                        <p:tav tm="0">
                                          <p:val>
                                            <p:strVal val="#ppt_x"/>
                                          </p:val>
                                        </p:tav>
                                        <p:tav tm="100000">
                                          <p:val>
                                            <p:strVal val="#ppt_x"/>
                                          </p:val>
                                        </p:tav>
                                      </p:tavLst>
                                    </p:anim>
                                    <p:anim calcmode="lin" valueType="num">
                                      <p:cBhvr>
                                        <p:cTn id="14" dur="500" fill="hold"/>
                                        <p:tgtEl>
                                          <p:spTgt spid="2"/>
                                        </p:tgtEl>
                                        <p:attrNameLst>
                                          <p:attrName>ppt_y</p:attrName>
                                        </p:attrNameLst>
                                      </p:cBhvr>
                                      <p:tavLst>
                                        <p:tav tm="0">
                                          <p:val>
                                            <p:strVal val="#ppt_y+.1"/>
                                          </p:val>
                                        </p:tav>
                                        <p:tav tm="100000">
                                          <p:val>
                                            <p:strVal val="#ppt_y"/>
                                          </p:val>
                                        </p:tav>
                                      </p:tavLst>
                                    </p:anim>
                                  </p:childTnLst>
                                </p:cTn>
                              </p:par>
                            </p:childTnLst>
                          </p:cTn>
                        </p:par>
                        <p:par>
                          <p:cTn id="15" fill="hold">
                            <p:stCondLst>
                              <p:cond delay="500"/>
                            </p:stCondLst>
                            <p:childTnLst>
                              <p:par>
                                <p:cTn id="16" presetID="2" presetClass="entr" presetSubtype="2" fill="hold" nodeType="afterEffect">
                                  <p:stCondLst>
                                    <p:cond delay="250"/>
                                  </p:stCondLst>
                                  <p:childTnLst>
                                    <p:set>
                                      <p:cBhvr>
                                        <p:cTn id="17" dur="1" fill="hold">
                                          <p:stCondLst>
                                            <p:cond delay="0"/>
                                          </p:stCondLst>
                                        </p:cTn>
                                        <p:tgtEl>
                                          <p:spTgt spid="19"/>
                                        </p:tgtEl>
                                        <p:attrNameLst>
                                          <p:attrName>style.visibility</p:attrName>
                                        </p:attrNameLst>
                                      </p:cBhvr>
                                      <p:to>
                                        <p:strVal val="visible"/>
                                      </p:to>
                                    </p:set>
                                    <p:anim calcmode="lin" valueType="num">
                                      <p:cBhvr additive="base">
                                        <p:cTn id="18" dur="500" fill="hold"/>
                                        <p:tgtEl>
                                          <p:spTgt spid="19"/>
                                        </p:tgtEl>
                                        <p:attrNameLst>
                                          <p:attrName>ppt_x</p:attrName>
                                        </p:attrNameLst>
                                      </p:cBhvr>
                                      <p:tavLst>
                                        <p:tav tm="0">
                                          <p:val>
                                            <p:strVal val="1+#ppt_w/2"/>
                                          </p:val>
                                        </p:tav>
                                        <p:tav tm="100000">
                                          <p:val>
                                            <p:strVal val="#ppt_x"/>
                                          </p:val>
                                        </p:tav>
                                      </p:tavLst>
                                    </p:anim>
                                    <p:anim calcmode="lin" valueType="num">
                                      <p:cBhvr additive="base">
                                        <p:cTn id="19" dur="500" fill="hold"/>
                                        <p:tgtEl>
                                          <p:spTgt spid="19"/>
                                        </p:tgtEl>
                                        <p:attrNameLst>
                                          <p:attrName>ppt_y</p:attrName>
                                        </p:attrNameLst>
                                      </p:cBhvr>
                                      <p:tavLst>
                                        <p:tav tm="0">
                                          <p:val>
                                            <p:strVal val="#ppt_y"/>
                                          </p:val>
                                        </p:tav>
                                        <p:tav tm="100000">
                                          <p:val>
                                            <p:strVal val="#ppt_y"/>
                                          </p:val>
                                        </p:tav>
                                      </p:tavLst>
                                    </p:anim>
                                  </p:childTnLst>
                                </p:cTn>
                              </p:par>
                            </p:childTnLst>
                          </p:cTn>
                        </p:par>
                        <p:par>
                          <p:cTn id="20" fill="hold">
                            <p:stCondLst>
                              <p:cond delay="1250"/>
                            </p:stCondLst>
                            <p:childTnLst>
                              <p:par>
                                <p:cTn id="21" presetID="22" presetClass="entr" presetSubtype="4" fill="hold" nodeType="afterEffect">
                                  <p:stCondLst>
                                    <p:cond delay="0"/>
                                  </p:stCondLst>
                                  <p:childTnLst>
                                    <p:set>
                                      <p:cBhvr>
                                        <p:cTn id="22" dur="1" fill="hold">
                                          <p:stCondLst>
                                            <p:cond delay="0"/>
                                          </p:stCondLst>
                                        </p:cTn>
                                        <p:tgtEl>
                                          <p:spTgt spid="17"/>
                                        </p:tgtEl>
                                        <p:attrNameLst>
                                          <p:attrName>style.visibility</p:attrName>
                                        </p:attrNameLst>
                                      </p:cBhvr>
                                      <p:to>
                                        <p:strVal val="visible"/>
                                      </p:to>
                                    </p:set>
                                    <p:animEffect transition="in" filter="wipe(down)">
                                      <p:cBhvr>
                                        <p:cTn id="23" dur="500"/>
                                        <p:tgtEl>
                                          <p:spTgt spid="17"/>
                                        </p:tgtEl>
                                      </p:cBhvr>
                                    </p:animEffect>
                                  </p:childTnLst>
                                </p:cTn>
                              </p:par>
                              <p:par>
                                <p:cTn id="24" presetID="22" presetClass="entr" presetSubtype="8" fill="hold" nodeType="withEffect">
                                  <p:stCondLst>
                                    <p:cond delay="0"/>
                                  </p:stCondLst>
                                  <p:childTnLst>
                                    <p:set>
                                      <p:cBhvr>
                                        <p:cTn id="25" dur="1" fill="hold">
                                          <p:stCondLst>
                                            <p:cond delay="0"/>
                                          </p:stCondLst>
                                        </p:cTn>
                                        <p:tgtEl>
                                          <p:spTgt spid="18"/>
                                        </p:tgtEl>
                                        <p:attrNameLst>
                                          <p:attrName>style.visibility</p:attrName>
                                        </p:attrNameLst>
                                      </p:cBhvr>
                                      <p:to>
                                        <p:strVal val="visible"/>
                                      </p:to>
                                    </p:set>
                                    <p:animEffect transition="in" filter="wipe(left)">
                                      <p:cBhvr>
                                        <p:cTn id="26" dur="500"/>
                                        <p:tgtEl>
                                          <p:spTgt spid="18"/>
                                        </p:tgtEl>
                                      </p:cBhvr>
                                    </p:animEffect>
                                  </p:childTnLst>
                                </p:cTn>
                              </p:par>
                            </p:childTnLst>
                          </p:cTn>
                        </p:par>
                        <p:par>
                          <p:cTn id="27" fill="hold">
                            <p:stCondLst>
                              <p:cond delay="1750"/>
                            </p:stCondLst>
                            <p:childTnLst>
                              <p:par>
                                <p:cTn id="28" presetID="22" presetClass="entr" presetSubtype="8" fill="hold" nodeType="afterEffect">
                                  <p:stCondLst>
                                    <p:cond delay="0"/>
                                  </p:stCondLst>
                                  <p:childTnLst>
                                    <p:set>
                                      <p:cBhvr>
                                        <p:cTn id="29" dur="1" fill="hold">
                                          <p:stCondLst>
                                            <p:cond delay="0"/>
                                          </p:stCondLst>
                                        </p:cTn>
                                        <p:tgtEl>
                                          <p:spTgt spid="4"/>
                                        </p:tgtEl>
                                        <p:attrNameLst>
                                          <p:attrName>style.visibility</p:attrName>
                                        </p:attrNameLst>
                                      </p:cBhvr>
                                      <p:to>
                                        <p:strVal val="visible"/>
                                      </p:to>
                                    </p:set>
                                    <p:animEffect transition="in" filter="wipe(left)">
                                      <p:cBhvr>
                                        <p:cTn id="30" dur="500"/>
                                        <p:tgtEl>
                                          <p:spTgt spid="4"/>
                                        </p:tgtEl>
                                      </p:cBhvr>
                                    </p:animEffect>
                                  </p:childTnLst>
                                </p:cTn>
                              </p:par>
                              <p:par>
                                <p:cTn id="31" presetID="10" presetClass="entr" presetSubtype="0" fill="hold" nodeType="withEffect">
                                  <p:stCondLst>
                                    <p:cond delay="250"/>
                                  </p:stCondLst>
                                  <p:childTnLst>
                                    <p:set>
                                      <p:cBhvr>
                                        <p:cTn id="32" dur="1" fill="hold">
                                          <p:stCondLst>
                                            <p:cond delay="0"/>
                                          </p:stCondLst>
                                        </p:cTn>
                                        <p:tgtEl>
                                          <p:spTgt spid="1026"/>
                                        </p:tgtEl>
                                        <p:attrNameLst>
                                          <p:attrName>style.visibility</p:attrName>
                                        </p:attrNameLst>
                                      </p:cBhvr>
                                      <p:to>
                                        <p:strVal val="visible"/>
                                      </p:to>
                                    </p:set>
                                    <p:animEffect transition="in" filter="fade">
                                      <p:cBhvr>
                                        <p:cTn id="33" dur="500"/>
                                        <p:tgtEl>
                                          <p:spTgt spid="1026"/>
                                        </p:tgtEl>
                                      </p:cBhvr>
                                    </p:animEffect>
                                  </p:childTnLst>
                                </p:cTn>
                              </p:par>
                            </p:childTnLst>
                          </p:cTn>
                        </p:par>
                      </p:childTnLst>
                    </p:cTn>
                  </p:par>
                  <p:par>
                    <p:cTn id="34" fill="hold">
                      <p:stCondLst>
                        <p:cond delay="indefinite"/>
                      </p:stCondLst>
                      <p:childTnLst>
                        <p:par>
                          <p:cTn id="35" fill="hold">
                            <p:stCondLst>
                              <p:cond delay="0"/>
                            </p:stCondLst>
                            <p:childTnLst>
                              <p:par>
                                <p:cTn id="36" presetID="16" presetClass="entr" presetSubtype="21" fill="hold" nodeType="clickEffect">
                                  <p:stCondLst>
                                    <p:cond delay="0"/>
                                  </p:stCondLst>
                                  <p:childTnLst>
                                    <p:set>
                                      <p:cBhvr>
                                        <p:cTn id="37" dur="1" fill="hold">
                                          <p:stCondLst>
                                            <p:cond delay="0"/>
                                          </p:stCondLst>
                                        </p:cTn>
                                        <p:tgtEl>
                                          <p:spTgt spid="26"/>
                                        </p:tgtEl>
                                        <p:attrNameLst>
                                          <p:attrName>style.visibility</p:attrName>
                                        </p:attrNameLst>
                                      </p:cBhvr>
                                      <p:to>
                                        <p:strVal val="visible"/>
                                      </p:to>
                                    </p:set>
                                    <p:animEffect transition="in" filter="barn(inVertical)">
                                      <p:cBhvr>
                                        <p:cTn id="38" dur="500"/>
                                        <p:tgtEl>
                                          <p:spTgt spid="26"/>
                                        </p:tgtEl>
                                      </p:cBhvr>
                                    </p:animEffect>
                                  </p:childTnLst>
                                </p:cTn>
                              </p:par>
                              <p:par>
                                <p:cTn id="39" presetID="54" presetClass="entr" presetSubtype="0" accel="100000" fill="hold" grpId="0" nodeType="withEffect">
                                  <p:stCondLst>
                                    <p:cond delay="0"/>
                                  </p:stCondLst>
                                  <p:childTnLst>
                                    <p:set>
                                      <p:cBhvr>
                                        <p:cTn id="40" dur="1" fill="hold">
                                          <p:stCondLst>
                                            <p:cond delay="0"/>
                                          </p:stCondLst>
                                        </p:cTn>
                                        <p:tgtEl>
                                          <p:spTgt spid="25"/>
                                        </p:tgtEl>
                                        <p:attrNameLst>
                                          <p:attrName>style.visibility</p:attrName>
                                        </p:attrNameLst>
                                      </p:cBhvr>
                                      <p:to>
                                        <p:strVal val="visible"/>
                                      </p:to>
                                    </p:set>
                                    <p:anim calcmode="lin" valueType="num">
                                      <p:cBhvr>
                                        <p:cTn id="41" dur="500" fill="hold"/>
                                        <p:tgtEl>
                                          <p:spTgt spid="25"/>
                                        </p:tgtEl>
                                        <p:attrNameLst>
                                          <p:attrName>ppt_w</p:attrName>
                                        </p:attrNameLst>
                                      </p:cBhvr>
                                      <p:tavLst>
                                        <p:tav tm="0">
                                          <p:val>
                                            <p:strVal val="#ppt_w*0.05"/>
                                          </p:val>
                                        </p:tav>
                                        <p:tav tm="100000">
                                          <p:val>
                                            <p:strVal val="#ppt_w"/>
                                          </p:val>
                                        </p:tav>
                                      </p:tavLst>
                                    </p:anim>
                                    <p:anim calcmode="lin" valueType="num">
                                      <p:cBhvr>
                                        <p:cTn id="42" dur="500" fill="hold"/>
                                        <p:tgtEl>
                                          <p:spTgt spid="25"/>
                                        </p:tgtEl>
                                        <p:attrNameLst>
                                          <p:attrName>ppt_h</p:attrName>
                                        </p:attrNameLst>
                                      </p:cBhvr>
                                      <p:tavLst>
                                        <p:tav tm="0">
                                          <p:val>
                                            <p:strVal val="#ppt_h"/>
                                          </p:val>
                                        </p:tav>
                                        <p:tav tm="100000">
                                          <p:val>
                                            <p:strVal val="#ppt_h"/>
                                          </p:val>
                                        </p:tav>
                                      </p:tavLst>
                                    </p:anim>
                                    <p:anim calcmode="lin" valueType="num">
                                      <p:cBhvr>
                                        <p:cTn id="43" dur="500" fill="hold"/>
                                        <p:tgtEl>
                                          <p:spTgt spid="25"/>
                                        </p:tgtEl>
                                        <p:attrNameLst>
                                          <p:attrName>ppt_x</p:attrName>
                                        </p:attrNameLst>
                                      </p:cBhvr>
                                      <p:tavLst>
                                        <p:tav tm="0">
                                          <p:val>
                                            <p:strVal val="#ppt_x-.2"/>
                                          </p:val>
                                        </p:tav>
                                        <p:tav tm="100000">
                                          <p:val>
                                            <p:strVal val="#ppt_x"/>
                                          </p:val>
                                        </p:tav>
                                      </p:tavLst>
                                    </p:anim>
                                    <p:anim calcmode="lin" valueType="num">
                                      <p:cBhvr>
                                        <p:cTn id="44" dur="500" fill="hold"/>
                                        <p:tgtEl>
                                          <p:spTgt spid="25"/>
                                        </p:tgtEl>
                                        <p:attrNameLst>
                                          <p:attrName>ppt_y</p:attrName>
                                        </p:attrNameLst>
                                      </p:cBhvr>
                                      <p:tavLst>
                                        <p:tav tm="0">
                                          <p:val>
                                            <p:strVal val="#ppt_y"/>
                                          </p:val>
                                        </p:tav>
                                        <p:tav tm="100000">
                                          <p:val>
                                            <p:strVal val="#ppt_y"/>
                                          </p:val>
                                        </p:tav>
                                      </p:tavLst>
                                    </p:anim>
                                    <p:animEffect transition="in" filter="fade">
                                      <p:cBhvr>
                                        <p:cTn id="45" dur="500"/>
                                        <p:tgtEl>
                                          <p:spTgt spid="25"/>
                                        </p:tgtEl>
                                      </p:cBhvr>
                                    </p:animEffect>
                                  </p:childTnLst>
                                </p:cTn>
                              </p:par>
                            </p:childTnLst>
                          </p:cTn>
                        </p:par>
                      </p:childTnLst>
                    </p:cTn>
                  </p:par>
                  <p:par>
                    <p:cTn id="46" fill="hold">
                      <p:stCondLst>
                        <p:cond delay="indefinite"/>
                      </p:stCondLst>
                      <p:childTnLst>
                        <p:par>
                          <p:cTn id="47" fill="hold">
                            <p:stCondLst>
                              <p:cond delay="0"/>
                            </p:stCondLst>
                            <p:childTnLst>
                              <p:par>
                                <p:cTn id="48" presetID="10" presetClass="entr" presetSubtype="0" fill="hold" grpId="0" nodeType="clickEffect">
                                  <p:stCondLst>
                                    <p:cond delay="0"/>
                                  </p:stCondLst>
                                  <p:childTnLst>
                                    <p:set>
                                      <p:cBhvr>
                                        <p:cTn id="49" dur="1" fill="hold">
                                          <p:stCondLst>
                                            <p:cond delay="0"/>
                                          </p:stCondLst>
                                        </p:cTn>
                                        <p:tgtEl>
                                          <p:spTgt spid="28"/>
                                        </p:tgtEl>
                                        <p:attrNameLst>
                                          <p:attrName>style.visibility</p:attrName>
                                        </p:attrNameLst>
                                      </p:cBhvr>
                                      <p:to>
                                        <p:strVal val="visible"/>
                                      </p:to>
                                    </p:set>
                                    <p:animEffect transition="in" filter="fade">
                                      <p:cBhvr>
                                        <p:cTn id="50" dur="500"/>
                                        <p:tgtEl>
                                          <p:spTgt spid="28"/>
                                        </p:tgtEl>
                                      </p:cBhvr>
                                    </p:animEffect>
                                  </p:childTnLst>
                                </p:cTn>
                              </p:par>
                            </p:childTnLst>
                          </p:cTn>
                        </p:par>
                      </p:childTnLst>
                    </p:cTn>
                  </p:par>
                  <p:par>
                    <p:cTn id="51" fill="hold">
                      <p:stCondLst>
                        <p:cond delay="indefinite"/>
                      </p:stCondLst>
                      <p:childTnLst>
                        <p:par>
                          <p:cTn id="52" fill="hold">
                            <p:stCondLst>
                              <p:cond delay="0"/>
                            </p:stCondLst>
                            <p:childTnLst>
                              <p:par>
                                <p:cTn id="53" presetID="42" presetClass="entr" presetSubtype="0" fill="hold" grpId="0" nodeType="clickEffect">
                                  <p:stCondLst>
                                    <p:cond delay="0"/>
                                  </p:stCondLst>
                                  <p:childTnLst>
                                    <p:set>
                                      <p:cBhvr>
                                        <p:cTn id="54" dur="1" fill="hold">
                                          <p:stCondLst>
                                            <p:cond delay="0"/>
                                          </p:stCondLst>
                                        </p:cTn>
                                        <p:tgtEl>
                                          <p:spTgt spid="36"/>
                                        </p:tgtEl>
                                        <p:attrNameLst>
                                          <p:attrName>style.visibility</p:attrName>
                                        </p:attrNameLst>
                                      </p:cBhvr>
                                      <p:to>
                                        <p:strVal val="visible"/>
                                      </p:to>
                                    </p:set>
                                    <p:animEffect transition="in" filter="fade">
                                      <p:cBhvr>
                                        <p:cTn id="55" dur="500"/>
                                        <p:tgtEl>
                                          <p:spTgt spid="36"/>
                                        </p:tgtEl>
                                      </p:cBhvr>
                                    </p:animEffect>
                                    <p:anim calcmode="lin" valueType="num">
                                      <p:cBhvr>
                                        <p:cTn id="56" dur="500" fill="hold"/>
                                        <p:tgtEl>
                                          <p:spTgt spid="36"/>
                                        </p:tgtEl>
                                        <p:attrNameLst>
                                          <p:attrName>ppt_x</p:attrName>
                                        </p:attrNameLst>
                                      </p:cBhvr>
                                      <p:tavLst>
                                        <p:tav tm="0">
                                          <p:val>
                                            <p:strVal val="#ppt_x"/>
                                          </p:val>
                                        </p:tav>
                                        <p:tav tm="100000">
                                          <p:val>
                                            <p:strVal val="#ppt_x"/>
                                          </p:val>
                                        </p:tav>
                                      </p:tavLst>
                                    </p:anim>
                                    <p:anim calcmode="lin" valueType="num">
                                      <p:cBhvr>
                                        <p:cTn id="57" dur="500" fill="hold"/>
                                        <p:tgtEl>
                                          <p:spTgt spid="36"/>
                                        </p:tgtEl>
                                        <p:attrNameLst>
                                          <p:attrName>ppt_y</p:attrName>
                                        </p:attrNameLst>
                                      </p:cBhvr>
                                      <p:tavLst>
                                        <p:tav tm="0">
                                          <p:val>
                                            <p:strVal val="#ppt_y+.1"/>
                                          </p:val>
                                        </p:tav>
                                        <p:tav tm="100000">
                                          <p:val>
                                            <p:strVal val="#ppt_y"/>
                                          </p:val>
                                        </p:tav>
                                      </p:tavLst>
                                    </p:anim>
                                  </p:childTnLst>
                                </p:cTn>
                              </p:par>
                            </p:childTnLst>
                          </p:cTn>
                        </p:par>
                      </p:childTnLst>
                    </p:cTn>
                  </p:par>
                  <p:par>
                    <p:cTn id="58" fill="hold">
                      <p:stCondLst>
                        <p:cond delay="indefinite"/>
                      </p:stCondLst>
                      <p:childTnLst>
                        <p:par>
                          <p:cTn id="59" fill="hold">
                            <p:stCondLst>
                              <p:cond delay="0"/>
                            </p:stCondLst>
                            <p:childTnLst>
                              <p:par>
                                <p:cTn id="60" presetID="42" presetClass="entr" presetSubtype="0" fill="hold" grpId="0" nodeType="clickEffect">
                                  <p:stCondLst>
                                    <p:cond delay="0"/>
                                  </p:stCondLst>
                                  <p:childTnLst>
                                    <p:set>
                                      <p:cBhvr>
                                        <p:cTn id="61" dur="1" fill="hold">
                                          <p:stCondLst>
                                            <p:cond delay="0"/>
                                          </p:stCondLst>
                                        </p:cTn>
                                        <p:tgtEl>
                                          <p:spTgt spid="5"/>
                                        </p:tgtEl>
                                        <p:attrNameLst>
                                          <p:attrName>style.visibility</p:attrName>
                                        </p:attrNameLst>
                                      </p:cBhvr>
                                      <p:to>
                                        <p:strVal val="visible"/>
                                      </p:to>
                                    </p:set>
                                    <p:animEffect transition="in" filter="fade">
                                      <p:cBhvr>
                                        <p:cTn id="62" dur="1000"/>
                                        <p:tgtEl>
                                          <p:spTgt spid="5"/>
                                        </p:tgtEl>
                                      </p:cBhvr>
                                    </p:animEffect>
                                    <p:anim calcmode="lin" valueType="num">
                                      <p:cBhvr>
                                        <p:cTn id="63" dur="1000" fill="hold"/>
                                        <p:tgtEl>
                                          <p:spTgt spid="5"/>
                                        </p:tgtEl>
                                        <p:attrNameLst>
                                          <p:attrName>ppt_x</p:attrName>
                                        </p:attrNameLst>
                                      </p:cBhvr>
                                      <p:tavLst>
                                        <p:tav tm="0">
                                          <p:val>
                                            <p:strVal val="#ppt_x"/>
                                          </p:val>
                                        </p:tav>
                                        <p:tav tm="100000">
                                          <p:val>
                                            <p:strVal val="#ppt_x"/>
                                          </p:val>
                                        </p:tav>
                                      </p:tavLst>
                                    </p:anim>
                                    <p:anim calcmode="lin" valueType="num">
                                      <p:cBhvr>
                                        <p:cTn id="64"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animBg="1"/>
      <p:bldP spid="36" grpId="0"/>
      <p:bldP spid="25" grpId="0"/>
      <p:bldP spid="5"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 name="图片 28">
            <a:extLst>
              <a:ext uri="{FF2B5EF4-FFF2-40B4-BE49-F238E27FC236}">
                <a16:creationId xmlns:a16="http://schemas.microsoft.com/office/drawing/2014/main" xmlns="" id="{41AEB96B-F885-4C3A-B20F-9474A2DF9E5E}"/>
              </a:ext>
            </a:extLst>
          </p:cNvPr>
          <p:cNvPicPr>
            <a:picLocks noChangeAspect="1"/>
          </p:cNvPicPr>
          <p:nvPr/>
        </p:nvPicPr>
        <p:blipFill>
          <a:blip r:embed="rId4"/>
          <a:stretch>
            <a:fillRect/>
          </a:stretch>
        </p:blipFill>
        <p:spPr>
          <a:xfrm>
            <a:off x="-396" y="-985"/>
            <a:ext cx="9144793" cy="5145470"/>
          </a:xfrm>
          <a:prstGeom prst="rect">
            <a:avLst/>
          </a:prstGeom>
        </p:spPr>
      </p:pic>
      <p:pic>
        <p:nvPicPr>
          <p:cNvPr id="30" name="图片 29">
            <a:extLst>
              <a:ext uri="{FF2B5EF4-FFF2-40B4-BE49-F238E27FC236}">
                <a16:creationId xmlns:a16="http://schemas.microsoft.com/office/drawing/2014/main" xmlns="" id="{3ED967E4-7167-4508-8A73-E34528D338C4}"/>
              </a:ext>
            </a:extLst>
          </p:cNvPr>
          <p:cNvPicPr>
            <a:picLocks noChangeAspect="1"/>
          </p:cNvPicPr>
          <p:nvPr/>
        </p:nvPicPr>
        <p:blipFill>
          <a:blip r:embed="rId5"/>
          <a:stretch>
            <a:fillRect/>
          </a:stretch>
        </p:blipFill>
        <p:spPr>
          <a:xfrm>
            <a:off x="-133896" y="-177034"/>
            <a:ext cx="9522777" cy="5145470"/>
          </a:xfrm>
          <a:prstGeom prst="rect">
            <a:avLst/>
          </a:prstGeom>
        </p:spPr>
      </p:pic>
      <p:pic>
        <p:nvPicPr>
          <p:cNvPr id="31" name="图片 30">
            <a:extLst>
              <a:ext uri="{FF2B5EF4-FFF2-40B4-BE49-F238E27FC236}">
                <a16:creationId xmlns:a16="http://schemas.microsoft.com/office/drawing/2014/main" xmlns="" id="{1D6190F0-861A-47FE-A11E-58F7D9C1A27C}"/>
              </a:ext>
            </a:extLst>
          </p:cNvPr>
          <p:cNvPicPr>
            <a:picLocks noChangeAspect="1"/>
          </p:cNvPicPr>
          <p:nvPr/>
        </p:nvPicPr>
        <p:blipFill>
          <a:blip r:embed="rId6"/>
          <a:stretch>
            <a:fillRect/>
          </a:stretch>
        </p:blipFill>
        <p:spPr>
          <a:xfrm>
            <a:off x="3563901" y="3168225"/>
            <a:ext cx="1975275" cy="1975275"/>
          </a:xfrm>
          <a:prstGeom prst="rect">
            <a:avLst/>
          </a:prstGeom>
        </p:spPr>
      </p:pic>
      <p:pic>
        <p:nvPicPr>
          <p:cNvPr id="4" name="图片 3">
            <a:extLst>
              <a:ext uri="{FF2B5EF4-FFF2-40B4-BE49-F238E27FC236}">
                <a16:creationId xmlns:a16="http://schemas.microsoft.com/office/drawing/2014/main" xmlns="" id="{83207218-B70D-4AD0-8A84-BE18B8F6A1BF}"/>
              </a:ext>
            </a:extLst>
          </p:cNvPr>
          <p:cNvPicPr>
            <a:picLocks noChangeAspect="1"/>
          </p:cNvPicPr>
          <p:nvPr/>
        </p:nvPicPr>
        <p:blipFill>
          <a:blip r:embed="rId7"/>
          <a:stretch>
            <a:fillRect/>
          </a:stretch>
        </p:blipFill>
        <p:spPr>
          <a:xfrm>
            <a:off x="4792839" y="644046"/>
            <a:ext cx="1028687" cy="384142"/>
          </a:xfrm>
          <a:prstGeom prst="rect">
            <a:avLst/>
          </a:prstGeom>
        </p:spPr>
      </p:pic>
      <p:pic>
        <p:nvPicPr>
          <p:cNvPr id="5" name="图片 4">
            <a:extLst>
              <a:ext uri="{FF2B5EF4-FFF2-40B4-BE49-F238E27FC236}">
                <a16:creationId xmlns:a16="http://schemas.microsoft.com/office/drawing/2014/main" xmlns="" id="{229E0A2F-5F94-4384-9A1C-EFE4A1A1D0DF}"/>
              </a:ext>
            </a:extLst>
          </p:cNvPr>
          <p:cNvPicPr>
            <a:picLocks noChangeAspect="1"/>
          </p:cNvPicPr>
          <p:nvPr/>
        </p:nvPicPr>
        <p:blipFill>
          <a:blip r:embed="rId8"/>
          <a:stretch>
            <a:fillRect/>
          </a:stretch>
        </p:blipFill>
        <p:spPr>
          <a:xfrm rot="21056238">
            <a:off x="8230717" y="405838"/>
            <a:ext cx="1827360" cy="750480"/>
          </a:xfrm>
          <a:prstGeom prst="rect">
            <a:avLst/>
          </a:prstGeom>
        </p:spPr>
      </p:pic>
      <p:pic>
        <p:nvPicPr>
          <p:cNvPr id="7" name="图形 6">
            <a:extLst>
              <a:ext uri="{FF2B5EF4-FFF2-40B4-BE49-F238E27FC236}">
                <a16:creationId xmlns:a16="http://schemas.microsoft.com/office/drawing/2014/main" xmlns="" id="{E1B0062C-E73C-4430-B5EF-966502526CEC}"/>
              </a:ext>
            </a:extLst>
          </p:cNvPr>
          <p:cNvPicPr>
            <a:picLocks noChangeAspect="1"/>
          </p:cNvPicPr>
          <p:nvPr/>
        </p:nvPicPr>
        <p:blipFill>
          <a:blip r:embed="rId9">
            <a:extLst>
              <a:ext uri="{96DAC541-7B7A-43D3-8B79-37D633B846F1}">
                <asvg:svgBlip xmlns:asvg="http://schemas.microsoft.com/office/drawing/2016/SVG/main" xmlns="" r:embed="rId10"/>
              </a:ext>
            </a:extLst>
          </a:blip>
          <a:stretch>
            <a:fillRect/>
          </a:stretch>
        </p:blipFill>
        <p:spPr>
          <a:xfrm>
            <a:off x="6935540" y="148745"/>
            <a:ext cx="1133475" cy="495300"/>
          </a:xfrm>
          <a:prstGeom prst="rect">
            <a:avLst/>
          </a:prstGeom>
        </p:spPr>
      </p:pic>
      <p:pic>
        <p:nvPicPr>
          <p:cNvPr id="8" name="图形 7">
            <a:extLst>
              <a:ext uri="{FF2B5EF4-FFF2-40B4-BE49-F238E27FC236}">
                <a16:creationId xmlns:a16="http://schemas.microsoft.com/office/drawing/2014/main" xmlns="" id="{C55AD77B-02BB-4E24-ABAE-9CAB1BF667FF}"/>
              </a:ext>
            </a:extLst>
          </p:cNvPr>
          <p:cNvPicPr>
            <a:picLocks noChangeAspect="1"/>
          </p:cNvPicPr>
          <p:nvPr/>
        </p:nvPicPr>
        <p:blipFill>
          <a:blip r:embed="rId11">
            <a:extLst>
              <a:ext uri="{96DAC541-7B7A-43D3-8B79-37D633B846F1}">
                <asvg:svgBlip xmlns:asvg="http://schemas.microsoft.com/office/drawing/2016/SVG/main" xmlns="" r:embed="rId12"/>
              </a:ext>
            </a:extLst>
          </a:blip>
          <a:stretch>
            <a:fillRect/>
          </a:stretch>
        </p:blipFill>
        <p:spPr>
          <a:xfrm rot="476117">
            <a:off x="-1027346" y="622108"/>
            <a:ext cx="2447925" cy="1019175"/>
          </a:xfrm>
          <a:prstGeom prst="rect">
            <a:avLst/>
          </a:prstGeom>
        </p:spPr>
      </p:pic>
      <p:pic>
        <p:nvPicPr>
          <p:cNvPr id="9" name="图片 8">
            <a:extLst>
              <a:ext uri="{FF2B5EF4-FFF2-40B4-BE49-F238E27FC236}">
                <a16:creationId xmlns:a16="http://schemas.microsoft.com/office/drawing/2014/main" xmlns="" id="{0E0441A6-0F67-4E92-91BC-D3047A76A194}"/>
              </a:ext>
            </a:extLst>
          </p:cNvPr>
          <p:cNvPicPr>
            <a:picLocks noChangeAspect="1"/>
          </p:cNvPicPr>
          <p:nvPr/>
        </p:nvPicPr>
        <p:blipFill>
          <a:blip r:embed="rId13"/>
          <a:stretch>
            <a:fillRect/>
          </a:stretch>
        </p:blipFill>
        <p:spPr>
          <a:xfrm rot="759396">
            <a:off x="429693" y="1749029"/>
            <a:ext cx="1079290" cy="529573"/>
          </a:xfrm>
          <a:prstGeom prst="rect">
            <a:avLst/>
          </a:prstGeom>
        </p:spPr>
      </p:pic>
      <p:pic>
        <p:nvPicPr>
          <p:cNvPr id="19" name="图片 18">
            <a:extLst>
              <a:ext uri="{FF2B5EF4-FFF2-40B4-BE49-F238E27FC236}">
                <a16:creationId xmlns:a16="http://schemas.microsoft.com/office/drawing/2014/main" xmlns="" id="{47093C2F-0B57-41DD-9FA1-78E02AD236A3}"/>
              </a:ext>
            </a:extLst>
          </p:cNvPr>
          <p:cNvPicPr>
            <a:picLocks noChangeAspect="1"/>
          </p:cNvPicPr>
          <p:nvPr/>
        </p:nvPicPr>
        <p:blipFill>
          <a:blip r:embed="rId14"/>
          <a:stretch>
            <a:fillRect/>
          </a:stretch>
        </p:blipFill>
        <p:spPr>
          <a:xfrm>
            <a:off x="-1625622" y="3366860"/>
            <a:ext cx="11985775" cy="3816427"/>
          </a:xfrm>
          <a:prstGeom prst="rect">
            <a:avLst/>
          </a:prstGeom>
        </p:spPr>
      </p:pic>
      <p:pic>
        <p:nvPicPr>
          <p:cNvPr id="20" name="图片 19">
            <a:extLst>
              <a:ext uri="{FF2B5EF4-FFF2-40B4-BE49-F238E27FC236}">
                <a16:creationId xmlns:a16="http://schemas.microsoft.com/office/drawing/2014/main" xmlns="" id="{D3E3F825-F71C-4BBD-B1A0-764DC738B2EC}"/>
              </a:ext>
            </a:extLst>
          </p:cNvPr>
          <p:cNvPicPr>
            <a:picLocks noChangeAspect="1"/>
          </p:cNvPicPr>
          <p:nvPr/>
        </p:nvPicPr>
        <p:blipFill>
          <a:blip r:embed="rId15"/>
          <a:stretch>
            <a:fillRect/>
          </a:stretch>
        </p:blipFill>
        <p:spPr>
          <a:xfrm>
            <a:off x="-5279196" y="4573682"/>
            <a:ext cx="9260627" cy="4291956"/>
          </a:xfrm>
          <a:prstGeom prst="rect">
            <a:avLst/>
          </a:prstGeom>
        </p:spPr>
      </p:pic>
      <p:pic>
        <p:nvPicPr>
          <p:cNvPr id="23" name="图片 22">
            <a:extLst>
              <a:ext uri="{FF2B5EF4-FFF2-40B4-BE49-F238E27FC236}">
                <a16:creationId xmlns:a16="http://schemas.microsoft.com/office/drawing/2014/main" xmlns="" id="{83FB3F79-19C0-473B-9AA2-8E4C0C425877}"/>
              </a:ext>
            </a:extLst>
          </p:cNvPr>
          <p:cNvPicPr>
            <a:picLocks noChangeAspect="1"/>
          </p:cNvPicPr>
          <p:nvPr/>
        </p:nvPicPr>
        <p:blipFill>
          <a:blip r:embed="rId16"/>
          <a:stretch>
            <a:fillRect/>
          </a:stretch>
        </p:blipFill>
        <p:spPr>
          <a:xfrm>
            <a:off x="-117764" y="3608160"/>
            <a:ext cx="9376461" cy="1536325"/>
          </a:xfrm>
          <a:prstGeom prst="rect">
            <a:avLst/>
          </a:prstGeom>
        </p:spPr>
      </p:pic>
      <p:pic>
        <p:nvPicPr>
          <p:cNvPr id="38" name="Picture 6"/>
          <p:cNvPicPr>
            <a:picLocks noChangeAspect="1"/>
          </p:cNvPicPr>
          <p:nvPr/>
        </p:nvPicPr>
        <p:blipFill>
          <a:blip r:embed="rId17">
            <a:extLst>
              <a:ext uri="{28A0092B-C50C-407E-A947-70E740481C1C}">
                <a14:useLocalDpi xmlns:a14="http://schemas.microsoft.com/office/drawing/2010/main" val="0"/>
              </a:ext>
              <a:ext uri="{96DAC541-7B7A-43D3-8B79-37D633B846F1}">
                <asvg:svgBlip xmlns:asvg="http://schemas.microsoft.com/office/drawing/2016/SVG/main" xmlns="" r:embed="rId18"/>
              </a:ext>
            </a:extLst>
          </a:blip>
          <a:srcRect/>
          <a:stretch>
            <a:fillRect/>
          </a:stretch>
        </p:blipFill>
        <p:spPr>
          <a:xfrm>
            <a:off x="969338" y="1763329"/>
            <a:ext cx="7213678" cy="3285339"/>
          </a:xfrm>
          <a:prstGeom prst="rect">
            <a:avLst/>
          </a:prstGeom>
        </p:spPr>
      </p:pic>
      <p:sp>
        <p:nvSpPr>
          <p:cNvPr id="39" name="Rectangle 16"/>
          <p:cNvSpPr/>
          <p:nvPr/>
        </p:nvSpPr>
        <p:spPr>
          <a:xfrm>
            <a:off x="1587606" y="2554373"/>
            <a:ext cx="6034682" cy="1525449"/>
          </a:xfrm>
          <a:prstGeom prst="rect">
            <a:avLst/>
          </a:prstGeom>
          <a:noFill/>
          <a:ln w="9525">
            <a:noFill/>
          </a:ln>
        </p:spPr>
        <p:txBody>
          <a:bodyPr anchor="ctr" anchorCtr="0"/>
          <a:lstStyle/>
          <a:p>
            <a:pPr algn="just">
              <a:spcBef>
                <a:spcPts val="1200"/>
              </a:spcBef>
            </a:pPr>
            <a:r>
              <a:rPr lang="en-US" altLang="en-GB" sz="3200" b="1" dirty="0">
                <a:solidFill>
                  <a:schemeClr val="tx1"/>
                </a:solidFill>
                <a:latin typeface="UTM Neo Sans Intel" pitchFamily="18" charset="0"/>
                <a:cs typeface="SVN-Blenda Script" panose="02000804000000020003" charset="0"/>
              </a:rPr>
              <a:t> </a:t>
            </a:r>
            <a:r>
              <a:rPr lang="en-GB" altLang="en-US" sz="3200" b="1" u="sng" dirty="0">
                <a:solidFill>
                  <a:schemeClr val="tx1"/>
                </a:solidFill>
                <a:latin typeface="UTM Neo Sans Intel" pitchFamily="18" charset="0"/>
                <a:cs typeface="SVN-Blenda Script" panose="02000804000000020003" charset="0"/>
              </a:rPr>
              <a:t>Nội dung</a:t>
            </a:r>
            <a:r>
              <a:rPr lang="en-GB" altLang="en-US" sz="3200" b="1" dirty="0">
                <a:solidFill>
                  <a:schemeClr val="tx1"/>
                </a:solidFill>
                <a:latin typeface="UTM Neo Sans Intel" pitchFamily="18" charset="0"/>
                <a:cs typeface="SVN-Blenda Script" panose="02000804000000020003" charset="0"/>
              </a:rPr>
              <a:t>:</a:t>
            </a:r>
            <a:r>
              <a:rPr lang="en-US" altLang="en-GB" sz="3200" b="1" dirty="0">
                <a:solidFill>
                  <a:schemeClr val="tx1"/>
                </a:solidFill>
                <a:latin typeface="UTM Neo Sans Intel" pitchFamily="18" charset="0"/>
              </a:rPr>
              <a:t> </a:t>
            </a:r>
            <a:r>
              <a:rPr lang="en-US" sz="3200" dirty="0" err="1">
                <a:effectLst>
                  <a:outerShdw blurRad="38100" dist="38100" dir="2700000" algn="tl">
                    <a:srgbClr val="000000">
                      <a:alpha val="43137"/>
                    </a:srgbClr>
                  </a:outerShdw>
                </a:effectLst>
                <a:latin typeface="UTM Neo Sans Intel" pitchFamily="18" charset="0"/>
              </a:rPr>
              <a:t>Ca</a:t>
            </a:r>
            <a:r>
              <a:rPr lang="en-US" sz="3200" dirty="0">
                <a:effectLst>
                  <a:outerShdw blurRad="38100" dist="38100" dir="2700000" algn="tl">
                    <a:srgbClr val="000000">
                      <a:alpha val="43137"/>
                    </a:srgbClr>
                  </a:outerShdw>
                </a:effectLst>
                <a:latin typeface="UTM Neo Sans Intel" pitchFamily="18" charset="0"/>
              </a:rPr>
              <a:t> </a:t>
            </a:r>
            <a:r>
              <a:rPr lang="en-US" sz="3200" dirty="0" err="1">
                <a:effectLst>
                  <a:outerShdw blurRad="38100" dist="38100" dir="2700000" algn="tl">
                    <a:srgbClr val="000000">
                      <a:alpha val="43137"/>
                    </a:srgbClr>
                  </a:outerShdw>
                </a:effectLst>
                <a:latin typeface="UTM Neo Sans Intel" pitchFamily="18" charset="0"/>
              </a:rPr>
              <a:t>ngợi</a:t>
            </a:r>
            <a:r>
              <a:rPr lang="en-US" sz="3200" dirty="0">
                <a:effectLst>
                  <a:outerShdw blurRad="38100" dist="38100" dir="2700000" algn="tl">
                    <a:srgbClr val="000000">
                      <a:alpha val="43137"/>
                    </a:srgbClr>
                  </a:outerShdw>
                </a:effectLst>
                <a:latin typeface="UTM Neo Sans Intel" pitchFamily="18" charset="0"/>
              </a:rPr>
              <a:t> </a:t>
            </a:r>
            <a:r>
              <a:rPr lang="en-US" sz="3200" dirty="0" err="1">
                <a:effectLst>
                  <a:outerShdw blurRad="38100" dist="38100" dir="2700000" algn="tl">
                    <a:srgbClr val="000000">
                      <a:alpha val="43137"/>
                    </a:srgbClr>
                  </a:outerShdw>
                </a:effectLst>
                <a:latin typeface="UTM Neo Sans Intel" pitchFamily="18" charset="0"/>
              </a:rPr>
              <a:t>ông</a:t>
            </a:r>
            <a:r>
              <a:rPr lang="en-US" sz="3200" dirty="0">
                <a:effectLst>
                  <a:outerShdw blurRad="38100" dist="38100" dir="2700000" algn="tl">
                    <a:srgbClr val="000000">
                      <a:alpha val="43137"/>
                    </a:srgbClr>
                  </a:outerShdw>
                </a:effectLst>
                <a:latin typeface="UTM Neo Sans Intel" pitchFamily="18" charset="0"/>
              </a:rPr>
              <a:t> </a:t>
            </a:r>
            <a:r>
              <a:rPr lang="en-US" sz="3200" dirty="0" err="1">
                <a:effectLst>
                  <a:outerShdw blurRad="38100" dist="38100" dir="2700000" algn="tl">
                    <a:srgbClr val="000000">
                      <a:alpha val="43137"/>
                    </a:srgbClr>
                  </a:outerShdw>
                </a:effectLst>
                <a:latin typeface="UTM Neo Sans Intel" pitchFamily="18" charset="0"/>
              </a:rPr>
              <a:t>Lìn</a:t>
            </a:r>
            <a:r>
              <a:rPr lang="en-US" sz="3200" dirty="0">
                <a:effectLst>
                  <a:outerShdw blurRad="38100" dist="38100" dir="2700000" algn="tl">
                    <a:srgbClr val="000000">
                      <a:alpha val="43137"/>
                    </a:srgbClr>
                  </a:outerShdw>
                </a:effectLst>
                <a:latin typeface="UTM Neo Sans Intel" pitchFamily="18" charset="0"/>
              </a:rPr>
              <a:t> </a:t>
            </a:r>
            <a:r>
              <a:rPr lang="en-US" sz="3200" dirty="0" err="1">
                <a:effectLst>
                  <a:outerShdw blurRad="38100" dist="38100" dir="2700000" algn="tl">
                    <a:srgbClr val="000000">
                      <a:alpha val="43137"/>
                    </a:srgbClr>
                  </a:outerShdw>
                </a:effectLst>
                <a:latin typeface="UTM Neo Sans Intel" pitchFamily="18" charset="0"/>
              </a:rPr>
              <a:t>cần</a:t>
            </a:r>
            <a:r>
              <a:rPr lang="en-US" sz="3200" dirty="0">
                <a:effectLst>
                  <a:outerShdw blurRad="38100" dist="38100" dir="2700000" algn="tl">
                    <a:srgbClr val="000000">
                      <a:alpha val="43137"/>
                    </a:srgbClr>
                  </a:outerShdw>
                </a:effectLst>
                <a:latin typeface="UTM Neo Sans Intel" pitchFamily="18" charset="0"/>
              </a:rPr>
              <a:t> </a:t>
            </a:r>
            <a:r>
              <a:rPr lang="en-US" sz="3200" dirty="0" err="1">
                <a:effectLst>
                  <a:outerShdw blurRad="38100" dist="38100" dir="2700000" algn="tl">
                    <a:srgbClr val="000000">
                      <a:alpha val="43137"/>
                    </a:srgbClr>
                  </a:outerShdw>
                </a:effectLst>
                <a:latin typeface="UTM Neo Sans Intel" pitchFamily="18" charset="0"/>
              </a:rPr>
              <a:t>cù</a:t>
            </a:r>
            <a:r>
              <a:rPr lang="en-US" sz="3200" dirty="0">
                <a:effectLst>
                  <a:outerShdw blurRad="38100" dist="38100" dir="2700000" algn="tl">
                    <a:srgbClr val="000000">
                      <a:alpha val="43137"/>
                    </a:srgbClr>
                  </a:outerShdw>
                </a:effectLst>
                <a:latin typeface="UTM Neo Sans Intel" pitchFamily="18" charset="0"/>
              </a:rPr>
              <a:t>, </a:t>
            </a:r>
            <a:r>
              <a:rPr lang="en-US" sz="3200" dirty="0" err="1">
                <a:effectLst>
                  <a:outerShdw blurRad="38100" dist="38100" dir="2700000" algn="tl">
                    <a:srgbClr val="000000">
                      <a:alpha val="43137"/>
                    </a:srgbClr>
                  </a:outerShdw>
                </a:effectLst>
                <a:latin typeface="UTM Neo Sans Intel" pitchFamily="18" charset="0"/>
              </a:rPr>
              <a:t>sáng</a:t>
            </a:r>
            <a:r>
              <a:rPr lang="en-US" sz="3200" dirty="0">
                <a:effectLst>
                  <a:outerShdw blurRad="38100" dist="38100" dir="2700000" algn="tl">
                    <a:srgbClr val="000000">
                      <a:alpha val="43137"/>
                    </a:srgbClr>
                  </a:outerShdw>
                </a:effectLst>
                <a:latin typeface="UTM Neo Sans Intel" pitchFamily="18" charset="0"/>
              </a:rPr>
              <a:t> </a:t>
            </a:r>
            <a:r>
              <a:rPr lang="en-US" sz="3200" dirty="0" err="1">
                <a:effectLst>
                  <a:outerShdw blurRad="38100" dist="38100" dir="2700000" algn="tl">
                    <a:srgbClr val="000000">
                      <a:alpha val="43137"/>
                    </a:srgbClr>
                  </a:outerShdw>
                </a:effectLst>
                <a:latin typeface="UTM Neo Sans Intel" pitchFamily="18" charset="0"/>
              </a:rPr>
              <a:t>tạo</a:t>
            </a:r>
            <a:r>
              <a:rPr lang="en-US" sz="3200" dirty="0">
                <a:effectLst>
                  <a:outerShdw blurRad="38100" dist="38100" dir="2700000" algn="tl">
                    <a:srgbClr val="000000">
                      <a:alpha val="43137"/>
                    </a:srgbClr>
                  </a:outerShdw>
                </a:effectLst>
                <a:latin typeface="UTM Neo Sans Intel" pitchFamily="18" charset="0"/>
              </a:rPr>
              <a:t>, </a:t>
            </a:r>
            <a:r>
              <a:rPr lang="en-US" sz="3200" dirty="0" err="1">
                <a:effectLst>
                  <a:outerShdw blurRad="38100" dist="38100" dir="2700000" algn="tl">
                    <a:srgbClr val="000000">
                      <a:alpha val="43137"/>
                    </a:srgbClr>
                  </a:outerShdw>
                </a:effectLst>
                <a:latin typeface="UTM Neo Sans Intel" pitchFamily="18" charset="0"/>
              </a:rPr>
              <a:t>dám</a:t>
            </a:r>
            <a:r>
              <a:rPr lang="en-US" sz="3200" dirty="0">
                <a:effectLst>
                  <a:outerShdw blurRad="38100" dist="38100" dir="2700000" algn="tl">
                    <a:srgbClr val="000000">
                      <a:alpha val="43137"/>
                    </a:srgbClr>
                  </a:outerShdw>
                </a:effectLst>
                <a:latin typeface="UTM Neo Sans Intel" pitchFamily="18" charset="0"/>
              </a:rPr>
              <a:t> </a:t>
            </a:r>
            <a:r>
              <a:rPr lang="en-US" sz="3200" dirty="0" err="1">
                <a:effectLst>
                  <a:outerShdw blurRad="38100" dist="38100" dir="2700000" algn="tl">
                    <a:srgbClr val="000000">
                      <a:alpha val="43137"/>
                    </a:srgbClr>
                  </a:outerShdw>
                </a:effectLst>
                <a:latin typeface="UTM Neo Sans Intel" pitchFamily="18" charset="0"/>
              </a:rPr>
              <a:t>thay</a:t>
            </a:r>
            <a:r>
              <a:rPr lang="en-US" sz="3200" dirty="0">
                <a:effectLst>
                  <a:outerShdw blurRad="38100" dist="38100" dir="2700000" algn="tl">
                    <a:srgbClr val="000000">
                      <a:alpha val="43137"/>
                    </a:srgbClr>
                  </a:outerShdw>
                </a:effectLst>
                <a:latin typeface="UTM Neo Sans Intel" pitchFamily="18" charset="0"/>
              </a:rPr>
              <a:t> </a:t>
            </a:r>
            <a:r>
              <a:rPr lang="en-US" sz="3200" dirty="0" err="1">
                <a:effectLst>
                  <a:outerShdw blurRad="38100" dist="38100" dir="2700000" algn="tl">
                    <a:srgbClr val="000000">
                      <a:alpha val="43137"/>
                    </a:srgbClr>
                  </a:outerShdw>
                </a:effectLst>
                <a:latin typeface="UTM Neo Sans Intel" pitchFamily="18" charset="0"/>
              </a:rPr>
              <a:t>đổi</a:t>
            </a:r>
            <a:r>
              <a:rPr lang="en-US" sz="3200" dirty="0">
                <a:effectLst>
                  <a:outerShdw blurRad="38100" dist="38100" dir="2700000" algn="tl">
                    <a:srgbClr val="000000">
                      <a:alpha val="43137"/>
                    </a:srgbClr>
                  </a:outerShdw>
                </a:effectLst>
                <a:latin typeface="UTM Neo Sans Intel" pitchFamily="18" charset="0"/>
              </a:rPr>
              <a:t> </a:t>
            </a:r>
            <a:r>
              <a:rPr lang="en-US" sz="3200" dirty="0" err="1">
                <a:effectLst>
                  <a:outerShdw blurRad="38100" dist="38100" dir="2700000" algn="tl">
                    <a:srgbClr val="000000">
                      <a:alpha val="43137"/>
                    </a:srgbClr>
                  </a:outerShdw>
                </a:effectLst>
                <a:latin typeface="UTM Neo Sans Intel" pitchFamily="18" charset="0"/>
              </a:rPr>
              <a:t>tập</a:t>
            </a:r>
            <a:r>
              <a:rPr lang="en-US" sz="3200" dirty="0">
                <a:effectLst>
                  <a:outerShdw blurRad="38100" dist="38100" dir="2700000" algn="tl">
                    <a:srgbClr val="000000">
                      <a:alpha val="43137"/>
                    </a:srgbClr>
                  </a:outerShdw>
                </a:effectLst>
                <a:latin typeface="UTM Neo Sans Intel" pitchFamily="18" charset="0"/>
              </a:rPr>
              <a:t> </a:t>
            </a:r>
            <a:r>
              <a:rPr lang="en-US" sz="3200" dirty="0" err="1">
                <a:effectLst>
                  <a:outerShdw blurRad="38100" dist="38100" dir="2700000" algn="tl">
                    <a:srgbClr val="000000">
                      <a:alpha val="43137"/>
                    </a:srgbClr>
                  </a:outerShdw>
                </a:effectLst>
                <a:latin typeface="UTM Neo Sans Intel" pitchFamily="18" charset="0"/>
              </a:rPr>
              <a:t>quán</a:t>
            </a:r>
            <a:r>
              <a:rPr lang="en-US" sz="3200" dirty="0">
                <a:effectLst>
                  <a:outerShdw blurRad="38100" dist="38100" dir="2700000" algn="tl">
                    <a:srgbClr val="000000">
                      <a:alpha val="43137"/>
                    </a:srgbClr>
                  </a:outerShdw>
                </a:effectLst>
                <a:latin typeface="UTM Neo Sans Intel" pitchFamily="18" charset="0"/>
              </a:rPr>
              <a:t> </a:t>
            </a:r>
            <a:r>
              <a:rPr lang="en-US" sz="3200" dirty="0" err="1">
                <a:effectLst>
                  <a:outerShdw blurRad="38100" dist="38100" dir="2700000" algn="tl">
                    <a:srgbClr val="000000">
                      <a:alpha val="43137"/>
                    </a:srgbClr>
                  </a:outerShdw>
                </a:effectLst>
                <a:latin typeface="UTM Neo Sans Intel" pitchFamily="18" charset="0"/>
              </a:rPr>
              <a:t>canh</a:t>
            </a:r>
            <a:r>
              <a:rPr lang="en-US" sz="3200" dirty="0">
                <a:effectLst>
                  <a:outerShdw blurRad="38100" dist="38100" dir="2700000" algn="tl">
                    <a:srgbClr val="000000">
                      <a:alpha val="43137"/>
                    </a:srgbClr>
                  </a:outerShdw>
                </a:effectLst>
                <a:latin typeface="UTM Neo Sans Intel" pitchFamily="18" charset="0"/>
              </a:rPr>
              <a:t> </a:t>
            </a:r>
            <a:r>
              <a:rPr lang="en-US" sz="3200" dirty="0" err="1">
                <a:effectLst>
                  <a:outerShdw blurRad="38100" dist="38100" dir="2700000" algn="tl">
                    <a:srgbClr val="000000">
                      <a:alpha val="43137"/>
                    </a:srgbClr>
                  </a:outerShdw>
                </a:effectLst>
                <a:latin typeface="UTM Neo Sans Intel" pitchFamily="18" charset="0"/>
              </a:rPr>
              <a:t>tác</a:t>
            </a:r>
            <a:r>
              <a:rPr lang="en-US" sz="3200" dirty="0">
                <a:effectLst>
                  <a:outerShdw blurRad="38100" dist="38100" dir="2700000" algn="tl">
                    <a:srgbClr val="000000">
                      <a:alpha val="43137"/>
                    </a:srgbClr>
                  </a:outerShdw>
                </a:effectLst>
                <a:latin typeface="UTM Neo Sans Intel" pitchFamily="18" charset="0"/>
              </a:rPr>
              <a:t> </a:t>
            </a:r>
            <a:r>
              <a:rPr lang="en-US" sz="3200" dirty="0" err="1">
                <a:effectLst>
                  <a:outerShdw blurRad="38100" dist="38100" dir="2700000" algn="tl">
                    <a:srgbClr val="000000">
                      <a:alpha val="43137"/>
                    </a:srgbClr>
                  </a:outerShdw>
                </a:effectLst>
                <a:latin typeface="UTM Neo Sans Intel" pitchFamily="18" charset="0"/>
              </a:rPr>
              <a:t>của</a:t>
            </a:r>
            <a:r>
              <a:rPr lang="en-US" sz="3200" dirty="0">
                <a:effectLst>
                  <a:outerShdw blurRad="38100" dist="38100" dir="2700000" algn="tl">
                    <a:srgbClr val="000000">
                      <a:alpha val="43137"/>
                    </a:srgbClr>
                  </a:outerShdw>
                </a:effectLst>
                <a:latin typeface="UTM Neo Sans Intel" pitchFamily="18" charset="0"/>
              </a:rPr>
              <a:t> </a:t>
            </a:r>
            <a:r>
              <a:rPr lang="en-US" sz="3200" dirty="0" err="1">
                <a:effectLst>
                  <a:outerShdw blurRad="38100" dist="38100" dir="2700000" algn="tl">
                    <a:srgbClr val="000000">
                      <a:alpha val="43137"/>
                    </a:srgbClr>
                  </a:outerShdw>
                </a:effectLst>
                <a:latin typeface="UTM Neo Sans Intel" pitchFamily="18" charset="0"/>
              </a:rPr>
              <a:t>cả</a:t>
            </a:r>
            <a:r>
              <a:rPr lang="en-US" sz="3200" dirty="0">
                <a:effectLst>
                  <a:outerShdw blurRad="38100" dist="38100" dir="2700000" algn="tl">
                    <a:srgbClr val="000000">
                      <a:alpha val="43137"/>
                    </a:srgbClr>
                  </a:outerShdw>
                </a:effectLst>
                <a:latin typeface="UTM Neo Sans Intel" pitchFamily="18" charset="0"/>
              </a:rPr>
              <a:t> </a:t>
            </a:r>
            <a:r>
              <a:rPr lang="en-US" sz="3200" dirty="0" err="1">
                <a:effectLst>
                  <a:outerShdw blurRad="38100" dist="38100" dir="2700000" algn="tl">
                    <a:srgbClr val="000000">
                      <a:alpha val="43137"/>
                    </a:srgbClr>
                  </a:outerShdw>
                </a:effectLst>
                <a:latin typeface="UTM Neo Sans Intel" pitchFamily="18" charset="0"/>
              </a:rPr>
              <a:t>một</a:t>
            </a:r>
            <a:r>
              <a:rPr lang="en-US" sz="3200" dirty="0">
                <a:effectLst>
                  <a:outerShdw blurRad="38100" dist="38100" dir="2700000" algn="tl">
                    <a:srgbClr val="000000">
                      <a:alpha val="43137"/>
                    </a:srgbClr>
                  </a:outerShdw>
                </a:effectLst>
                <a:latin typeface="UTM Neo Sans Intel" pitchFamily="18" charset="0"/>
              </a:rPr>
              <a:t> </a:t>
            </a:r>
            <a:r>
              <a:rPr lang="en-US" sz="3200" dirty="0" err="1">
                <a:effectLst>
                  <a:outerShdw blurRad="38100" dist="38100" dir="2700000" algn="tl">
                    <a:srgbClr val="000000">
                      <a:alpha val="43137"/>
                    </a:srgbClr>
                  </a:outerShdw>
                </a:effectLst>
                <a:latin typeface="UTM Neo Sans Intel" pitchFamily="18" charset="0"/>
              </a:rPr>
              <a:t>vùng</a:t>
            </a:r>
            <a:r>
              <a:rPr lang="en-US" sz="3200" dirty="0">
                <a:effectLst>
                  <a:outerShdw blurRad="38100" dist="38100" dir="2700000" algn="tl">
                    <a:srgbClr val="000000">
                      <a:alpha val="43137"/>
                    </a:srgbClr>
                  </a:outerShdw>
                </a:effectLst>
                <a:latin typeface="UTM Neo Sans Intel" pitchFamily="18" charset="0"/>
              </a:rPr>
              <a:t>, </a:t>
            </a:r>
            <a:r>
              <a:rPr lang="en-US" sz="3200" dirty="0" err="1">
                <a:effectLst>
                  <a:outerShdw blurRad="38100" dist="38100" dir="2700000" algn="tl">
                    <a:srgbClr val="000000">
                      <a:alpha val="43137"/>
                    </a:srgbClr>
                  </a:outerShdw>
                </a:effectLst>
                <a:latin typeface="UTM Neo Sans Intel" pitchFamily="18" charset="0"/>
              </a:rPr>
              <a:t>làm</a:t>
            </a:r>
            <a:r>
              <a:rPr lang="en-US" sz="3200" dirty="0">
                <a:effectLst>
                  <a:outerShdw blurRad="38100" dist="38100" dir="2700000" algn="tl">
                    <a:srgbClr val="000000">
                      <a:alpha val="43137"/>
                    </a:srgbClr>
                  </a:outerShdw>
                </a:effectLst>
                <a:latin typeface="UTM Neo Sans Intel" pitchFamily="18" charset="0"/>
              </a:rPr>
              <a:t> </a:t>
            </a:r>
            <a:r>
              <a:rPr lang="en-US" sz="3200" dirty="0" err="1">
                <a:effectLst>
                  <a:outerShdw blurRad="38100" dist="38100" dir="2700000" algn="tl">
                    <a:srgbClr val="000000">
                      <a:alpha val="43137"/>
                    </a:srgbClr>
                  </a:outerShdw>
                </a:effectLst>
                <a:latin typeface="UTM Neo Sans Intel" pitchFamily="18" charset="0"/>
              </a:rPr>
              <a:t>thay</a:t>
            </a:r>
            <a:r>
              <a:rPr lang="en-US" sz="3200" dirty="0">
                <a:effectLst>
                  <a:outerShdw blurRad="38100" dist="38100" dir="2700000" algn="tl">
                    <a:srgbClr val="000000">
                      <a:alpha val="43137"/>
                    </a:srgbClr>
                  </a:outerShdw>
                </a:effectLst>
                <a:latin typeface="UTM Neo Sans Intel" pitchFamily="18" charset="0"/>
              </a:rPr>
              <a:t> </a:t>
            </a:r>
            <a:r>
              <a:rPr lang="en-US" sz="3200" dirty="0" err="1">
                <a:effectLst>
                  <a:outerShdw blurRad="38100" dist="38100" dir="2700000" algn="tl">
                    <a:srgbClr val="000000">
                      <a:alpha val="43137"/>
                    </a:srgbClr>
                  </a:outerShdw>
                </a:effectLst>
                <a:latin typeface="UTM Neo Sans Intel" pitchFamily="18" charset="0"/>
              </a:rPr>
              <a:t>đổi</a:t>
            </a:r>
            <a:r>
              <a:rPr lang="en-US" sz="3200" dirty="0">
                <a:effectLst>
                  <a:outerShdw blurRad="38100" dist="38100" dir="2700000" algn="tl">
                    <a:srgbClr val="000000">
                      <a:alpha val="43137"/>
                    </a:srgbClr>
                  </a:outerShdw>
                </a:effectLst>
                <a:latin typeface="UTM Neo Sans Intel" pitchFamily="18" charset="0"/>
              </a:rPr>
              <a:t> </a:t>
            </a:r>
            <a:r>
              <a:rPr lang="en-US" sz="3200" dirty="0" err="1">
                <a:effectLst>
                  <a:outerShdw blurRad="38100" dist="38100" dir="2700000" algn="tl">
                    <a:srgbClr val="000000">
                      <a:alpha val="43137"/>
                    </a:srgbClr>
                  </a:outerShdw>
                </a:effectLst>
                <a:latin typeface="UTM Neo Sans Intel" pitchFamily="18" charset="0"/>
              </a:rPr>
              <a:t>cuộc</a:t>
            </a:r>
            <a:r>
              <a:rPr lang="en-US" sz="3200" dirty="0">
                <a:effectLst>
                  <a:outerShdw blurRad="38100" dist="38100" dir="2700000" algn="tl">
                    <a:srgbClr val="000000">
                      <a:alpha val="43137"/>
                    </a:srgbClr>
                  </a:outerShdw>
                </a:effectLst>
                <a:latin typeface="UTM Neo Sans Intel" pitchFamily="18" charset="0"/>
              </a:rPr>
              <a:t> </a:t>
            </a:r>
            <a:r>
              <a:rPr lang="en-US" sz="3200" dirty="0" err="1">
                <a:effectLst>
                  <a:outerShdw blurRad="38100" dist="38100" dir="2700000" algn="tl">
                    <a:srgbClr val="000000">
                      <a:alpha val="43137"/>
                    </a:srgbClr>
                  </a:outerShdw>
                </a:effectLst>
                <a:latin typeface="UTM Neo Sans Intel" pitchFamily="18" charset="0"/>
              </a:rPr>
              <a:t>sống</a:t>
            </a:r>
            <a:r>
              <a:rPr lang="en-US" sz="3200" dirty="0">
                <a:effectLst>
                  <a:outerShdw blurRad="38100" dist="38100" dir="2700000" algn="tl">
                    <a:srgbClr val="000000">
                      <a:alpha val="43137"/>
                    </a:srgbClr>
                  </a:outerShdw>
                </a:effectLst>
                <a:latin typeface="UTM Neo Sans Intel" pitchFamily="18" charset="0"/>
              </a:rPr>
              <a:t> </a:t>
            </a:r>
            <a:r>
              <a:rPr lang="en-US" sz="3200" dirty="0" err="1">
                <a:effectLst>
                  <a:outerShdw blurRad="38100" dist="38100" dir="2700000" algn="tl">
                    <a:srgbClr val="000000">
                      <a:alpha val="43137"/>
                    </a:srgbClr>
                  </a:outerShdw>
                </a:effectLst>
                <a:latin typeface="UTM Neo Sans Intel" pitchFamily="18" charset="0"/>
              </a:rPr>
              <a:t>của</a:t>
            </a:r>
            <a:r>
              <a:rPr lang="en-US" sz="3200" dirty="0">
                <a:effectLst>
                  <a:outerShdw blurRad="38100" dist="38100" dir="2700000" algn="tl">
                    <a:srgbClr val="000000">
                      <a:alpha val="43137"/>
                    </a:srgbClr>
                  </a:outerShdw>
                </a:effectLst>
                <a:latin typeface="UTM Neo Sans Intel" pitchFamily="18" charset="0"/>
              </a:rPr>
              <a:t> </a:t>
            </a:r>
            <a:r>
              <a:rPr lang="en-US" sz="3200" dirty="0" err="1">
                <a:effectLst>
                  <a:outerShdw blurRad="38100" dist="38100" dir="2700000" algn="tl">
                    <a:srgbClr val="000000">
                      <a:alpha val="43137"/>
                    </a:srgbClr>
                  </a:outerShdw>
                </a:effectLst>
                <a:latin typeface="UTM Neo Sans Intel" pitchFamily="18" charset="0"/>
              </a:rPr>
              <a:t>cả</a:t>
            </a:r>
            <a:r>
              <a:rPr lang="en-US" sz="3200" dirty="0">
                <a:effectLst>
                  <a:outerShdw blurRad="38100" dist="38100" dir="2700000" algn="tl">
                    <a:srgbClr val="000000">
                      <a:alpha val="43137"/>
                    </a:srgbClr>
                  </a:outerShdw>
                </a:effectLst>
                <a:latin typeface="UTM Neo Sans Intel" pitchFamily="18" charset="0"/>
              </a:rPr>
              <a:t> </a:t>
            </a:r>
            <a:r>
              <a:rPr lang="en-US" sz="3200" dirty="0" err="1">
                <a:effectLst>
                  <a:outerShdw blurRad="38100" dist="38100" dir="2700000" algn="tl">
                    <a:srgbClr val="000000">
                      <a:alpha val="43137"/>
                    </a:srgbClr>
                  </a:outerShdw>
                </a:effectLst>
                <a:latin typeface="UTM Neo Sans Intel" pitchFamily="18" charset="0"/>
              </a:rPr>
              <a:t>thôn</a:t>
            </a:r>
            <a:r>
              <a:rPr lang="en-US" sz="3200" dirty="0">
                <a:effectLst>
                  <a:outerShdw blurRad="38100" dist="38100" dir="2700000" algn="tl">
                    <a:srgbClr val="000000">
                      <a:alpha val="43137"/>
                    </a:srgbClr>
                  </a:outerShdw>
                </a:effectLst>
                <a:latin typeface="UTM Neo Sans Intel" pitchFamily="18" charset="0"/>
              </a:rPr>
              <a:t>. </a:t>
            </a:r>
          </a:p>
        </p:txBody>
      </p:sp>
      <p:pic>
        <p:nvPicPr>
          <p:cNvPr id="15" name="图片 2">
            <a:extLst>
              <a:ext uri="{FF2B5EF4-FFF2-40B4-BE49-F238E27FC236}">
                <a16:creationId xmlns:a16="http://schemas.microsoft.com/office/drawing/2014/main" xmlns="" id="{EE9FE59F-F048-4E2E-B9D9-FD8DD27A28D9}"/>
              </a:ext>
            </a:extLst>
          </p:cNvPr>
          <p:cNvPicPr>
            <a:picLocks noChangeAspect="1"/>
          </p:cNvPicPr>
          <p:nvPr/>
        </p:nvPicPr>
        <p:blipFill>
          <a:blip r:embed="rId7"/>
          <a:stretch>
            <a:fillRect/>
          </a:stretch>
        </p:blipFill>
        <p:spPr>
          <a:xfrm>
            <a:off x="3022600" y="80978"/>
            <a:ext cx="3062347" cy="1034893"/>
          </a:xfrm>
          <a:prstGeom prst="rect">
            <a:avLst/>
          </a:prstGeom>
        </p:spPr>
      </p:pic>
      <p:sp>
        <p:nvSpPr>
          <p:cNvPr id="16" name="文本框 15">
            <a:extLst>
              <a:ext uri="{FF2B5EF4-FFF2-40B4-BE49-F238E27FC236}">
                <a16:creationId xmlns:a16="http://schemas.microsoft.com/office/drawing/2014/main" xmlns="" id="{A50C8BC4-5DCC-46DB-98A1-C6D5A24197EF}"/>
              </a:ext>
            </a:extLst>
          </p:cNvPr>
          <p:cNvSpPr txBox="1"/>
          <p:nvPr/>
        </p:nvSpPr>
        <p:spPr>
          <a:xfrm>
            <a:off x="3389899" y="286527"/>
            <a:ext cx="2365810" cy="523220"/>
          </a:xfrm>
          <a:prstGeom prst="rect">
            <a:avLst/>
          </a:prstGeom>
          <a:noFill/>
        </p:spPr>
        <p:txBody>
          <a:bodyPr wrap="square" rtlCol="0">
            <a:spAutoFit/>
          </a:bodyPr>
          <a:lstStyle/>
          <a:p>
            <a:pPr algn="ctr"/>
            <a:r>
              <a:rPr lang="en-US" altLang="zh-CN" sz="2800" dirty="0" err="1">
                <a:ln>
                  <a:solidFill>
                    <a:schemeClr val="bg1"/>
                  </a:solidFill>
                </a:ln>
                <a:solidFill>
                  <a:schemeClr val="accent6">
                    <a:lumMod val="50000"/>
                  </a:schemeClr>
                </a:solidFill>
                <a:effectLst>
                  <a:outerShdw blurRad="38100" dist="38100" dir="2700000" algn="tl">
                    <a:srgbClr val="000000">
                      <a:alpha val="43137"/>
                    </a:srgbClr>
                  </a:outerShdw>
                </a:effectLst>
                <a:latin typeface="UTM Aristote" pitchFamily="18" charset="0"/>
                <a:ea typeface="字魂36号-正文宋楷" panose="02000000000000000000" pitchFamily="2" charset="-122"/>
                <a:cs typeface="方正光辉特粗简体" panose="03000509000000000000" pitchFamily="65" charset="-122"/>
              </a:rPr>
              <a:t>Tập</a:t>
            </a:r>
            <a:r>
              <a:rPr lang="en-US" altLang="zh-CN" sz="2800" dirty="0">
                <a:ln>
                  <a:solidFill>
                    <a:schemeClr val="bg1"/>
                  </a:solidFill>
                </a:ln>
                <a:solidFill>
                  <a:schemeClr val="accent6">
                    <a:lumMod val="50000"/>
                  </a:schemeClr>
                </a:solidFill>
                <a:effectLst>
                  <a:outerShdw blurRad="38100" dist="38100" dir="2700000" algn="tl">
                    <a:srgbClr val="000000">
                      <a:alpha val="43137"/>
                    </a:srgbClr>
                  </a:outerShdw>
                </a:effectLst>
                <a:latin typeface="UTM Aristote" pitchFamily="18" charset="0"/>
                <a:ea typeface="字魂36号-正文宋楷" panose="02000000000000000000" pitchFamily="2" charset="-122"/>
                <a:cs typeface="方正光辉特粗简体" panose="03000509000000000000" pitchFamily="65" charset="-122"/>
              </a:rPr>
              <a:t> </a:t>
            </a:r>
            <a:r>
              <a:rPr lang="en-US" altLang="zh-CN" sz="2800" dirty="0" err="1">
                <a:ln>
                  <a:solidFill>
                    <a:schemeClr val="bg1"/>
                  </a:solidFill>
                </a:ln>
                <a:solidFill>
                  <a:schemeClr val="accent6">
                    <a:lumMod val="50000"/>
                  </a:schemeClr>
                </a:solidFill>
                <a:effectLst>
                  <a:outerShdw blurRad="38100" dist="38100" dir="2700000" algn="tl">
                    <a:srgbClr val="000000">
                      <a:alpha val="43137"/>
                    </a:srgbClr>
                  </a:outerShdw>
                </a:effectLst>
                <a:latin typeface="UTM Aristote" pitchFamily="18" charset="0"/>
                <a:ea typeface="字魂36号-正文宋楷" panose="02000000000000000000" pitchFamily="2" charset="-122"/>
                <a:cs typeface="方正光辉特粗简体" panose="03000509000000000000" pitchFamily="65" charset="-122"/>
              </a:rPr>
              <a:t>đọc</a:t>
            </a:r>
            <a:endParaRPr lang="zh-CN" altLang="en-US" sz="2800" dirty="0">
              <a:ln>
                <a:solidFill>
                  <a:schemeClr val="bg1"/>
                </a:solidFill>
              </a:ln>
              <a:solidFill>
                <a:schemeClr val="accent6">
                  <a:lumMod val="50000"/>
                </a:schemeClr>
              </a:solidFill>
              <a:effectLst>
                <a:outerShdw blurRad="38100" dist="38100" dir="2700000" algn="tl">
                  <a:srgbClr val="000000">
                    <a:alpha val="43137"/>
                  </a:srgbClr>
                </a:outerShdw>
              </a:effectLst>
              <a:latin typeface="UTM Aristote" pitchFamily="18" charset="0"/>
              <a:ea typeface="字魂36号-正文宋楷" panose="02000000000000000000" pitchFamily="2" charset="-122"/>
              <a:cs typeface="方正光辉特粗简体" panose="03000509000000000000" pitchFamily="65" charset="-122"/>
            </a:endParaRPr>
          </a:p>
        </p:txBody>
      </p:sp>
      <p:sp>
        <p:nvSpPr>
          <p:cNvPr id="17" name="PA_文本框 12">
            <a:extLst>
              <a:ext uri="{FF2B5EF4-FFF2-40B4-BE49-F238E27FC236}">
                <a16:creationId xmlns:a16="http://schemas.microsoft.com/office/drawing/2014/main" xmlns="" id="{8F898D7B-772F-4246-BE69-A5819D44AB8D}"/>
              </a:ext>
            </a:extLst>
          </p:cNvPr>
          <p:cNvSpPr txBox="1"/>
          <p:nvPr>
            <p:custDataLst>
              <p:tags r:id="rId1"/>
            </p:custDataLst>
          </p:nvPr>
        </p:nvSpPr>
        <p:spPr>
          <a:xfrm>
            <a:off x="-1151430" y="829892"/>
            <a:ext cx="11405936" cy="830997"/>
          </a:xfrm>
          <a:prstGeom prst="rect">
            <a:avLst/>
          </a:prstGeom>
          <a:noFill/>
        </p:spPr>
        <p:txBody>
          <a:bodyPr wrap="square" rtlCol="0">
            <a:spAutoFit/>
          </a:bodyPr>
          <a:lstStyle/>
          <a:p>
            <a:pPr algn="ctr"/>
            <a:r>
              <a:rPr lang="en-US" altLang="zh-CN" sz="4800" dirty="0" err="1">
                <a:ln>
                  <a:solidFill>
                    <a:schemeClr val="bg1"/>
                  </a:solidFill>
                </a:ln>
                <a:solidFill>
                  <a:schemeClr val="accent2">
                    <a:lumMod val="75000"/>
                  </a:schemeClr>
                </a:solidFill>
                <a:effectLst>
                  <a:outerShdw blurRad="38100" dist="38100" dir="2700000" algn="tl">
                    <a:srgbClr val="000000">
                      <a:alpha val="43137"/>
                    </a:srgbClr>
                  </a:outerShdw>
                </a:effectLst>
                <a:latin typeface="UTM Showcard" pitchFamily="18" charset="0"/>
                <a:ea typeface="字魂36号-正文宋楷" panose="02000000000000000000" pitchFamily="2" charset="-122"/>
                <a:cs typeface="方正光辉特粗简体" panose="03000509000000000000" pitchFamily="65" charset="-122"/>
              </a:rPr>
              <a:t>Ngu</a:t>
            </a:r>
            <a:r>
              <a:rPr lang="en-US" altLang="zh-CN" sz="4800" dirty="0">
                <a:ln>
                  <a:solidFill>
                    <a:schemeClr val="bg1"/>
                  </a:solidFill>
                </a:ln>
                <a:solidFill>
                  <a:schemeClr val="accent2">
                    <a:lumMod val="75000"/>
                  </a:schemeClr>
                </a:solidFill>
                <a:effectLst>
                  <a:outerShdw blurRad="38100" dist="38100" dir="2700000" algn="tl">
                    <a:srgbClr val="000000">
                      <a:alpha val="43137"/>
                    </a:srgbClr>
                  </a:outerShdw>
                </a:effectLst>
                <a:latin typeface="UTM Showcard" pitchFamily="18" charset="0"/>
                <a:ea typeface="字魂36号-正文宋楷" panose="02000000000000000000" pitchFamily="2" charset="-122"/>
                <a:cs typeface="方正光辉特粗简体" panose="03000509000000000000" pitchFamily="65" charset="-122"/>
              </a:rPr>
              <a:t> </a:t>
            </a:r>
            <a:r>
              <a:rPr lang="en-US" altLang="zh-CN" sz="4800" err="1">
                <a:ln>
                  <a:solidFill>
                    <a:schemeClr val="bg1"/>
                  </a:solidFill>
                </a:ln>
                <a:solidFill>
                  <a:schemeClr val="accent2">
                    <a:lumMod val="75000"/>
                  </a:schemeClr>
                </a:solidFill>
                <a:effectLst>
                  <a:outerShdw blurRad="38100" dist="38100" dir="2700000" algn="tl">
                    <a:srgbClr val="000000">
                      <a:alpha val="43137"/>
                    </a:srgbClr>
                  </a:outerShdw>
                </a:effectLst>
                <a:latin typeface="UTM Showcard" pitchFamily="18" charset="0"/>
                <a:ea typeface="字魂36号-正文宋楷" panose="02000000000000000000" pitchFamily="2" charset="-122"/>
                <a:cs typeface="方正光辉特粗简体" panose="03000509000000000000" pitchFamily="65" charset="-122"/>
              </a:rPr>
              <a:t>Công</a:t>
            </a:r>
            <a:r>
              <a:rPr lang="en-US" altLang="zh-CN" sz="4800">
                <a:ln>
                  <a:solidFill>
                    <a:schemeClr val="bg1"/>
                  </a:solidFill>
                </a:ln>
                <a:solidFill>
                  <a:schemeClr val="accent2">
                    <a:lumMod val="75000"/>
                  </a:schemeClr>
                </a:solidFill>
                <a:effectLst>
                  <a:outerShdw blurRad="38100" dist="38100" dir="2700000" algn="tl">
                    <a:srgbClr val="000000">
                      <a:alpha val="43137"/>
                    </a:srgbClr>
                  </a:outerShdw>
                </a:effectLst>
                <a:latin typeface="UTM Showcard" pitchFamily="18" charset="0"/>
                <a:ea typeface="字魂36号-正文宋楷" panose="02000000000000000000" pitchFamily="2" charset="-122"/>
                <a:cs typeface="方正光辉特粗简体" panose="03000509000000000000" pitchFamily="65" charset="-122"/>
              </a:rPr>
              <a:t> xã </a:t>
            </a:r>
            <a:r>
              <a:rPr lang="en-US" altLang="zh-CN" sz="4800" dirty="0" err="1">
                <a:ln>
                  <a:solidFill>
                    <a:schemeClr val="bg1"/>
                  </a:solidFill>
                </a:ln>
                <a:solidFill>
                  <a:schemeClr val="accent2">
                    <a:lumMod val="75000"/>
                  </a:schemeClr>
                </a:solidFill>
                <a:effectLst>
                  <a:outerShdw blurRad="38100" dist="38100" dir="2700000" algn="tl">
                    <a:srgbClr val="000000">
                      <a:alpha val="43137"/>
                    </a:srgbClr>
                  </a:outerShdw>
                </a:effectLst>
                <a:latin typeface="UTM Showcard" pitchFamily="18" charset="0"/>
                <a:ea typeface="字魂36号-正文宋楷" panose="02000000000000000000" pitchFamily="2" charset="-122"/>
                <a:cs typeface="方正光辉特粗简体" panose="03000509000000000000" pitchFamily="65" charset="-122"/>
              </a:rPr>
              <a:t>Trịnh</a:t>
            </a:r>
            <a:r>
              <a:rPr lang="en-US" altLang="zh-CN" sz="4800" dirty="0">
                <a:ln>
                  <a:solidFill>
                    <a:schemeClr val="bg1"/>
                  </a:solidFill>
                </a:ln>
                <a:solidFill>
                  <a:schemeClr val="accent2">
                    <a:lumMod val="75000"/>
                  </a:schemeClr>
                </a:solidFill>
                <a:effectLst>
                  <a:outerShdw blurRad="38100" dist="38100" dir="2700000" algn="tl">
                    <a:srgbClr val="000000">
                      <a:alpha val="43137"/>
                    </a:srgbClr>
                  </a:outerShdw>
                </a:effectLst>
                <a:latin typeface="UTM Showcard" pitchFamily="18" charset="0"/>
                <a:ea typeface="字魂36号-正文宋楷" panose="02000000000000000000" pitchFamily="2" charset="-122"/>
                <a:cs typeface="方正光辉特粗简体" panose="03000509000000000000" pitchFamily="65" charset="-122"/>
              </a:rPr>
              <a:t> </a:t>
            </a:r>
            <a:r>
              <a:rPr lang="en-US" altLang="zh-CN" sz="4800" dirty="0" err="1">
                <a:ln>
                  <a:solidFill>
                    <a:schemeClr val="bg1"/>
                  </a:solidFill>
                </a:ln>
                <a:solidFill>
                  <a:schemeClr val="accent2">
                    <a:lumMod val="75000"/>
                  </a:schemeClr>
                </a:solidFill>
                <a:effectLst>
                  <a:outerShdw blurRad="38100" dist="38100" dir="2700000" algn="tl">
                    <a:srgbClr val="000000">
                      <a:alpha val="43137"/>
                    </a:srgbClr>
                  </a:outerShdw>
                </a:effectLst>
                <a:latin typeface="UTM Showcard" pitchFamily="18" charset="0"/>
                <a:ea typeface="字魂36号-正文宋楷" panose="02000000000000000000" pitchFamily="2" charset="-122"/>
                <a:cs typeface="方正光辉特粗简体" panose="03000509000000000000" pitchFamily="65" charset="-122"/>
              </a:rPr>
              <a:t>Tường</a:t>
            </a:r>
            <a:endParaRPr lang="zh-CN" altLang="en-US" sz="4800" dirty="0">
              <a:ln>
                <a:solidFill>
                  <a:schemeClr val="bg1"/>
                </a:solidFill>
              </a:ln>
              <a:solidFill>
                <a:schemeClr val="accent2">
                  <a:lumMod val="75000"/>
                </a:schemeClr>
              </a:solidFill>
              <a:effectLst>
                <a:outerShdw blurRad="38100" dist="38100" dir="2700000" algn="tl">
                  <a:srgbClr val="000000">
                    <a:alpha val="43137"/>
                  </a:srgbClr>
                </a:outerShdw>
              </a:effectLst>
              <a:latin typeface="UTM Showcard" pitchFamily="18" charset="0"/>
              <a:ea typeface="字魂36号-正文宋楷" panose="02000000000000000000" pitchFamily="2" charset="-122"/>
              <a:cs typeface="方正光辉特粗简体" panose="03000509000000000000" pitchFamily="65" charset="-122"/>
            </a:endParaRPr>
          </a:p>
        </p:txBody>
      </p:sp>
    </p:spTree>
    <p:extLst>
      <p:ext uri="{BB962C8B-B14F-4D97-AF65-F5344CB8AC3E}">
        <p14:creationId xmlns:p14="http://schemas.microsoft.com/office/powerpoint/2010/main" val="2485927204"/>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fade">
                                      <p:cBhvr>
                                        <p:cTn id="7" dur="500"/>
                                        <p:tgtEl>
                                          <p:spTgt spid="19"/>
                                        </p:tgtEl>
                                      </p:cBhvr>
                                    </p:animEffect>
                                    <p:anim calcmode="lin" valueType="num">
                                      <p:cBhvr>
                                        <p:cTn id="8" dur="500" fill="hold"/>
                                        <p:tgtEl>
                                          <p:spTgt spid="19"/>
                                        </p:tgtEl>
                                        <p:attrNameLst>
                                          <p:attrName>ppt_x</p:attrName>
                                        </p:attrNameLst>
                                      </p:cBhvr>
                                      <p:tavLst>
                                        <p:tav tm="0">
                                          <p:val>
                                            <p:strVal val="#ppt_x"/>
                                          </p:val>
                                        </p:tav>
                                        <p:tav tm="100000">
                                          <p:val>
                                            <p:strVal val="#ppt_x"/>
                                          </p:val>
                                        </p:tav>
                                      </p:tavLst>
                                    </p:anim>
                                    <p:anim calcmode="lin" valueType="num">
                                      <p:cBhvr>
                                        <p:cTn id="9" dur="500" fill="hold"/>
                                        <p:tgtEl>
                                          <p:spTgt spid="19"/>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20"/>
                                        </p:tgtEl>
                                        <p:attrNameLst>
                                          <p:attrName>style.visibility</p:attrName>
                                        </p:attrNameLst>
                                      </p:cBhvr>
                                      <p:to>
                                        <p:strVal val="visible"/>
                                      </p:to>
                                    </p:set>
                                    <p:animEffect transition="in" filter="fade">
                                      <p:cBhvr>
                                        <p:cTn id="12" dur="500"/>
                                        <p:tgtEl>
                                          <p:spTgt spid="20"/>
                                        </p:tgtEl>
                                      </p:cBhvr>
                                    </p:animEffect>
                                    <p:anim calcmode="lin" valueType="num">
                                      <p:cBhvr>
                                        <p:cTn id="13" dur="500" fill="hold"/>
                                        <p:tgtEl>
                                          <p:spTgt spid="20"/>
                                        </p:tgtEl>
                                        <p:attrNameLst>
                                          <p:attrName>ppt_x</p:attrName>
                                        </p:attrNameLst>
                                      </p:cBhvr>
                                      <p:tavLst>
                                        <p:tav tm="0">
                                          <p:val>
                                            <p:strVal val="#ppt_x"/>
                                          </p:val>
                                        </p:tav>
                                        <p:tav tm="100000">
                                          <p:val>
                                            <p:strVal val="#ppt_x"/>
                                          </p:val>
                                        </p:tav>
                                      </p:tavLst>
                                    </p:anim>
                                    <p:anim calcmode="lin" valueType="num">
                                      <p:cBhvr>
                                        <p:cTn id="14" dur="500" fill="hold"/>
                                        <p:tgtEl>
                                          <p:spTgt spid="20"/>
                                        </p:tgtEl>
                                        <p:attrNameLst>
                                          <p:attrName>ppt_y</p:attrName>
                                        </p:attrNameLst>
                                      </p:cBhvr>
                                      <p:tavLst>
                                        <p:tav tm="0">
                                          <p:val>
                                            <p:strVal val="#ppt_y+.1"/>
                                          </p:val>
                                        </p:tav>
                                        <p:tav tm="100000">
                                          <p:val>
                                            <p:strVal val="#ppt_y"/>
                                          </p:val>
                                        </p:tav>
                                      </p:tavLst>
                                    </p:anim>
                                  </p:childTnLst>
                                </p:cTn>
                              </p:par>
                            </p:childTnLst>
                          </p:cTn>
                        </p:par>
                        <p:par>
                          <p:cTn id="15" fill="hold">
                            <p:stCondLst>
                              <p:cond delay="500"/>
                            </p:stCondLst>
                            <p:childTnLst>
                              <p:par>
                                <p:cTn id="16" presetID="2" presetClass="entr" presetSubtype="4" fill="hold" nodeType="afterEffect">
                                  <p:stCondLst>
                                    <p:cond delay="0"/>
                                  </p:stCondLst>
                                  <p:childTnLst>
                                    <p:set>
                                      <p:cBhvr>
                                        <p:cTn id="17" dur="1" fill="hold">
                                          <p:stCondLst>
                                            <p:cond delay="0"/>
                                          </p:stCondLst>
                                        </p:cTn>
                                        <p:tgtEl>
                                          <p:spTgt spid="31"/>
                                        </p:tgtEl>
                                        <p:attrNameLst>
                                          <p:attrName>style.visibility</p:attrName>
                                        </p:attrNameLst>
                                      </p:cBhvr>
                                      <p:to>
                                        <p:strVal val="visible"/>
                                      </p:to>
                                    </p:set>
                                    <p:anim calcmode="lin" valueType="num">
                                      <p:cBhvr additive="base">
                                        <p:cTn id="18" dur="750" fill="hold"/>
                                        <p:tgtEl>
                                          <p:spTgt spid="31"/>
                                        </p:tgtEl>
                                        <p:attrNameLst>
                                          <p:attrName>ppt_x</p:attrName>
                                        </p:attrNameLst>
                                      </p:cBhvr>
                                      <p:tavLst>
                                        <p:tav tm="0">
                                          <p:val>
                                            <p:strVal val="#ppt_x"/>
                                          </p:val>
                                        </p:tav>
                                        <p:tav tm="100000">
                                          <p:val>
                                            <p:strVal val="#ppt_x"/>
                                          </p:val>
                                        </p:tav>
                                      </p:tavLst>
                                    </p:anim>
                                    <p:anim calcmode="lin" valueType="num">
                                      <p:cBhvr additive="base">
                                        <p:cTn id="19" dur="750" fill="hold"/>
                                        <p:tgtEl>
                                          <p:spTgt spid="31"/>
                                        </p:tgtEl>
                                        <p:attrNameLst>
                                          <p:attrName>ppt_y</p:attrName>
                                        </p:attrNameLst>
                                      </p:cBhvr>
                                      <p:tavLst>
                                        <p:tav tm="0">
                                          <p:val>
                                            <p:strVal val="1+#ppt_h/2"/>
                                          </p:val>
                                        </p:tav>
                                        <p:tav tm="100000">
                                          <p:val>
                                            <p:strVal val="#ppt_y"/>
                                          </p:val>
                                        </p:tav>
                                      </p:tavLst>
                                    </p:anim>
                                  </p:childTnLst>
                                </p:cTn>
                              </p:par>
                            </p:childTnLst>
                          </p:cTn>
                        </p:par>
                        <p:par>
                          <p:cTn id="20" fill="hold">
                            <p:stCondLst>
                              <p:cond delay="1250"/>
                            </p:stCondLst>
                            <p:childTnLst>
                              <p:par>
                                <p:cTn id="21" presetID="22" presetClass="entr" presetSubtype="4" fill="hold" nodeType="afterEffect">
                                  <p:stCondLst>
                                    <p:cond delay="0"/>
                                  </p:stCondLst>
                                  <p:childTnLst>
                                    <p:set>
                                      <p:cBhvr>
                                        <p:cTn id="22" dur="1" fill="hold">
                                          <p:stCondLst>
                                            <p:cond delay="0"/>
                                          </p:stCondLst>
                                        </p:cTn>
                                        <p:tgtEl>
                                          <p:spTgt spid="30"/>
                                        </p:tgtEl>
                                        <p:attrNameLst>
                                          <p:attrName>style.visibility</p:attrName>
                                        </p:attrNameLst>
                                      </p:cBhvr>
                                      <p:to>
                                        <p:strVal val="visible"/>
                                      </p:to>
                                    </p:set>
                                    <p:animEffect transition="in" filter="wipe(down)">
                                      <p:cBhvr>
                                        <p:cTn id="23" dur="500"/>
                                        <p:tgtEl>
                                          <p:spTgt spid="30"/>
                                        </p:tgtEl>
                                      </p:cBhvr>
                                    </p:animEffect>
                                  </p:childTnLst>
                                </p:cTn>
                              </p:par>
                            </p:childTnLst>
                          </p:cTn>
                        </p:par>
                        <p:par>
                          <p:cTn id="24" fill="hold">
                            <p:stCondLst>
                              <p:cond delay="1750"/>
                            </p:stCondLst>
                            <p:childTnLst>
                              <p:par>
                                <p:cTn id="25" presetID="2" presetClass="entr" presetSubtype="8" fill="hold" nodeType="afterEffect">
                                  <p:stCondLst>
                                    <p:cond delay="0"/>
                                  </p:stCondLst>
                                  <p:childTnLst>
                                    <p:set>
                                      <p:cBhvr>
                                        <p:cTn id="26" dur="1" fill="hold">
                                          <p:stCondLst>
                                            <p:cond delay="0"/>
                                          </p:stCondLst>
                                        </p:cTn>
                                        <p:tgtEl>
                                          <p:spTgt spid="8"/>
                                        </p:tgtEl>
                                        <p:attrNameLst>
                                          <p:attrName>style.visibility</p:attrName>
                                        </p:attrNameLst>
                                      </p:cBhvr>
                                      <p:to>
                                        <p:strVal val="visible"/>
                                      </p:to>
                                    </p:set>
                                    <p:anim calcmode="lin" valueType="num">
                                      <p:cBhvr additive="base">
                                        <p:cTn id="27" dur="500" fill="hold"/>
                                        <p:tgtEl>
                                          <p:spTgt spid="8"/>
                                        </p:tgtEl>
                                        <p:attrNameLst>
                                          <p:attrName>ppt_x</p:attrName>
                                        </p:attrNameLst>
                                      </p:cBhvr>
                                      <p:tavLst>
                                        <p:tav tm="0">
                                          <p:val>
                                            <p:strVal val="0-#ppt_w/2"/>
                                          </p:val>
                                        </p:tav>
                                        <p:tav tm="100000">
                                          <p:val>
                                            <p:strVal val="#ppt_x"/>
                                          </p:val>
                                        </p:tav>
                                      </p:tavLst>
                                    </p:anim>
                                    <p:anim calcmode="lin" valueType="num">
                                      <p:cBhvr additive="base">
                                        <p:cTn id="28" dur="500" fill="hold"/>
                                        <p:tgtEl>
                                          <p:spTgt spid="8"/>
                                        </p:tgtEl>
                                        <p:attrNameLst>
                                          <p:attrName>ppt_y</p:attrName>
                                        </p:attrNameLst>
                                      </p:cBhvr>
                                      <p:tavLst>
                                        <p:tav tm="0">
                                          <p:val>
                                            <p:strVal val="#ppt_y"/>
                                          </p:val>
                                        </p:tav>
                                        <p:tav tm="100000">
                                          <p:val>
                                            <p:strVal val="#ppt_y"/>
                                          </p:val>
                                        </p:tav>
                                      </p:tavLst>
                                    </p:anim>
                                  </p:childTnLst>
                                </p:cTn>
                              </p:par>
                              <p:par>
                                <p:cTn id="29" presetID="2" presetClass="entr" presetSubtype="8" fill="hold" nodeType="withEffect">
                                  <p:stCondLst>
                                    <p:cond delay="0"/>
                                  </p:stCondLst>
                                  <p:childTnLst>
                                    <p:set>
                                      <p:cBhvr>
                                        <p:cTn id="30" dur="1" fill="hold">
                                          <p:stCondLst>
                                            <p:cond delay="0"/>
                                          </p:stCondLst>
                                        </p:cTn>
                                        <p:tgtEl>
                                          <p:spTgt spid="9"/>
                                        </p:tgtEl>
                                        <p:attrNameLst>
                                          <p:attrName>style.visibility</p:attrName>
                                        </p:attrNameLst>
                                      </p:cBhvr>
                                      <p:to>
                                        <p:strVal val="visible"/>
                                      </p:to>
                                    </p:set>
                                    <p:anim calcmode="lin" valueType="num">
                                      <p:cBhvr additive="base">
                                        <p:cTn id="31" dur="500" fill="hold"/>
                                        <p:tgtEl>
                                          <p:spTgt spid="9"/>
                                        </p:tgtEl>
                                        <p:attrNameLst>
                                          <p:attrName>ppt_x</p:attrName>
                                        </p:attrNameLst>
                                      </p:cBhvr>
                                      <p:tavLst>
                                        <p:tav tm="0">
                                          <p:val>
                                            <p:strVal val="0-#ppt_w/2"/>
                                          </p:val>
                                        </p:tav>
                                        <p:tav tm="100000">
                                          <p:val>
                                            <p:strVal val="#ppt_x"/>
                                          </p:val>
                                        </p:tav>
                                      </p:tavLst>
                                    </p:anim>
                                    <p:anim calcmode="lin" valueType="num">
                                      <p:cBhvr additive="base">
                                        <p:cTn id="32" dur="500" fill="hold"/>
                                        <p:tgtEl>
                                          <p:spTgt spid="9"/>
                                        </p:tgtEl>
                                        <p:attrNameLst>
                                          <p:attrName>ppt_y</p:attrName>
                                        </p:attrNameLst>
                                      </p:cBhvr>
                                      <p:tavLst>
                                        <p:tav tm="0">
                                          <p:val>
                                            <p:strVal val="#ppt_y"/>
                                          </p:val>
                                        </p:tav>
                                        <p:tav tm="100000">
                                          <p:val>
                                            <p:strVal val="#ppt_y"/>
                                          </p:val>
                                        </p:tav>
                                      </p:tavLst>
                                    </p:anim>
                                  </p:childTnLst>
                                </p:cTn>
                              </p:par>
                              <p:par>
                                <p:cTn id="33" presetID="2" presetClass="entr" presetSubtype="2" fill="hold" nodeType="withEffect">
                                  <p:stCondLst>
                                    <p:cond delay="0"/>
                                  </p:stCondLst>
                                  <p:childTnLst>
                                    <p:set>
                                      <p:cBhvr>
                                        <p:cTn id="34" dur="1" fill="hold">
                                          <p:stCondLst>
                                            <p:cond delay="0"/>
                                          </p:stCondLst>
                                        </p:cTn>
                                        <p:tgtEl>
                                          <p:spTgt spid="7"/>
                                        </p:tgtEl>
                                        <p:attrNameLst>
                                          <p:attrName>style.visibility</p:attrName>
                                        </p:attrNameLst>
                                      </p:cBhvr>
                                      <p:to>
                                        <p:strVal val="visible"/>
                                      </p:to>
                                    </p:set>
                                    <p:anim calcmode="lin" valueType="num">
                                      <p:cBhvr additive="base">
                                        <p:cTn id="35" dur="500" fill="hold"/>
                                        <p:tgtEl>
                                          <p:spTgt spid="7"/>
                                        </p:tgtEl>
                                        <p:attrNameLst>
                                          <p:attrName>ppt_x</p:attrName>
                                        </p:attrNameLst>
                                      </p:cBhvr>
                                      <p:tavLst>
                                        <p:tav tm="0">
                                          <p:val>
                                            <p:strVal val="1+#ppt_w/2"/>
                                          </p:val>
                                        </p:tav>
                                        <p:tav tm="100000">
                                          <p:val>
                                            <p:strVal val="#ppt_x"/>
                                          </p:val>
                                        </p:tav>
                                      </p:tavLst>
                                    </p:anim>
                                    <p:anim calcmode="lin" valueType="num">
                                      <p:cBhvr additive="base">
                                        <p:cTn id="36" dur="500" fill="hold"/>
                                        <p:tgtEl>
                                          <p:spTgt spid="7"/>
                                        </p:tgtEl>
                                        <p:attrNameLst>
                                          <p:attrName>ppt_y</p:attrName>
                                        </p:attrNameLst>
                                      </p:cBhvr>
                                      <p:tavLst>
                                        <p:tav tm="0">
                                          <p:val>
                                            <p:strVal val="#ppt_y"/>
                                          </p:val>
                                        </p:tav>
                                        <p:tav tm="100000">
                                          <p:val>
                                            <p:strVal val="#ppt_y"/>
                                          </p:val>
                                        </p:tav>
                                      </p:tavLst>
                                    </p:anim>
                                  </p:childTnLst>
                                </p:cTn>
                              </p:par>
                              <p:par>
                                <p:cTn id="37" presetID="2" presetClass="entr" presetSubtype="2" fill="hold" nodeType="withEffect">
                                  <p:stCondLst>
                                    <p:cond delay="0"/>
                                  </p:stCondLst>
                                  <p:childTnLst>
                                    <p:set>
                                      <p:cBhvr>
                                        <p:cTn id="38" dur="1" fill="hold">
                                          <p:stCondLst>
                                            <p:cond delay="0"/>
                                          </p:stCondLst>
                                        </p:cTn>
                                        <p:tgtEl>
                                          <p:spTgt spid="4"/>
                                        </p:tgtEl>
                                        <p:attrNameLst>
                                          <p:attrName>style.visibility</p:attrName>
                                        </p:attrNameLst>
                                      </p:cBhvr>
                                      <p:to>
                                        <p:strVal val="visible"/>
                                      </p:to>
                                    </p:set>
                                    <p:anim calcmode="lin" valueType="num">
                                      <p:cBhvr additive="base">
                                        <p:cTn id="39" dur="500" fill="hold"/>
                                        <p:tgtEl>
                                          <p:spTgt spid="4"/>
                                        </p:tgtEl>
                                        <p:attrNameLst>
                                          <p:attrName>ppt_x</p:attrName>
                                        </p:attrNameLst>
                                      </p:cBhvr>
                                      <p:tavLst>
                                        <p:tav tm="0">
                                          <p:val>
                                            <p:strVal val="1+#ppt_w/2"/>
                                          </p:val>
                                        </p:tav>
                                        <p:tav tm="100000">
                                          <p:val>
                                            <p:strVal val="#ppt_x"/>
                                          </p:val>
                                        </p:tav>
                                      </p:tavLst>
                                    </p:anim>
                                    <p:anim calcmode="lin" valueType="num">
                                      <p:cBhvr additive="base">
                                        <p:cTn id="40" dur="500" fill="hold"/>
                                        <p:tgtEl>
                                          <p:spTgt spid="4"/>
                                        </p:tgtEl>
                                        <p:attrNameLst>
                                          <p:attrName>ppt_y</p:attrName>
                                        </p:attrNameLst>
                                      </p:cBhvr>
                                      <p:tavLst>
                                        <p:tav tm="0">
                                          <p:val>
                                            <p:strVal val="#ppt_y"/>
                                          </p:val>
                                        </p:tav>
                                        <p:tav tm="100000">
                                          <p:val>
                                            <p:strVal val="#ppt_y"/>
                                          </p:val>
                                        </p:tav>
                                      </p:tavLst>
                                    </p:anim>
                                  </p:childTnLst>
                                </p:cTn>
                              </p:par>
                              <p:par>
                                <p:cTn id="41" presetID="2" presetClass="entr" presetSubtype="2" fill="hold" nodeType="withEffect">
                                  <p:stCondLst>
                                    <p:cond delay="0"/>
                                  </p:stCondLst>
                                  <p:childTnLst>
                                    <p:set>
                                      <p:cBhvr>
                                        <p:cTn id="42" dur="1" fill="hold">
                                          <p:stCondLst>
                                            <p:cond delay="0"/>
                                          </p:stCondLst>
                                        </p:cTn>
                                        <p:tgtEl>
                                          <p:spTgt spid="5"/>
                                        </p:tgtEl>
                                        <p:attrNameLst>
                                          <p:attrName>style.visibility</p:attrName>
                                        </p:attrNameLst>
                                      </p:cBhvr>
                                      <p:to>
                                        <p:strVal val="visible"/>
                                      </p:to>
                                    </p:set>
                                    <p:anim calcmode="lin" valueType="num">
                                      <p:cBhvr additive="base">
                                        <p:cTn id="43" dur="500" fill="hold"/>
                                        <p:tgtEl>
                                          <p:spTgt spid="5"/>
                                        </p:tgtEl>
                                        <p:attrNameLst>
                                          <p:attrName>ppt_x</p:attrName>
                                        </p:attrNameLst>
                                      </p:cBhvr>
                                      <p:tavLst>
                                        <p:tav tm="0">
                                          <p:val>
                                            <p:strVal val="1+#ppt_w/2"/>
                                          </p:val>
                                        </p:tav>
                                        <p:tav tm="100000">
                                          <p:val>
                                            <p:strVal val="#ppt_x"/>
                                          </p:val>
                                        </p:tav>
                                      </p:tavLst>
                                    </p:anim>
                                    <p:anim calcmode="lin" valueType="num">
                                      <p:cBhvr additive="base">
                                        <p:cTn id="44" dur="500" fill="hold"/>
                                        <p:tgtEl>
                                          <p:spTgt spid="5"/>
                                        </p:tgtEl>
                                        <p:attrNameLst>
                                          <p:attrName>ppt_y</p:attrName>
                                        </p:attrNameLst>
                                      </p:cBhvr>
                                      <p:tavLst>
                                        <p:tav tm="0">
                                          <p:val>
                                            <p:strVal val="#ppt_y"/>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nodeType="clickEffect">
                                  <p:stCondLst>
                                    <p:cond delay="0"/>
                                  </p:stCondLst>
                                  <p:childTnLst>
                                    <p:set>
                                      <p:cBhvr>
                                        <p:cTn id="48" dur="1" fill="hold">
                                          <p:stCondLst>
                                            <p:cond delay="0"/>
                                          </p:stCondLst>
                                        </p:cTn>
                                        <p:tgtEl>
                                          <p:spTgt spid="38"/>
                                        </p:tgtEl>
                                        <p:attrNameLst>
                                          <p:attrName>style.visibility</p:attrName>
                                        </p:attrNameLst>
                                      </p:cBhvr>
                                      <p:to>
                                        <p:strVal val="visible"/>
                                      </p:to>
                                    </p:set>
                                    <p:animEffect transition="in" filter="fade">
                                      <p:cBhvr>
                                        <p:cTn id="49" dur="500"/>
                                        <p:tgtEl>
                                          <p:spTgt spid="38"/>
                                        </p:tgtEl>
                                      </p:cBhvr>
                                    </p:animEffect>
                                    <p:anim calcmode="lin" valueType="num">
                                      <p:cBhvr>
                                        <p:cTn id="50" dur="500" fill="hold"/>
                                        <p:tgtEl>
                                          <p:spTgt spid="38"/>
                                        </p:tgtEl>
                                        <p:attrNameLst>
                                          <p:attrName>ppt_x</p:attrName>
                                        </p:attrNameLst>
                                      </p:cBhvr>
                                      <p:tavLst>
                                        <p:tav tm="0">
                                          <p:val>
                                            <p:strVal val="#ppt_x"/>
                                          </p:val>
                                        </p:tav>
                                        <p:tav tm="100000">
                                          <p:val>
                                            <p:strVal val="#ppt_x"/>
                                          </p:val>
                                        </p:tav>
                                      </p:tavLst>
                                    </p:anim>
                                    <p:anim calcmode="lin" valueType="num">
                                      <p:cBhvr>
                                        <p:cTn id="51" dur="500" fill="hold"/>
                                        <p:tgtEl>
                                          <p:spTgt spid="38"/>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3" presetClass="entr" presetSubtype="10" fill="hold" grpId="0" nodeType="clickEffect">
                                  <p:stCondLst>
                                    <p:cond delay="0"/>
                                  </p:stCondLst>
                                  <p:childTnLst>
                                    <p:set>
                                      <p:cBhvr>
                                        <p:cTn id="55" dur="1" fill="hold">
                                          <p:stCondLst>
                                            <p:cond delay="0"/>
                                          </p:stCondLst>
                                        </p:cTn>
                                        <p:tgtEl>
                                          <p:spTgt spid="39"/>
                                        </p:tgtEl>
                                        <p:attrNameLst>
                                          <p:attrName>style.visibility</p:attrName>
                                        </p:attrNameLst>
                                      </p:cBhvr>
                                      <p:to>
                                        <p:strVal val="visible"/>
                                      </p:to>
                                    </p:set>
                                    <p:animEffect transition="in" filter="blinds(horizontal)">
                                      <p:cBhvr>
                                        <p:cTn id="56" dur="500"/>
                                        <p:tgtEl>
                                          <p:spTgt spid="39"/>
                                        </p:tgtEl>
                                      </p:cBhvr>
                                    </p:animEffect>
                                  </p:childTnLst>
                                </p:cTn>
                              </p:par>
                              <p:par>
                                <p:cTn id="57" presetID="2" presetClass="entr" presetSubtype="8" fill="hold" nodeType="withEffect">
                                  <p:stCondLst>
                                    <p:cond delay="500"/>
                                  </p:stCondLst>
                                  <p:childTnLst>
                                    <p:set>
                                      <p:cBhvr>
                                        <p:cTn id="58" dur="1" fill="hold">
                                          <p:stCondLst>
                                            <p:cond delay="0"/>
                                          </p:stCondLst>
                                        </p:cTn>
                                        <p:tgtEl>
                                          <p:spTgt spid="15"/>
                                        </p:tgtEl>
                                        <p:attrNameLst>
                                          <p:attrName>style.visibility</p:attrName>
                                        </p:attrNameLst>
                                      </p:cBhvr>
                                      <p:to>
                                        <p:strVal val="visible"/>
                                      </p:to>
                                    </p:set>
                                    <p:anim calcmode="lin" valueType="num">
                                      <p:cBhvr additive="base">
                                        <p:cTn id="59" dur="750" fill="hold"/>
                                        <p:tgtEl>
                                          <p:spTgt spid="15"/>
                                        </p:tgtEl>
                                        <p:attrNameLst>
                                          <p:attrName>ppt_x</p:attrName>
                                        </p:attrNameLst>
                                      </p:cBhvr>
                                      <p:tavLst>
                                        <p:tav tm="0">
                                          <p:val>
                                            <p:strVal val="0-#ppt_w/2"/>
                                          </p:val>
                                        </p:tav>
                                        <p:tav tm="100000">
                                          <p:val>
                                            <p:strVal val="#ppt_x"/>
                                          </p:val>
                                        </p:tav>
                                      </p:tavLst>
                                    </p:anim>
                                    <p:anim calcmode="lin" valueType="num">
                                      <p:cBhvr additive="base">
                                        <p:cTn id="60" dur="750" fill="hold"/>
                                        <p:tgtEl>
                                          <p:spTgt spid="15"/>
                                        </p:tgtEl>
                                        <p:attrNameLst>
                                          <p:attrName>ppt_y</p:attrName>
                                        </p:attrNameLst>
                                      </p:cBhvr>
                                      <p:tavLst>
                                        <p:tav tm="0">
                                          <p:val>
                                            <p:strVal val="#ppt_y"/>
                                          </p:val>
                                        </p:tav>
                                        <p:tav tm="100000">
                                          <p:val>
                                            <p:strVal val="#ppt_y"/>
                                          </p:val>
                                        </p:tav>
                                      </p:tavLst>
                                    </p:anim>
                                  </p:childTnLst>
                                </p:cTn>
                              </p:par>
                            </p:childTnLst>
                          </p:cTn>
                        </p:par>
                      </p:childTnLst>
                    </p:cTn>
                  </p:par>
                  <p:par>
                    <p:cTn id="61" fill="hold">
                      <p:stCondLst>
                        <p:cond delay="indefinite"/>
                      </p:stCondLst>
                      <p:childTnLst>
                        <p:par>
                          <p:cTn id="62" fill="hold">
                            <p:stCondLst>
                              <p:cond delay="0"/>
                            </p:stCondLst>
                            <p:childTnLst>
                              <p:par>
                                <p:cTn id="63" presetID="38" presetClass="entr" presetSubtype="0" accel="50000" fill="hold" grpId="0" nodeType="clickEffect">
                                  <p:stCondLst>
                                    <p:cond delay="0"/>
                                  </p:stCondLst>
                                  <p:iterate type="lt">
                                    <p:tmPct val="33333"/>
                                  </p:iterate>
                                  <p:childTnLst>
                                    <p:set>
                                      <p:cBhvr>
                                        <p:cTn id="64" dur="1" fill="hold">
                                          <p:stCondLst>
                                            <p:cond delay="0"/>
                                          </p:stCondLst>
                                        </p:cTn>
                                        <p:tgtEl>
                                          <p:spTgt spid="16"/>
                                        </p:tgtEl>
                                        <p:attrNameLst>
                                          <p:attrName>style.visibility</p:attrName>
                                        </p:attrNameLst>
                                      </p:cBhvr>
                                      <p:to>
                                        <p:strVal val="visible"/>
                                      </p:to>
                                    </p:set>
                                    <p:set>
                                      <p:cBhvr>
                                        <p:cTn id="65" dur="227" fill="hold">
                                          <p:stCondLst>
                                            <p:cond delay="0"/>
                                          </p:stCondLst>
                                        </p:cTn>
                                        <p:tgtEl>
                                          <p:spTgt spid="16"/>
                                        </p:tgtEl>
                                        <p:attrNameLst>
                                          <p:attrName>style.rotation</p:attrName>
                                        </p:attrNameLst>
                                      </p:cBhvr>
                                      <p:to>
                                        <p:strVal val="-45.0"/>
                                      </p:to>
                                    </p:set>
                                    <p:anim calcmode="lin" valueType="num">
                                      <p:cBhvr>
                                        <p:cTn id="66" dur="227" fill="hold">
                                          <p:stCondLst>
                                            <p:cond delay="227"/>
                                          </p:stCondLst>
                                        </p:cTn>
                                        <p:tgtEl>
                                          <p:spTgt spid="16"/>
                                        </p:tgtEl>
                                        <p:attrNameLst>
                                          <p:attrName>style.rotation</p:attrName>
                                        </p:attrNameLst>
                                      </p:cBhvr>
                                      <p:tavLst>
                                        <p:tav tm="0">
                                          <p:val>
                                            <p:fltVal val="-45"/>
                                          </p:val>
                                        </p:tav>
                                        <p:tav tm="69900">
                                          <p:val>
                                            <p:fltVal val="45"/>
                                          </p:val>
                                        </p:tav>
                                        <p:tav tm="100000">
                                          <p:val>
                                            <p:fltVal val="0"/>
                                          </p:val>
                                        </p:tav>
                                      </p:tavLst>
                                    </p:anim>
                                    <p:anim calcmode="lin" valueType="num">
                                      <p:cBhvr>
                                        <p:cTn id="67" dur="227" fill="hold">
                                          <p:stCondLst>
                                            <p:cond delay="0"/>
                                          </p:stCondLst>
                                        </p:cTn>
                                        <p:tgtEl>
                                          <p:spTgt spid="16"/>
                                        </p:tgtEl>
                                        <p:attrNameLst>
                                          <p:attrName>ppt_y</p:attrName>
                                        </p:attrNameLst>
                                      </p:cBhvr>
                                      <p:tavLst>
                                        <p:tav tm="0">
                                          <p:val>
                                            <p:strVal val="#ppt_y-1"/>
                                          </p:val>
                                        </p:tav>
                                        <p:tav tm="100000">
                                          <p:val>
                                            <p:strVal val="#ppt_y-(0.354*#ppt_w-0.172*#ppt_h)"/>
                                          </p:val>
                                        </p:tav>
                                      </p:tavLst>
                                    </p:anim>
                                    <p:anim calcmode="lin" valueType="num">
                                      <p:cBhvr>
                                        <p:cTn id="68" dur="78" decel="50000" autoRev="1" fill="hold">
                                          <p:stCondLst>
                                            <p:cond delay="227"/>
                                          </p:stCondLst>
                                        </p:cTn>
                                        <p:tgtEl>
                                          <p:spTgt spid="16"/>
                                        </p:tgtEl>
                                        <p:attrNameLst>
                                          <p:attrName>ppt_y</p:attrName>
                                        </p:attrNameLst>
                                      </p:cBhvr>
                                      <p:tavLst>
                                        <p:tav tm="0">
                                          <p:val>
                                            <p:strVal val="#ppt_y-(0.354*#ppt_w-0.172*#ppt_h)"/>
                                          </p:val>
                                        </p:tav>
                                        <p:tav tm="100000">
                                          <p:val>
                                            <p:strVal val="#ppt_y-(0.354*#ppt_w-0.172*#ppt_h)-#ppt_h/2"/>
                                          </p:val>
                                        </p:tav>
                                      </p:tavLst>
                                    </p:anim>
                                    <p:anim calcmode="lin" valueType="num">
                                      <p:cBhvr>
                                        <p:cTn id="69" dur="68" fill="hold">
                                          <p:stCondLst>
                                            <p:cond delay="432"/>
                                          </p:stCondLst>
                                        </p:cTn>
                                        <p:tgtEl>
                                          <p:spTgt spid="16"/>
                                        </p:tgtEl>
                                        <p:attrNameLst>
                                          <p:attrName>ppt_y</p:attrName>
                                        </p:attrNameLst>
                                      </p:cBhvr>
                                      <p:tavLst>
                                        <p:tav tm="0">
                                          <p:val>
                                            <p:strVal val="#ppt_y-(0.354*#ppt_w-0.172*#ppt_h)"/>
                                          </p:val>
                                        </p:tav>
                                        <p:tav tm="100000">
                                          <p:val>
                                            <p:strVal val="#ppt_y"/>
                                          </p:val>
                                        </p:tav>
                                      </p:tavLst>
                                    </p:anim>
                                  </p:childTnLst>
                                </p:cTn>
                              </p:par>
                            </p:childTnLst>
                          </p:cTn>
                        </p:par>
                        <p:par>
                          <p:cTn id="70" fill="hold">
                            <p:stCondLst>
                              <p:cond delay="1333"/>
                            </p:stCondLst>
                            <p:childTnLst>
                              <p:par>
                                <p:cTn id="71" presetID="2" presetClass="entr" presetSubtype="2" fill="hold" grpId="0" nodeType="afterEffect">
                                  <p:stCondLst>
                                    <p:cond delay="0"/>
                                  </p:stCondLst>
                                  <p:iterate type="lt">
                                    <p:tmPct val="10000"/>
                                  </p:iterate>
                                  <p:childTnLst>
                                    <p:set>
                                      <p:cBhvr>
                                        <p:cTn id="72" dur="1" fill="hold">
                                          <p:stCondLst>
                                            <p:cond delay="0"/>
                                          </p:stCondLst>
                                        </p:cTn>
                                        <p:tgtEl>
                                          <p:spTgt spid="17"/>
                                        </p:tgtEl>
                                        <p:attrNameLst>
                                          <p:attrName>style.visibility</p:attrName>
                                        </p:attrNameLst>
                                      </p:cBhvr>
                                      <p:to>
                                        <p:strVal val="visible"/>
                                      </p:to>
                                    </p:set>
                                    <p:anim calcmode="lin" valueType="num">
                                      <p:cBhvr additive="base">
                                        <p:cTn id="73" dur="500" fill="hold"/>
                                        <p:tgtEl>
                                          <p:spTgt spid="17"/>
                                        </p:tgtEl>
                                        <p:attrNameLst>
                                          <p:attrName>ppt_x</p:attrName>
                                        </p:attrNameLst>
                                      </p:cBhvr>
                                      <p:tavLst>
                                        <p:tav tm="0">
                                          <p:val>
                                            <p:strVal val="1+#ppt_w/2"/>
                                          </p:val>
                                        </p:tav>
                                        <p:tav tm="100000">
                                          <p:val>
                                            <p:strVal val="#ppt_x"/>
                                          </p:val>
                                        </p:tav>
                                      </p:tavLst>
                                    </p:anim>
                                    <p:anim calcmode="lin" valueType="num">
                                      <p:cBhvr additive="base">
                                        <p:cTn id="74" dur="500" fill="hold"/>
                                        <p:tgtEl>
                                          <p:spTgt spid="1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 grpId="0"/>
      <p:bldP spid="16" grpId="0"/>
      <p:bldP spid="17" grpId="0"/>
    </p:bldLst>
  </p:timing>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图片 27">
            <a:extLst>
              <a:ext uri="{FF2B5EF4-FFF2-40B4-BE49-F238E27FC236}">
                <a16:creationId xmlns:a16="http://schemas.microsoft.com/office/drawing/2014/main" xmlns="" id="{49C1C425-5FF6-4ECF-BCD6-451D7543E86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39715" y="506271"/>
            <a:ext cx="10821915" cy="4436996"/>
          </a:xfrm>
          <a:prstGeom prst="rect">
            <a:avLst/>
          </a:prstGeom>
        </p:spPr>
      </p:pic>
      <p:pic>
        <p:nvPicPr>
          <p:cNvPr id="3" name="图片 19">
            <a:extLst>
              <a:ext uri="{FF2B5EF4-FFF2-40B4-BE49-F238E27FC236}">
                <a16:creationId xmlns:a16="http://schemas.microsoft.com/office/drawing/2014/main" xmlns="" id="{475C77F6-31EB-4290-AC6F-AEC55B13577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5" y="2600325"/>
            <a:ext cx="4352925" cy="2543175"/>
          </a:xfrm>
          <a:prstGeom prst="rect">
            <a:avLst/>
          </a:prstGeom>
        </p:spPr>
      </p:pic>
      <p:pic>
        <p:nvPicPr>
          <p:cNvPr id="4" name="图片 23">
            <a:extLst>
              <a:ext uri="{FF2B5EF4-FFF2-40B4-BE49-F238E27FC236}">
                <a16:creationId xmlns:a16="http://schemas.microsoft.com/office/drawing/2014/main" xmlns="" id="{567428C2-967F-4BFD-9E4B-3C8096AF112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743733" y="1241573"/>
            <a:ext cx="5400267" cy="3901927"/>
          </a:xfrm>
          <a:prstGeom prst="rect">
            <a:avLst/>
          </a:prstGeom>
        </p:spPr>
      </p:pic>
      <p:pic>
        <p:nvPicPr>
          <p:cNvPr id="13" name="Picture 3"/>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a:xfrm>
            <a:off x="480059" y="749299"/>
            <a:ext cx="6852073" cy="2724769"/>
          </a:xfrm>
          <a:prstGeom prst="rect">
            <a:avLst/>
          </a:prstGeom>
        </p:spPr>
      </p:pic>
      <p:pic>
        <p:nvPicPr>
          <p:cNvPr id="7" name="Picture 6"/>
          <p:cNvPicPr>
            <a:picLocks noChangeAspect="1"/>
          </p:cNvPicPr>
          <p:nvPr/>
        </p:nvPicPr>
        <p:blipFill>
          <a:blip r:embed="rId6"/>
          <a:stretch>
            <a:fillRect/>
          </a:stretch>
        </p:blipFill>
        <p:spPr>
          <a:xfrm>
            <a:off x="1020231" y="1499069"/>
            <a:ext cx="6015569" cy="1191083"/>
          </a:xfrm>
          <a:prstGeom prst="rect">
            <a:avLst/>
          </a:prstGeom>
        </p:spPr>
      </p:pic>
    </p:spTree>
    <p:extLst>
      <p:ext uri="{BB962C8B-B14F-4D97-AF65-F5344CB8AC3E}">
        <p14:creationId xmlns:p14="http://schemas.microsoft.com/office/powerpoint/2010/main" val="3181948402"/>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37"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outVertical)">
                                      <p:cBhvr>
                                        <p:cTn id="7" dur="750"/>
                                        <p:tgtEl>
                                          <p:spTgt spid="2"/>
                                        </p:tgtEl>
                                      </p:cBhvr>
                                    </p:animEffect>
                                  </p:childTnLst>
                                </p:cTn>
                              </p:par>
                              <p:par>
                                <p:cTn id="8" presetID="22" presetClass="entr" presetSubtype="4" fill="hold" nodeType="withEffect">
                                  <p:stCondLst>
                                    <p:cond delay="500"/>
                                  </p:stCondLst>
                                  <p:childTnLst>
                                    <p:set>
                                      <p:cBhvr>
                                        <p:cTn id="9" dur="1" fill="hold">
                                          <p:stCondLst>
                                            <p:cond delay="0"/>
                                          </p:stCondLst>
                                        </p:cTn>
                                        <p:tgtEl>
                                          <p:spTgt spid="3"/>
                                        </p:tgtEl>
                                        <p:attrNameLst>
                                          <p:attrName>style.visibility</p:attrName>
                                        </p:attrNameLst>
                                      </p:cBhvr>
                                      <p:to>
                                        <p:strVal val="visible"/>
                                      </p:to>
                                    </p:set>
                                    <p:animEffect transition="in" filter="wipe(down)">
                                      <p:cBhvr>
                                        <p:cTn id="10" dur="750"/>
                                        <p:tgtEl>
                                          <p:spTgt spid="3"/>
                                        </p:tgtEl>
                                      </p:cBhvr>
                                    </p:animEffect>
                                  </p:childTnLst>
                                </p:cTn>
                              </p:par>
                              <p:par>
                                <p:cTn id="11" presetID="22" presetClass="entr" presetSubtype="8" fill="hold" nodeType="withEffect">
                                  <p:stCondLst>
                                    <p:cond delay="500"/>
                                  </p:stCondLst>
                                  <p:childTnLst>
                                    <p:set>
                                      <p:cBhvr>
                                        <p:cTn id="12" dur="1" fill="hold">
                                          <p:stCondLst>
                                            <p:cond delay="0"/>
                                          </p:stCondLst>
                                        </p:cTn>
                                        <p:tgtEl>
                                          <p:spTgt spid="4"/>
                                        </p:tgtEl>
                                        <p:attrNameLst>
                                          <p:attrName>style.visibility</p:attrName>
                                        </p:attrNameLst>
                                      </p:cBhvr>
                                      <p:to>
                                        <p:strVal val="visible"/>
                                      </p:to>
                                    </p:set>
                                    <p:animEffect transition="in" filter="wipe(left)">
                                      <p:cBhvr>
                                        <p:cTn id="13" dur="750"/>
                                        <p:tgtEl>
                                          <p:spTgt spid="4"/>
                                        </p:tgtEl>
                                      </p:cBhvr>
                                    </p:animEffect>
                                  </p:childTnLst>
                                </p:cTn>
                              </p:par>
                            </p:childTnLst>
                          </p:cTn>
                        </p:par>
                      </p:childTnLst>
                    </p:cTn>
                  </p:par>
                  <p:par>
                    <p:cTn id="14" fill="hold">
                      <p:stCondLst>
                        <p:cond delay="indefinite"/>
                      </p:stCondLst>
                      <p:childTnLst>
                        <p:par>
                          <p:cTn id="15" fill="hold">
                            <p:stCondLst>
                              <p:cond delay="0"/>
                            </p:stCondLst>
                            <p:childTnLst>
                              <p:par>
                                <p:cTn id="16" presetID="55" presetClass="entr" presetSubtype="0" fill="hold" nodeType="clickEffect">
                                  <p:stCondLst>
                                    <p:cond delay="0"/>
                                  </p:stCondLst>
                                  <p:childTnLst>
                                    <p:set>
                                      <p:cBhvr>
                                        <p:cTn id="17" dur="1" fill="hold">
                                          <p:stCondLst>
                                            <p:cond delay="0"/>
                                          </p:stCondLst>
                                        </p:cTn>
                                        <p:tgtEl>
                                          <p:spTgt spid="13"/>
                                        </p:tgtEl>
                                        <p:attrNameLst>
                                          <p:attrName>style.visibility</p:attrName>
                                        </p:attrNameLst>
                                      </p:cBhvr>
                                      <p:to>
                                        <p:strVal val="visible"/>
                                      </p:to>
                                    </p:set>
                                    <p:anim calcmode="lin" valueType="num">
                                      <p:cBhvr>
                                        <p:cTn id="18" dur="1000" fill="hold"/>
                                        <p:tgtEl>
                                          <p:spTgt spid="13"/>
                                        </p:tgtEl>
                                        <p:attrNameLst>
                                          <p:attrName>ppt_w</p:attrName>
                                        </p:attrNameLst>
                                      </p:cBhvr>
                                      <p:tavLst>
                                        <p:tav tm="0">
                                          <p:val>
                                            <p:strVal val="#ppt_w*0.70"/>
                                          </p:val>
                                        </p:tav>
                                        <p:tav tm="100000">
                                          <p:val>
                                            <p:strVal val="#ppt_w"/>
                                          </p:val>
                                        </p:tav>
                                      </p:tavLst>
                                    </p:anim>
                                    <p:anim calcmode="lin" valueType="num">
                                      <p:cBhvr>
                                        <p:cTn id="19" dur="1000" fill="hold"/>
                                        <p:tgtEl>
                                          <p:spTgt spid="13"/>
                                        </p:tgtEl>
                                        <p:attrNameLst>
                                          <p:attrName>ppt_h</p:attrName>
                                        </p:attrNameLst>
                                      </p:cBhvr>
                                      <p:tavLst>
                                        <p:tav tm="0">
                                          <p:val>
                                            <p:strVal val="#ppt_h"/>
                                          </p:val>
                                        </p:tav>
                                        <p:tav tm="100000">
                                          <p:val>
                                            <p:strVal val="#ppt_h"/>
                                          </p:val>
                                        </p:tav>
                                      </p:tavLst>
                                    </p:anim>
                                    <p:animEffect transition="in" filter="fade">
                                      <p:cBhvr>
                                        <p:cTn id="20" dur="1000"/>
                                        <p:tgtEl>
                                          <p:spTgt spid="13"/>
                                        </p:tgtEl>
                                      </p:cBhvr>
                                    </p:animEffect>
                                  </p:childTnLst>
                                </p:cTn>
                              </p:par>
                            </p:childTnLst>
                          </p:cTn>
                        </p:par>
                        <p:par>
                          <p:cTn id="21" fill="hold">
                            <p:stCondLst>
                              <p:cond delay="1000"/>
                            </p:stCondLst>
                            <p:childTnLst>
                              <p:par>
                                <p:cTn id="22" presetID="16" presetClass="entr" presetSubtype="21" fill="hold" nodeType="afterEffect">
                                  <p:stCondLst>
                                    <p:cond delay="0"/>
                                  </p:stCondLst>
                                  <p:childTnLst>
                                    <p:set>
                                      <p:cBhvr>
                                        <p:cTn id="23" dur="1" fill="hold">
                                          <p:stCondLst>
                                            <p:cond delay="0"/>
                                          </p:stCondLst>
                                        </p:cTn>
                                        <p:tgtEl>
                                          <p:spTgt spid="7"/>
                                        </p:tgtEl>
                                        <p:attrNameLst>
                                          <p:attrName>style.visibility</p:attrName>
                                        </p:attrNameLst>
                                      </p:cBhvr>
                                      <p:to>
                                        <p:strVal val="visible"/>
                                      </p:to>
                                    </p:set>
                                    <p:animEffect transition="in" filter="barn(inVertical)">
                                      <p:cBhvr>
                                        <p:cTn id="24"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52400"/>
            <a:ext cx="9144000" cy="5461000"/>
          </a:xfrm>
          <a:prstGeom prst="rect">
            <a:avLst/>
          </a:prstGeom>
        </p:spPr>
      </p:pic>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91134" y="344795"/>
            <a:ext cx="8361732" cy="4466609"/>
          </a:xfrm>
          <a:prstGeom prst="rect">
            <a:avLst/>
          </a:prstGeom>
        </p:spPr>
      </p:pic>
      <p:pic>
        <p:nvPicPr>
          <p:cNvPr id="15" name="Picture 14"/>
          <p:cNvPicPr>
            <a:picLocks noChangeAspect="1"/>
          </p:cNvPicPr>
          <p:nvPr/>
        </p:nvPicPr>
        <p:blipFill>
          <a:blip r:embed="rId5"/>
          <a:stretch>
            <a:fillRect/>
          </a:stretch>
        </p:blipFill>
        <p:spPr>
          <a:xfrm>
            <a:off x="1037783" y="816171"/>
            <a:ext cx="3666457" cy="725959"/>
          </a:xfrm>
          <a:prstGeom prst="rect">
            <a:avLst/>
          </a:prstGeom>
        </p:spPr>
      </p:pic>
      <p:sp>
        <p:nvSpPr>
          <p:cNvPr id="13" name="Rectangle 12"/>
          <p:cNvSpPr/>
          <p:nvPr/>
        </p:nvSpPr>
        <p:spPr>
          <a:xfrm>
            <a:off x="1037782" y="1842189"/>
            <a:ext cx="7154639" cy="2062103"/>
          </a:xfrm>
          <a:prstGeom prst="rect">
            <a:avLst/>
          </a:prstGeom>
        </p:spPr>
        <p:txBody>
          <a:bodyPr wrap="square">
            <a:spAutoFit/>
          </a:bodyPr>
          <a:lstStyle/>
          <a:p>
            <a:pPr algn="just">
              <a:spcBef>
                <a:spcPts val="1200"/>
              </a:spcBef>
            </a:pPr>
            <a:r>
              <a:rPr lang="en-US" sz="3200" dirty="0">
                <a:latin typeface="UTM Neo Sans Intel" pitchFamily="18" charset="0"/>
              </a:rPr>
              <a:t>- </a:t>
            </a:r>
            <a:r>
              <a:rPr lang="en-US" sz="3200" dirty="0" err="1">
                <a:latin typeface="UTM Neo Sans Intel" pitchFamily="18" charset="0"/>
              </a:rPr>
              <a:t>Giọng</a:t>
            </a:r>
            <a:r>
              <a:rPr lang="en-US" sz="3200" dirty="0">
                <a:latin typeface="UTM Neo Sans Intel" pitchFamily="18" charset="0"/>
              </a:rPr>
              <a:t> </a:t>
            </a:r>
            <a:r>
              <a:rPr lang="en-US" sz="3200" dirty="0" err="1">
                <a:latin typeface="UTM Neo Sans Intel" pitchFamily="18" charset="0"/>
              </a:rPr>
              <a:t>kể</a:t>
            </a:r>
            <a:r>
              <a:rPr lang="en-US" sz="3200" dirty="0">
                <a:latin typeface="UTM Neo Sans Intel" pitchFamily="18" charset="0"/>
              </a:rPr>
              <a:t> </a:t>
            </a:r>
            <a:r>
              <a:rPr lang="en-US" sz="3200" dirty="0" err="1">
                <a:latin typeface="UTM Neo Sans Intel" pitchFamily="18" charset="0"/>
              </a:rPr>
              <a:t>hào</a:t>
            </a:r>
            <a:r>
              <a:rPr lang="en-US" sz="3200" dirty="0">
                <a:latin typeface="UTM Neo Sans Intel" pitchFamily="18" charset="0"/>
              </a:rPr>
              <a:t> </a:t>
            </a:r>
            <a:r>
              <a:rPr lang="en-US" sz="3200" dirty="0" err="1">
                <a:latin typeface="UTM Neo Sans Intel" pitchFamily="18" charset="0"/>
              </a:rPr>
              <a:t>hứng</a:t>
            </a:r>
            <a:r>
              <a:rPr lang="en-US" sz="3200" dirty="0">
                <a:latin typeface="UTM Neo Sans Intel" pitchFamily="18" charset="0"/>
              </a:rPr>
              <a:t>, </a:t>
            </a:r>
            <a:r>
              <a:rPr lang="en-US" sz="3200" dirty="0" err="1">
                <a:latin typeface="UTM Neo Sans Intel" pitchFamily="18" charset="0"/>
              </a:rPr>
              <a:t>thể</a:t>
            </a:r>
            <a:r>
              <a:rPr lang="en-US" sz="3200" dirty="0">
                <a:latin typeface="UTM Neo Sans Intel" pitchFamily="18" charset="0"/>
              </a:rPr>
              <a:t> </a:t>
            </a:r>
            <a:r>
              <a:rPr lang="en-US" sz="3200" dirty="0" err="1">
                <a:latin typeface="UTM Neo Sans Intel" pitchFamily="18" charset="0"/>
              </a:rPr>
              <a:t>hiện</a:t>
            </a:r>
            <a:r>
              <a:rPr lang="en-US" sz="3200" dirty="0">
                <a:latin typeface="UTM Neo Sans Intel" pitchFamily="18" charset="0"/>
              </a:rPr>
              <a:t> </a:t>
            </a:r>
            <a:r>
              <a:rPr lang="en-US" sz="3200" dirty="0" err="1">
                <a:latin typeface="UTM Neo Sans Intel" pitchFamily="18" charset="0"/>
              </a:rPr>
              <a:t>sự</a:t>
            </a:r>
            <a:r>
              <a:rPr lang="en-US" sz="3200" dirty="0">
                <a:latin typeface="UTM Neo Sans Intel" pitchFamily="18" charset="0"/>
              </a:rPr>
              <a:t> </a:t>
            </a:r>
            <a:r>
              <a:rPr lang="en-US" sz="3200" dirty="0" err="1">
                <a:latin typeface="UTM Neo Sans Intel" pitchFamily="18" charset="0"/>
              </a:rPr>
              <a:t>khâm</a:t>
            </a:r>
            <a:r>
              <a:rPr lang="en-US" sz="3200" dirty="0">
                <a:latin typeface="UTM Neo Sans Intel" pitchFamily="18" charset="0"/>
              </a:rPr>
              <a:t> </a:t>
            </a:r>
            <a:r>
              <a:rPr lang="en-US" sz="3200" dirty="0" err="1">
                <a:latin typeface="UTM Neo Sans Intel" pitchFamily="18" charset="0"/>
              </a:rPr>
              <a:t>phục</a:t>
            </a:r>
            <a:r>
              <a:rPr lang="en-US" sz="3200" dirty="0">
                <a:latin typeface="UTM Neo Sans Intel" pitchFamily="18" charset="0"/>
              </a:rPr>
              <a:t> </a:t>
            </a:r>
            <a:r>
              <a:rPr lang="en-US" sz="3200" dirty="0" err="1">
                <a:latin typeface="UTM Neo Sans Intel" pitchFamily="18" charset="0"/>
              </a:rPr>
              <a:t>trí</a:t>
            </a:r>
            <a:r>
              <a:rPr lang="en-US" sz="3200" dirty="0">
                <a:latin typeface="UTM Neo Sans Intel" pitchFamily="18" charset="0"/>
              </a:rPr>
              <a:t> </a:t>
            </a:r>
            <a:r>
              <a:rPr lang="en-US" sz="3200" dirty="0" err="1">
                <a:latin typeface="UTM Neo Sans Intel" pitchFamily="18" charset="0"/>
              </a:rPr>
              <a:t>sáng</a:t>
            </a:r>
            <a:r>
              <a:rPr lang="en-US" sz="3200" dirty="0">
                <a:latin typeface="UTM Neo Sans Intel" pitchFamily="18" charset="0"/>
              </a:rPr>
              <a:t> </a:t>
            </a:r>
            <a:r>
              <a:rPr lang="en-US" sz="3200" dirty="0" err="1">
                <a:latin typeface="UTM Neo Sans Intel" pitchFamily="18" charset="0"/>
              </a:rPr>
              <a:t>tạo</a:t>
            </a:r>
            <a:r>
              <a:rPr lang="en-US" sz="3200" dirty="0">
                <a:latin typeface="UTM Neo Sans Intel" pitchFamily="18" charset="0"/>
              </a:rPr>
              <a:t>, </a:t>
            </a:r>
            <a:r>
              <a:rPr lang="en-US" sz="3200" dirty="0" err="1">
                <a:latin typeface="UTM Neo Sans Intel" pitchFamily="18" charset="0"/>
              </a:rPr>
              <a:t>tinh</a:t>
            </a:r>
            <a:r>
              <a:rPr lang="en-US" sz="3200" dirty="0">
                <a:latin typeface="UTM Neo Sans Intel" pitchFamily="18" charset="0"/>
              </a:rPr>
              <a:t> </a:t>
            </a:r>
            <a:r>
              <a:rPr lang="en-US" sz="3200" dirty="0" err="1">
                <a:latin typeface="UTM Neo Sans Intel" pitchFamily="18" charset="0"/>
              </a:rPr>
              <a:t>thần</a:t>
            </a:r>
            <a:r>
              <a:rPr lang="en-US" sz="3200" dirty="0">
                <a:latin typeface="UTM Neo Sans Intel" pitchFamily="18" charset="0"/>
              </a:rPr>
              <a:t> </a:t>
            </a:r>
            <a:r>
              <a:rPr lang="en-US" sz="3200" dirty="0" err="1">
                <a:latin typeface="UTM Neo Sans Intel" pitchFamily="18" charset="0"/>
              </a:rPr>
              <a:t>quyết</a:t>
            </a:r>
            <a:r>
              <a:rPr lang="en-US" sz="3200" dirty="0">
                <a:latin typeface="UTM Neo Sans Intel" pitchFamily="18" charset="0"/>
              </a:rPr>
              <a:t> </a:t>
            </a:r>
            <a:r>
              <a:rPr lang="en-US" sz="3200" dirty="0" err="1">
                <a:latin typeface="UTM Neo Sans Intel" pitchFamily="18" charset="0"/>
              </a:rPr>
              <a:t>tâm</a:t>
            </a:r>
            <a:r>
              <a:rPr lang="en-US" sz="3200" dirty="0">
                <a:latin typeface="UTM Neo Sans Intel" pitchFamily="18" charset="0"/>
              </a:rPr>
              <a:t> </a:t>
            </a:r>
            <a:r>
              <a:rPr lang="en-US" sz="3200" dirty="0" err="1">
                <a:latin typeface="UTM Neo Sans Intel" pitchFamily="18" charset="0"/>
              </a:rPr>
              <a:t>chống</a:t>
            </a:r>
            <a:r>
              <a:rPr lang="en-US" sz="3200" dirty="0">
                <a:latin typeface="UTM Neo Sans Intel" pitchFamily="18" charset="0"/>
              </a:rPr>
              <a:t> </a:t>
            </a:r>
            <a:r>
              <a:rPr lang="en-US" sz="3200" dirty="0" err="1">
                <a:latin typeface="UTM Neo Sans Intel" pitchFamily="18" charset="0"/>
              </a:rPr>
              <a:t>đói</a:t>
            </a:r>
            <a:r>
              <a:rPr lang="en-US" sz="3200" dirty="0">
                <a:latin typeface="UTM Neo Sans Intel" pitchFamily="18" charset="0"/>
              </a:rPr>
              <a:t> </a:t>
            </a:r>
            <a:r>
              <a:rPr lang="en-US" sz="3200" dirty="0" err="1">
                <a:latin typeface="UTM Neo Sans Intel" pitchFamily="18" charset="0"/>
              </a:rPr>
              <a:t>nghèo</a:t>
            </a:r>
            <a:r>
              <a:rPr lang="en-US" sz="3200" dirty="0">
                <a:latin typeface="UTM Neo Sans Intel" pitchFamily="18" charset="0"/>
              </a:rPr>
              <a:t>, </a:t>
            </a:r>
            <a:r>
              <a:rPr lang="en-US" sz="3200" dirty="0" err="1">
                <a:latin typeface="UTM Neo Sans Intel" pitchFamily="18" charset="0"/>
              </a:rPr>
              <a:t>lạc</a:t>
            </a:r>
            <a:r>
              <a:rPr lang="en-US" sz="3200" dirty="0">
                <a:latin typeface="UTM Neo Sans Intel" pitchFamily="18" charset="0"/>
              </a:rPr>
              <a:t> </a:t>
            </a:r>
            <a:r>
              <a:rPr lang="en-US" sz="3200" dirty="0" err="1">
                <a:latin typeface="UTM Neo Sans Intel" pitchFamily="18" charset="0"/>
              </a:rPr>
              <a:t>hậu</a:t>
            </a:r>
            <a:r>
              <a:rPr lang="en-US" sz="3200" dirty="0">
                <a:latin typeface="UTM Neo Sans Intel" pitchFamily="18" charset="0"/>
              </a:rPr>
              <a:t> </a:t>
            </a:r>
            <a:r>
              <a:rPr lang="en-US" sz="3200" dirty="0" err="1">
                <a:latin typeface="UTM Neo Sans Intel" pitchFamily="18" charset="0"/>
              </a:rPr>
              <a:t>của</a:t>
            </a:r>
            <a:r>
              <a:rPr lang="en-US" sz="3200" dirty="0">
                <a:latin typeface="UTM Neo Sans Intel" pitchFamily="18" charset="0"/>
              </a:rPr>
              <a:t> </a:t>
            </a:r>
            <a:r>
              <a:rPr lang="en-US" sz="3200" dirty="0" err="1">
                <a:latin typeface="UTM Neo Sans Intel" pitchFamily="18" charset="0"/>
              </a:rPr>
              <a:t>ông</a:t>
            </a:r>
            <a:r>
              <a:rPr lang="en-US" sz="3200" dirty="0">
                <a:latin typeface="UTM Neo Sans Intel" pitchFamily="18" charset="0"/>
              </a:rPr>
              <a:t> </a:t>
            </a:r>
            <a:r>
              <a:rPr lang="en-US" sz="3200" dirty="0" err="1">
                <a:latin typeface="UTM Neo Sans Intel" pitchFamily="18" charset="0"/>
              </a:rPr>
              <a:t>Phàn</a:t>
            </a:r>
            <a:r>
              <a:rPr lang="en-US" sz="3200" dirty="0">
                <a:latin typeface="UTM Neo Sans Intel" pitchFamily="18" charset="0"/>
              </a:rPr>
              <a:t> </a:t>
            </a:r>
            <a:r>
              <a:rPr lang="en-US" sz="3200" dirty="0" err="1">
                <a:latin typeface="UTM Neo Sans Intel" pitchFamily="18" charset="0"/>
              </a:rPr>
              <a:t>Phù</a:t>
            </a:r>
            <a:r>
              <a:rPr lang="en-US" sz="3200" dirty="0">
                <a:latin typeface="UTM Neo Sans Intel" pitchFamily="18" charset="0"/>
              </a:rPr>
              <a:t> </a:t>
            </a:r>
            <a:r>
              <a:rPr lang="en-US" sz="3200" dirty="0" err="1">
                <a:latin typeface="UTM Neo Sans Intel" pitchFamily="18" charset="0"/>
              </a:rPr>
              <a:t>Lìn</a:t>
            </a:r>
            <a:r>
              <a:rPr lang="en-US" sz="3200" dirty="0">
                <a:latin typeface="UTM Neo Sans Intel" pitchFamily="18" charset="0"/>
              </a:rPr>
              <a:t>.</a:t>
            </a:r>
            <a:endParaRPr lang="vi-VN" sz="3200" b="1" i="1" dirty="0">
              <a:solidFill>
                <a:schemeClr val="accent2">
                  <a:lumMod val="50000"/>
                </a:schemeClr>
              </a:solidFill>
            </a:endParaRPr>
          </a:p>
        </p:txBody>
      </p:sp>
    </p:spTree>
    <p:extLst>
      <p:ext uri="{BB962C8B-B14F-4D97-AF65-F5344CB8AC3E}">
        <p14:creationId xmlns:p14="http://schemas.microsoft.com/office/powerpoint/2010/main" val="894468947"/>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fade">
                                      <p:cBhvr>
                                        <p:cTn id="12" dur="1000"/>
                                        <p:tgtEl>
                                          <p:spTgt spid="15"/>
                                        </p:tgtEl>
                                      </p:cBhvr>
                                    </p:animEffect>
                                    <p:anim calcmode="lin" valueType="num">
                                      <p:cBhvr>
                                        <p:cTn id="13" dur="1000" fill="hold"/>
                                        <p:tgtEl>
                                          <p:spTgt spid="15"/>
                                        </p:tgtEl>
                                        <p:attrNameLst>
                                          <p:attrName>ppt_x</p:attrName>
                                        </p:attrNameLst>
                                      </p:cBhvr>
                                      <p:tavLst>
                                        <p:tav tm="0">
                                          <p:val>
                                            <p:strVal val="#ppt_x"/>
                                          </p:val>
                                        </p:tav>
                                        <p:tav tm="100000">
                                          <p:val>
                                            <p:strVal val="#ppt_x"/>
                                          </p:val>
                                        </p:tav>
                                      </p:tavLst>
                                    </p:anim>
                                    <p:anim calcmode="lin" valueType="num">
                                      <p:cBhvr>
                                        <p:cTn id="14"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2" presetClass="entr" presetSubtype="8" fill="hold" grpId="0" nodeType="clickEffect">
                                  <p:stCondLst>
                                    <p:cond delay="0"/>
                                  </p:stCondLst>
                                  <p:childTnLst>
                                    <p:set>
                                      <p:cBhvr>
                                        <p:cTn id="18" dur="1" fill="hold">
                                          <p:stCondLst>
                                            <p:cond delay="0"/>
                                          </p:stCondLst>
                                        </p:cTn>
                                        <p:tgtEl>
                                          <p:spTgt spid="13"/>
                                        </p:tgtEl>
                                        <p:attrNameLst>
                                          <p:attrName>style.visibility</p:attrName>
                                        </p:attrNameLst>
                                      </p:cBhvr>
                                      <p:to>
                                        <p:strVal val="visible"/>
                                      </p:to>
                                    </p:set>
                                    <p:animEffect transition="in" filter="wipe(left)">
                                      <p:cBhvr>
                                        <p:cTn id="19"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 name="图片 19">
            <a:extLst>
              <a:ext uri="{FF2B5EF4-FFF2-40B4-BE49-F238E27FC236}">
                <a16:creationId xmlns:a16="http://schemas.microsoft.com/office/drawing/2014/main" xmlns="" id="{D3E3F825-F71C-4BBD-B1A0-764DC738B2EC}"/>
              </a:ext>
            </a:extLst>
          </p:cNvPr>
          <p:cNvPicPr>
            <a:picLocks noChangeAspect="1"/>
          </p:cNvPicPr>
          <p:nvPr/>
        </p:nvPicPr>
        <p:blipFill>
          <a:blip r:embed="rId3"/>
          <a:stretch>
            <a:fillRect/>
          </a:stretch>
        </p:blipFill>
        <p:spPr>
          <a:xfrm>
            <a:off x="-75941" y="2083444"/>
            <a:ext cx="9260627" cy="4291956"/>
          </a:xfrm>
          <a:prstGeom prst="rect">
            <a:avLst/>
          </a:prstGeom>
        </p:spPr>
      </p:pic>
      <p:sp>
        <p:nvSpPr>
          <p:cNvPr id="25" name="Rounded Rectangle 24"/>
          <p:cNvSpPr/>
          <p:nvPr/>
        </p:nvSpPr>
        <p:spPr>
          <a:xfrm>
            <a:off x="86762" y="307944"/>
            <a:ext cx="8921435" cy="4454556"/>
          </a:xfrm>
          <a:prstGeom prst="roundRect">
            <a:avLst/>
          </a:prstGeom>
          <a:solidFill>
            <a:schemeClr val="bg1">
              <a:alpha val="88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p:cNvSpPr/>
          <p:nvPr/>
        </p:nvSpPr>
        <p:spPr>
          <a:xfrm>
            <a:off x="206068" y="516583"/>
            <a:ext cx="8696611" cy="4524315"/>
          </a:xfrm>
          <a:prstGeom prst="rect">
            <a:avLst/>
          </a:prstGeom>
        </p:spPr>
        <p:txBody>
          <a:bodyPr wrap="square">
            <a:spAutoFit/>
          </a:bodyPr>
          <a:lstStyle/>
          <a:p>
            <a:pPr algn="just"/>
            <a:r>
              <a:rPr lang="en-US" sz="2400" b="1" dirty="0">
                <a:solidFill>
                  <a:srgbClr val="002060"/>
                </a:solidFill>
                <a:latin typeface="+mj-lt"/>
              </a:rPr>
              <a:t>	</a:t>
            </a:r>
            <a:r>
              <a:rPr lang="vi-VN" sz="2400" b="1" dirty="0">
                <a:solidFill>
                  <a:srgbClr val="002060"/>
                </a:solidFill>
                <a:latin typeface="+mj-lt"/>
              </a:rPr>
              <a:t>Khách đến xã Trịnh Tường, huyện Bát Xát, tỉnh Lào Cai  sẽ không khỏi </a:t>
            </a:r>
            <a:r>
              <a:rPr lang="vi-VN" sz="2400" b="1" dirty="0">
                <a:solidFill>
                  <a:srgbClr val="FF0000"/>
                </a:solidFill>
                <a:latin typeface="+mj-lt"/>
              </a:rPr>
              <a:t>ngỡ ngàng </a:t>
            </a:r>
            <a:r>
              <a:rPr lang="vi-VN" sz="2400" b="1" dirty="0">
                <a:solidFill>
                  <a:srgbClr val="002060"/>
                </a:solidFill>
                <a:latin typeface="+mj-lt"/>
              </a:rPr>
              <a:t>thấy một dòng mương </a:t>
            </a:r>
            <a:r>
              <a:rPr lang="vi-VN" sz="2400" b="1" dirty="0">
                <a:solidFill>
                  <a:srgbClr val="FF0000"/>
                </a:solidFill>
                <a:latin typeface="+mj-lt"/>
              </a:rPr>
              <a:t>ngoằn ngoèo vắt ngang</a:t>
            </a:r>
            <a:r>
              <a:rPr lang="vi-VN" sz="2400" b="1" dirty="0">
                <a:solidFill>
                  <a:srgbClr val="002060"/>
                </a:solidFill>
                <a:latin typeface="+mj-lt"/>
              </a:rPr>
              <a:t> những đồi cao. Dân bản gọi dòng mương ấy là </a:t>
            </a:r>
            <a:r>
              <a:rPr lang="vi-VN" sz="2400" b="1" dirty="0">
                <a:solidFill>
                  <a:srgbClr val="FF0000"/>
                </a:solidFill>
                <a:latin typeface="+mj-lt"/>
              </a:rPr>
              <a:t>con nước ông Lìn</a:t>
            </a:r>
            <a:r>
              <a:rPr lang="vi-VN" sz="2400" b="1" dirty="0">
                <a:solidFill>
                  <a:srgbClr val="002060"/>
                </a:solidFill>
                <a:latin typeface="+mj-lt"/>
              </a:rPr>
              <a:t>. Để thay đổi tập quán làm lúa nương, ông Phàn Phù Lìn, người Dao ở thôn Phìn Ngan đã lần mò </a:t>
            </a:r>
            <a:r>
              <a:rPr lang="vi-VN" sz="2400" b="1" dirty="0">
                <a:solidFill>
                  <a:srgbClr val="FF0000"/>
                </a:solidFill>
                <a:latin typeface="+mj-lt"/>
              </a:rPr>
              <a:t>cả tháng </a:t>
            </a:r>
            <a:r>
              <a:rPr lang="vi-VN" sz="2400" b="1" dirty="0">
                <a:solidFill>
                  <a:srgbClr val="002060"/>
                </a:solidFill>
                <a:latin typeface="+mj-lt"/>
              </a:rPr>
              <a:t>trong rừng tìm nguồn nước. Nhưng tìm được nguồn nước rồi, mọi người vẫn </a:t>
            </a:r>
            <a:r>
              <a:rPr lang="vi-VN" sz="2400" b="1" dirty="0">
                <a:solidFill>
                  <a:srgbClr val="FF0000"/>
                </a:solidFill>
                <a:latin typeface="+mj-lt"/>
              </a:rPr>
              <a:t>không tin </a:t>
            </a:r>
            <a:r>
              <a:rPr lang="vi-VN" sz="2400" b="1" dirty="0">
                <a:solidFill>
                  <a:srgbClr val="002060"/>
                </a:solidFill>
                <a:latin typeface="+mj-lt"/>
              </a:rPr>
              <a:t>có thể dẫn nước về. Ông cùng vợ con </a:t>
            </a:r>
            <a:r>
              <a:rPr lang="vi-VN" sz="2400" b="1" dirty="0">
                <a:solidFill>
                  <a:srgbClr val="FF0000"/>
                </a:solidFill>
                <a:latin typeface="+mj-lt"/>
              </a:rPr>
              <a:t>đào suốt một năm trời</a:t>
            </a:r>
            <a:r>
              <a:rPr lang="vi-VN" sz="2400" b="1" dirty="0">
                <a:solidFill>
                  <a:srgbClr val="002060"/>
                </a:solidFill>
                <a:latin typeface="+mj-lt"/>
              </a:rPr>
              <a:t> được gần </a:t>
            </a:r>
            <a:r>
              <a:rPr lang="vi-VN" sz="2400" b="1" dirty="0">
                <a:solidFill>
                  <a:srgbClr val="FF0000"/>
                </a:solidFill>
                <a:latin typeface="+mj-lt"/>
              </a:rPr>
              <a:t>bốn cây số mương xuyên đồi </a:t>
            </a:r>
            <a:r>
              <a:rPr lang="vi-VN" sz="2400" b="1" dirty="0">
                <a:solidFill>
                  <a:srgbClr val="002060"/>
                </a:solidFill>
                <a:latin typeface="+mj-lt"/>
              </a:rPr>
              <a:t>dẫn nước từ rừng già về thôn, trồng một héc ta lúa nước để bà con tin. Rồi ông </a:t>
            </a:r>
            <a:r>
              <a:rPr lang="vi-VN" sz="2400" b="1" dirty="0">
                <a:solidFill>
                  <a:srgbClr val="FF0000"/>
                </a:solidFill>
                <a:latin typeface="+mj-lt"/>
              </a:rPr>
              <a:t>vận động</a:t>
            </a:r>
            <a:r>
              <a:rPr lang="vi-VN" sz="2400" b="1" dirty="0">
                <a:solidFill>
                  <a:srgbClr val="002060"/>
                </a:solidFill>
                <a:latin typeface="+mj-lt"/>
              </a:rPr>
              <a:t> mọi người cùng </a:t>
            </a:r>
            <a:r>
              <a:rPr lang="vi-VN" sz="2400" b="1" dirty="0">
                <a:solidFill>
                  <a:srgbClr val="FF0000"/>
                </a:solidFill>
                <a:latin typeface="+mj-lt"/>
              </a:rPr>
              <a:t>mở rộ</a:t>
            </a:r>
            <a:r>
              <a:rPr lang="vi-VN" sz="2400" b="1" dirty="0">
                <a:solidFill>
                  <a:srgbClr val="002060"/>
                </a:solidFill>
                <a:latin typeface="+mj-lt"/>
              </a:rPr>
              <a:t>ng con mương, </a:t>
            </a:r>
            <a:r>
              <a:rPr lang="vi-VN" sz="2400" b="1" dirty="0">
                <a:solidFill>
                  <a:srgbClr val="FF0000"/>
                </a:solidFill>
                <a:latin typeface="+mj-lt"/>
              </a:rPr>
              <a:t>vỡ thêm </a:t>
            </a:r>
            <a:r>
              <a:rPr lang="vi-VN" sz="2400" b="1" dirty="0">
                <a:solidFill>
                  <a:srgbClr val="002060"/>
                </a:solidFill>
                <a:latin typeface="+mj-lt"/>
              </a:rPr>
              <a:t>đất hoang trồng lúa.</a:t>
            </a:r>
          </a:p>
          <a:p>
            <a:pPr algn="just"/>
            <a:r>
              <a:rPr lang="vi-VN" sz="2400" b="1" dirty="0">
                <a:solidFill>
                  <a:srgbClr val="002060"/>
                </a:solidFill>
                <a:latin typeface="+mj-lt"/>
              </a:rPr>
              <a:t>     </a:t>
            </a:r>
          </a:p>
        </p:txBody>
      </p:sp>
    </p:spTree>
    <p:extLst>
      <p:ext uri="{BB962C8B-B14F-4D97-AF65-F5344CB8AC3E}">
        <p14:creationId xmlns:p14="http://schemas.microsoft.com/office/powerpoint/2010/main" val="1410282993"/>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fade">
                                      <p:cBhvr>
                                        <p:cTn id="7" dur="1000"/>
                                        <p:tgtEl>
                                          <p:spTgt spid="27"/>
                                        </p:tgtEl>
                                      </p:cBhvr>
                                    </p:animEffect>
                                    <p:anim calcmode="lin" valueType="num">
                                      <p:cBhvr>
                                        <p:cTn id="8" dur="1000" fill="hold"/>
                                        <p:tgtEl>
                                          <p:spTgt spid="27"/>
                                        </p:tgtEl>
                                        <p:attrNameLst>
                                          <p:attrName>ppt_x</p:attrName>
                                        </p:attrNameLst>
                                      </p:cBhvr>
                                      <p:tavLst>
                                        <p:tav tm="0">
                                          <p:val>
                                            <p:strVal val="#ppt_x"/>
                                          </p:val>
                                        </p:tav>
                                        <p:tav tm="100000">
                                          <p:val>
                                            <p:strVal val="#ppt_x"/>
                                          </p:val>
                                        </p:tav>
                                      </p:tavLst>
                                    </p:anim>
                                    <p:anim calcmode="lin" valueType="num">
                                      <p:cBhvr>
                                        <p:cTn id="9" dur="1000" fill="hold"/>
                                        <p:tgtEl>
                                          <p:spTgt spid="2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25"/>
                                        </p:tgtEl>
                                        <p:attrNameLst>
                                          <p:attrName>style.visibility</p:attrName>
                                        </p:attrNameLst>
                                      </p:cBhvr>
                                      <p:to>
                                        <p:strVal val="visible"/>
                                      </p:to>
                                    </p:set>
                                    <p:animEffect transition="in" filter="fade">
                                      <p:cBhvr>
                                        <p:cTn id="14" dur="500"/>
                                        <p:tgtEl>
                                          <p:spTgt spid="25"/>
                                        </p:tgtEl>
                                      </p:cBhvr>
                                    </p:animEffect>
                                  </p:childTnLst>
                                </p:cTn>
                              </p:par>
                            </p:childTnLst>
                          </p:cTn>
                        </p:par>
                        <p:par>
                          <p:cTn id="15" fill="hold">
                            <p:stCondLst>
                              <p:cond delay="500"/>
                            </p:stCondLst>
                            <p:childTnLst>
                              <p:par>
                                <p:cTn id="16" presetID="42" presetClass="entr" presetSubtype="0" fill="hold" grpId="0" nodeType="afterEffect">
                                  <p:stCondLst>
                                    <p:cond delay="0"/>
                                  </p:stCondLst>
                                  <p:childTnLst>
                                    <p:set>
                                      <p:cBhvr>
                                        <p:cTn id="17" dur="1" fill="hold">
                                          <p:stCondLst>
                                            <p:cond delay="0"/>
                                          </p:stCondLst>
                                        </p:cTn>
                                        <p:tgtEl>
                                          <p:spTgt spid="26"/>
                                        </p:tgtEl>
                                        <p:attrNameLst>
                                          <p:attrName>style.visibility</p:attrName>
                                        </p:attrNameLst>
                                      </p:cBhvr>
                                      <p:to>
                                        <p:strVal val="visible"/>
                                      </p:to>
                                    </p:set>
                                    <p:animEffect transition="in" filter="fade">
                                      <p:cBhvr>
                                        <p:cTn id="18" dur="500"/>
                                        <p:tgtEl>
                                          <p:spTgt spid="26"/>
                                        </p:tgtEl>
                                      </p:cBhvr>
                                    </p:animEffect>
                                    <p:anim calcmode="lin" valueType="num">
                                      <p:cBhvr>
                                        <p:cTn id="19" dur="500" fill="hold"/>
                                        <p:tgtEl>
                                          <p:spTgt spid="26"/>
                                        </p:tgtEl>
                                        <p:attrNameLst>
                                          <p:attrName>ppt_x</p:attrName>
                                        </p:attrNameLst>
                                      </p:cBhvr>
                                      <p:tavLst>
                                        <p:tav tm="0">
                                          <p:val>
                                            <p:strVal val="#ppt_x"/>
                                          </p:val>
                                        </p:tav>
                                        <p:tav tm="100000">
                                          <p:val>
                                            <p:strVal val="#ppt_x"/>
                                          </p:val>
                                        </p:tav>
                                      </p:tavLst>
                                    </p:anim>
                                    <p:anim calcmode="lin" valueType="num">
                                      <p:cBhvr>
                                        <p:cTn id="20" dur="500" fill="hold"/>
                                        <p:tgtEl>
                                          <p:spTgt spid="2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animBg="1"/>
      <p:bldP spid="26" grpId="0"/>
    </p:bldLst>
  </p:timing>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56222"/>
            <a:ext cx="9144000" cy="5031055"/>
          </a:xfrm>
          <a:prstGeom prst="rect">
            <a:avLst/>
          </a:prstGeom>
        </p:spPr>
      </p:pic>
      <p:sp>
        <p:nvSpPr>
          <p:cNvPr id="20" name="文本框 19">
            <a:extLst>
              <a:ext uri="{FF2B5EF4-FFF2-40B4-BE49-F238E27FC236}">
                <a16:creationId xmlns:a16="http://schemas.microsoft.com/office/drawing/2014/main" xmlns="" id="{7DA4816B-E3DF-40AF-8373-0850E556F365}"/>
              </a:ext>
            </a:extLst>
          </p:cNvPr>
          <p:cNvSpPr txBox="1"/>
          <p:nvPr/>
        </p:nvSpPr>
        <p:spPr>
          <a:xfrm>
            <a:off x="959278" y="2558481"/>
            <a:ext cx="4577922" cy="1054135"/>
          </a:xfrm>
          <a:prstGeom prst="rect">
            <a:avLst/>
          </a:prstGeom>
          <a:noFill/>
        </p:spPr>
        <p:txBody>
          <a:bodyPr wrap="square" lIns="68580" tIns="34290" rIns="68580" bIns="34290" rtlCol="0">
            <a:spAutoFit/>
          </a:bodyPr>
          <a:lstStyle/>
          <a:p>
            <a:pPr algn="ctr"/>
            <a:r>
              <a:rPr lang="en-US" sz="3200" dirty="0" err="1">
                <a:latin typeface="UTM French Vanilla" pitchFamily="18" charset="0"/>
              </a:rPr>
              <a:t>Cùng</a:t>
            </a:r>
            <a:r>
              <a:rPr lang="en-US" sz="3200" dirty="0">
                <a:latin typeface="UTM French Vanilla" pitchFamily="18" charset="0"/>
              </a:rPr>
              <a:t> </a:t>
            </a:r>
            <a:r>
              <a:rPr lang="en-US" sz="3200" dirty="0" err="1">
                <a:latin typeface="UTM French Vanilla" pitchFamily="18" charset="0"/>
              </a:rPr>
              <a:t>thi</a:t>
            </a:r>
            <a:r>
              <a:rPr lang="en-US" sz="3200" dirty="0">
                <a:latin typeface="UTM French Vanilla" pitchFamily="18" charset="0"/>
              </a:rPr>
              <a:t> </a:t>
            </a:r>
            <a:r>
              <a:rPr lang="en-US" sz="3200" dirty="0" err="1">
                <a:latin typeface="UTM French Vanilla" pitchFamily="18" charset="0"/>
              </a:rPr>
              <a:t>đọc</a:t>
            </a:r>
            <a:r>
              <a:rPr lang="en-US" sz="3200" dirty="0">
                <a:latin typeface="UTM French Vanilla" pitchFamily="18" charset="0"/>
              </a:rPr>
              <a:t> </a:t>
            </a:r>
            <a:r>
              <a:rPr lang="en-US" sz="3200" dirty="0" err="1">
                <a:latin typeface="UTM French Vanilla" pitchFamily="18" charset="0"/>
              </a:rPr>
              <a:t>diễn</a:t>
            </a:r>
            <a:r>
              <a:rPr lang="en-US" sz="3200" dirty="0">
                <a:latin typeface="UTM French Vanilla" pitchFamily="18" charset="0"/>
              </a:rPr>
              <a:t> </a:t>
            </a:r>
            <a:r>
              <a:rPr lang="en-US" sz="3200" dirty="0" err="1">
                <a:latin typeface="UTM French Vanilla" pitchFamily="18" charset="0"/>
              </a:rPr>
              <a:t>cảm</a:t>
            </a:r>
            <a:r>
              <a:rPr lang="en-US" sz="3200" dirty="0">
                <a:latin typeface="UTM French Vanilla" pitchFamily="18" charset="0"/>
              </a:rPr>
              <a:t> </a:t>
            </a:r>
            <a:r>
              <a:rPr lang="en-US" sz="3200" dirty="0" err="1">
                <a:latin typeface="UTM French Vanilla" pitchFamily="18" charset="0"/>
              </a:rPr>
              <a:t>bài</a:t>
            </a:r>
            <a:endParaRPr lang="en-US" sz="3200" dirty="0">
              <a:latin typeface="UTM French Vanilla" pitchFamily="18" charset="0"/>
            </a:endParaRPr>
          </a:p>
          <a:p>
            <a:pPr algn="ctr"/>
            <a:r>
              <a:rPr lang="en-US" sz="3200" dirty="0">
                <a:latin typeface="UTM French Vanilla" pitchFamily="18" charset="0"/>
              </a:rPr>
              <a:t> “</a:t>
            </a:r>
            <a:r>
              <a:rPr lang="en-US" sz="3200" dirty="0" err="1">
                <a:latin typeface="UTM French Vanilla" pitchFamily="18" charset="0"/>
              </a:rPr>
              <a:t>Ngu</a:t>
            </a:r>
            <a:r>
              <a:rPr lang="en-US" sz="3200" dirty="0">
                <a:latin typeface="UTM French Vanilla" pitchFamily="18" charset="0"/>
              </a:rPr>
              <a:t> </a:t>
            </a:r>
            <a:r>
              <a:rPr lang="en-US" sz="3200" dirty="0" err="1">
                <a:latin typeface="UTM French Vanilla" pitchFamily="18" charset="0"/>
              </a:rPr>
              <a:t>Công</a:t>
            </a:r>
            <a:r>
              <a:rPr lang="en-US" sz="3200" dirty="0">
                <a:latin typeface="UTM French Vanilla" pitchFamily="18" charset="0"/>
              </a:rPr>
              <a:t> </a:t>
            </a:r>
            <a:r>
              <a:rPr lang="en-US" sz="3200" dirty="0" err="1">
                <a:latin typeface="UTM French Vanilla" pitchFamily="18" charset="0"/>
              </a:rPr>
              <a:t>xã</a:t>
            </a:r>
            <a:r>
              <a:rPr lang="en-US" sz="3200" dirty="0">
                <a:latin typeface="UTM French Vanilla" pitchFamily="18" charset="0"/>
              </a:rPr>
              <a:t> </a:t>
            </a:r>
            <a:r>
              <a:rPr lang="en-US" sz="3200" dirty="0" err="1">
                <a:latin typeface="UTM French Vanilla" pitchFamily="18" charset="0"/>
              </a:rPr>
              <a:t>Trịnh</a:t>
            </a:r>
            <a:r>
              <a:rPr lang="en-US" sz="3200" dirty="0">
                <a:latin typeface="UTM French Vanilla" pitchFamily="18" charset="0"/>
              </a:rPr>
              <a:t> </a:t>
            </a:r>
            <a:r>
              <a:rPr lang="en-US" sz="3200" dirty="0" err="1">
                <a:latin typeface="UTM French Vanilla" pitchFamily="18" charset="0"/>
              </a:rPr>
              <a:t>Tường</a:t>
            </a:r>
            <a:r>
              <a:rPr lang="en-US" sz="3200" dirty="0">
                <a:latin typeface="UTM French Vanilla" pitchFamily="18" charset="0"/>
              </a:rPr>
              <a:t>”</a:t>
            </a:r>
          </a:p>
        </p:txBody>
      </p:sp>
      <p:sp>
        <p:nvSpPr>
          <p:cNvPr id="2" name="Rectangle 1"/>
          <p:cNvSpPr/>
          <p:nvPr/>
        </p:nvSpPr>
        <p:spPr>
          <a:xfrm>
            <a:off x="508857" y="425007"/>
            <a:ext cx="7174643" cy="1915909"/>
          </a:xfrm>
          <a:prstGeom prst="rect">
            <a:avLst/>
          </a:prstGeom>
        </p:spPr>
        <p:txBody>
          <a:bodyPr wrap="square" lIns="68580" tIns="34290" rIns="68580" bIns="34290">
            <a:spAutoFit/>
          </a:bodyPr>
          <a:lstStyle/>
          <a:p>
            <a:r>
              <a:rPr lang="en-GB" sz="4000" b="1" dirty="0" err="1">
                <a:ln/>
                <a:solidFill>
                  <a:schemeClr val="accent1">
                    <a:lumMod val="75000"/>
                  </a:schemeClr>
                </a:solidFill>
                <a:effectLst>
                  <a:outerShdw blurRad="38100" dist="19050" dir="2700000" algn="tl" rotWithShape="0">
                    <a:schemeClr val="dk1">
                      <a:alpha val="40000"/>
                    </a:schemeClr>
                  </a:outerShdw>
                </a:effectLst>
                <a:latin typeface="UTM Ambrose" pitchFamily="18" charset="0"/>
                <a:cs typeface="Times New Roman" pitchFamily="18" charset="0"/>
              </a:rPr>
              <a:t>Giọng</a:t>
            </a:r>
            <a:r>
              <a:rPr lang="en-GB" sz="4000" b="1" dirty="0">
                <a:ln/>
                <a:solidFill>
                  <a:schemeClr val="accent1">
                    <a:lumMod val="75000"/>
                  </a:schemeClr>
                </a:solidFill>
                <a:effectLst>
                  <a:outerShdw blurRad="38100" dist="19050" dir="2700000" algn="tl" rotWithShape="0">
                    <a:schemeClr val="dk1">
                      <a:alpha val="40000"/>
                    </a:schemeClr>
                  </a:outerShdw>
                </a:effectLst>
                <a:latin typeface="UTM Ambrose" pitchFamily="18" charset="0"/>
                <a:cs typeface="Times New Roman" pitchFamily="18" charset="0"/>
              </a:rPr>
              <a:t> </a:t>
            </a:r>
            <a:r>
              <a:rPr lang="en-GB" sz="4000" b="1" dirty="0" err="1">
                <a:ln/>
                <a:solidFill>
                  <a:schemeClr val="accent1">
                    <a:lumMod val="75000"/>
                  </a:schemeClr>
                </a:solidFill>
                <a:effectLst>
                  <a:outerShdw blurRad="38100" dist="19050" dir="2700000" algn="tl" rotWithShape="0">
                    <a:schemeClr val="dk1">
                      <a:alpha val="40000"/>
                    </a:schemeClr>
                  </a:outerShdw>
                </a:effectLst>
                <a:latin typeface="UTM Ambrose" pitchFamily="18" charset="0"/>
                <a:cs typeface="Times New Roman" pitchFamily="18" charset="0"/>
              </a:rPr>
              <a:t>vàng</a:t>
            </a:r>
            <a:endParaRPr lang="en-GB" sz="4000" b="1" dirty="0">
              <a:ln/>
              <a:solidFill>
                <a:schemeClr val="accent1">
                  <a:lumMod val="75000"/>
                </a:schemeClr>
              </a:solidFill>
              <a:effectLst>
                <a:outerShdw blurRad="38100" dist="19050" dir="2700000" algn="tl" rotWithShape="0">
                  <a:schemeClr val="dk1">
                    <a:alpha val="40000"/>
                  </a:schemeClr>
                </a:outerShdw>
              </a:effectLst>
              <a:latin typeface="UTM Ambrose" pitchFamily="18" charset="0"/>
              <a:cs typeface="Times New Roman" pitchFamily="18" charset="0"/>
            </a:endParaRPr>
          </a:p>
          <a:p>
            <a:r>
              <a:rPr lang="en-GB" sz="4000" b="1" dirty="0">
                <a:ln/>
                <a:solidFill>
                  <a:schemeClr val="accent1">
                    <a:lumMod val="75000"/>
                  </a:schemeClr>
                </a:solidFill>
                <a:effectLst>
                  <a:outerShdw blurRad="38100" dist="19050" dir="2700000" algn="tl" rotWithShape="0">
                    <a:schemeClr val="dk1">
                      <a:alpha val="40000"/>
                    </a:schemeClr>
                  </a:outerShdw>
                </a:effectLst>
                <a:latin typeface="UTM Ambrose" pitchFamily="18" charset="0"/>
                <a:cs typeface="Times New Roman" pitchFamily="18" charset="0"/>
              </a:rPr>
              <a:t>	  </a:t>
            </a:r>
            <a:r>
              <a:rPr lang="en-GB" sz="4000" b="1" dirty="0" err="1">
                <a:ln/>
                <a:solidFill>
                  <a:schemeClr val="accent1">
                    <a:lumMod val="75000"/>
                  </a:schemeClr>
                </a:solidFill>
                <a:effectLst>
                  <a:outerShdw blurRad="38100" dist="19050" dir="2700000" algn="tl" rotWithShape="0">
                    <a:schemeClr val="dk1">
                      <a:alpha val="40000"/>
                    </a:schemeClr>
                  </a:outerShdw>
                </a:effectLst>
                <a:latin typeface="UTM Ambrose" pitchFamily="18" charset="0"/>
                <a:cs typeface="Times New Roman" pitchFamily="18" charset="0"/>
              </a:rPr>
              <a:t>trong</a:t>
            </a:r>
            <a:r>
              <a:rPr lang="en-GB" sz="4000" b="1" dirty="0">
                <a:ln/>
                <a:solidFill>
                  <a:schemeClr val="accent1">
                    <a:lumMod val="75000"/>
                  </a:schemeClr>
                </a:solidFill>
                <a:effectLst>
                  <a:outerShdw blurRad="38100" dist="19050" dir="2700000" algn="tl" rotWithShape="0">
                    <a:schemeClr val="dk1">
                      <a:alpha val="40000"/>
                    </a:schemeClr>
                  </a:outerShdw>
                </a:effectLst>
                <a:latin typeface="UTM Ambrose" pitchFamily="18" charset="0"/>
                <a:cs typeface="Times New Roman" pitchFamily="18" charset="0"/>
              </a:rPr>
              <a:t> </a:t>
            </a:r>
            <a:r>
              <a:rPr lang="en-GB" sz="4000" b="1" dirty="0" err="1">
                <a:ln/>
                <a:solidFill>
                  <a:schemeClr val="accent1">
                    <a:lumMod val="75000"/>
                  </a:schemeClr>
                </a:solidFill>
                <a:effectLst>
                  <a:outerShdw blurRad="38100" dist="19050" dir="2700000" algn="tl" rotWithShape="0">
                    <a:schemeClr val="dk1">
                      <a:alpha val="40000"/>
                    </a:schemeClr>
                  </a:outerShdw>
                </a:effectLst>
                <a:latin typeface="UTM Ambrose" pitchFamily="18" charset="0"/>
                <a:cs typeface="Times New Roman" pitchFamily="18" charset="0"/>
              </a:rPr>
              <a:t>làng</a:t>
            </a:r>
            <a:endParaRPr lang="en-GB" sz="4000" b="1" dirty="0">
              <a:ln/>
              <a:solidFill>
                <a:schemeClr val="accent1">
                  <a:lumMod val="75000"/>
                </a:schemeClr>
              </a:solidFill>
              <a:effectLst>
                <a:outerShdw blurRad="38100" dist="19050" dir="2700000" algn="tl" rotWithShape="0">
                  <a:schemeClr val="dk1">
                    <a:alpha val="40000"/>
                  </a:schemeClr>
                </a:outerShdw>
              </a:effectLst>
              <a:latin typeface="UTM Ambrose" pitchFamily="18" charset="0"/>
              <a:cs typeface="Times New Roman" pitchFamily="18" charset="0"/>
            </a:endParaRPr>
          </a:p>
          <a:p>
            <a:r>
              <a:rPr lang="en-GB" sz="4000" b="1" dirty="0">
                <a:ln/>
                <a:solidFill>
                  <a:schemeClr val="accent1">
                    <a:lumMod val="75000"/>
                  </a:schemeClr>
                </a:solidFill>
                <a:effectLst>
                  <a:outerShdw blurRad="38100" dist="19050" dir="2700000" algn="tl" rotWithShape="0">
                    <a:schemeClr val="dk1">
                      <a:alpha val="40000"/>
                    </a:schemeClr>
                  </a:outerShdw>
                </a:effectLst>
                <a:latin typeface="UTM Ambrose" pitchFamily="18" charset="0"/>
                <a:cs typeface="Times New Roman" pitchFamily="18" charset="0"/>
              </a:rPr>
              <a:t>			</a:t>
            </a:r>
            <a:r>
              <a:rPr lang="en-GB" sz="4000" b="1" dirty="0" err="1">
                <a:ln/>
                <a:solidFill>
                  <a:schemeClr val="accent1">
                    <a:lumMod val="75000"/>
                  </a:schemeClr>
                </a:solidFill>
                <a:effectLst>
                  <a:outerShdw blurRad="38100" dist="19050" dir="2700000" algn="tl" rotWithShape="0">
                    <a:schemeClr val="dk1">
                      <a:alpha val="40000"/>
                    </a:schemeClr>
                  </a:outerShdw>
                </a:effectLst>
                <a:latin typeface="UTM Ambrose" pitchFamily="18" charset="0"/>
                <a:cs typeface="Times New Roman" pitchFamily="18" charset="0"/>
              </a:rPr>
              <a:t>phát</a:t>
            </a:r>
            <a:r>
              <a:rPr lang="en-GB" sz="4000" b="1" dirty="0">
                <a:ln/>
                <a:solidFill>
                  <a:schemeClr val="accent1">
                    <a:lumMod val="75000"/>
                  </a:schemeClr>
                </a:solidFill>
                <a:effectLst>
                  <a:outerShdw blurRad="38100" dist="19050" dir="2700000" algn="tl" rotWithShape="0">
                    <a:schemeClr val="dk1">
                      <a:alpha val="40000"/>
                    </a:schemeClr>
                  </a:outerShdw>
                </a:effectLst>
                <a:latin typeface="UTM Ambrose" pitchFamily="18" charset="0"/>
                <a:cs typeface="Times New Roman" pitchFamily="18" charset="0"/>
              </a:rPr>
              <a:t> </a:t>
            </a:r>
            <a:r>
              <a:rPr lang="en-GB" sz="4000" b="1" dirty="0" err="1">
                <a:ln/>
                <a:solidFill>
                  <a:schemeClr val="accent1">
                    <a:lumMod val="75000"/>
                  </a:schemeClr>
                </a:solidFill>
                <a:effectLst>
                  <a:outerShdw blurRad="38100" dist="19050" dir="2700000" algn="tl" rotWithShape="0">
                    <a:schemeClr val="dk1">
                      <a:alpha val="40000"/>
                    </a:schemeClr>
                  </a:outerShdw>
                </a:effectLst>
                <a:latin typeface="UTM Ambrose" pitchFamily="18" charset="0"/>
                <a:cs typeface="Times New Roman" pitchFamily="18" charset="0"/>
              </a:rPr>
              <a:t>thanh</a:t>
            </a:r>
            <a:r>
              <a:rPr lang="en-GB" sz="4000" b="1" dirty="0">
                <a:ln/>
                <a:solidFill>
                  <a:schemeClr val="accent1">
                    <a:lumMod val="75000"/>
                  </a:schemeClr>
                </a:solidFill>
                <a:effectLst>
                  <a:outerShdw blurRad="38100" dist="19050" dir="2700000" algn="tl" rotWithShape="0">
                    <a:schemeClr val="dk1">
                      <a:alpha val="40000"/>
                    </a:schemeClr>
                  </a:outerShdw>
                </a:effectLst>
                <a:latin typeface="UTM Ambrose" pitchFamily="18" charset="0"/>
                <a:cs typeface="Times New Roman" pitchFamily="18" charset="0"/>
              </a:rPr>
              <a:t>!</a:t>
            </a:r>
            <a:endParaRPr lang="en-US" sz="4000" dirty="0">
              <a:latin typeface="UTM Ambrose" pitchFamily="18" charset="0"/>
            </a:endParaRP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85838" y="1066189"/>
            <a:ext cx="3006110" cy="3734152"/>
          </a:xfrm>
          <a:prstGeom prst="rect">
            <a:avLst/>
          </a:prstGeom>
        </p:spPr>
      </p:pic>
    </p:spTree>
    <p:extLst>
      <p:ext uri="{BB962C8B-B14F-4D97-AF65-F5344CB8AC3E}">
        <p14:creationId xmlns:p14="http://schemas.microsoft.com/office/powerpoint/2010/main" val="342967146"/>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par>
                                <p:cTn id="10" presetID="42" presetClass="entr" presetSubtype="0" fill="hold" nodeType="with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anim calcmode="lin" valueType="num">
                                      <p:cBhvr>
                                        <p:cTn id="13" dur="500" fill="hold"/>
                                        <p:tgtEl>
                                          <p:spTgt spid="4"/>
                                        </p:tgtEl>
                                        <p:attrNameLst>
                                          <p:attrName>ppt_x</p:attrName>
                                        </p:attrNameLst>
                                      </p:cBhvr>
                                      <p:tavLst>
                                        <p:tav tm="0">
                                          <p:val>
                                            <p:strVal val="#ppt_x"/>
                                          </p:val>
                                        </p:tav>
                                        <p:tav tm="100000">
                                          <p:val>
                                            <p:strVal val="#ppt_x"/>
                                          </p:val>
                                        </p:tav>
                                      </p:tavLst>
                                    </p:anim>
                                    <p:anim calcmode="lin" valueType="num">
                                      <p:cBhvr>
                                        <p:cTn id="14" dur="5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2" presetClass="entr" presetSubtype="8" fill="hold" grpId="0" nodeType="clickEffect">
                                  <p:stCondLst>
                                    <p:cond delay="0"/>
                                  </p:stCondLst>
                                  <p:childTnLst>
                                    <p:set>
                                      <p:cBhvr>
                                        <p:cTn id="18" dur="1" fill="hold">
                                          <p:stCondLst>
                                            <p:cond delay="0"/>
                                          </p:stCondLst>
                                        </p:cTn>
                                        <p:tgtEl>
                                          <p:spTgt spid="20"/>
                                        </p:tgtEl>
                                        <p:attrNameLst>
                                          <p:attrName>style.visibility</p:attrName>
                                        </p:attrNameLst>
                                      </p:cBhvr>
                                      <p:to>
                                        <p:strVal val="visible"/>
                                      </p:to>
                                    </p:set>
                                    <p:animEffect transition="in" filter="wipe(left)">
                                      <p:cBhvr>
                                        <p:cTn id="19" dur="75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2"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图片 12">
            <a:extLst>
              <a:ext uri="{FF2B5EF4-FFF2-40B4-BE49-F238E27FC236}">
                <a16:creationId xmlns:a16="http://schemas.microsoft.com/office/drawing/2014/main" xmlns="" id="{2F1DC65D-C5A9-4F71-9598-EFA5D264CB26}"/>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r="32462" b="76623"/>
          <a:stretch/>
        </p:blipFill>
        <p:spPr>
          <a:xfrm>
            <a:off x="0" y="0"/>
            <a:ext cx="3121890" cy="1620982"/>
          </a:xfrm>
          <a:prstGeom prst="rect">
            <a:avLst/>
          </a:prstGeom>
        </p:spPr>
      </p:pic>
      <p:pic>
        <p:nvPicPr>
          <p:cNvPr id="14" name="图片 13">
            <a:extLst>
              <a:ext uri="{FF2B5EF4-FFF2-40B4-BE49-F238E27FC236}">
                <a16:creationId xmlns:a16="http://schemas.microsoft.com/office/drawing/2014/main" xmlns="" id="{EF09A445-AB6B-411B-B565-A08FA1955CAE}"/>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r="32462" b="76623"/>
          <a:stretch/>
        </p:blipFill>
        <p:spPr>
          <a:xfrm flipH="1">
            <a:off x="6013311" y="-2285"/>
            <a:ext cx="3130690" cy="1625551"/>
          </a:xfrm>
          <a:prstGeom prst="rect">
            <a:avLst/>
          </a:prstGeom>
        </p:spPr>
      </p:pic>
      <p:sp>
        <p:nvSpPr>
          <p:cNvPr id="19" name="文本框 17">
            <a:extLst>
              <a:ext uri="{FF2B5EF4-FFF2-40B4-BE49-F238E27FC236}">
                <a16:creationId xmlns:a16="http://schemas.microsoft.com/office/drawing/2014/main" xmlns="" id="{2CCDCAEF-F371-426F-B5CD-3ECD7D2E5B1F}"/>
              </a:ext>
            </a:extLst>
          </p:cNvPr>
          <p:cNvSpPr txBox="1"/>
          <p:nvPr/>
        </p:nvSpPr>
        <p:spPr>
          <a:xfrm>
            <a:off x="1527565" y="1460280"/>
            <a:ext cx="5841610" cy="2377574"/>
          </a:xfrm>
          <a:prstGeom prst="rect">
            <a:avLst/>
          </a:prstGeom>
          <a:noFill/>
        </p:spPr>
        <p:txBody>
          <a:bodyPr wrap="square" lIns="68580" tIns="34290" rIns="68580" bIns="34290" rtlCol="0">
            <a:spAutoFit/>
          </a:bodyPr>
          <a:lstStyle/>
          <a:p>
            <a:pPr algn="just"/>
            <a:r>
              <a:rPr lang="en-US" sz="3000" b="1" dirty="0">
                <a:effectLst>
                  <a:outerShdw blurRad="38100" dist="38100" dir="2700000" algn="tl">
                    <a:srgbClr val="000000">
                      <a:alpha val="43137"/>
                    </a:srgbClr>
                  </a:outerShdw>
                </a:effectLst>
                <a:latin typeface="UTM French Vanilla" pitchFamily="18" charset="0"/>
              </a:rPr>
              <a:t>- </a:t>
            </a:r>
            <a:r>
              <a:rPr lang="en-US" sz="3000" b="1" dirty="0" err="1">
                <a:effectLst>
                  <a:outerShdw blurRad="38100" dist="38100" dir="2700000" algn="tl">
                    <a:srgbClr val="000000">
                      <a:alpha val="43137"/>
                    </a:srgbClr>
                  </a:outerShdw>
                </a:effectLst>
                <a:latin typeface="UTM French Vanilla" pitchFamily="18" charset="0"/>
              </a:rPr>
              <a:t>Hiểu</a:t>
            </a:r>
            <a:r>
              <a:rPr lang="en-US" sz="3000" b="1" dirty="0">
                <a:effectLst>
                  <a:outerShdw blurRad="38100" dist="38100" dir="2700000" algn="tl">
                    <a:srgbClr val="000000">
                      <a:alpha val="43137"/>
                    </a:srgbClr>
                  </a:outerShdw>
                </a:effectLst>
                <a:latin typeface="UTM French Vanilla" pitchFamily="18" charset="0"/>
              </a:rPr>
              <a:t> ý </a:t>
            </a:r>
            <a:r>
              <a:rPr lang="en-US" sz="3000" b="1" dirty="0" err="1">
                <a:effectLst>
                  <a:outerShdw blurRad="38100" dist="38100" dir="2700000" algn="tl">
                    <a:srgbClr val="000000">
                      <a:alpha val="43137"/>
                    </a:srgbClr>
                  </a:outerShdw>
                </a:effectLst>
                <a:latin typeface="UTM French Vanilla" pitchFamily="18" charset="0"/>
              </a:rPr>
              <a:t>nghĩa</a:t>
            </a:r>
            <a:r>
              <a:rPr lang="en-US" sz="3000" b="1" dirty="0">
                <a:effectLst>
                  <a:outerShdw blurRad="38100" dist="38100" dir="2700000" algn="tl">
                    <a:srgbClr val="000000">
                      <a:alpha val="43137"/>
                    </a:srgbClr>
                  </a:outerShdw>
                </a:effectLst>
                <a:latin typeface="UTM French Vanilla" pitchFamily="18" charset="0"/>
              </a:rPr>
              <a:t> </a:t>
            </a:r>
            <a:r>
              <a:rPr lang="en-US" sz="3000" b="1" dirty="0" err="1">
                <a:effectLst>
                  <a:outerShdw blurRad="38100" dist="38100" dir="2700000" algn="tl">
                    <a:srgbClr val="000000">
                      <a:alpha val="43137"/>
                    </a:srgbClr>
                  </a:outerShdw>
                </a:effectLst>
                <a:latin typeface="UTM French Vanilla" pitchFamily="18" charset="0"/>
              </a:rPr>
              <a:t>bài</a:t>
            </a:r>
            <a:r>
              <a:rPr lang="en-US" sz="3000" b="1" dirty="0">
                <a:effectLst>
                  <a:outerShdw blurRad="38100" dist="38100" dir="2700000" algn="tl">
                    <a:srgbClr val="000000">
                      <a:alpha val="43137"/>
                    </a:srgbClr>
                  </a:outerShdw>
                </a:effectLst>
                <a:latin typeface="UTM French Vanilla" pitchFamily="18" charset="0"/>
              </a:rPr>
              <a:t> </a:t>
            </a:r>
            <a:r>
              <a:rPr lang="en-US" sz="3000" b="1" dirty="0" err="1">
                <a:effectLst>
                  <a:outerShdw blurRad="38100" dist="38100" dir="2700000" algn="tl">
                    <a:srgbClr val="000000">
                      <a:alpha val="43137"/>
                    </a:srgbClr>
                  </a:outerShdw>
                </a:effectLst>
                <a:latin typeface="UTM French Vanilla" pitchFamily="18" charset="0"/>
              </a:rPr>
              <a:t>văn</a:t>
            </a:r>
            <a:r>
              <a:rPr lang="en-US" sz="3000" b="1" dirty="0">
                <a:effectLst>
                  <a:outerShdw blurRad="38100" dist="38100" dir="2700000" algn="tl">
                    <a:srgbClr val="000000">
                      <a:alpha val="43137"/>
                    </a:srgbClr>
                  </a:outerShdw>
                </a:effectLst>
                <a:latin typeface="UTM French Vanilla" pitchFamily="18" charset="0"/>
              </a:rPr>
              <a:t>: </a:t>
            </a:r>
            <a:r>
              <a:rPr lang="en-US" sz="3000" b="1" dirty="0" err="1">
                <a:effectLst>
                  <a:outerShdw blurRad="38100" dist="38100" dir="2700000" algn="tl">
                    <a:srgbClr val="000000">
                      <a:alpha val="43137"/>
                    </a:srgbClr>
                  </a:outerShdw>
                </a:effectLst>
                <a:latin typeface="UTM French Vanilla" pitchFamily="18" charset="0"/>
              </a:rPr>
              <a:t>Ca</a:t>
            </a:r>
            <a:r>
              <a:rPr lang="en-US" sz="3000" b="1" dirty="0">
                <a:effectLst>
                  <a:outerShdw blurRad="38100" dist="38100" dir="2700000" algn="tl">
                    <a:srgbClr val="000000">
                      <a:alpha val="43137"/>
                    </a:srgbClr>
                  </a:outerShdw>
                </a:effectLst>
                <a:latin typeface="UTM French Vanilla" pitchFamily="18" charset="0"/>
              </a:rPr>
              <a:t> </a:t>
            </a:r>
            <a:r>
              <a:rPr lang="en-US" sz="3000" b="1" dirty="0" err="1">
                <a:effectLst>
                  <a:outerShdw blurRad="38100" dist="38100" dir="2700000" algn="tl">
                    <a:srgbClr val="000000">
                      <a:alpha val="43137"/>
                    </a:srgbClr>
                  </a:outerShdw>
                </a:effectLst>
                <a:latin typeface="UTM French Vanilla" pitchFamily="18" charset="0"/>
              </a:rPr>
              <a:t>ngợi</a:t>
            </a:r>
            <a:r>
              <a:rPr lang="en-US" sz="3000" b="1" dirty="0">
                <a:effectLst>
                  <a:outerShdw blurRad="38100" dist="38100" dir="2700000" algn="tl">
                    <a:srgbClr val="000000">
                      <a:alpha val="43137"/>
                    </a:srgbClr>
                  </a:outerShdw>
                </a:effectLst>
                <a:latin typeface="UTM French Vanilla" pitchFamily="18" charset="0"/>
              </a:rPr>
              <a:t> </a:t>
            </a:r>
            <a:r>
              <a:rPr lang="en-US" sz="3000" b="1" dirty="0" err="1">
                <a:effectLst>
                  <a:outerShdw blurRad="38100" dist="38100" dir="2700000" algn="tl">
                    <a:srgbClr val="000000">
                      <a:alpha val="43137"/>
                    </a:srgbClr>
                  </a:outerShdw>
                </a:effectLst>
                <a:latin typeface="UTM French Vanilla" pitchFamily="18" charset="0"/>
              </a:rPr>
              <a:t>ông</a:t>
            </a:r>
            <a:r>
              <a:rPr lang="en-US" sz="3000" b="1" dirty="0">
                <a:effectLst>
                  <a:outerShdw blurRad="38100" dist="38100" dir="2700000" algn="tl">
                    <a:srgbClr val="000000">
                      <a:alpha val="43137"/>
                    </a:srgbClr>
                  </a:outerShdw>
                </a:effectLst>
                <a:latin typeface="UTM French Vanilla" pitchFamily="18" charset="0"/>
              </a:rPr>
              <a:t> </a:t>
            </a:r>
            <a:r>
              <a:rPr lang="en-US" sz="3000" b="1" dirty="0" err="1">
                <a:effectLst>
                  <a:outerShdw blurRad="38100" dist="38100" dir="2700000" algn="tl">
                    <a:srgbClr val="000000">
                      <a:alpha val="43137"/>
                    </a:srgbClr>
                  </a:outerShdw>
                </a:effectLst>
                <a:latin typeface="UTM French Vanilla" pitchFamily="18" charset="0"/>
              </a:rPr>
              <a:t>Lìn</a:t>
            </a:r>
            <a:r>
              <a:rPr lang="en-US" sz="3000" b="1" dirty="0">
                <a:effectLst>
                  <a:outerShdw blurRad="38100" dist="38100" dir="2700000" algn="tl">
                    <a:srgbClr val="000000">
                      <a:alpha val="43137"/>
                    </a:srgbClr>
                  </a:outerShdw>
                </a:effectLst>
                <a:latin typeface="UTM French Vanilla" pitchFamily="18" charset="0"/>
              </a:rPr>
              <a:t> </a:t>
            </a:r>
            <a:r>
              <a:rPr lang="en-US" sz="3000" b="1" dirty="0" err="1">
                <a:effectLst>
                  <a:outerShdw blurRad="38100" dist="38100" dir="2700000" algn="tl">
                    <a:srgbClr val="000000">
                      <a:alpha val="43137"/>
                    </a:srgbClr>
                  </a:outerShdw>
                </a:effectLst>
                <a:latin typeface="UTM French Vanilla" pitchFamily="18" charset="0"/>
              </a:rPr>
              <a:t>cần</a:t>
            </a:r>
            <a:r>
              <a:rPr lang="en-US" sz="3000" b="1" dirty="0">
                <a:effectLst>
                  <a:outerShdw blurRad="38100" dist="38100" dir="2700000" algn="tl">
                    <a:srgbClr val="000000">
                      <a:alpha val="43137"/>
                    </a:srgbClr>
                  </a:outerShdw>
                </a:effectLst>
                <a:latin typeface="UTM French Vanilla" pitchFamily="18" charset="0"/>
              </a:rPr>
              <a:t> </a:t>
            </a:r>
            <a:r>
              <a:rPr lang="en-US" sz="3000" b="1" dirty="0" err="1">
                <a:effectLst>
                  <a:outerShdw blurRad="38100" dist="38100" dir="2700000" algn="tl">
                    <a:srgbClr val="000000">
                      <a:alpha val="43137"/>
                    </a:srgbClr>
                  </a:outerShdw>
                </a:effectLst>
                <a:latin typeface="UTM French Vanilla" pitchFamily="18" charset="0"/>
              </a:rPr>
              <a:t>cù</a:t>
            </a:r>
            <a:r>
              <a:rPr lang="en-US" sz="3000" b="1" dirty="0">
                <a:effectLst>
                  <a:outerShdw blurRad="38100" dist="38100" dir="2700000" algn="tl">
                    <a:srgbClr val="000000">
                      <a:alpha val="43137"/>
                    </a:srgbClr>
                  </a:outerShdw>
                </a:effectLst>
                <a:latin typeface="UTM French Vanilla" pitchFamily="18" charset="0"/>
              </a:rPr>
              <a:t>, </a:t>
            </a:r>
            <a:r>
              <a:rPr lang="en-US" sz="3000" b="1" dirty="0" err="1">
                <a:effectLst>
                  <a:outerShdw blurRad="38100" dist="38100" dir="2700000" algn="tl">
                    <a:srgbClr val="000000">
                      <a:alpha val="43137"/>
                    </a:srgbClr>
                  </a:outerShdw>
                </a:effectLst>
                <a:latin typeface="UTM French Vanilla" pitchFamily="18" charset="0"/>
              </a:rPr>
              <a:t>sáng</a:t>
            </a:r>
            <a:r>
              <a:rPr lang="en-US" sz="3000" b="1" dirty="0">
                <a:effectLst>
                  <a:outerShdw blurRad="38100" dist="38100" dir="2700000" algn="tl">
                    <a:srgbClr val="000000">
                      <a:alpha val="43137"/>
                    </a:srgbClr>
                  </a:outerShdw>
                </a:effectLst>
                <a:latin typeface="UTM French Vanilla" pitchFamily="18" charset="0"/>
              </a:rPr>
              <a:t> </a:t>
            </a:r>
            <a:r>
              <a:rPr lang="en-US" sz="3000" b="1" dirty="0" err="1">
                <a:effectLst>
                  <a:outerShdw blurRad="38100" dist="38100" dir="2700000" algn="tl">
                    <a:srgbClr val="000000">
                      <a:alpha val="43137"/>
                    </a:srgbClr>
                  </a:outerShdw>
                </a:effectLst>
                <a:latin typeface="UTM French Vanilla" pitchFamily="18" charset="0"/>
              </a:rPr>
              <a:t>tạo</a:t>
            </a:r>
            <a:r>
              <a:rPr lang="en-US" sz="3000" b="1" dirty="0">
                <a:effectLst>
                  <a:outerShdw blurRad="38100" dist="38100" dir="2700000" algn="tl">
                    <a:srgbClr val="000000">
                      <a:alpha val="43137"/>
                    </a:srgbClr>
                  </a:outerShdw>
                </a:effectLst>
                <a:latin typeface="UTM French Vanilla" pitchFamily="18" charset="0"/>
              </a:rPr>
              <a:t>, </a:t>
            </a:r>
            <a:r>
              <a:rPr lang="en-US" sz="3000" b="1" dirty="0" err="1">
                <a:effectLst>
                  <a:outerShdw blurRad="38100" dist="38100" dir="2700000" algn="tl">
                    <a:srgbClr val="000000">
                      <a:alpha val="43137"/>
                    </a:srgbClr>
                  </a:outerShdw>
                </a:effectLst>
                <a:latin typeface="UTM French Vanilla" pitchFamily="18" charset="0"/>
              </a:rPr>
              <a:t>dám</a:t>
            </a:r>
            <a:r>
              <a:rPr lang="en-US" sz="3000" b="1" dirty="0">
                <a:effectLst>
                  <a:outerShdw blurRad="38100" dist="38100" dir="2700000" algn="tl">
                    <a:srgbClr val="000000">
                      <a:alpha val="43137"/>
                    </a:srgbClr>
                  </a:outerShdw>
                </a:effectLst>
                <a:latin typeface="UTM French Vanilla" pitchFamily="18" charset="0"/>
              </a:rPr>
              <a:t> </a:t>
            </a:r>
            <a:r>
              <a:rPr lang="en-US" sz="3000" b="1" dirty="0" err="1">
                <a:effectLst>
                  <a:outerShdw blurRad="38100" dist="38100" dir="2700000" algn="tl">
                    <a:srgbClr val="000000">
                      <a:alpha val="43137"/>
                    </a:srgbClr>
                  </a:outerShdw>
                </a:effectLst>
                <a:latin typeface="UTM French Vanilla" pitchFamily="18" charset="0"/>
              </a:rPr>
              <a:t>thay</a:t>
            </a:r>
            <a:r>
              <a:rPr lang="en-US" sz="3000" b="1" dirty="0">
                <a:effectLst>
                  <a:outerShdw blurRad="38100" dist="38100" dir="2700000" algn="tl">
                    <a:srgbClr val="000000">
                      <a:alpha val="43137"/>
                    </a:srgbClr>
                  </a:outerShdw>
                </a:effectLst>
                <a:latin typeface="UTM French Vanilla" pitchFamily="18" charset="0"/>
              </a:rPr>
              <a:t> </a:t>
            </a:r>
            <a:r>
              <a:rPr lang="en-US" sz="3000" b="1" dirty="0" err="1">
                <a:effectLst>
                  <a:outerShdw blurRad="38100" dist="38100" dir="2700000" algn="tl">
                    <a:srgbClr val="000000">
                      <a:alpha val="43137"/>
                    </a:srgbClr>
                  </a:outerShdw>
                </a:effectLst>
                <a:latin typeface="UTM French Vanilla" pitchFamily="18" charset="0"/>
              </a:rPr>
              <a:t>đổi</a:t>
            </a:r>
            <a:r>
              <a:rPr lang="en-US" sz="3000" b="1" dirty="0">
                <a:effectLst>
                  <a:outerShdw blurRad="38100" dist="38100" dir="2700000" algn="tl">
                    <a:srgbClr val="000000">
                      <a:alpha val="43137"/>
                    </a:srgbClr>
                  </a:outerShdw>
                </a:effectLst>
                <a:latin typeface="UTM French Vanilla" pitchFamily="18" charset="0"/>
              </a:rPr>
              <a:t> </a:t>
            </a:r>
            <a:r>
              <a:rPr lang="en-US" sz="3000" b="1" dirty="0" err="1">
                <a:effectLst>
                  <a:outerShdw blurRad="38100" dist="38100" dir="2700000" algn="tl">
                    <a:srgbClr val="000000">
                      <a:alpha val="43137"/>
                    </a:srgbClr>
                  </a:outerShdw>
                </a:effectLst>
                <a:latin typeface="UTM French Vanilla" pitchFamily="18" charset="0"/>
              </a:rPr>
              <a:t>tập</a:t>
            </a:r>
            <a:r>
              <a:rPr lang="en-US" sz="3000" b="1" dirty="0">
                <a:effectLst>
                  <a:outerShdw blurRad="38100" dist="38100" dir="2700000" algn="tl">
                    <a:srgbClr val="000000">
                      <a:alpha val="43137"/>
                    </a:srgbClr>
                  </a:outerShdw>
                </a:effectLst>
                <a:latin typeface="UTM French Vanilla" pitchFamily="18" charset="0"/>
              </a:rPr>
              <a:t> </a:t>
            </a:r>
            <a:r>
              <a:rPr lang="en-US" sz="3000" b="1" dirty="0" err="1">
                <a:effectLst>
                  <a:outerShdw blurRad="38100" dist="38100" dir="2700000" algn="tl">
                    <a:srgbClr val="000000">
                      <a:alpha val="43137"/>
                    </a:srgbClr>
                  </a:outerShdw>
                </a:effectLst>
                <a:latin typeface="UTM French Vanilla" pitchFamily="18" charset="0"/>
              </a:rPr>
              <a:t>quán</a:t>
            </a:r>
            <a:r>
              <a:rPr lang="en-US" sz="3000" b="1" dirty="0">
                <a:effectLst>
                  <a:outerShdw blurRad="38100" dist="38100" dir="2700000" algn="tl">
                    <a:srgbClr val="000000">
                      <a:alpha val="43137"/>
                    </a:srgbClr>
                  </a:outerShdw>
                </a:effectLst>
                <a:latin typeface="UTM French Vanilla" pitchFamily="18" charset="0"/>
              </a:rPr>
              <a:t> </a:t>
            </a:r>
            <a:r>
              <a:rPr lang="en-US" sz="3000" b="1" dirty="0" err="1">
                <a:effectLst>
                  <a:outerShdw blurRad="38100" dist="38100" dir="2700000" algn="tl">
                    <a:srgbClr val="000000">
                      <a:alpha val="43137"/>
                    </a:srgbClr>
                  </a:outerShdw>
                </a:effectLst>
                <a:latin typeface="UTM French Vanilla" pitchFamily="18" charset="0"/>
              </a:rPr>
              <a:t>canh</a:t>
            </a:r>
            <a:r>
              <a:rPr lang="en-US" sz="3000" b="1" dirty="0">
                <a:effectLst>
                  <a:outerShdw blurRad="38100" dist="38100" dir="2700000" algn="tl">
                    <a:srgbClr val="000000">
                      <a:alpha val="43137"/>
                    </a:srgbClr>
                  </a:outerShdw>
                </a:effectLst>
                <a:latin typeface="UTM French Vanilla" pitchFamily="18" charset="0"/>
              </a:rPr>
              <a:t> </a:t>
            </a:r>
            <a:r>
              <a:rPr lang="en-US" sz="3000" b="1" dirty="0" err="1">
                <a:effectLst>
                  <a:outerShdw blurRad="38100" dist="38100" dir="2700000" algn="tl">
                    <a:srgbClr val="000000">
                      <a:alpha val="43137"/>
                    </a:srgbClr>
                  </a:outerShdw>
                </a:effectLst>
                <a:latin typeface="UTM French Vanilla" pitchFamily="18" charset="0"/>
              </a:rPr>
              <a:t>tác</a:t>
            </a:r>
            <a:r>
              <a:rPr lang="en-US" sz="3000" b="1" dirty="0">
                <a:effectLst>
                  <a:outerShdw blurRad="38100" dist="38100" dir="2700000" algn="tl">
                    <a:srgbClr val="000000">
                      <a:alpha val="43137"/>
                    </a:srgbClr>
                  </a:outerShdw>
                </a:effectLst>
                <a:latin typeface="UTM French Vanilla" pitchFamily="18" charset="0"/>
              </a:rPr>
              <a:t> </a:t>
            </a:r>
            <a:r>
              <a:rPr lang="en-US" sz="3000" b="1" dirty="0" err="1">
                <a:effectLst>
                  <a:outerShdw blurRad="38100" dist="38100" dir="2700000" algn="tl">
                    <a:srgbClr val="000000">
                      <a:alpha val="43137"/>
                    </a:srgbClr>
                  </a:outerShdw>
                </a:effectLst>
                <a:latin typeface="UTM French Vanilla" pitchFamily="18" charset="0"/>
              </a:rPr>
              <a:t>của</a:t>
            </a:r>
            <a:r>
              <a:rPr lang="en-US" sz="3000" b="1" dirty="0">
                <a:effectLst>
                  <a:outerShdw blurRad="38100" dist="38100" dir="2700000" algn="tl">
                    <a:srgbClr val="000000">
                      <a:alpha val="43137"/>
                    </a:srgbClr>
                  </a:outerShdw>
                </a:effectLst>
                <a:latin typeface="UTM French Vanilla" pitchFamily="18" charset="0"/>
              </a:rPr>
              <a:t> </a:t>
            </a:r>
            <a:r>
              <a:rPr lang="en-US" sz="3000" b="1" dirty="0" err="1">
                <a:effectLst>
                  <a:outerShdw blurRad="38100" dist="38100" dir="2700000" algn="tl">
                    <a:srgbClr val="000000">
                      <a:alpha val="43137"/>
                    </a:srgbClr>
                  </a:outerShdw>
                </a:effectLst>
                <a:latin typeface="UTM French Vanilla" pitchFamily="18" charset="0"/>
              </a:rPr>
              <a:t>cả</a:t>
            </a:r>
            <a:r>
              <a:rPr lang="en-US" sz="3000" b="1" dirty="0">
                <a:effectLst>
                  <a:outerShdw blurRad="38100" dist="38100" dir="2700000" algn="tl">
                    <a:srgbClr val="000000">
                      <a:alpha val="43137"/>
                    </a:srgbClr>
                  </a:outerShdw>
                </a:effectLst>
                <a:latin typeface="UTM French Vanilla" pitchFamily="18" charset="0"/>
              </a:rPr>
              <a:t> </a:t>
            </a:r>
            <a:r>
              <a:rPr lang="en-US" sz="3000" b="1" dirty="0" err="1">
                <a:effectLst>
                  <a:outerShdw blurRad="38100" dist="38100" dir="2700000" algn="tl">
                    <a:srgbClr val="000000">
                      <a:alpha val="43137"/>
                    </a:srgbClr>
                  </a:outerShdw>
                </a:effectLst>
                <a:latin typeface="UTM French Vanilla" pitchFamily="18" charset="0"/>
              </a:rPr>
              <a:t>một</a:t>
            </a:r>
            <a:r>
              <a:rPr lang="en-US" sz="3000" b="1" dirty="0">
                <a:effectLst>
                  <a:outerShdw blurRad="38100" dist="38100" dir="2700000" algn="tl">
                    <a:srgbClr val="000000">
                      <a:alpha val="43137"/>
                    </a:srgbClr>
                  </a:outerShdw>
                </a:effectLst>
                <a:latin typeface="UTM French Vanilla" pitchFamily="18" charset="0"/>
              </a:rPr>
              <a:t> </a:t>
            </a:r>
            <a:r>
              <a:rPr lang="en-US" sz="3000" b="1" dirty="0" err="1">
                <a:effectLst>
                  <a:outerShdw blurRad="38100" dist="38100" dir="2700000" algn="tl">
                    <a:srgbClr val="000000">
                      <a:alpha val="43137"/>
                    </a:srgbClr>
                  </a:outerShdw>
                </a:effectLst>
                <a:latin typeface="UTM French Vanilla" pitchFamily="18" charset="0"/>
              </a:rPr>
              <a:t>vùng</a:t>
            </a:r>
            <a:r>
              <a:rPr lang="en-US" sz="3000" b="1" dirty="0">
                <a:effectLst>
                  <a:outerShdw blurRad="38100" dist="38100" dir="2700000" algn="tl">
                    <a:srgbClr val="000000">
                      <a:alpha val="43137"/>
                    </a:srgbClr>
                  </a:outerShdw>
                </a:effectLst>
                <a:latin typeface="UTM French Vanilla" pitchFamily="18" charset="0"/>
              </a:rPr>
              <a:t>, </a:t>
            </a:r>
            <a:r>
              <a:rPr lang="en-US" sz="3000" b="1" dirty="0" err="1">
                <a:effectLst>
                  <a:outerShdw blurRad="38100" dist="38100" dir="2700000" algn="tl">
                    <a:srgbClr val="000000">
                      <a:alpha val="43137"/>
                    </a:srgbClr>
                  </a:outerShdw>
                </a:effectLst>
                <a:latin typeface="UTM French Vanilla" pitchFamily="18" charset="0"/>
              </a:rPr>
              <a:t>làm</a:t>
            </a:r>
            <a:r>
              <a:rPr lang="en-US" sz="3000" b="1" dirty="0">
                <a:effectLst>
                  <a:outerShdw blurRad="38100" dist="38100" dir="2700000" algn="tl">
                    <a:srgbClr val="000000">
                      <a:alpha val="43137"/>
                    </a:srgbClr>
                  </a:outerShdw>
                </a:effectLst>
                <a:latin typeface="UTM French Vanilla" pitchFamily="18" charset="0"/>
              </a:rPr>
              <a:t> </a:t>
            </a:r>
            <a:r>
              <a:rPr lang="en-US" sz="3000" b="1" dirty="0" err="1">
                <a:effectLst>
                  <a:outerShdw blurRad="38100" dist="38100" dir="2700000" algn="tl">
                    <a:srgbClr val="000000">
                      <a:alpha val="43137"/>
                    </a:srgbClr>
                  </a:outerShdw>
                </a:effectLst>
                <a:latin typeface="UTM French Vanilla" pitchFamily="18" charset="0"/>
              </a:rPr>
              <a:t>thay</a:t>
            </a:r>
            <a:r>
              <a:rPr lang="en-US" sz="3000" b="1" dirty="0">
                <a:effectLst>
                  <a:outerShdw blurRad="38100" dist="38100" dir="2700000" algn="tl">
                    <a:srgbClr val="000000">
                      <a:alpha val="43137"/>
                    </a:srgbClr>
                  </a:outerShdw>
                </a:effectLst>
                <a:latin typeface="UTM French Vanilla" pitchFamily="18" charset="0"/>
              </a:rPr>
              <a:t> </a:t>
            </a:r>
            <a:r>
              <a:rPr lang="en-US" sz="3000" b="1" dirty="0" err="1">
                <a:effectLst>
                  <a:outerShdw blurRad="38100" dist="38100" dir="2700000" algn="tl">
                    <a:srgbClr val="000000">
                      <a:alpha val="43137"/>
                    </a:srgbClr>
                  </a:outerShdw>
                </a:effectLst>
                <a:latin typeface="UTM French Vanilla" pitchFamily="18" charset="0"/>
              </a:rPr>
              <a:t>đổi</a:t>
            </a:r>
            <a:r>
              <a:rPr lang="en-US" sz="3000" b="1" dirty="0">
                <a:effectLst>
                  <a:outerShdw blurRad="38100" dist="38100" dir="2700000" algn="tl">
                    <a:srgbClr val="000000">
                      <a:alpha val="43137"/>
                    </a:srgbClr>
                  </a:outerShdw>
                </a:effectLst>
                <a:latin typeface="UTM French Vanilla" pitchFamily="18" charset="0"/>
              </a:rPr>
              <a:t> </a:t>
            </a:r>
            <a:r>
              <a:rPr lang="en-US" sz="3000" b="1" dirty="0" err="1">
                <a:effectLst>
                  <a:outerShdw blurRad="38100" dist="38100" dir="2700000" algn="tl">
                    <a:srgbClr val="000000">
                      <a:alpha val="43137"/>
                    </a:srgbClr>
                  </a:outerShdw>
                </a:effectLst>
                <a:latin typeface="UTM French Vanilla" pitchFamily="18" charset="0"/>
              </a:rPr>
              <a:t>cuộc</a:t>
            </a:r>
            <a:r>
              <a:rPr lang="en-US" sz="3000" b="1" dirty="0">
                <a:effectLst>
                  <a:outerShdw blurRad="38100" dist="38100" dir="2700000" algn="tl">
                    <a:srgbClr val="000000">
                      <a:alpha val="43137"/>
                    </a:srgbClr>
                  </a:outerShdw>
                </a:effectLst>
                <a:latin typeface="UTM French Vanilla" pitchFamily="18" charset="0"/>
              </a:rPr>
              <a:t> </a:t>
            </a:r>
            <a:r>
              <a:rPr lang="en-US" sz="3000" b="1" dirty="0" err="1">
                <a:effectLst>
                  <a:outerShdw blurRad="38100" dist="38100" dir="2700000" algn="tl">
                    <a:srgbClr val="000000">
                      <a:alpha val="43137"/>
                    </a:srgbClr>
                  </a:outerShdw>
                </a:effectLst>
                <a:latin typeface="UTM French Vanilla" pitchFamily="18" charset="0"/>
              </a:rPr>
              <a:t>sống</a:t>
            </a:r>
            <a:r>
              <a:rPr lang="en-US" sz="3000" b="1" dirty="0">
                <a:effectLst>
                  <a:outerShdw blurRad="38100" dist="38100" dir="2700000" algn="tl">
                    <a:srgbClr val="000000">
                      <a:alpha val="43137"/>
                    </a:srgbClr>
                  </a:outerShdw>
                </a:effectLst>
                <a:latin typeface="UTM French Vanilla" pitchFamily="18" charset="0"/>
              </a:rPr>
              <a:t> </a:t>
            </a:r>
            <a:r>
              <a:rPr lang="en-US" sz="3000" b="1" dirty="0" err="1">
                <a:effectLst>
                  <a:outerShdw blurRad="38100" dist="38100" dir="2700000" algn="tl">
                    <a:srgbClr val="000000">
                      <a:alpha val="43137"/>
                    </a:srgbClr>
                  </a:outerShdw>
                </a:effectLst>
                <a:latin typeface="UTM French Vanilla" pitchFamily="18" charset="0"/>
              </a:rPr>
              <a:t>của</a:t>
            </a:r>
            <a:r>
              <a:rPr lang="en-US" sz="3000" b="1" dirty="0">
                <a:effectLst>
                  <a:outerShdw blurRad="38100" dist="38100" dir="2700000" algn="tl">
                    <a:srgbClr val="000000">
                      <a:alpha val="43137"/>
                    </a:srgbClr>
                  </a:outerShdw>
                </a:effectLst>
                <a:latin typeface="UTM French Vanilla" pitchFamily="18" charset="0"/>
              </a:rPr>
              <a:t> </a:t>
            </a:r>
            <a:r>
              <a:rPr lang="en-US" sz="3000" b="1" dirty="0" err="1">
                <a:effectLst>
                  <a:outerShdw blurRad="38100" dist="38100" dir="2700000" algn="tl">
                    <a:srgbClr val="000000">
                      <a:alpha val="43137"/>
                    </a:srgbClr>
                  </a:outerShdw>
                </a:effectLst>
                <a:latin typeface="UTM French Vanilla" pitchFamily="18" charset="0"/>
              </a:rPr>
              <a:t>cả</a:t>
            </a:r>
            <a:r>
              <a:rPr lang="en-US" sz="3000" b="1" dirty="0">
                <a:effectLst>
                  <a:outerShdw blurRad="38100" dist="38100" dir="2700000" algn="tl">
                    <a:srgbClr val="000000">
                      <a:alpha val="43137"/>
                    </a:srgbClr>
                  </a:outerShdw>
                </a:effectLst>
                <a:latin typeface="UTM French Vanilla" pitchFamily="18" charset="0"/>
              </a:rPr>
              <a:t> </a:t>
            </a:r>
            <a:r>
              <a:rPr lang="en-US" sz="3000" b="1" dirty="0" err="1">
                <a:effectLst>
                  <a:outerShdw blurRad="38100" dist="38100" dir="2700000" algn="tl">
                    <a:srgbClr val="000000">
                      <a:alpha val="43137"/>
                    </a:srgbClr>
                  </a:outerShdw>
                </a:effectLst>
                <a:latin typeface="UTM French Vanilla" pitchFamily="18" charset="0"/>
              </a:rPr>
              <a:t>thôn</a:t>
            </a:r>
            <a:r>
              <a:rPr lang="en-US" sz="3000" b="1" dirty="0">
                <a:effectLst>
                  <a:outerShdw blurRad="38100" dist="38100" dir="2700000" algn="tl">
                    <a:srgbClr val="000000">
                      <a:alpha val="43137"/>
                    </a:srgbClr>
                  </a:outerShdw>
                </a:effectLst>
                <a:latin typeface="UTM French Vanilla" pitchFamily="18" charset="0"/>
              </a:rPr>
              <a:t>. </a:t>
            </a:r>
          </a:p>
          <a:p>
            <a:pPr algn="just"/>
            <a:r>
              <a:rPr lang="en-US" sz="3000" b="1" dirty="0">
                <a:effectLst>
                  <a:outerShdw blurRad="38100" dist="38100" dir="2700000" algn="tl">
                    <a:srgbClr val="000000">
                      <a:alpha val="43137"/>
                    </a:srgbClr>
                  </a:outerShdw>
                </a:effectLst>
                <a:latin typeface="UTM French Vanilla" pitchFamily="18" charset="0"/>
              </a:rPr>
              <a:t>- </a:t>
            </a:r>
            <a:r>
              <a:rPr lang="en-US" sz="3000" b="1" dirty="0" err="1">
                <a:effectLst>
                  <a:outerShdw blurRad="38100" dist="38100" dir="2700000" algn="tl">
                    <a:srgbClr val="000000">
                      <a:alpha val="43137"/>
                    </a:srgbClr>
                  </a:outerShdw>
                </a:effectLst>
                <a:latin typeface="UTM French Vanilla" pitchFamily="18" charset="0"/>
              </a:rPr>
              <a:t>Có</a:t>
            </a:r>
            <a:r>
              <a:rPr lang="en-US" sz="3000" b="1" dirty="0">
                <a:effectLst>
                  <a:outerShdw blurRad="38100" dist="38100" dir="2700000" algn="tl">
                    <a:srgbClr val="000000">
                      <a:alpha val="43137"/>
                    </a:srgbClr>
                  </a:outerShdw>
                </a:effectLst>
                <a:latin typeface="UTM French Vanilla" pitchFamily="18" charset="0"/>
              </a:rPr>
              <a:t> ý </a:t>
            </a:r>
            <a:r>
              <a:rPr lang="en-US" sz="3000" b="1" dirty="0" err="1">
                <a:effectLst>
                  <a:outerShdw blurRad="38100" dist="38100" dir="2700000" algn="tl">
                    <a:srgbClr val="000000">
                      <a:alpha val="43137"/>
                    </a:srgbClr>
                  </a:outerShdw>
                </a:effectLst>
                <a:latin typeface="UTM French Vanilla" pitchFamily="18" charset="0"/>
              </a:rPr>
              <a:t>thức</a:t>
            </a:r>
            <a:r>
              <a:rPr lang="en-US" sz="3000" b="1" dirty="0">
                <a:effectLst>
                  <a:outerShdw blurRad="38100" dist="38100" dir="2700000" algn="tl">
                    <a:srgbClr val="000000">
                      <a:alpha val="43137"/>
                    </a:srgbClr>
                  </a:outerShdw>
                </a:effectLst>
                <a:latin typeface="UTM French Vanilla" pitchFamily="18" charset="0"/>
              </a:rPr>
              <a:t> </a:t>
            </a:r>
            <a:r>
              <a:rPr lang="en-US" sz="3000" b="1" dirty="0" err="1">
                <a:effectLst>
                  <a:outerShdw blurRad="38100" dist="38100" dir="2700000" algn="tl">
                    <a:srgbClr val="000000">
                      <a:alpha val="43137"/>
                    </a:srgbClr>
                  </a:outerShdw>
                </a:effectLst>
                <a:latin typeface="UTM French Vanilla" pitchFamily="18" charset="0"/>
              </a:rPr>
              <a:t>bảo</a:t>
            </a:r>
            <a:r>
              <a:rPr lang="en-US" sz="3000" b="1" dirty="0">
                <a:effectLst>
                  <a:outerShdw blurRad="38100" dist="38100" dir="2700000" algn="tl">
                    <a:srgbClr val="000000">
                      <a:alpha val="43137"/>
                    </a:srgbClr>
                  </a:outerShdw>
                </a:effectLst>
                <a:latin typeface="UTM French Vanilla" pitchFamily="18" charset="0"/>
              </a:rPr>
              <a:t> </a:t>
            </a:r>
            <a:r>
              <a:rPr lang="en-US" sz="3000" b="1" dirty="0" err="1">
                <a:effectLst>
                  <a:outerShdw blurRad="38100" dist="38100" dir="2700000" algn="tl">
                    <a:srgbClr val="000000">
                      <a:alpha val="43137"/>
                    </a:srgbClr>
                  </a:outerShdw>
                </a:effectLst>
                <a:latin typeface="UTM French Vanilla" pitchFamily="18" charset="0"/>
              </a:rPr>
              <a:t>vệ</a:t>
            </a:r>
            <a:r>
              <a:rPr lang="en-US" sz="3000" b="1" dirty="0">
                <a:effectLst>
                  <a:outerShdw blurRad="38100" dist="38100" dir="2700000" algn="tl">
                    <a:srgbClr val="000000">
                      <a:alpha val="43137"/>
                    </a:srgbClr>
                  </a:outerShdw>
                </a:effectLst>
                <a:latin typeface="UTM French Vanilla" pitchFamily="18" charset="0"/>
              </a:rPr>
              <a:t> </a:t>
            </a:r>
            <a:r>
              <a:rPr lang="en-US" sz="3000" b="1" dirty="0" err="1">
                <a:effectLst>
                  <a:outerShdw blurRad="38100" dist="38100" dir="2700000" algn="tl">
                    <a:srgbClr val="000000">
                      <a:alpha val="43137"/>
                    </a:srgbClr>
                  </a:outerShdw>
                </a:effectLst>
                <a:latin typeface="UTM French Vanilla" pitchFamily="18" charset="0"/>
              </a:rPr>
              <a:t>môi</a:t>
            </a:r>
            <a:r>
              <a:rPr lang="en-US" sz="3000" b="1" dirty="0">
                <a:effectLst>
                  <a:outerShdw blurRad="38100" dist="38100" dir="2700000" algn="tl">
                    <a:srgbClr val="000000">
                      <a:alpha val="43137"/>
                    </a:srgbClr>
                  </a:outerShdw>
                </a:effectLst>
                <a:latin typeface="UTM French Vanilla" pitchFamily="18" charset="0"/>
              </a:rPr>
              <a:t> </a:t>
            </a:r>
            <a:r>
              <a:rPr lang="en-US" sz="3000" b="1" dirty="0" err="1">
                <a:effectLst>
                  <a:outerShdw blurRad="38100" dist="38100" dir="2700000" algn="tl">
                    <a:srgbClr val="000000">
                      <a:alpha val="43137"/>
                    </a:srgbClr>
                  </a:outerShdw>
                </a:effectLst>
                <a:latin typeface="UTM French Vanilla" pitchFamily="18" charset="0"/>
              </a:rPr>
              <a:t>trường</a:t>
            </a:r>
            <a:r>
              <a:rPr lang="en-US" sz="3000" b="1" dirty="0">
                <a:effectLst>
                  <a:outerShdw blurRad="38100" dist="38100" dir="2700000" algn="tl">
                    <a:srgbClr val="000000">
                      <a:alpha val="43137"/>
                    </a:srgbClr>
                  </a:outerShdw>
                </a:effectLst>
                <a:latin typeface="UTM French Vanilla" pitchFamily="18" charset="0"/>
              </a:rPr>
              <a:t>.</a:t>
            </a:r>
          </a:p>
        </p:txBody>
      </p:sp>
      <p:sp>
        <p:nvSpPr>
          <p:cNvPr id="20" name="Rectangle 19"/>
          <p:cNvSpPr/>
          <p:nvPr/>
        </p:nvSpPr>
        <p:spPr>
          <a:xfrm>
            <a:off x="3508068" y="598284"/>
            <a:ext cx="2203758" cy="700192"/>
          </a:xfrm>
          <a:prstGeom prst="rect">
            <a:avLst/>
          </a:prstGeom>
        </p:spPr>
        <p:txBody>
          <a:bodyPr wrap="square" lIns="68580" tIns="34290" rIns="68580" bIns="34290">
            <a:spAutoFit/>
          </a:bodyPr>
          <a:lstStyle/>
          <a:p>
            <a:r>
              <a:rPr lang="en-GB" altLang="en-US" sz="4100" b="1" u="sng" dirty="0" err="1">
                <a:ln/>
                <a:solidFill>
                  <a:schemeClr val="accent1">
                    <a:lumMod val="75000"/>
                  </a:schemeClr>
                </a:solidFill>
                <a:effectLst>
                  <a:outerShdw blurRad="38100" dist="19050" dir="2700000" algn="tl" rotWithShape="0">
                    <a:schemeClr val="dk1">
                      <a:alpha val="40000"/>
                    </a:schemeClr>
                  </a:outerShdw>
                </a:effectLst>
                <a:latin typeface="UTM Beautiful Caps" pitchFamily="18" charset="0"/>
                <a:cs typeface="Times New Roman" pitchFamily="18" charset="0"/>
              </a:rPr>
              <a:t>Củng</a:t>
            </a:r>
            <a:r>
              <a:rPr lang="en-GB" altLang="en-US" sz="4100" b="1" u="sng" dirty="0">
                <a:ln/>
                <a:solidFill>
                  <a:schemeClr val="accent1">
                    <a:lumMod val="75000"/>
                  </a:schemeClr>
                </a:solidFill>
                <a:effectLst>
                  <a:outerShdw blurRad="38100" dist="19050" dir="2700000" algn="tl" rotWithShape="0">
                    <a:schemeClr val="dk1">
                      <a:alpha val="40000"/>
                    </a:schemeClr>
                  </a:outerShdw>
                </a:effectLst>
                <a:latin typeface="UTM Beautiful Caps" pitchFamily="18" charset="0"/>
                <a:cs typeface="Times New Roman" pitchFamily="18" charset="0"/>
              </a:rPr>
              <a:t> </a:t>
            </a:r>
            <a:r>
              <a:rPr lang="en-GB" altLang="en-US" sz="4100" b="1" u="sng" dirty="0" err="1">
                <a:ln/>
                <a:solidFill>
                  <a:schemeClr val="accent1">
                    <a:lumMod val="75000"/>
                  </a:schemeClr>
                </a:solidFill>
                <a:effectLst>
                  <a:outerShdw blurRad="38100" dist="19050" dir="2700000" algn="tl" rotWithShape="0">
                    <a:schemeClr val="dk1">
                      <a:alpha val="40000"/>
                    </a:schemeClr>
                  </a:outerShdw>
                </a:effectLst>
                <a:latin typeface="UTM Beautiful Caps" pitchFamily="18" charset="0"/>
                <a:cs typeface="Times New Roman" pitchFamily="18" charset="0"/>
              </a:rPr>
              <a:t>cố</a:t>
            </a:r>
            <a:r>
              <a:rPr lang="en-GB" altLang="en-US" sz="4100" b="1" dirty="0">
                <a:ln/>
                <a:solidFill>
                  <a:schemeClr val="accent1">
                    <a:lumMod val="75000"/>
                  </a:schemeClr>
                </a:solidFill>
                <a:effectLst>
                  <a:outerShdw blurRad="38100" dist="19050" dir="2700000" algn="tl" rotWithShape="0">
                    <a:schemeClr val="dk1">
                      <a:alpha val="40000"/>
                    </a:schemeClr>
                  </a:outerShdw>
                </a:effectLst>
                <a:latin typeface="UTM Beautiful Caps" pitchFamily="18" charset="0"/>
                <a:cs typeface="Times New Roman" pitchFamily="18" charset="0"/>
              </a:rPr>
              <a:t>:</a:t>
            </a:r>
            <a:endParaRPr lang="en-US" sz="4100" dirty="0"/>
          </a:p>
        </p:txBody>
      </p:sp>
      <p:pic>
        <p:nvPicPr>
          <p:cNvPr id="10" name="图片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3040883"/>
            <a:ext cx="9144001" cy="2150862"/>
          </a:xfrm>
          <a:prstGeom prst="rect">
            <a:avLst/>
          </a:prstGeom>
        </p:spPr>
      </p:pic>
    </p:spTree>
    <p:extLst>
      <p:ext uri="{BB962C8B-B14F-4D97-AF65-F5344CB8AC3E}">
        <p14:creationId xmlns:p14="http://schemas.microsoft.com/office/powerpoint/2010/main" val="3317922667"/>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fade">
                                      <p:cBhvr>
                                        <p:cTn id="7" dur="1000"/>
                                        <p:tgtEl>
                                          <p:spTgt spid="20"/>
                                        </p:tgtEl>
                                      </p:cBhvr>
                                    </p:animEffect>
                                    <p:anim calcmode="lin" valueType="num">
                                      <p:cBhvr>
                                        <p:cTn id="8" dur="1000" fill="hold"/>
                                        <p:tgtEl>
                                          <p:spTgt spid="20"/>
                                        </p:tgtEl>
                                        <p:attrNameLst>
                                          <p:attrName>ppt_x</p:attrName>
                                        </p:attrNameLst>
                                      </p:cBhvr>
                                      <p:tavLst>
                                        <p:tav tm="0">
                                          <p:val>
                                            <p:strVal val="#ppt_x"/>
                                          </p:val>
                                        </p:tav>
                                        <p:tav tm="100000">
                                          <p:val>
                                            <p:strVal val="#ppt_x"/>
                                          </p:val>
                                        </p:tav>
                                      </p:tavLst>
                                    </p:anim>
                                    <p:anim calcmode="lin" valueType="num">
                                      <p:cBhvr>
                                        <p:cTn id="9"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8" fill="hold" grpId="0" nodeType="clickEffect">
                                  <p:stCondLst>
                                    <p:cond delay="0"/>
                                  </p:stCondLst>
                                  <p:childTnLst>
                                    <p:set>
                                      <p:cBhvr>
                                        <p:cTn id="13" dur="1" fill="hold">
                                          <p:stCondLst>
                                            <p:cond delay="0"/>
                                          </p:stCondLst>
                                        </p:cTn>
                                        <p:tgtEl>
                                          <p:spTgt spid="19">
                                            <p:txEl>
                                              <p:pRg st="0" end="0"/>
                                            </p:txEl>
                                          </p:spTgt>
                                        </p:tgtEl>
                                        <p:attrNameLst>
                                          <p:attrName>style.visibility</p:attrName>
                                        </p:attrNameLst>
                                      </p:cBhvr>
                                      <p:to>
                                        <p:strVal val="visible"/>
                                      </p:to>
                                    </p:set>
                                    <p:animEffect transition="in" filter="wipe(left)">
                                      <p:cBhvr>
                                        <p:cTn id="14" dur="750"/>
                                        <p:tgtEl>
                                          <p:spTgt spid="19">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8" fill="hold" grpId="0" nodeType="clickEffect">
                                  <p:stCondLst>
                                    <p:cond delay="0"/>
                                  </p:stCondLst>
                                  <p:childTnLst>
                                    <p:set>
                                      <p:cBhvr>
                                        <p:cTn id="18" dur="1" fill="hold">
                                          <p:stCondLst>
                                            <p:cond delay="0"/>
                                          </p:stCondLst>
                                        </p:cTn>
                                        <p:tgtEl>
                                          <p:spTgt spid="19">
                                            <p:txEl>
                                              <p:pRg st="1" end="1"/>
                                            </p:txEl>
                                          </p:spTgt>
                                        </p:tgtEl>
                                        <p:attrNameLst>
                                          <p:attrName>style.visibility</p:attrName>
                                        </p:attrNameLst>
                                      </p:cBhvr>
                                      <p:to>
                                        <p:strVal val="visible"/>
                                      </p:to>
                                    </p:set>
                                    <p:animEffect transition="in" filter="wipe(left)">
                                      <p:cBhvr>
                                        <p:cTn id="19" dur="750"/>
                                        <p:tgtEl>
                                          <p:spTgt spid="19">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build="p"/>
      <p:bldP spid="20"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 name="图片 28">
            <a:extLst>
              <a:ext uri="{FF2B5EF4-FFF2-40B4-BE49-F238E27FC236}">
                <a16:creationId xmlns:a16="http://schemas.microsoft.com/office/drawing/2014/main" xmlns="" id="{41AEB96B-F885-4C3A-B20F-9474A2DF9E5E}"/>
              </a:ext>
            </a:extLst>
          </p:cNvPr>
          <p:cNvPicPr>
            <a:picLocks noChangeAspect="1"/>
          </p:cNvPicPr>
          <p:nvPr/>
        </p:nvPicPr>
        <p:blipFill>
          <a:blip r:embed="rId4"/>
          <a:stretch>
            <a:fillRect/>
          </a:stretch>
        </p:blipFill>
        <p:spPr>
          <a:xfrm>
            <a:off x="-396" y="-985"/>
            <a:ext cx="9144793" cy="5145470"/>
          </a:xfrm>
          <a:prstGeom prst="rect">
            <a:avLst/>
          </a:prstGeom>
        </p:spPr>
      </p:pic>
      <p:pic>
        <p:nvPicPr>
          <p:cNvPr id="30" name="图片 29">
            <a:extLst>
              <a:ext uri="{FF2B5EF4-FFF2-40B4-BE49-F238E27FC236}">
                <a16:creationId xmlns:a16="http://schemas.microsoft.com/office/drawing/2014/main" xmlns="" id="{3ED967E4-7167-4508-8A73-E34528D338C4}"/>
              </a:ext>
            </a:extLst>
          </p:cNvPr>
          <p:cNvPicPr>
            <a:picLocks noChangeAspect="1"/>
          </p:cNvPicPr>
          <p:nvPr/>
        </p:nvPicPr>
        <p:blipFill>
          <a:blip r:embed="rId5"/>
          <a:stretch>
            <a:fillRect/>
          </a:stretch>
        </p:blipFill>
        <p:spPr>
          <a:xfrm>
            <a:off x="-133896" y="-177034"/>
            <a:ext cx="9522777" cy="5145470"/>
          </a:xfrm>
          <a:prstGeom prst="rect">
            <a:avLst/>
          </a:prstGeom>
        </p:spPr>
      </p:pic>
      <p:sp>
        <p:nvSpPr>
          <p:cNvPr id="13" name="PA_文本框 12">
            <a:extLst>
              <a:ext uri="{FF2B5EF4-FFF2-40B4-BE49-F238E27FC236}">
                <a16:creationId xmlns:a16="http://schemas.microsoft.com/office/drawing/2014/main" xmlns="" id="{328677EE-2547-4A0B-8E14-AE84E7AFE50C}"/>
              </a:ext>
            </a:extLst>
          </p:cNvPr>
          <p:cNvSpPr txBox="1"/>
          <p:nvPr>
            <p:custDataLst>
              <p:tags r:id="rId1"/>
            </p:custDataLst>
          </p:nvPr>
        </p:nvSpPr>
        <p:spPr>
          <a:xfrm>
            <a:off x="1553887" y="1413650"/>
            <a:ext cx="6782906" cy="1200329"/>
          </a:xfrm>
          <a:prstGeom prst="rect">
            <a:avLst/>
          </a:prstGeom>
          <a:noFill/>
        </p:spPr>
        <p:txBody>
          <a:bodyPr wrap="square" rtlCol="0">
            <a:spAutoFit/>
          </a:bodyPr>
          <a:lstStyle/>
          <a:p>
            <a:pPr algn="ctr"/>
            <a:r>
              <a:rPr lang="en-US" altLang="zh-CN" sz="7200" dirty="0">
                <a:ln>
                  <a:solidFill>
                    <a:schemeClr val="bg1"/>
                  </a:solidFill>
                </a:ln>
                <a:solidFill>
                  <a:srgbClr val="343942"/>
                </a:solidFill>
                <a:latin typeface="UTM Ambrose" pitchFamily="18" charset="0"/>
                <a:ea typeface="字魂36号-正文宋楷" panose="02000000000000000000" pitchFamily="2" charset="-122"/>
                <a:cs typeface="方正光辉特粗简体" panose="03000509000000000000" pitchFamily="65" charset="-122"/>
              </a:rPr>
              <a:t>Thank you!</a:t>
            </a:r>
            <a:endParaRPr lang="zh-CN" altLang="en-US" sz="7200" dirty="0">
              <a:ln>
                <a:solidFill>
                  <a:schemeClr val="bg1"/>
                </a:solidFill>
              </a:ln>
              <a:solidFill>
                <a:srgbClr val="343942"/>
              </a:solidFill>
              <a:latin typeface="UTM Ambrose" pitchFamily="18" charset="0"/>
              <a:ea typeface="字魂36号-正文宋楷" panose="02000000000000000000" pitchFamily="2" charset="-122"/>
              <a:cs typeface="方正光辉特粗简体" panose="03000509000000000000" pitchFamily="65" charset="-122"/>
            </a:endParaRPr>
          </a:p>
        </p:txBody>
      </p:sp>
      <p:pic>
        <p:nvPicPr>
          <p:cNvPr id="31" name="图片 30">
            <a:extLst>
              <a:ext uri="{FF2B5EF4-FFF2-40B4-BE49-F238E27FC236}">
                <a16:creationId xmlns:a16="http://schemas.microsoft.com/office/drawing/2014/main" xmlns="" id="{1D6190F0-861A-47FE-A11E-58F7D9C1A27C}"/>
              </a:ext>
            </a:extLst>
          </p:cNvPr>
          <p:cNvPicPr>
            <a:picLocks noChangeAspect="1"/>
          </p:cNvPicPr>
          <p:nvPr/>
        </p:nvPicPr>
        <p:blipFill>
          <a:blip r:embed="rId6"/>
          <a:stretch>
            <a:fillRect/>
          </a:stretch>
        </p:blipFill>
        <p:spPr>
          <a:xfrm>
            <a:off x="3584363" y="3110205"/>
            <a:ext cx="1975275" cy="1975275"/>
          </a:xfrm>
          <a:prstGeom prst="rect">
            <a:avLst/>
          </a:prstGeom>
        </p:spPr>
      </p:pic>
      <p:pic>
        <p:nvPicPr>
          <p:cNvPr id="4" name="图片 3">
            <a:extLst>
              <a:ext uri="{FF2B5EF4-FFF2-40B4-BE49-F238E27FC236}">
                <a16:creationId xmlns:a16="http://schemas.microsoft.com/office/drawing/2014/main" xmlns="" id="{83207218-B70D-4AD0-8A84-BE18B8F6A1BF}"/>
              </a:ext>
            </a:extLst>
          </p:cNvPr>
          <p:cNvPicPr>
            <a:picLocks noChangeAspect="1"/>
          </p:cNvPicPr>
          <p:nvPr/>
        </p:nvPicPr>
        <p:blipFill>
          <a:blip r:embed="rId7"/>
          <a:stretch>
            <a:fillRect/>
          </a:stretch>
        </p:blipFill>
        <p:spPr>
          <a:xfrm>
            <a:off x="4792839" y="644046"/>
            <a:ext cx="1028687" cy="384142"/>
          </a:xfrm>
          <a:prstGeom prst="rect">
            <a:avLst/>
          </a:prstGeom>
        </p:spPr>
      </p:pic>
      <p:pic>
        <p:nvPicPr>
          <p:cNvPr id="5" name="图片 4">
            <a:extLst>
              <a:ext uri="{FF2B5EF4-FFF2-40B4-BE49-F238E27FC236}">
                <a16:creationId xmlns:a16="http://schemas.microsoft.com/office/drawing/2014/main" xmlns="" id="{229E0A2F-5F94-4384-9A1C-EFE4A1A1D0DF}"/>
              </a:ext>
            </a:extLst>
          </p:cNvPr>
          <p:cNvPicPr>
            <a:picLocks noChangeAspect="1"/>
          </p:cNvPicPr>
          <p:nvPr/>
        </p:nvPicPr>
        <p:blipFill>
          <a:blip r:embed="rId8"/>
          <a:stretch>
            <a:fillRect/>
          </a:stretch>
        </p:blipFill>
        <p:spPr>
          <a:xfrm rot="21056238">
            <a:off x="8230717" y="405838"/>
            <a:ext cx="1827360" cy="750480"/>
          </a:xfrm>
          <a:prstGeom prst="rect">
            <a:avLst/>
          </a:prstGeom>
        </p:spPr>
      </p:pic>
      <p:pic>
        <p:nvPicPr>
          <p:cNvPr id="7" name="图形 6">
            <a:extLst>
              <a:ext uri="{FF2B5EF4-FFF2-40B4-BE49-F238E27FC236}">
                <a16:creationId xmlns:a16="http://schemas.microsoft.com/office/drawing/2014/main" xmlns="" id="{E1B0062C-E73C-4430-B5EF-966502526CEC}"/>
              </a:ext>
            </a:extLst>
          </p:cNvPr>
          <p:cNvPicPr>
            <a:picLocks noChangeAspect="1"/>
          </p:cNvPicPr>
          <p:nvPr/>
        </p:nvPicPr>
        <p:blipFill>
          <a:blip r:embed="rId9">
            <a:extLst>
              <a:ext uri="{96DAC541-7B7A-43D3-8B79-37D633B846F1}">
                <asvg:svgBlip xmlns:asvg="http://schemas.microsoft.com/office/drawing/2016/SVG/main" xmlns="" r:embed="rId10"/>
              </a:ext>
            </a:extLst>
          </a:blip>
          <a:stretch>
            <a:fillRect/>
          </a:stretch>
        </p:blipFill>
        <p:spPr>
          <a:xfrm>
            <a:off x="6935540" y="148745"/>
            <a:ext cx="1133475" cy="495300"/>
          </a:xfrm>
          <a:prstGeom prst="rect">
            <a:avLst/>
          </a:prstGeom>
        </p:spPr>
      </p:pic>
      <p:pic>
        <p:nvPicPr>
          <p:cNvPr id="8" name="图形 7">
            <a:extLst>
              <a:ext uri="{FF2B5EF4-FFF2-40B4-BE49-F238E27FC236}">
                <a16:creationId xmlns:a16="http://schemas.microsoft.com/office/drawing/2014/main" xmlns="" id="{C55AD77B-02BB-4E24-ABAE-9CAB1BF667FF}"/>
              </a:ext>
            </a:extLst>
          </p:cNvPr>
          <p:cNvPicPr>
            <a:picLocks noChangeAspect="1"/>
          </p:cNvPicPr>
          <p:nvPr/>
        </p:nvPicPr>
        <p:blipFill>
          <a:blip r:embed="rId11">
            <a:extLst>
              <a:ext uri="{96DAC541-7B7A-43D3-8B79-37D633B846F1}">
                <asvg:svgBlip xmlns:asvg="http://schemas.microsoft.com/office/drawing/2016/SVG/main" xmlns="" r:embed="rId12"/>
              </a:ext>
            </a:extLst>
          </a:blip>
          <a:stretch>
            <a:fillRect/>
          </a:stretch>
        </p:blipFill>
        <p:spPr>
          <a:xfrm rot="476117">
            <a:off x="-1027346" y="622108"/>
            <a:ext cx="2447925" cy="1019175"/>
          </a:xfrm>
          <a:prstGeom prst="rect">
            <a:avLst/>
          </a:prstGeom>
        </p:spPr>
      </p:pic>
      <p:pic>
        <p:nvPicPr>
          <p:cNvPr id="9" name="图片 8">
            <a:extLst>
              <a:ext uri="{FF2B5EF4-FFF2-40B4-BE49-F238E27FC236}">
                <a16:creationId xmlns:a16="http://schemas.microsoft.com/office/drawing/2014/main" xmlns="" id="{0E0441A6-0F67-4E92-91BC-D3047A76A194}"/>
              </a:ext>
            </a:extLst>
          </p:cNvPr>
          <p:cNvPicPr>
            <a:picLocks noChangeAspect="1"/>
          </p:cNvPicPr>
          <p:nvPr/>
        </p:nvPicPr>
        <p:blipFill>
          <a:blip r:embed="rId13"/>
          <a:stretch>
            <a:fillRect/>
          </a:stretch>
        </p:blipFill>
        <p:spPr>
          <a:xfrm rot="759396">
            <a:off x="429693" y="1749029"/>
            <a:ext cx="1079290" cy="529573"/>
          </a:xfrm>
          <a:prstGeom prst="rect">
            <a:avLst/>
          </a:prstGeom>
        </p:spPr>
      </p:pic>
      <p:pic>
        <p:nvPicPr>
          <p:cNvPr id="19" name="图片 18">
            <a:extLst>
              <a:ext uri="{FF2B5EF4-FFF2-40B4-BE49-F238E27FC236}">
                <a16:creationId xmlns:a16="http://schemas.microsoft.com/office/drawing/2014/main" xmlns="" id="{47093C2F-0B57-41DD-9FA1-78E02AD236A3}"/>
              </a:ext>
            </a:extLst>
          </p:cNvPr>
          <p:cNvPicPr>
            <a:picLocks noChangeAspect="1"/>
          </p:cNvPicPr>
          <p:nvPr/>
        </p:nvPicPr>
        <p:blipFill>
          <a:blip r:embed="rId14"/>
          <a:stretch>
            <a:fillRect/>
          </a:stretch>
        </p:blipFill>
        <p:spPr>
          <a:xfrm>
            <a:off x="-1420888" y="2713711"/>
            <a:ext cx="11985775" cy="3816427"/>
          </a:xfrm>
          <a:prstGeom prst="rect">
            <a:avLst/>
          </a:prstGeom>
        </p:spPr>
      </p:pic>
      <p:pic>
        <p:nvPicPr>
          <p:cNvPr id="20" name="图片 19">
            <a:extLst>
              <a:ext uri="{FF2B5EF4-FFF2-40B4-BE49-F238E27FC236}">
                <a16:creationId xmlns:a16="http://schemas.microsoft.com/office/drawing/2014/main" xmlns="" id="{D3E3F825-F71C-4BBD-B1A0-764DC738B2EC}"/>
              </a:ext>
            </a:extLst>
          </p:cNvPr>
          <p:cNvPicPr>
            <a:picLocks noChangeAspect="1"/>
          </p:cNvPicPr>
          <p:nvPr/>
        </p:nvPicPr>
        <p:blipFill>
          <a:blip r:embed="rId15"/>
          <a:stretch>
            <a:fillRect/>
          </a:stretch>
        </p:blipFill>
        <p:spPr>
          <a:xfrm>
            <a:off x="-58313" y="2113688"/>
            <a:ext cx="9260627" cy="4291956"/>
          </a:xfrm>
          <a:prstGeom prst="rect">
            <a:avLst/>
          </a:prstGeom>
        </p:spPr>
      </p:pic>
      <p:grpSp>
        <p:nvGrpSpPr>
          <p:cNvPr id="21" name="组合 20">
            <a:extLst>
              <a:ext uri="{FF2B5EF4-FFF2-40B4-BE49-F238E27FC236}">
                <a16:creationId xmlns:a16="http://schemas.microsoft.com/office/drawing/2014/main" xmlns="" id="{40D34A5B-EEEA-4446-A31B-90882EC5F64D}"/>
              </a:ext>
            </a:extLst>
          </p:cNvPr>
          <p:cNvGrpSpPr/>
          <p:nvPr/>
        </p:nvGrpSpPr>
        <p:grpSpPr>
          <a:xfrm>
            <a:off x="-116230" y="4433394"/>
            <a:ext cx="9376461" cy="1536325"/>
            <a:chOff x="-116230" y="4433394"/>
            <a:chExt cx="9376461" cy="1536325"/>
          </a:xfrm>
        </p:grpSpPr>
        <p:pic>
          <p:nvPicPr>
            <p:cNvPr id="22" name="图片 21">
              <a:extLst>
                <a:ext uri="{FF2B5EF4-FFF2-40B4-BE49-F238E27FC236}">
                  <a16:creationId xmlns:a16="http://schemas.microsoft.com/office/drawing/2014/main" xmlns="" id="{B63E4E55-3C86-4174-A16E-4913C1AC5B14}"/>
                </a:ext>
              </a:extLst>
            </p:cNvPr>
            <p:cNvPicPr>
              <a:picLocks noChangeAspect="1"/>
            </p:cNvPicPr>
            <p:nvPr/>
          </p:nvPicPr>
          <p:blipFill>
            <a:blip r:embed="rId16"/>
            <a:stretch>
              <a:fillRect/>
            </a:stretch>
          </p:blipFill>
          <p:spPr>
            <a:xfrm>
              <a:off x="1024206" y="4639575"/>
              <a:ext cx="4889416" cy="774259"/>
            </a:xfrm>
            <a:prstGeom prst="rect">
              <a:avLst/>
            </a:prstGeom>
          </p:spPr>
        </p:pic>
        <p:pic>
          <p:nvPicPr>
            <p:cNvPr id="23" name="图片 22">
              <a:extLst>
                <a:ext uri="{FF2B5EF4-FFF2-40B4-BE49-F238E27FC236}">
                  <a16:creationId xmlns:a16="http://schemas.microsoft.com/office/drawing/2014/main" xmlns="" id="{83FB3F79-19C0-473B-9AA2-8E4C0C425877}"/>
                </a:ext>
              </a:extLst>
            </p:cNvPr>
            <p:cNvPicPr>
              <a:picLocks noChangeAspect="1"/>
            </p:cNvPicPr>
            <p:nvPr/>
          </p:nvPicPr>
          <p:blipFill>
            <a:blip r:embed="rId17"/>
            <a:stretch>
              <a:fillRect/>
            </a:stretch>
          </p:blipFill>
          <p:spPr>
            <a:xfrm>
              <a:off x="-116230" y="4433394"/>
              <a:ext cx="9376461" cy="1536325"/>
            </a:xfrm>
            <a:prstGeom prst="rect">
              <a:avLst/>
            </a:prstGeom>
          </p:spPr>
        </p:pic>
      </p:grpSp>
    </p:spTree>
    <p:extLst>
      <p:ext uri="{BB962C8B-B14F-4D97-AF65-F5344CB8AC3E}">
        <p14:creationId xmlns:p14="http://schemas.microsoft.com/office/powerpoint/2010/main" val="1950955982"/>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fade">
                                      <p:cBhvr>
                                        <p:cTn id="7" dur="1000"/>
                                        <p:tgtEl>
                                          <p:spTgt spid="19"/>
                                        </p:tgtEl>
                                      </p:cBhvr>
                                    </p:animEffect>
                                    <p:anim calcmode="lin" valueType="num">
                                      <p:cBhvr>
                                        <p:cTn id="8" dur="1000" fill="hold"/>
                                        <p:tgtEl>
                                          <p:spTgt spid="19"/>
                                        </p:tgtEl>
                                        <p:attrNameLst>
                                          <p:attrName>ppt_x</p:attrName>
                                        </p:attrNameLst>
                                      </p:cBhvr>
                                      <p:tavLst>
                                        <p:tav tm="0">
                                          <p:val>
                                            <p:strVal val="#ppt_x"/>
                                          </p:val>
                                        </p:tav>
                                        <p:tav tm="100000">
                                          <p:val>
                                            <p:strVal val="#ppt_x"/>
                                          </p:val>
                                        </p:tav>
                                      </p:tavLst>
                                    </p:anim>
                                    <p:anim calcmode="lin" valueType="num">
                                      <p:cBhvr>
                                        <p:cTn id="9" dur="1000" fill="hold"/>
                                        <p:tgtEl>
                                          <p:spTgt spid="19"/>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20"/>
                                        </p:tgtEl>
                                        <p:attrNameLst>
                                          <p:attrName>style.visibility</p:attrName>
                                        </p:attrNameLst>
                                      </p:cBhvr>
                                      <p:to>
                                        <p:strVal val="visible"/>
                                      </p:to>
                                    </p:set>
                                    <p:animEffect transition="in" filter="fade">
                                      <p:cBhvr>
                                        <p:cTn id="12" dur="1000"/>
                                        <p:tgtEl>
                                          <p:spTgt spid="20"/>
                                        </p:tgtEl>
                                      </p:cBhvr>
                                    </p:animEffect>
                                    <p:anim calcmode="lin" valueType="num">
                                      <p:cBhvr>
                                        <p:cTn id="13" dur="1000" fill="hold"/>
                                        <p:tgtEl>
                                          <p:spTgt spid="20"/>
                                        </p:tgtEl>
                                        <p:attrNameLst>
                                          <p:attrName>ppt_x</p:attrName>
                                        </p:attrNameLst>
                                      </p:cBhvr>
                                      <p:tavLst>
                                        <p:tav tm="0">
                                          <p:val>
                                            <p:strVal val="#ppt_x"/>
                                          </p:val>
                                        </p:tav>
                                        <p:tav tm="100000">
                                          <p:val>
                                            <p:strVal val="#ppt_x"/>
                                          </p:val>
                                        </p:tav>
                                      </p:tavLst>
                                    </p:anim>
                                    <p:anim calcmode="lin" valueType="num">
                                      <p:cBhvr>
                                        <p:cTn id="14" dur="1000" fill="hold"/>
                                        <p:tgtEl>
                                          <p:spTgt spid="20"/>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21"/>
                                        </p:tgtEl>
                                        <p:attrNameLst>
                                          <p:attrName>style.visibility</p:attrName>
                                        </p:attrNameLst>
                                      </p:cBhvr>
                                      <p:to>
                                        <p:strVal val="visible"/>
                                      </p:to>
                                    </p:set>
                                    <p:animEffect transition="in" filter="fade">
                                      <p:cBhvr>
                                        <p:cTn id="17" dur="1000"/>
                                        <p:tgtEl>
                                          <p:spTgt spid="21"/>
                                        </p:tgtEl>
                                      </p:cBhvr>
                                    </p:animEffect>
                                    <p:anim calcmode="lin" valueType="num">
                                      <p:cBhvr>
                                        <p:cTn id="18" dur="1000" fill="hold"/>
                                        <p:tgtEl>
                                          <p:spTgt spid="21"/>
                                        </p:tgtEl>
                                        <p:attrNameLst>
                                          <p:attrName>ppt_x</p:attrName>
                                        </p:attrNameLst>
                                      </p:cBhvr>
                                      <p:tavLst>
                                        <p:tav tm="0">
                                          <p:val>
                                            <p:strVal val="#ppt_x"/>
                                          </p:val>
                                        </p:tav>
                                        <p:tav tm="100000">
                                          <p:val>
                                            <p:strVal val="#ppt_x"/>
                                          </p:val>
                                        </p:tav>
                                      </p:tavLst>
                                    </p:anim>
                                    <p:anim calcmode="lin" valueType="num">
                                      <p:cBhvr>
                                        <p:cTn id="19" dur="1000" fill="hold"/>
                                        <p:tgtEl>
                                          <p:spTgt spid="21"/>
                                        </p:tgtEl>
                                        <p:attrNameLst>
                                          <p:attrName>ppt_y</p:attrName>
                                        </p:attrNameLst>
                                      </p:cBhvr>
                                      <p:tavLst>
                                        <p:tav tm="0">
                                          <p:val>
                                            <p:strVal val="#ppt_y+.1"/>
                                          </p:val>
                                        </p:tav>
                                        <p:tav tm="100000">
                                          <p:val>
                                            <p:strVal val="#ppt_y"/>
                                          </p:val>
                                        </p:tav>
                                      </p:tavLst>
                                    </p:anim>
                                  </p:childTnLst>
                                </p:cTn>
                              </p:par>
                            </p:childTnLst>
                          </p:cTn>
                        </p:par>
                        <p:par>
                          <p:cTn id="20" fill="hold">
                            <p:stCondLst>
                              <p:cond delay="1000"/>
                            </p:stCondLst>
                            <p:childTnLst>
                              <p:par>
                                <p:cTn id="21" presetID="2" presetClass="entr" presetSubtype="4" fill="hold" nodeType="afterEffect">
                                  <p:stCondLst>
                                    <p:cond delay="0"/>
                                  </p:stCondLst>
                                  <p:childTnLst>
                                    <p:set>
                                      <p:cBhvr>
                                        <p:cTn id="22" dur="1" fill="hold">
                                          <p:stCondLst>
                                            <p:cond delay="0"/>
                                          </p:stCondLst>
                                        </p:cTn>
                                        <p:tgtEl>
                                          <p:spTgt spid="31"/>
                                        </p:tgtEl>
                                        <p:attrNameLst>
                                          <p:attrName>style.visibility</p:attrName>
                                        </p:attrNameLst>
                                      </p:cBhvr>
                                      <p:to>
                                        <p:strVal val="visible"/>
                                      </p:to>
                                    </p:set>
                                    <p:anim calcmode="lin" valueType="num">
                                      <p:cBhvr additive="base">
                                        <p:cTn id="23" dur="750" fill="hold"/>
                                        <p:tgtEl>
                                          <p:spTgt spid="31"/>
                                        </p:tgtEl>
                                        <p:attrNameLst>
                                          <p:attrName>ppt_x</p:attrName>
                                        </p:attrNameLst>
                                      </p:cBhvr>
                                      <p:tavLst>
                                        <p:tav tm="0">
                                          <p:val>
                                            <p:strVal val="#ppt_x"/>
                                          </p:val>
                                        </p:tav>
                                        <p:tav tm="100000">
                                          <p:val>
                                            <p:strVal val="#ppt_x"/>
                                          </p:val>
                                        </p:tav>
                                      </p:tavLst>
                                    </p:anim>
                                    <p:anim calcmode="lin" valueType="num">
                                      <p:cBhvr additive="base">
                                        <p:cTn id="24" dur="750" fill="hold"/>
                                        <p:tgtEl>
                                          <p:spTgt spid="31"/>
                                        </p:tgtEl>
                                        <p:attrNameLst>
                                          <p:attrName>ppt_y</p:attrName>
                                        </p:attrNameLst>
                                      </p:cBhvr>
                                      <p:tavLst>
                                        <p:tav tm="0">
                                          <p:val>
                                            <p:strVal val="1+#ppt_h/2"/>
                                          </p:val>
                                        </p:tav>
                                        <p:tav tm="100000">
                                          <p:val>
                                            <p:strVal val="#ppt_y"/>
                                          </p:val>
                                        </p:tav>
                                      </p:tavLst>
                                    </p:anim>
                                  </p:childTnLst>
                                </p:cTn>
                              </p:par>
                            </p:childTnLst>
                          </p:cTn>
                        </p:par>
                        <p:par>
                          <p:cTn id="25" fill="hold">
                            <p:stCondLst>
                              <p:cond delay="1750"/>
                            </p:stCondLst>
                            <p:childTnLst>
                              <p:par>
                                <p:cTn id="26" presetID="22" presetClass="entr" presetSubtype="4" fill="hold" nodeType="afterEffect">
                                  <p:stCondLst>
                                    <p:cond delay="0"/>
                                  </p:stCondLst>
                                  <p:childTnLst>
                                    <p:set>
                                      <p:cBhvr>
                                        <p:cTn id="27" dur="1" fill="hold">
                                          <p:stCondLst>
                                            <p:cond delay="0"/>
                                          </p:stCondLst>
                                        </p:cTn>
                                        <p:tgtEl>
                                          <p:spTgt spid="30"/>
                                        </p:tgtEl>
                                        <p:attrNameLst>
                                          <p:attrName>style.visibility</p:attrName>
                                        </p:attrNameLst>
                                      </p:cBhvr>
                                      <p:to>
                                        <p:strVal val="visible"/>
                                      </p:to>
                                    </p:set>
                                    <p:animEffect transition="in" filter="wipe(down)">
                                      <p:cBhvr>
                                        <p:cTn id="28" dur="500"/>
                                        <p:tgtEl>
                                          <p:spTgt spid="30"/>
                                        </p:tgtEl>
                                      </p:cBhvr>
                                    </p:animEffect>
                                  </p:childTnLst>
                                </p:cTn>
                              </p:par>
                            </p:childTnLst>
                          </p:cTn>
                        </p:par>
                        <p:par>
                          <p:cTn id="29" fill="hold">
                            <p:stCondLst>
                              <p:cond delay="2250"/>
                            </p:stCondLst>
                            <p:childTnLst>
                              <p:par>
                                <p:cTn id="30" presetID="2" presetClass="entr" presetSubtype="8" fill="hold" nodeType="afterEffect">
                                  <p:stCondLst>
                                    <p:cond delay="0"/>
                                  </p:stCondLst>
                                  <p:childTnLst>
                                    <p:set>
                                      <p:cBhvr>
                                        <p:cTn id="31" dur="1" fill="hold">
                                          <p:stCondLst>
                                            <p:cond delay="0"/>
                                          </p:stCondLst>
                                        </p:cTn>
                                        <p:tgtEl>
                                          <p:spTgt spid="8"/>
                                        </p:tgtEl>
                                        <p:attrNameLst>
                                          <p:attrName>style.visibility</p:attrName>
                                        </p:attrNameLst>
                                      </p:cBhvr>
                                      <p:to>
                                        <p:strVal val="visible"/>
                                      </p:to>
                                    </p:set>
                                    <p:anim calcmode="lin" valueType="num">
                                      <p:cBhvr additive="base">
                                        <p:cTn id="32" dur="500" fill="hold"/>
                                        <p:tgtEl>
                                          <p:spTgt spid="8"/>
                                        </p:tgtEl>
                                        <p:attrNameLst>
                                          <p:attrName>ppt_x</p:attrName>
                                        </p:attrNameLst>
                                      </p:cBhvr>
                                      <p:tavLst>
                                        <p:tav tm="0">
                                          <p:val>
                                            <p:strVal val="0-#ppt_w/2"/>
                                          </p:val>
                                        </p:tav>
                                        <p:tav tm="100000">
                                          <p:val>
                                            <p:strVal val="#ppt_x"/>
                                          </p:val>
                                        </p:tav>
                                      </p:tavLst>
                                    </p:anim>
                                    <p:anim calcmode="lin" valueType="num">
                                      <p:cBhvr additive="base">
                                        <p:cTn id="33" dur="500" fill="hold"/>
                                        <p:tgtEl>
                                          <p:spTgt spid="8"/>
                                        </p:tgtEl>
                                        <p:attrNameLst>
                                          <p:attrName>ppt_y</p:attrName>
                                        </p:attrNameLst>
                                      </p:cBhvr>
                                      <p:tavLst>
                                        <p:tav tm="0">
                                          <p:val>
                                            <p:strVal val="#ppt_y"/>
                                          </p:val>
                                        </p:tav>
                                        <p:tav tm="100000">
                                          <p:val>
                                            <p:strVal val="#ppt_y"/>
                                          </p:val>
                                        </p:tav>
                                      </p:tavLst>
                                    </p:anim>
                                  </p:childTnLst>
                                </p:cTn>
                              </p:par>
                              <p:par>
                                <p:cTn id="34" presetID="2" presetClass="entr" presetSubtype="8" fill="hold" nodeType="withEffect">
                                  <p:stCondLst>
                                    <p:cond delay="250"/>
                                  </p:stCondLst>
                                  <p:childTnLst>
                                    <p:set>
                                      <p:cBhvr>
                                        <p:cTn id="35" dur="1" fill="hold">
                                          <p:stCondLst>
                                            <p:cond delay="0"/>
                                          </p:stCondLst>
                                        </p:cTn>
                                        <p:tgtEl>
                                          <p:spTgt spid="9"/>
                                        </p:tgtEl>
                                        <p:attrNameLst>
                                          <p:attrName>style.visibility</p:attrName>
                                        </p:attrNameLst>
                                      </p:cBhvr>
                                      <p:to>
                                        <p:strVal val="visible"/>
                                      </p:to>
                                    </p:set>
                                    <p:anim calcmode="lin" valueType="num">
                                      <p:cBhvr additive="base">
                                        <p:cTn id="36" dur="500" fill="hold"/>
                                        <p:tgtEl>
                                          <p:spTgt spid="9"/>
                                        </p:tgtEl>
                                        <p:attrNameLst>
                                          <p:attrName>ppt_x</p:attrName>
                                        </p:attrNameLst>
                                      </p:cBhvr>
                                      <p:tavLst>
                                        <p:tav tm="0">
                                          <p:val>
                                            <p:strVal val="0-#ppt_w/2"/>
                                          </p:val>
                                        </p:tav>
                                        <p:tav tm="100000">
                                          <p:val>
                                            <p:strVal val="#ppt_x"/>
                                          </p:val>
                                        </p:tav>
                                      </p:tavLst>
                                    </p:anim>
                                    <p:anim calcmode="lin" valueType="num">
                                      <p:cBhvr additive="base">
                                        <p:cTn id="37" dur="500" fill="hold"/>
                                        <p:tgtEl>
                                          <p:spTgt spid="9"/>
                                        </p:tgtEl>
                                        <p:attrNameLst>
                                          <p:attrName>ppt_y</p:attrName>
                                        </p:attrNameLst>
                                      </p:cBhvr>
                                      <p:tavLst>
                                        <p:tav tm="0">
                                          <p:val>
                                            <p:strVal val="#ppt_y"/>
                                          </p:val>
                                        </p:tav>
                                        <p:tav tm="100000">
                                          <p:val>
                                            <p:strVal val="#ppt_y"/>
                                          </p:val>
                                        </p:tav>
                                      </p:tavLst>
                                    </p:anim>
                                  </p:childTnLst>
                                </p:cTn>
                              </p:par>
                              <p:par>
                                <p:cTn id="38" presetID="2" presetClass="entr" presetSubtype="2" fill="hold" nodeType="withEffect">
                                  <p:stCondLst>
                                    <p:cond delay="250"/>
                                  </p:stCondLst>
                                  <p:childTnLst>
                                    <p:set>
                                      <p:cBhvr>
                                        <p:cTn id="39" dur="1" fill="hold">
                                          <p:stCondLst>
                                            <p:cond delay="0"/>
                                          </p:stCondLst>
                                        </p:cTn>
                                        <p:tgtEl>
                                          <p:spTgt spid="7"/>
                                        </p:tgtEl>
                                        <p:attrNameLst>
                                          <p:attrName>style.visibility</p:attrName>
                                        </p:attrNameLst>
                                      </p:cBhvr>
                                      <p:to>
                                        <p:strVal val="visible"/>
                                      </p:to>
                                    </p:set>
                                    <p:anim calcmode="lin" valueType="num">
                                      <p:cBhvr additive="base">
                                        <p:cTn id="40" dur="500" fill="hold"/>
                                        <p:tgtEl>
                                          <p:spTgt spid="7"/>
                                        </p:tgtEl>
                                        <p:attrNameLst>
                                          <p:attrName>ppt_x</p:attrName>
                                        </p:attrNameLst>
                                      </p:cBhvr>
                                      <p:tavLst>
                                        <p:tav tm="0">
                                          <p:val>
                                            <p:strVal val="1+#ppt_w/2"/>
                                          </p:val>
                                        </p:tav>
                                        <p:tav tm="100000">
                                          <p:val>
                                            <p:strVal val="#ppt_x"/>
                                          </p:val>
                                        </p:tav>
                                      </p:tavLst>
                                    </p:anim>
                                    <p:anim calcmode="lin" valueType="num">
                                      <p:cBhvr additive="base">
                                        <p:cTn id="41" dur="500" fill="hold"/>
                                        <p:tgtEl>
                                          <p:spTgt spid="7"/>
                                        </p:tgtEl>
                                        <p:attrNameLst>
                                          <p:attrName>ppt_y</p:attrName>
                                        </p:attrNameLst>
                                      </p:cBhvr>
                                      <p:tavLst>
                                        <p:tav tm="0">
                                          <p:val>
                                            <p:strVal val="#ppt_y"/>
                                          </p:val>
                                        </p:tav>
                                        <p:tav tm="100000">
                                          <p:val>
                                            <p:strVal val="#ppt_y"/>
                                          </p:val>
                                        </p:tav>
                                      </p:tavLst>
                                    </p:anim>
                                  </p:childTnLst>
                                </p:cTn>
                              </p:par>
                              <p:par>
                                <p:cTn id="42" presetID="2" presetClass="entr" presetSubtype="2" fill="hold" nodeType="withEffect">
                                  <p:stCondLst>
                                    <p:cond delay="0"/>
                                  </p:stCondLst>
                                  <p:childTnLst>
                                    <p:set>
                                      <p:cBhvr>
                                        <p:cTn id="43" dur="1" fill="hold">
                                          <p:stCondLst>
                                            <p:cond delay="0"/>
                                          </p:stCondLst>
                                        </p:cTn>
                                        <p:tgtEl>
                                          <p:spTgt spid="4"/>
                                        </p:tgtEl>
                                        <p:attrNameLst>
                                          <p:attrName>style.visibility</p:attrName>
                                        </p:attrNameLst>
                                      </p:cBhvr>
                                      <p:to>
                                        <p:strVal val="visible"/>
                                      </p:to>
                                    </p:set>
                                    <p:anim calcmode="lin" valueType="num">
                                      <p:cBhvr additive="base">
                                        <p:cTn id="44" dur="500" fill="hold"/>
                                        <p:tgtEl>
                                          <p:spTgt spid="4"/>
                                        </p:tgtEl>
                                        <p:attrNameLst>
                                          <p:attrName>ppt_x</p:attrName>
                                        </p:attrNameLst>
                                      </p:cBhvr>
                                      <p:tavLst>
                                        <p:tav tm="0">
                                          <p:val>
                                            <p:strVal val="1+#ppt_w/2"/>
                                          </p:val>
                                        </p:tav>
                                        <p:tav tm="100000">
                                          <p:val>
                                            <p:strVal val="#ppt_x"/>
                                          </p:val>
                                        </p:tav>
                                      </p:tavLst>
                                    </p:anim>
                                    <p:anim calcmode="lin" valueType="num">
                                      <p:cBhvr additive="base">
                                        <p:cTn id="45" dur="500" fill="hold"/>
                                        <p:tgtEl>
                                          <p:spTgt spid="4"/>
                                        </p:tgtEl>
                                        <p:attrNameLst>
                                          <p:attrName>ppt_y</p:attrName>
                                        </p:attrNameLst>
                                      </p:cBhvr>
                                      <p:tavLst>
                                        <p:tav tm="0">
                                          <p:val>
                                            <p:strVal val="#ppt_y"/>
                                          </p:val>
                                        </p:tav>
                                        <p:tav tm="100000">
                                          <p:val>
                                            <p:strVal val="#ppt_y"/>
                                          </p:val>
                                        </p:tav>
                                      </p:tavLst>
                                    </p:anim>
                                  </p:childTnLst>
                                </p:cTn>
                              </p:par>
                              <p:par>
                                <p:cTn id="46" presetID="2" presetClass="entr" presetSubtype="2" fill="hold" nodeType="withEffect">
                                  <p:stCondLst>
                                    <p:cond delay="250"/>
                                  </p:stCondLst>
                                  <p:childTnLst>
                                    <p:set>
                                      <p:cBhvr>
                                        <p:cTn id="47" dur="1" fill="hold">
                                          <p:stCondLst>
                                            <p:cond delay="0"/>
                                          </p:stCondLst>
                                        </p:cTn>
                                        <p:tgtEl>
                                          <p:spTgt spid="5"/>
                                        </p:tgtEl>
                                        <p:attrNameLst>
                                          <p:attrName>style.visibility</p:attrName>
                                        </p:attrNameLst>
                                      </p:cBhvr>
                                      <p:to>
                                        <p:strVal val="visible"/>
                                      </p:to>
                                    </p:set>
                                    <p:anim calcmode="lin" valueType="num">
                                      <p:cBhvr additive="base">
                                        <p:cTn id="48" dur="500" fill="hold"/>
                                        <p:tgtEl>
                                          <p:spTgt spid="5"/>
                                        </p:tgtEl>
                                        <p:attrNameLst>
                                          <p:attrName>ppt_x</p:attrName>
                                        </p:attrNameLst>
                                      </p:cBhvr>
                                      <p:tavLst>
                                        <p:tav tm="0">
                                          <p:val>
                                            <p:strVal val="1+#ppt_w/2"/>
                                          </p:val>
                                        </p:tav>
                                        <p:tav tm="100000">
                                          <p:val>
                                            <p:strVal val="#ppt_x"/>
                                          </p:val>
                                        </p:tav>
                                      </p:tavLst>
                                    </p:anim>
                                    <p:anim calcmode="lin" valueType="num">
                                      <p:cBhvr additive="base">
                                        <p:cTn id="49" dur="500" fill="hold"/>
                                        <p:tgtEl>
                                          <p:spTgt spid="5"/>
                                        </p:tgtEl>
                                        <p:attrNameLst>
                                          <p:attrName>ppt_y</p:attrName>
                                        </p:attrNameLst>
                                      </p:cBhvr>
                                      <p:tavLst>
                                        <p:tav tm="0">
                                          <p:val>
                                            <p:strVal val="#ppt_y"/>
                                          </p:val>
                                        </p:tav>
                                        <p:tav tm="100000">
                                          <p:val>
                                            <p:strVal val="#ppt_y"/>
                                          </p:val>
                                        </p:tav>
                                      </p:tavLst>
                                    </p:anim>
                                  </p:childTnLst>
                                </p:cTn>
                              </p:par>
                            </p:childTnLst>
                          </p:cTn>
                        </p:par>
                        <p:par>
                          <p:cTn id="50" fill="hold">
                            <p:stCondLst>
                              <p:cond delay="3000"/>
                            </p:stCondLst>
                            <p:childTnLst>
                              <p:par>
                                <p:cTn id="51" presetID="2" presetClass="entr" presetSubtype="2" fill="hold" grpId="0" nodeType="afterEffect">
                                  <p:stCondLst>
                                    <p:cond delay="0"/>
                                  </p:stCondLst>
                                  <p:iterate type="lt">
                                    <p:tmPct val="10000"/>
                                  </p:iterate>
                                  <p:childTnLst>
                                    <p:set>
                                      <p:cBhvr>
                                        <p:cTn id="52" dur="1" fill="hold">
                                          <p:stCondLst>
                                            <p:cond delay="0"/>
                                          </p:stCondLst>
                                        </p:cTn>
                                        <p:tgtEl>
                                          <p:spTgt spid="13"/>
                                        </p:tgtEl>
                                        <p:attrNameLst>
                                          <p:attrName>style.visibility</p:attrName>
                                        </p:attrNameLst>
                                      </p:cBhvr>
                                      <p:to>
                                        <p:strVal val="visible"/>
                                      </p:to>
                                    </p:set>
                                    <p:anim calcmode="lin" valueType="num">
                                      <p:cBhvr additive="base">
                                        <p:cTn id="53" dur="500" fill="hold"/>
                                        <p:tgtEl>
                                          <p:spTgt spid="13"/>
                                        </p:tgtEl>
                                        <p:attrNameLst>
                                          <p:attrName>ppt_x</p:attrName>
                                        </p:attrNameLst>
                                      </p:cBhvr>
                                      <p:tavLst>
                                        <p:tav tm="0">
                                          <p:val>
                                            <p:strVal val="1+#ppt_w/2"/>
                                          </p:val>
                                        </p:tav>
                                        <p:tav tm="100000">
                                          <p:val>
                                            <p:strVal val="#ppt_x"/>
                                          </p:val>
                                        </p:tav>
                                      </p:tavLst>
                                    </p:anim>
                                    <p:anim calcmode="lin" valueType="num">
                                      <p:cBhvr additive="base">
                                        <p:cTn id="54" dur="500" fill="hold"/>
                                        <p:tgtEl>
                                          <p:spTgt spid="1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图片 9">
            <a:extLst>
              <a:ext uri="{FF2B5EF4-FFF2-40B4-BE49-F238E27FC236}">
                <a16:creationId xmlns:a16="http://schemas.microsoft.com/office/drawing/2014/main" xmlns="" id="{4288C8DE-86BF-47DA-8AAD-483A3A21258F}"/>
              </a:ext>
            </a:extLst>
          </p:cNvPr>
          <p:cNvPicPr>
            <a:picLocks noChangeAspect="1"/>
          </p:cNvPicPr>
          <p:nvPr/>
        </p:nvPicPr>
        <p:blipFill>
          <a:blip r:embed="rId6"/>
          <a:stretch>
            <a:fillRect/>
          </a:stretch>
        </p:blipFill>
        <p:spPr>
          <a:xfrm>
            <a:off x="-79956" y="3641167"/>
            <a:ext cx="9376461" cy="1536325"/>
          </a:xfrm>
          <a:prstGeom prst="rect">
            <a:avLst/>
          </a:prstGeom>
        </p:spPr>
      </p:pic>
      <p:pic>
        <p:nvPicPr>
          <p:cNvPr id="1027" name="Picture 3">
            <a:hlinkClick r:id="rId7" action="ppaction://hlinksldjump"/>
          </p:cNvPr>
          <p:cNvPicPr>
            <a:picLocks noChangeAspect="1" noChangeArrowheads="1"/>
          </p:cNvPicPr>
          <p:nvPr/>
        </p:nvPicPr>
        <p:blipFill>
          <a:blip r:embed="rId8">
            <a:extLst>
              <a:ext uri="{BEBA8EAE-BF5A-486C-A8C5-ECC9F3942E4B}">
                <a14:imgProps xmlns:a14="http://schemas.microsoft.com/office/drawing/2010/main">
                  <a14:imgLayer r:embed="rId9">
                    <a14:imgEffect>
                      <a14:backgroundRemoval t="0" b="100000" l="246" r="100000">
                        <a14:backgroundMark x1="6634" y1="61653" x2="1720" y2="92231"/>
                      </a14:backgroundRemoval>
                    </a14:imgEffect>
                    <a14:imgEffect>
                      <a14:saturation sat="200000"/>
                    </a14:imgEffect>
                    <a14:imgEffect>
                      <a14:brightnessContrast bright="20000" contrast="-20000"/>
                    </a14:imgEffect>
                  </a14:imgLayer>
                </a14:imgProps>
              </a:ext>
              <a:ext uri="{28A0092B-C50C-407E-A947-70E740481C1C}">
                <a14:useLocalDpi xmlns:a14="http://schemas.microsoft.com/office/drawing/2010/main" val="0"/>
              </a:ext>
            </a:extLst>
          </a:blip>
          <a:stretch>
            <a:fillRect/>
          </a:stretch>
        </p:blipFill>
        <p:spPr bwMode="auto">
          <a:xfrm>
            <a:off x="2678929" y="906215"/>
            <a:ext cx="3600647" cy="42372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8" name="Picture 2">
            <a:hlinkClick r:id="rId10" action="ppaction://hlinksldjump"/>
          </p:cNvPr>
          <p:cNvPicPr>
            <a:picLocks noChangeAspect="1" noChangeArrowheads="1"/>
          </p:cNvPicPr>
          <p:nvPr/>
        </p:nvPicPr>
        <p:blipFill>
          <a:blip r:embed="rId11">
            <a:extLst>
              <a:ext uri="{28A0092B-C50C-407E-A947-70E740481C1C}">
                <a14:useLocalDpi xmlns:a14="http://schemas.microsoft.com/office/drawing/2010/main" val="0"/>
              </a:ext>
            </a:extLst>
          </a:blip>
          <a:stretch>
            <a:fillRect/>
          </a:stretch>
        </p:blipFill>
        <p:spPr bwMode="auto">
          <a:xfrm>
            <a:off x="590551" y="1595942"/>
            <a:ext cx="2247899" cy="26451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 name="Picture 2">
            <a:hlinkClick r:id="rId12" action="ppaction://hlinksldjump"/>
          </p:cNvPr>
          <p:cNvPicPr>
            <a:picLocks noChangeAspect="1" noChangeArrowheads="1"/>
          </p:cNvPicPr>
          <p:nvPr/>
        </p:nvPicPr>
        <p:blipFill>
          <a:blip r:embed="rId11">
            <a:extLst>
              <a:ext uri="{28A0092B-C50C-407E-A947-70E740481C1C}">
                <a14:useLocalDpi xmlns:a14="http://schemas.microsoft.com/office/drawing/2010/main" val="0"/>
              </a:ext>
            </a:extLst>
          </a:blip>
          <a:stretch>
            <a:fillRect/>
          </a:stretch>
        </p:blipFill>
        <p:spPr bwMode="auto">
          <a:xfrm>
            <a:off x="6519505" y="1372419"/>
            <a:ext cx="2002267" cy="2356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1" name="Picture 30">
            <a:hlinkClick r:id="rId13" action="ppaction://hlinksldjump"/>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3159408" y="1372418"/>
            <a:ext cx="3069714" cy="3612153"/>
          </a:xfrm>
          <a:prstGeom prst="rect">
            <a:avLst/>
          </a:prstGeom>
        </p:spPr>
      </p:pic>
      <p:grpSp>
        <p:nvGrpSpPr>
          <p:cNvPr id="3" name="Group 2"/>
          <p:cNvGrpSpPr/>
          <p:nvPr/>
        </p:nvGrpSpPr>
        <p:grpSpPr>
          <a:xfrm>
            <a:off x="2397349" y="-43352"/>
            <a:ext cx="4729139" cy="1415771"/>
            <a:chOff x="3196465" y="-57802"/>
            <a:chExt cx="6305519" cy="1887695"/>
          </a:xfrm>
        </p:grpSpPr>
        <p:pic>
          <p:nvPicPr>
            <p:cNvPr id="32" name="Picture 6"/>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xmlns="" r:embed="rId15"/>
                </a:ext>
              </a:extLst>
            </a:blip>
            <a:srcRect/>
            <a:stretch>
              <a:fillRect/>
            </a:stretch>
          </p:blipFill>
          <p:spPr>
            <a:xfrm>
              <a:off x="3196465" y="0"/>
              <a:ext cx="6305519" cy="1752600"/>
            </a:xfrm>
            <a:prstGeom prst="rect">
              <a:avLst/>
            </a:prstGeom>
          </p:spPr>
        </p:pic>
        <p:sp>
          <p:nvSpPr>
            <p:cNvPr id="2" name="Rectangle 1"/>
            <p:cNvSpPr/>
            <p:nvPr/>
          </p:nvSpPr>
          <p:spPr>
            <a:xfrm>
              <a:off x="4003509" y="-57802"/>
              <a:ext cx="4527736" cy="1887695"/>
            </a:xfrm>
            <a:prstGeom prst="rect">
              <a:avLst/>
            </a:prstGeom>
            <a:noFill/>
          </p:spPr>
          <p:txBody>
            <a:bodyPr wrap="none" lIns="91440" tIns="45720" rIns="91440" bIns="45720">
              <a:spAutoFit/>
            </a:bodyPr>
            <a:lstStyle/>
            <a:p>
              <a:pPr algn="ctr"/>
              <a:r>
                <a:rPr lang="en-US" sz="8600" b="1" dirty="0" err="1">
                  <a:ln w="10541" cmpd="sng">
                    <a:solidFill>
                      <a:schemeClr val="accent1">
                        <a:shade val="88000"/>
                        <a:satMod val="110000"/>
                      </a:schemeClr>
                    </a:solidFill>
                    <a:prstDash val="solid"/>
                  </a:ln>
                  <a:solidFill>
                    <a:srgbClr val="00B0F0"/>
                  </a:solidFill>
                  <a:effectLst>
                    <a:outerShdw blurRad="38100" dist="38100" dir="2700000" algn="tl">
                      <a:srgbClr val="000000">
                        <a:alpha val="43137"/>
                      </a:srgbClr>
                    </a:outerShdw>
                  </a:effectLst>
                  <a:latin typeface="UTM LinotypeZapfino KT" pitchFamily="18" charset="0"/>
                </a:rPr>
                <a:t>Người</a:t>
              </a:r>
              <a:r>
                <a:rPr lang="en-US" sz="8600" b="1" dirty="0">
                  <a:ln w="10541" cmpd="sng">
                    <a:solidFill>
                      <a:schemeClr val="accent1">
                        <a:shade val="88000"/>
                        <a:satMod val="110000"/>
                      </a:schemeClr>
                    </a:solidFill>
                    <a:prstDash val="solid"/>
                  </a:ln>
                  <a:solidFill>
                    <a:srgbClr val="00B0F0"/>
                  </a:solidFill>
                  <a:effectLst>
                    <a:outerShdw blurRad="38100" dist="38100" dir="2700000" algn="tl">
                      <a:srgbClr val="000000">
                        <a:alpha val="43137"/>
                      </a:srgbClr>
                    </a:outerShdw>
                  </a:effectLst>
                  <a:latin typeface="UTM LinotypeZapfino KT" pitchFamily="18" charset="0"/>
                </a:rPr>
                <a:t> </a:t>
              </a:r>
              <a:r>
                <a:rPr lang="en-US" sz="8600" b="1" dirty="0" err="1">
                  <a:ln w="10541" cmpd="sng">
                    <a:solidFill>
                      <a:schemeClr val="accent1">
                        <a:shade val="88000"/>
                        <a:satMod val="110000"/>
                      </a:schemeClr>
                    </a:solidFill>
                    <a:prstDash val="solid"/>
                  </a:ln>
                  <a:solidFill>
                    <a:srgbClr val="00B0F0"/>
                  </a:solidFill>
                  <a:effectLst>
                    <a:outerShdw blurRad="38100" dist="38100" dir="2700000" algn="tl">
                      <a:srgbClr val="000000">
                        <a:alpha val="43137"/>
                      </a:srgbClr>
                    </a:outerShdw>
                  </a:effectLst>
                  <a:latin typeface="UTM LinotypeZapfino KT" pitchFamily="18" charset="0"/>
                </a:rPr>
                <a:t>bí</a:t>
              </a:r>
              <a:r>
                <a:rPr lang="en-US" sz="8600" b="1" dirty="0">
                  <a:ln w="10541" cmpd="sng">
                    <a:solidFill>
                      <a:schemeClr val="accent1">
                        <a:shade val="88000"/>
                        <a:satMod val="110000"/>
                      </a:schemeClr>
                    </a:solidFill>
                    <a:prstDash val="solid"/>
                  </a:ln>
                  <a:solidFill>
                    <a:srgbClr val="00B0F0"/>
                  </a:solidFill>
                  <a:effectLst>
                    <a:outerShdw blurRad="38100" dist="38100" dir="2700000" algn="tl">
                      <a:srgbClr val="000000">
                        <a:alpha val="43137"/>
                      </a:srgbClr>
                    </a:outerShdw>
                  </a:effectLst>
                  <a:latin typeface="UTM LinotypeZapfino KT" pitchFamily="18" charset="0"/>
                </a:rPr>
                <a:t> </a:t>
              </a:r>
              <a:r>
                <a:rPr lang="en-US" sz="8600" b="1" dirty="0" err="1">
                  <a:ln w="10541" cmpd="sng">
                    <a:solidFill>
                      <a:schemeClr val="accent1">
                        <a:shade val="88000"/>
                        <a:satMod val="110000"/>
                      </a:schemeClr>
                    </a:solidFill>
                    <a:prstDash val="solid"/>
                  </a:ln>
                  <a:solidFill>
                    <a:srgbClr val="00B0F0"/>
                  </a:solidFill>
                  <a:effectLst>
                    <a:outerShdw blurRad="38100" dist="38100" dir="2700000" algn="tl">
                      <a:srgbClr val="000000">
                        <a:alpha val="43137"/>
                      </a:srgbClr>
                    </a:outerShdw>
                  </a:effectLst>
                  <a:latin typeface="UTM LinotypeZapfino KT" pitchFamily="18" charset="0"/>
                </a:rPr>
                <a:t>ẩn</a:t>
              </a:r>
              <a:endParaRPr lang="en-US" sz="8600" b="1" dirty="0">
                <a:ln w="10541" cmpd="sng">
                  <a:solidFill>
                    <a:schemeClr val="accent1">
                      <a:shade val="88000"/>
                      <a:satMod val="110000"/>
                    </a:schemeClr>
                  </a:solidFill>
                  <a:prstDash val="solid"/>
                </a:ln>
                <a:solidFill>
                  <a:srgbClr val="00B0F0"/>
                </a:solidFill>
                <a:effectLst>
                  <a:outerShdw blurRad="38100" dist="38100" dir="2700000" algn="tl">
                    <a:srgbClr val="000000">
                      <a:alpha val="43137"/>
                    </a:srgbClr>
                  </a:outerShdw>
                </a:effectLst>
                <a:latin typeface="UTM LinotypeZapfino KT" pitchFamily="18" charset="0"/>
              </a:endParaRPr>
            </a:p>
          </p:txBody>
        </p:sp>
      </p:grpSp>
      <p:pic>
        <p:nvPicPr>
          <p:cNvPr id="29" name="图片 28">
            <a:extLst>
              <a:ext uri="{FF2B5EF4-FFF2-40B4-BE49-F238E27FC236}">
                <a16:creationId xmlns:a16="http://schemas.microsoft.com/office/drawing/2014/main" xmlns="" id="{3CBA2A30-6456-49E5-8147-11D92609E082}"/>
              </a:ext>
            </a:extLst>
          </p:cNvPr>
          <p:cNvPicPr>
            <a:picLocks noChangeAspect="1"/>
          </p:cNvPicPr>
          <p:nvPr/>
        </p:nvPicPr>
        <p:blipFill rotWithShape="1">
          <a:blip r:embed="rId16" cstate="print">
            <a:extLst>
              <a:ext uri="{28A0092B-C50C-407E-A947-70E740481C1C}">
                <a14:useLocalDpi xmlns:a14="http://schemas.microsoft.com/office/drawing/2010/main" val="0"/>
              </a:ext>
            </a:extLst>
          </a:blip>
          <a:srcRect r="32462" b="76623"/>
          <a:stretch/>
        </p:blipFill>
        <p:spPr>
          <a:xfrm flipH="1">
            <a:off x="6013311" y="-4569"/>
            <a:ext cx="3130690" cy="1625551"/>
          </a:xfrm>
          <a:prstGeom prst="rect">
            <a:avLst/>
          </a:prstGeom>
        </p:spPr>
      </p:pic>
      <p:pic>
        <p:nvPicPr>
          <p:cNvPr id="9" name="图片 8">
            <a:extLst>
              <a:ext uri="{FF2B5EF4-FFF2-40B4-BE49-F238E27FC236}">
                <a16:creationId xmlns:a16="http://schemas.microsoft.com/office/drawing/2014/main" xmlns="" id="{6808F491-9CC3-4108-B675-BD9CAAFE1D34}"/>
              </a:ext>
            </a:extLst>
          </p:cNvPr>
          <p:cNvPicPr>
            <a:picLocks noChangeAspect="1"/>
          </p:cNvPicPr>
          <p:nvPr/>
        </p:nvPicPr>
        <p:blipFill rotWithShape="1">
          <a:blip r:embed="rId17" cstate="print">
            <a:extLst>
              <a:ext uri="{28A0092B-C50C-407E-A947-70E740481C1C}">
                <a14:useLocalDpi xmlns:a14="http://schemas.microsoft.com/office/drawing/2010/main" val="0"/>
              </a:ext>
            </a:extLst>
          </a:blip>
          <a:srcRect r="32462" b="76623"/>
          <a:stretch/>
        </p:blipFill>
        <p:spPr>
          <a:xfrm>
            <a:off x="0" y="0"/>
            <a:ext cx="3121890" cy="1620982"/>
          </a:xfrm>
          <a:prstGeom prst="rect">
            <a:avLst/>
          </a:prstGeom>
        </p:spPr>
      </p:pic>
      <p:pic>
        <p:nvPicPr>
          <p:cNvPr id="16" name="图片 5"/>
          <p:cNvPicPr>
            <a:picLocks noChangeAspect="1"/>
          </p:cNvPicPr>
          <p:nvPr/>
        </p:nvPicPr>
        <p:blipFill>
          <a:blip r:embed="rId18">
            <a:extLst>
              <a:ext uri="{28A0092B-C50C-407E-A947-70E740481C1C}">
                <a14:useLocalDpi xmlns:a14="http://schemas.microsoft.com/office/drawing/2010/main" val="0"/>
              </a:ext>
            </a:extLst>
          </a:blip>
          <a:stretch>
            <a:fillRect/>
          </a:stretch>
        </p:blipFill>
        <p:spPr>
          <a:xfrm>
            <a:off x="12699" y="3018039"/>
            <a:ext cx="9144001" cy="2150862"/>
          </a:xfrm>
          <a:prstGeom prst="rect">
            <a:avLst/>
          </a:prstGeom>
        </p:spPr>
      </p:pic>
      <p:pic>
        <p:nvPicPr>
          <p:cNvPr id="34" name="Picture 10"/>
          <p:cNvPicPr>
            <a:picLocks noChangeAspect="1"/>
          </p:cNvPicPr>
          <p:nvPr/>
        </p:nvPicPr>
        <p:blipFill>
          <a:blip r:embed="rId19" cstate="print">
            <a:extLst>
              <a:ext uri="{28A0092B-C50C-407E-A947-70E740481C1C}">
                <a14:useLocalDpi xmlns:a14="http://schemas.microsoft.com/office/drawing/2010/main" val="0"/>
              </a:ext>
              <a:ext uri="{96DAC541-7B7A-43D3-8B79-37D633B846F1}">
                <asvg:svgBlip xmlns:asvg="http://schemas.microsoft.com/office/drawing/2016/SVG/main" xmlns="" r:embed="rId20"/>
              </a:ext>
            </a:extLst>
          </a:blip>
          <a:srcRect/>
          <a:stretch>
            <a:fillRect/>
          </a:stretch>
        </p:blipFill>
        <p:spPr>
          <a:xfrm>
            <a:off x="8209450" y="4303820"/>
            <a:ext cx="934550" cy="960977"/>
          </a:xfrm>
          <a:prstGeom prst="rect">
            <a:avLst/>
          </a:prstGeom>
        </p:spPr>
      </p:pic>
    </p:spTree>
    <p:extLst>
      <p:ext uri="{BB962C8B-B14F-4D97-AF65-F5344CB8AC3E}">
        <p14:creationId xmlns:p14="http://schemas.microsoft.com/office/powerpoint/2010/main" val="1423718238"/>
      </p:ext>
    </p:extLst>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anim calcmode="lin" valueType="num">
                                      <p:cBhvr>
                                        <p:cTn id="8" dur="500" fill="hold"/>
                                        <p:tgtEl>
                                          <p:spTgt spid="9"/>
                                        </p:tgtEl>
                                        <p:attrNameLst>
                                          <p:attrName>ppt_x</p:attrName>
                                        </p:attrNameLst>
                                      </p:cBhvr>
                                      <p:tavLst>
                                        <p:tav tm="0">
                                          <p:val>
                                            <p:strVal val="#ppt_x"/>
                                          </p:val>
                                        </p:tav>
                                        <p:tav tm="100000">
                                          <p:val>
                                            <p:strVal val="#ppt_x"/>
                                          </p:val>
                                        </p:tav>
                                      </p:tavLst>
                                    </p:anim>
                                    <p:anim calcmode="lin" valueType="num">
                                      <p:cBhvr>
                                        <p:cTn id="9" dur="500" fill="hold"/>
                                        <p:tgtEl>
                                          <p:spTgt spid="9"/>
                                        </p:tgtEl>
                                        <p:attrNameLst>
                                          <p:attrName>ppt_y</p:attrName>
                                        </p:attrNameLst>
                                      </p:cBhvr>
                                      <p:tavLst>
                                        <p:tav tm="0">
                                          <p:val>
                                            <p:strVal val="#ppt_y-.1"/>
                                          </p:val>
                                        </p:tav>
                                        <p:tav tm="100000">
                                          <p:val>
                                            <p:strVal val="#ppt_y"/>
                                          </p:val>
                                        </p:tav>
                                      </p:tavLst>
                                    </p:anim>
                                  </p:childTnLst>
                                </p:cTn>
                              </p:par>
                              <p:par>
                                <p:cTn id="10" presetID="47" presetClass="entr" presetSubtype="0" fill="hold" nodeType="withEffect">
                                  <p:stCondLst>
                                    <p:cond delay="0"/>
                                  </p:stCondLst>
                                  <p:childTnLst>
                                    <p:set>
                                      <p:cBhvr>
                                        <p:cTn id="11" dur="1" fill="hold">
                                          <p:stCondLst>
                                            <p:cond delay="0"/>
                                          </p:stCondLst>
                                        </p:cTn>
                                        <p:tgtEl>
                                          <p:spTgt spid="29"/>
                                        </p:tgtEl>
                                        <p:attrNameLst>
                                          <p:attrName>style.visibility</p:attrName>
                                        </p:attrNameLst>
                                      </p:cBhvr>
                                      <p:to>
                                        <p:strVal val="visible"/>
                                      </p:to>
                                    </p:set>
                                    <p:animEffect transition="in" filter="fade">
                                      <p:cBhvr>
                                        <p:cTn id="12" dur="500"/>
                                        <p:tgtEl>
                                          <p:spTgt spid="29"/>
                                        </p:tgtEl>
                                      </p:cBhvr>
                                    </p:animEffect>
                                    <p:anim calcmode="lin" valueType="num">
                                      <p:cBhvr>
                                        <p:cTn id="13" dur="500" fill="hold"/>
                                        <p:tgtEl>
                                          <p:spTgt spid="29"/>
                                        </p:tgtEl>
                                        <p:attrNameLst>
                                          <p:attrName>ppt_x</p:attrName>
                                        </p:attrNameLst>
                                      </p:cBhvr>
                                      <p:tavLst>
                                        <p:tav tm="0">
                                          <p:val>
                                            <p:strVal val="#ppt_x"/>
                                          </p:val>
                                        </p:tav>
                                        <p:tav tm="100000">
                                          <p:val>
                                            <p:strVal val="#ppt_x"/>
                                          </p:val>
                                        </p:tav>
                                      </p:tavLst>
                                    </p:anim>
                                    <p:anim calcmode="lin" valueType="num">
                                      <p:cBhvr>
                                        <p:cTn id="14" dur="500" fill="hold"/>
                                        <p:tgtEl>
                                          <p:spTgt spid="29"/>
                                        </p:tgtEl>
                                        <p:attrNameLst>
                                          <p:attrName>ppt_y</p:attrName>
                                        </p:attrNameLst>
                                      </p:cBhvr>
                                      <p:tavLst>
                                        <p:tav tm="0">
                                          <p:val>
                                            <p:strVal val="#ppt_y-.1"/>
                                          </p:val>
                                        </p:tav>
                                        <p:tav tm="100000">
                                          <p:val>
                                            <p:strVal val="#ppt_y"/>
                                          </p:val>
                                        </p:tav>
                                      </p:tavLst>
                                    </p:anim>
                                  </p:childTnLst>
                                </p:cTn>
                              </p:par>
                              <p:par>
                                <p:cTn id="15" presetID="21" presetClass="entr" presetSubtype="1" fill="hold" nodeType="withEffect">
                                  <p:stCondLst>
                                    <p:cond delay="500"/>
                                  </p:stCondLst>
                                  <p:childTnLst>
                                    <p:set>
                                      <p:cBhvr>
                                        <p:cTn id="16" dur="1" fill="hold">
                                          <p:stCondLst>
                                            <p:cond delay="0"/>
                                          </p:stCondLst>
                                        </p:cTn>
                                        <p:tgtEl>
                                          <p:spTgt spid="34"/>
                                        </p:tgtEl>
                                        <p:attrNameLst>
                                          <p:attrName>style.visibility</p:attrName>
                                        </p:attrNameLst>
                                      </p:cBhvr>
                                      <p:to>
                                        <p:strVal val="visible"/>
                                      </p:to>
                                    </p:set>
                                    <p:animEffect transition="in" filter="wheel(1)">
                                      <p:cBhvr>
                                        <p:cTn id="17" dur="500"/>
                                        <p:tgtEl>
                                          <p:spTgt spid="34"/>
                                        </p:tgtEl>
                                      </p:cBhvr>
                                    </p:animEffect>
                                  </p:childTnLst>
                                </p:cTn>
                              </p:par>
                            </p:childTnLst>
                          </p:cTn>
                        </p:par>
                      </p:childTnLst>
                    </p:cTn>
                  </p:par>
                  <p:par>
                    <p:cTn id="18" fill="hold">
                      <p:stCondLst>
                        <p:cond delay="indefinite"/>
                      </p:stCondLst>
                      <p:childTnLst>
                        <p:par>
                          <p:cTn id="19" fill="hold">
                            <p:stCondLst>
                              <p:cond delay="0"/>
                            </p:stCondLst>
                            <p:childTnLst>
                              <p:par>
                                <p:cTn id="20" presetID="53" presetClass="entr" presetSubtype="16" fill="hold" nodeType="clickEffect">
                                  <p:stCondLst>
                                    <p:cond delay="0"/>
                                  </p:stCondLst>
                                  <p:childTnLst>
                                    <p:set>
                                      <p:cBhvr>
                                        <p:cTn id="21" dur="1" fill="hold">
                                          <p:stCondLst>
                                            <p:cond delay="0"/>
                                          </p:stCondLst>
                                        </p:cTn>
                                        <p:tgtEl>
                                          <p:spTgt spid="3"/>
                                        </p:tgtEl>
                                        <p:attrNameLst>
                                          <p:attrName>style.visibility</p:attrName>
                                        </p:attrNameLst>
                                      </p:cBhvr>
                                      <p:to>
                                        <p:strVal val="visible"/>
                                      </p:to>
                                    </p:set>
                                    <p:anim calcmode="lin" valueType="num">
                                      <p:cBhvr>
                                        <p:cTn id="22" dur="500" fill="hold"/>
                                        <p:tgtEl>
                                          <p:spTgt spid="3"/>
                                        </p:tgtEl>
                                        <p:attrNameLst>
                                          <p:attrName>ppt_w</p:attrName>
                                        </p:attrNameLst>
                                      </p:cBhvr>
                                      <p:tavLst>
                                        <p:tav tm="0">
                                          <p:val>
                                            <p:fltVal val="0"/>
                                          </p:val>
                                        </p:tav>
                                        <p:tav tm="100000">
                                          <p:val>
                                            <p:strVal val="#ppt_w"/>
                                          </p:val>
                                        </p:tav>
                                      </p:tavLst>
                                    </p:anim>
                                    <p:anim calcmode="lin" valueType="num">
                                      <p:cBhvr>
                                        <p:cTn id="23" dur="500" fill="hold"/>
                                        <p:tgtEl>
                                          <p:spTgt spid="3"/>
                                        </p:tgtEl>
                                        <p:attrNameLst>
                                          <p:attrName>ppt_h</p:attrName>
                                        </p:attrNameLst>
                                      </p:cBhvr>
                                      <p:tavLst>
                                        <p:tav tm="0">
                                          <p:val>
                                            <p:fltVal val="0"/>
                                          </p:val>
                                        </p:tav>
                                        <p:tav tm="100000">
                                          <p:val>
                                            <p:strVal val="#ppt_h"/>
                                          </p:val>
                                        </p:tav>
                                      </p:tavLst>
                                    </p:anim>
                                    <p:animEffect transition="in" filter="fade">
                                      <p:cBhvr>
                                        <p:cTn id="24" dur="500"/>
                                        <p:tgtEl>
                                          <p:spTgt spid="3"/>
                                        </p:tgtEl>
                                      </p:cBhvr>
                                    </p:animEffect>
                                  </p:childTnLst>
                                  <p:subTnLst>
                                    <p:audio>
                                      <p:cMediaNode>
                                        <p:cTn display="0" masterRel="sameClick">
                                          <p:stCondLst>
                                            <p:cond evt="begin" delay="0">
                                              <p:tn val="20"/>
                                            </p:cond>
                                          </p:stCondLst>
                                          <p:endCondLst>
                                            <p:cond evt="onStopAudio" delay="0">
                                              <p:tgtEl>
                                                <p:sldTgt/>
                                              </p:tgtEl>
                                            </p:cond>
                                          </p:endCondLst>
                                        </p:cTn>
                                        <p:tgtEl>
                                          <p:sndTgt r:embed="rId3" name="voltage.wav"/>
                                        </p:tgtEl>
                                      </p:cMediaNode>
                                    </p:audio>
                                  </p:subTnLst>
                                </p:cTn>
                              </p:par>
                            </p:childTnLst>
                          </p:cTn>
                        </p:par>
                      </p:childTnLst>
                    </p:cTn>
                  </p:par>
                  <p:par>
                    <p:cTn id="25" fill="hold">
                      <p:stCondLst>
                        <p:cond delay="indefinite"/>
                      </p:stCondLst>
                      <p:childTnLst>
                        <p:par>
                          <p:cTn id="26" fill="hold">
                            <p:stCondLst>
                              <p:cond delay="0"/>
                            </p:stCondLst>
                            <p:childTnLst>
                              <p:par>
                                <p:cTn id="27" presetID="6" presetClass="entr" presetSubtype="16" fill="hold" nodeType="clickEffect">
                                  <p:stCondLst>
                                    <p:cond delay="0"/>
                                  </p:stCondLst>
                                  <p:childTnLst>
                                    <p:set>
                                      <p:cBhvr>
                                        <p:cTn id="28" dur="1" fill="hold">
                                          <p:stCondLst>
                                            <p:cond delay="0"/>
                                          </p:stCondLst>
                                        </p:cTn>
                                        <p:tgtEl>
                                          <p:spTgt spid="28"/>
                                        </p:tgtEl>
                                        <p:attrNameLst>
                                          <p:attrName>style.visibility</p:attrName>
                                        </p:attrNameLst>
                                      </p:cBhvr>
                                      <p:to>
                                        <p:strVal val="visible"/>
                                      </p:to>
                                    </p:set>
                                    <p:animEffect transition="in" filter="circle(in)">
                                      <p:cBhvr>
                                        <p:cTn id="29" dur="750"/>
                                        <p:tgtEl>
                                          <p:spTgt spid="28"/>
                                        </p:tgtEl>
                                      </p:cBhvr>
                                    </p:animEffect>
                                  </p:childTnLst>
                                </p:cTn>
                              </p:par>
                              <p:par>
                                <p:cTn id="30" presetID="6" presetClass="entr" presetSubtype="16" fill="hold" nodeType="withEffect">
                                  <p:stCondLst>
                                    <p:cond delay="0"/>
                                  </p:stCondLst>
                                  <p:childTnLst>
                                    <p:set>
                                      <p:cBhvr>
                                        <p:cTn id="31" dur="1" fill="hold">
                                          <p:stCondLst>
                                            <p:cond delay="0"/>
                                          </p:stCondLst>
                                        </p:cTn>
                                        <p:tgtEl>
                                          <p:spTgt spid="31"/>
                                        </p:tgtEl>
                                        <p:attrNameLst>
                                          <p:attrName>style.visibility</p:attrName>
                                        </p:attrNameLst>
                                      </p:cBhvr>
                                      <p:to>
                                        <p:strVal val="visible"/>
                                      </p:to>
                                    </p:set>
                                    <p:animEffect transition="in" filter="circle(in)">
                                      <p:cBhvr>
                                        <p:cTn id="32" dur="750"/>
                                        <p:tgtEl>
                                          <p:spTgt spid="31"/>
                                        </p:tgtEl>
                                      </p:cBhvr>
                                    </p:animEffect>
                                  </p:childTnLst>
                                </p:cTn>
                              </p:par>
                              <p:par>
                                <p:cTn id="33" presetID="6" presetClass="entr" presetSubtype="16" fill="hold" nodeType="withEffect">
                                  <p:stCondLst>
                                    <p:cond delay="0"/>
                                  </p:stCondLst>
                                  <p:childTnLst>
                                    <p:set>
                                      <p:cBhvr>
                                        <p:cTn id="34" dur="1" fill="hold">
                                          <p:stCondLst>
                                            <p:cond delay="0"/>
                                          </p:stCondLst>
                                        </p:cTn>
                                        <p:tgtEl>
                                          <p:spTgt spid="30"/>
                                        </p:tgtEl>
                                        <p:attrNameLst>
                                          <p:attrName>style.visibility</p:attrName>
                                        </p:attrNameLst>
                                      </p:cBhvr>
                                      <p:to>
                                        <p:strVal val="visible"/>
                                      </p:to>
                                    </p:set>
                                    <p:animEffect transition="in" filter="circle(in)">
                                      <p:cBhvr>
                                        <p:cTn id="35" dur="75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36" restart="whenNotActive" fill="hold" evtFilter="cancelBubble" nodeType="interactiveSeq">
                <p:stCondLst>
                  <p:cond evt="onClick" delay="0">
                    <p:tgtEl>
                      <p:spTgt spid="28"/>
                    </p:tgtEl>
                  </p:cond>
                </p:stCondLst>
                <p:endSync evt="end" delay="0">
                  <p:rtn val="all"/>
                </p:endSync>
                <p:childTnLst>
                  <p:par>
                    <p:cTn id="37" fill="hold">
                      <p:stCondLst>
                        <p:cond delay="0"/>
                      </p:stCondLst>
                      <p:childTnLst>
                        <p:par>
                          <p:cTn id="38" fill="hold">
                            <p:stCondLst>
                              <p:cond delay="0"/>
                            </p:stCondLst>
                            <p:childTnLst>
                              <p:par>
                                <p:cTn id="39" presetID="10" presetClass="exit" presetSubtype="0" fill="hold" nodeType="clickEffect">
                                  <p:stCondLst>
                                    <p:cond delay="0"/>
                                  </p:stCondLst>
                                  <p:childTnLst>
                                    <p:animEffect transition="out" filter="fade">
                                      <p:cBhvr>
                                        <p:cTn id="40" dur="500"/>
                                        <p:tgtEl>
                                          <p:spTgt spid="28"/>
                                        </p:tgtEl>
                                      </p:cBhvr>
                                    </p:animEffect>
                                    <p:set>
                                      <p:cBhvr>
                                        <p:cTn id="41" dur="1" fill="hold">
                                          <p:stCondLst>
                                            <p:cond delay="499"/>
                                          </p:stCondLst>
                                        </p:cTn>
                                        <p:tgtEl>
                                          <p:spTgt spid="28"/>
                                        </p:tgtEl>
                                        <p:attrNameLst>
                                          <p:attrName>style.visibility</p:attrName>
                                        </p:attrNameLst>
                                      </p:cBhvr>
                                      <p:to>
                                        <p:strVal val="hidden"/>
                                      </p:to>
                                    </p:set>
                                  </p:childTnLst>
                                  <p:subTnLst>
                                    <p:audio>
                                      <p:cMediaNode>
                                        <p:cTn display="0" masterRel="sameClick">
                                          <p:stCondLst>
                                            <p:cond evt="begin" delay="0">
                                              <p:tn val="39"/>
                                            </p:cond>
                                          </p:stCondLst>
                                          <p:endCondLst>
                                            <p:cond evt="onStopAudio" delay="0">
                                              <p:tgtEl>
                                                <p:sldTgt/>
                                              </p:tgtEl>
                                            </p:cond>
                                          </p:endCondLst>
                                        </p:cTn>
                                        <p:tgtEl>
                                          <p:sndTgt r:embed="rId4" name="laser.wav"/>
                                        </p:tgtEl>
                                      </p:cMediaNode>
                                    </p:audio>
                                  </p:subTnLst>
                                </p:cTn>
                              </p:par>
                            </p:childTnLst>
                          </p:cTn>
                        </p:par>
                      </p:childTnLst>
                    </p:cTn>
                  </p:par>
                </p:childTnLst>
              </p:cTn>
              <p:nextCondLst>
                <p:cond evt="onClick" delay="0">
                  <p:tgtEl>
                    <p:spTgt spid="28"/>
                  </p:tgtEl>
                </p:cond>
              </p:nextCondLst>
            </p:seq>
            <p:seq concurrent="1" nextAc="seek">
              <p:cTn id="42" restart="whenNotActive" fill="hold" evtFilter="cancelBubble" nodeType="interactiveSeq">
                <p:stCondLst>
                  <p:cond evt="onClick" delay="0">
                    <p:tgtEl>
                      <p:spTgt spid="31"/>
                    </p:tgtEl>
                  </p:cond>
                </p:stCondLst>
                <p:endSync evt="end" delay="0">
                  <p:rtn val="all"/>
                </p:endSync>
                <p:childTnLst>
                  <p:par>
                    <p:cTn id="43" fill="hold">
                      <p:stCondLst>
                        <p:cond delay="0"/>
                      </p:stCondLst>
                      <p:childTnLst>
                        <p:par>
                          <p:cTn id="44" fill="hold">
                            <p:stCondLst>
                              <p:cond delay="0"/>
                            </p:stCondLst>
                            <p:childTnLst>
                              <p:par>
                                <p:cTn id="45" presetID="10" presetClass="exit" presetSubtype="0" fill="hold" nodeType="clickEffect">
                                  <p:stCondLst>
                                    <p:cond delay="0"/>
                                  </p:stCondLst>
                                  <p:childTnLst>
                                    <p:animEffect transition="out" filter="fade">
                                      <p:cBhvr>
                                        <p:cTn id="46" dur="500"/>
                                        <p:tgtEl>
                                          <p:spTgt spid="31"/>
                                        </p:tgtEl>
                                      </p:cBhvr>
                                    </p:animEffect>
                                    <p:set>
                                      <p:cBhvr>
                                        <p:cTn id="47" dur="1" fill="hold">
                                          <p:stCondLst>
                                            <p:cond delay="499"/>
                                          </p:stCondLst>
                                        </p:cTn>
                                        <p:tgtEl>
                                          <p:spTgt spid="31"/>
                                        </p:tgtEl>
                                        <p:attrNameLst>
                                          <p:attrName>style.visibility</p:attrName>
                                        </p:attrNameLst>
                                      </p:cBhvr>
                                      <p:to>
                                        <p:strVal val="hidden"/>
                                      </p:to>
                                    </p:set>
                                  </p:childTnLst>
                                  <p:subTnLst>
                                    <p:audio>
                                      <p:cMediaNode>
                                        <p:cTn display="0" masterRel="sameClick">
                                          <p:stCondLst>
                                            <p:cond evt="begin" delay="0">
                                              <p:tn val="45"/>
                                            </p:cond>
                                          </p:stCondLst>
                                          <p:endCondLst>
                                            <p:cond evt="onStopAudio" delay="0">
                                              <p:tgtEl>
                                                <p:sldTgt/>
                                              </p:tgtEl>
                                            </p:cond>
                                          </p:endCondLst>
                                        </p:cTn>
                                        <p:tgtEl>
                                          <p:sndTgt r:embed="rId4" name="laser.wav"/>
                                        </p:tgtEl>
                                      </p:cMediaNode>
                                    </p:audio>
                                  </p:subTnLst>
                                </p:cTn>
                              </p:par>
                            </p:childTnLst>
                          </p:cTn>
                        </p:par>
                      </p:childTnLst>
                    </p:cTn>
                  </p:par>
                </p:childTnLst>
              </p:cTn>
              <p:nextCondLst>
                <p:cond evt="onClick" delay="0">
                  <p:tgtEl>
                    <p:spTgt spid="31"/>
                  </p:tgtEl>
                </p:cond>
              </p:nextCondLst>
            </p:seq>
            <p:seq concurrent="1" nextAc="seek">
              <p:cTn id="48" restart="whenNotActive" fill="hold" evtFilter="cancelBubble" nodeType="interactiveSeq">
                <p:stCondLst>
                  <p:cond evt="onClick" delay="0">
                    <p:tgtEl>
                      <p:spTgt spid="30"/>
                    </p:tgtEl>
                  </p:cond>
                </p:stCondLst>
                <p:endSync evt="end" delay="0">
                  <p:rtn val="all"/>
                </p:endSync>
                <p:childTnLst>
                  <p:par>
                    <p:cTn id="49" fill="hold">
                      <p:stCondLst>
                        <p:cond delay="0"/>
                      </p:stCondLst>
                      <p:childTnLst>
                        <p:par>
                          <p:cTn id="50" fill="hold">
                            <p:stCondLst>
                              <p:cond delay="0"/>
                            </p:stCondLst>
                            <p:childTnLst>
                              <p:par>
                                <p:cTn id="51" presetID="10" presetClass="exit" presetSubtype="0" fill="hold" nodeType="clickEffect">
                                  <p:stCondLst>
                                    <p:cond delay="0"/>
                                  </p:stCondLst>
                                  <p:childTnLst>
                                    <p:animEffect transition="out" filter="fade">
                                      <p:cBhvr>
                                        <p:cTn id="52" dur="500"/>
                                        <p:tgtEl>
                                          <p:spTgt spid="30"/>
                                        </p:tgtEl>
                                      </p:cBhvr>
                                    </p:animEffect>
                                    <p:set>
                                      <p:cBhvr>
                                        <p:cTn id="53" dur="1" fill="hold">
                                          <p:stCondLst>
                                            <p:cond delay="499"/>
                                          </p:stCondLst>
                                        </p:cTn>
                                        <p:tgtEl>
                                          <p:spTgt spid="30"/>
                                        </p:tgtEl>
                                        <p:attrNameLst>
                                          <p:attrName>style.visibility</p:attrName>
                                        </p:attrNameLst>
                                      </p:cBhvr>
                                      <p:to>
                                        <p:strVal val="hidden"/>
                                      </p:to>
                                    </p:set>
                                  </p:childTnLst>
                                  <p:subTnLst>
                                    <p:audio>
                                      <p:cMediaNode>
                                        <p:cTn display="0" masterRel="sameClick">
                                          <p:stCondLst>
                                            <p:cond evt="begin" delay="0">
                                              <p:tn val="51"/>
                                            </p:cond>
                                          </p:stCondLst>
                                          <p:endCondLst>
                                            <p:cond evt="onStopAudio" delay="0">
                                              <p:tgtEl>
                                                <p:sldTgt/>
                                              </p:tgtEl>
                                            </p:cond>
                                          </p:endCondLst>
                                        </p:cTn>
                                        <p:tgtEl>
                                          <p:sndTgt r:embed="rId4" name="laser.wav"/>
                                        </p:tgtEl>
                                      </p:cMediaNode>
                                    </p:audio>
                                  </p:subTnLst>
                                </p:cTn>
                              </p:par>
                            </p:childTnLst>
                          </p:cTn>
                        </p:par>
                      </p:childTnLst>
                    </p:cTn>
                  </p:par>
                </p:childTnLst>
              </p:cTn>
              <p:nextCondLst>
                <p:cond evt="onClick" delay="0">
                  <p:tgtEl>
                    <p:spTgt spid="30"/>
                  </p:tgtEl>
                </p:cond>
              </p:nextCondLst>
            </p:seq>
            <p:seq concurrent="1" nextAc="seek">
              <p:cTn id="54" restart="whenNotActive" fill="hold" evtFilter="cancelBubble" nodeType="interactiveSeq">
                <p:stCondLst>
                  <p:cond evt="onClick" delay="0">
                    <p:tgtEl>
                      <p:spTgt spid="34"/>
                    </p:tgtEl>
                  </p:cond>
                </p:stCondLst>
                <p:endSync evt="end" delay="0">
                  <p:rtn val="all"/>
                </p:endSync>
                <p:childTnLst>
                  <p:par>
                    <p:cTn id="55" fill="hold">
                      <p:stCondLst>
                        <p:cond delay="0"/>
                      </p:stCondLst>
                      <p:childTnLst>
                        <p:par>
                          <p:cTn id="56" fill="hold">
                            <p:stCondLst>
                              <p:cond delay="0"/>
                            </p:stCondLst>
                            <p:childTnLst>
                              <p:par>
                                <p:cTn id="57" presetID="45" presetClass="entr" presetSubtype="0" fill="hold" nodeType="clickEffect">
                                  <p:stCondLst>
                                    <p:cond delay="0"/>
                                  </p:stCondLst>
                                  <p:childTnLst>
                                    <p:set>
                                      <p:cBhvr>
                                        <p:cTn id="58" dur="1" fill="hold">
                                          <p:stCondLst>
                                            <p:cond delay="0"/>
                                          </p:stCondLst>
                                        </p:cTn>
                                        <p:tgtEl>
                                          <p:spTgt spid="1027"/>
                                        </p:tgtEl>
                                        <p:attrNameLst>
                                          <p:attrName>style.visibility</p:attrName>
                                        </p:attrNameLst>
                                      </p:cBhvr>
                                      <p:to>
                                        <p:strVal val="visible"/>
                                      </p:to>
                                    </p:set>
                                    <p:animEffect transition="in" filter="fade">
                                      <p:cBhvr>
                                        <p:cTn id="59" dur="2000"/>
                                        <p:tgtEl>
                                          <p:spTgt spid="1027"/>
                                        </p:tgtEl>
                                      </p:cBhvr>
                                    </p:animEffect>
                                    <p:anim calcmode="lin" valueType="num">
                                      <p:cBhvr>
                                        <p:cTn id="60" dur="2000" fill="hold"/>
                                        <p:tgtEl>
                                          <p:spTgt spid="1027"/>
                                        </p:tgtEl>
                                        <p:attrNameLst>
                                          <p:attrName>ppt_w</p:attrName>
                                        </p:attrNameLst>
                                      </p:cBhvr>
                                      <p:tavLst>
                                        <p:tav tm="0" fmla="#ppt_w*sin(2.5*pi*$)">
                                          <p:val>
                                            <p:fltVal val="0"/>
                                          </p:val>
                                        </p:tav>
                                        <p:tav tm="100000">
                                          <p:val>
                                            <p:fltVal val="1"/>
                                          </p:val>
                                        </p:tav>
                                      </p:tavLst>
                                    </p:anim>
                                    <p:anim calcmode="lin" valueType="num">
                                      <p:cBhvr>
                                        <p:cTn id="61" dur="2000" fill="hold"/>
                                        <p:tgtEl>
                                          <p:spTgt spid="1027"/>
                                        </p:tgtEl>
                                        <p:attrNameLst>
                                          <p:attrName>ppt_h</p:attrName>
                                        </p:attrNameLst>
                                      </p:cBhvr>
                                      <p:tavLst>
                                        <p:tav tm="0">
                                          <p:val>
                                            <p:strVal val="#ppt_h"/>
                                          </p:val>
                                        </p:tav>
                                        <p:tav tm="100000">
                                          <p:val>
                                            <p:strVal val="#ppt_h"/>
                                          </p:val>
                                        </p:tav>
                                      </p:tavLst>
                                    </p:anim>
                                  </p:childTnLst>
                                  <p:subTnLst>
                                    <p:audio>
                                      <p:cMediaNode>
                                        <p:cTn display="0" masterRel="sameClick">
                                          <p:stCondLst>
                                            <p:cond evt="begin" delay="0">
                                              <p:tn val="57"/>
                                            </p:cond>
                                          </p:stCondLst>
                                          <p:endCondLst>
                                            <p:cond evt="onStopAudio" delay="0">
                                              <p:tgtEl>
                                                <p:sldTgt/>
                                              </p:tgtEl>
                                            </p:cond>
                                          </p:endCondLst>
                                        </p:cTn>
                                        <p:tgtEl>
                                          <p:sndTgt r:embed="rId5" name="chimes.wav"/>
                                        </p:tgtEl>
                                      </p:cMediaNode>
                                    </p:audio>
                                  </p:subTnLst>
                                </p:cTn>
                              </p:par>
                            </p:childTnLst>
                          </p:cTn>
                        </p:par>
                      </p:childTnLst>
                    </p:cTn>
                  </p:par>
                </p:childTnLst>
              </p:cTn>
              <p:nextCondLst>
                <p:cond evt="onClick" delay="0">
                  <p:tgtEl>
                    <p:spTgt spid="34"/>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8" name="组合 5">
            <a:extLst>
              <a:ext uri="{FF2B5EF4-FFF2-40B4-BE49-F238E27FC236}">
                <a16:creationId xmlns:a16="http://schemas.microsoft.com/office/drawing/2014/main" xmlns="" id="{4D831220-685A-4D47-9BB2-3F97EF560978}"/>
              </a:ext>
            </a:extLst>
          </p:cNvPr>
          <p:cNvGrpSpPr/>
          <p:nvPr/>
        </p:nvGrpSpPr>
        <p:grpSpPr>
          <a:xfrm>
            <a:off x="-79956" y="871753"/>
            <a:ext cx="9376461" cy="4305739"/>
            <a:chOff x="-116231" y="837643"/>
            <a:chExt cx="9376461" cy="4305739"/>
          </a:xfrm>
        </p:grpSpPr>
        <p:pic>
          <p:nvPicPr>
            <p:cNvPr id="9" name="图片 8">
              <a:extLst>
                <a:ext uri="{FF2B5EF4-FFF2-40B4-BE49-F238E27FC236}">
                  <a16:creationId xmlns:a16="http://schemas.microsoft.com/office/drawing/2014/main" xmlns="" id="{9326A386-53B6-419C-A9FF-3DA257E9C99D}"/>
                </a:ext>
              </a:extLst>
            </p:cNvPr>
            <p:cNvPicPr>
              <a:picLocks noChangeAspect="1"/>
            </p:cNvPicPr>
            <p:nvPr/>
          </p:nvPicPr>
          <p:blipFill rotWithShape="1">
            <a:blip r:embed="rId3"/>
            <a:srcRect r="56277"/>
            <a:stretch/>
          </p:blipFill>
          <p:spPr>
            <a:xfrm>
              <a:off x="0" y="837643"/>
              <a:ext cx="3699796" cy="3920068"/>
            </a:xfrm>
            <a:prstGeom prst="rect">
              <a:avLst/>
            </a:prstGeom>
          </p:spPr>
        </p:pic>
        <p:pic>
          <p:nvPicPr>
            <p:cNvPr id="10" name="图片 9">
              <a:extLst>
                <a:ext uri="{FF2B5EF4-FFF2-40B4-BE49-F238E27FC236}">
                  <a16:creationId xmlns:a16="http://schemas.microsoft.com/office/drawing/2014/main" xmlns="" id="{4288C8DE-86BF-47DA-8AAD-483A3A21258F}"/>
                </a:ext>
              </a:extLst>
            </p:cNvPr>
            <p:cNvPicPr>
              <a:picLocks noChangeAspect="1"/>
            </p:cNvPicPr>
            <p:nvPr/>
          </p:nvPicPr>
          <p:blipFill>
            <a:blip r:embed="rId4"/>
            <a:stretch>
              <a:fillRect/>
            </a:stretch>
          </p:blipFill>
          <p:spPr>
            <a:xfrm>
              <a:off x="-116231" y="3607057"/>
              <a:ext cx="9376461" cy="1536325"/>
            </a:xfrm>
            <a:prstGeom prst="rect">
              <a:avLst/>
            </a:prstGeom>
          </p:spPr>
        </p:pic>
      </p:grpSp>
      <p:pic>
        <p:nvPicPr>
          <p:cNvPr id="13" name="图片 12">
            <a:extLst>
              <a:ext uri="{FF2B5EF4-FFF2-40B4-BE49-F238E27FC236}">
                <a16:creationId xmlns:a16="http://schemas.microsoft.com/office/drawing/2014/main" xmlns="" id="{2F1DC65D-C5A9-4F71-9598-EFA5D264CB26}"/>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r="32462" b="76623"/>
          <a:stretch/>
        </p:blipFill>
        <p:spPr>
          <a:xfrm>
            <a:off x="0" y="0"/>
            <a:ext cx="3121890" cy="1620982"/>
          </a:xfrm>
          <a:prstGeom prst="rect">
            <a:avLst/>
          </a:prstGeom>
        </p:spPr>
      </p:pic>
      <p:pic>
        <p:nvPicPr>
          <p:cNvPr id="14" name="图片 13">
            <a:extLst>
              <a:ext uri="{FF2B5EF4-FFF2-40B4-BE49-F238E27FC236}">
                <a16:creationId xmlns:a16="http://schemas.microsoft.com/office/drawing/2014/main" xmlns="" id="{EF09A445-AB6B-411B-B565-A08FA1955CAE}"/>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r="32462" b="76623"/>
          <a:stretch/>
        </p:blipFill>
        <p:spPr>
          <a:xfrm flipH="1">
            <a:off x="6013311" y="-2285"/>
            <a:ext cx="3130690" cy="1625551"/>
          </a:xfrm>
          <a:prstGeom prst="rect">
            <a:avLst/>
          </a:prstGeom>
        </p:spPr>
      </p:pic>
      <p:pic>
        <p:nvPicPr>
          <p:cNvPr id="19" name="Picture 2">
            <a:hlinkClick r:id="rId7" action="ppaction://hlinksldjump"/>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969180" y="4019550"/>
            <a:ext cx="1000980" cy="1000980"/>
          </a:xfrm>
          <a:prstGeom prst="rect">
            <a:avLst/>
          </a:prstGeom>
        </p:spPr>
      </p:pic>
      <p:sp>
        <p:nvSpPr>
          <p:cNvPr id="2" name="Rectangle 1"/>
          <p:cNvSpPr/>
          <p:nvPr/>
        </p:nvSpPr>
        <p:spPr>
          <a:xfrm>
            <a:off x="3347863" y="1407592"/>
            <a:ext cx="5330895" cy="1815882"/>
          </a:xfrm>
          <a:prstGeom prst="rect">
            <a:avLst/>
          </a:prstGeom>
        </p:spPr>
        <p:txBody>
          <a:bodyPr wrap="square">
            <a:spAutoFit/>
          </a:bodyPr>
          <a:lstStyle/>
          <a:p>
            <a:pPr algn="just"/>
            <a:r>
              <a:rPr lang="vi-VN" sz="2800" dirty="0">
                <a:effectLst>
                  <a:outerShdw blurRad="38100" dist="19050" dir="2700000" algn="tl" rotWithShape="0">
                    <a:schemeClr val="dk1">
                      <a:alpha val="40000"/>
                    </a:schemeClr>
                  </a:outerShdw>
                </a:effectLst>
                <a:latin typeface="Times New Roman" panose="02020603050405020304" pitchFamily="18" charset="0"/>
              </a:rPr>
              <a:t>Em hãy đọc</a:t>
            </a:r>
            <a:r>
              <a:rPr lang="en-US" sz="2800" dirty="0">
                <a:effectLst>
                  <a:outerShdw blurRad="38100" dist="19050" dir="2700000" algn="tl" rotWithShape="0">
                    <a:schemeClr val="dk1">
                      <a:alpha val="40000"/>
                    </a:schemeClr>
                  </a:outerShdw>
                </a:effectLst>
                <a:latin typeface="Times New Roman" panose="02020603050405020304" pitchFamily="18" charset="0"/>
              </a:rPr>
              <a:t> </a:t>
            </a:r>
            <a:r>
              <a:rPr lang="en-US" sz="2800" dirty="0" err="1">
                <a:effectLst>
                  <a:outerShdw blurRad="38100" dist="19050" dir="2700000" algn="tl" rotWithShape="0">
                    <a:schemeClr val="dk1">
                      <a:alpha val="40000"/>
                    </a:schemeClr>
                  </a:outerShdw>
                </a:effectLst>
                <a:latin typeface="Times New Roman" panose="02020603050405020304" pitchFamily="18" charset="0"/>
              </a:rPr>
              <a:t>đoạn</a:t>
            </a:r>
            <a:r>
              <a:rPr lang="en-US" sz="2800" dirty="0">
                <a:effectLst>
                  <a:outerShdw blurRad="38100" dist="19050" dir="2700000" algn="tl" rotWithShape="0">
                    <a:schemeClr val="dk1">
                      <a:alpha val="40000"/>
                    </a:schemeClr>
                  </a:outerShdw>
                </a:effectLst>
                <a:latin typeface="Times New Roman" panose="02020603050405020304" pitchFamily="18" charset="0"/>
              </a:rPr>
              <a:t> 1</a:t>
            </a:r>
            <a:r>
              <a:rPr lang="vi-VN" sz="2800" dirty="0">
                <a:effectLst>
                  <a:outerShdw blurRad="38100" dist="19050" dir="2700000" algn="tl" rotWithShape="0">
                    <a:schemeClr val="dk1">
                      <a:alpha val="40000"/>
                    </a:schemeClr>
                  </a:outerShdw>
                </a:effectLst>
                <a:latin typeface="Times New Roman" panose="02020603050405020304" pitchFamily="18" charset="0"/>
              </a:rPr>
              <a:t> bài </a:t>
            </a:r>
            <a:r>
              <a:rPr lang="en-US" sz="2800" b="1" i="1" dirty="0" err="1">
                <a:effectLst>
                  <a:outerShdw blurRad="38100" dist="19050" dir="2700000" algn="tl" rotWithShape="0">
                    <a:schemeClr val="dk1">
                      <a:alpha val="40000"/>
                    </a:schemeClr>
                  </a:outerShdw>
                </a:effectLst>
                <a:latin typeface="Times New Roman" panose="02020603050405020304" pitchFamily="18" charset="0"/>
              </a:rPr>
              <a:t>Thầy</a:t>
            </a:r>
            <a:r>
              <a:rPr lang="en-US" sz="2800" b="1" i="1" dirty="0">
                <a:effectLst>
                  <a:outerShdw blurRad="38100" dist="19050" dir="2700000" algn="tl" rotWithShape="0">
                    <a:schemeClr val="dk1">
                      <a:alpha val="40000"/>
                    </a:schemeClr>
                  </a:outerShdw>
                </a:effectLst>
                <a:latin typeface="Times New Roman" panose="02020603050405020304" pitchFamily="18" charset="0"/>
              </a:rPr>
              <a:t> </a:t>
            </a:r>
            <a:r>
              <a:rPr lang="en-US" sz="2800" b="1" i="1" dirty="0" err="1">
                <a:effectLst>
                  <a:outerShdw blurRad="38100" dist="19050" dir="2700000" algn="tl" rotWithShape="0">
                    <a:schemeClr val="dk1">
                      <a:alpha val="40000"/>
                    </a:schemeClr>
                  </a:outerShdw>
                </a:effectLst>
                <a:latin typeface="Times New Roman" panose="02020603050405020304" pitchFamily="18" charset="0"/>
              </a:rPr>
              <a:t>cúng</a:t>
            </a:r>
            <a:r>
              <a:rPr lang="en-US" sz="2800" b="1" i="1" dirty="0">
                <a:effectLst>
                  <a:outerShdw blurRad="38100" dist="19050" dir="2700000" algn="tl" rotWithShape="0">
                    <a:schemeClr val="dk1">
                      <a:alpha val="40000"/>
                    </a:schemeClr>
                  </a:outerShdw>
                </a:effectLst>
                <a:latin typeface="Times New Roman" panose="02020603050405020304" pitchFamily="18" charset="0"/>
              </a:rPr>
              <a:t> </a:t>
            </a:r>
            <a:r>
              <a:rPr lang="en-US" sz="2800" b="1" i="1" dirty="0" err="1">
                <a:effectLst>
                  <a:outerShdw blurRad="38100" dist="19050" dir="2700000" algn="tl" rotWithShape="0">
                    <a:schemeClr val="dk1">
                      <a:alpha val="40000"/>
                    </a:schemeClr>
                  </a:outerShdw>
                </a:effectLst>
                <a:latin typeface="Times New Roman" panose="02020603050405020304" pitchFamily="18" charset="0"/>
              </a:rPr>
              <a:t>đi</a:t>
            </a:r>
            <a:r>
              <a:rPr lang="en-US" sz="2800" b="1" i="1" dirty="0">
                <a:effectLst>
                  <a:outerShdw blurRad="38100" dist="19050" dir="2700000" algn="tl" rotWithShape="0">
                    <a:schemeClr val="dk1">
                      <a:alpha val="40000"/>
                    </a:schemeClr>
                  </a:outerShdw>
                </a:effectLst>
                <a:latin typeface="Times New Roman" panose="02020603050405020304" pitchFamily="18" charset="0"/>
              </a:rPr>
              <a:t> </a:t>
            </a:r>
            <a:r>
              <a:rPr lang="en-US" sz="2800" b="1" i="1" dirty="0" err="1">
                <a:effectLst>
                  <a:outerShdw blurRad="38100" dist="19050" dir="2700000" algn="tl" rotWithShape="0">
                    <a:schemeClr val="dk1">
                      <a:alpha val="40000"/>
                    </a:schemeClr>
                  </a:outerShdw>
                </a:effectLst>
                <a:latin typeface="Times New Roman" panose="02020603050405020304" pitchFamily="18" charset="0"/>
              </a:rPr>
              <a:t>bệnh</a:t>
            </a:r>
            <a:r>
              <a:rPr lang="en-US" sz="2800" b="1" i="1" dirty="0">
                <a:effectLst>
                  <a:outerShdw blurRad="38100" dist="19050" dir="2700000" algn="tl" rotWithShape="0">
                    <a:schemeClr val="dk1">
                      <a:alpha val="40000"/>
                    </a:schemeClr>
                  </a:outerShdw>
                </a:effectLst>
                <a:latin typeface="Times New Roman" panose="02020603050405020304" pitchFamily="18" charset="0"/>
              </a:rPr>
              <a:t> </a:t>
            </a:r>
            <a:r>
              <a:rPr lang="en-US" sz="2800" b="1" i="1" dirty="0" err="1">
                <a:effectLst>
                  <a:outerShdw blurRad="38100" dist="19050" dir="2700000" algn="tl" rotWithShape="0">
                    <a:schemeClr val="dk1">
                      <a:alpha val="40000"/>
                    </a:schemeClr>
                  </a:outerShdw>
                </a:effectLst>
                <a:latin typeface="Times New Roman" panose="02020603050405020304" pitchFamily="18" charset="0"/>
              </a:rPr>
              <a:t>viện</a:t>
            </a:r>
            <a:r>
              <a:rPr lang="vi-VN" sz="2800" dirty="0">
                <a:effectLst>
                  <a:outerShdw blurRad="38100" dist="19050" dir="2700000" algn="tl" rotWithShape="0">
                    <a:schemeClr val="dk1">
                      <a:alpha val="40000"/>
                    </a:schemeClr>
                  </a:outerShdw>
                </a:effectLst>
                <a:latin typeface="Times New Roman" panose="02020603050405020304" pitchFamily="18" charset="0"/>
              </a:rPr>
              <a:t> đoạn từ </a:t>
            </a:r>
            <a:r>
              <a:rPr lang="en-US" sz="2800" dirty="0" err="1">
                <a:effectLst>
                  <a:outerShdw blurRad="38100" dist="19050" dir="2700000" algn="tl" rotWithShape="0">
                    <a:schemeClr val="dk1">
                      <a:alpha val="40000"/>
                    </a:schemeClr>
                  </a:outerShdw>
                </a:effectLst>
                <a:latin typeface="Times New Roman" panose="02020603050405020304" pitchFamily="18" charset="0"/>
              </a:rPr>
              <a:t>đầu</a:t>
            </a:r>
            <a:r>
              <a:rPr lang="vi-VN" sz="2800" dirty="0">
                <a:effectLst>
                  <a:outerShdw blurRad="38100" dist="19050" dir="2700000" algn="tl" rotWithShape="0">
                    <a:schemeClr val="dk1">
                      <a:alpha val="40000"/>
                    </a:schemeClr>
                  </a:outerShdw>
                </a:effectLst>
                <a:latin typeface="Times New Roman" panose="02020603050405020304" pitchFamily="18" charset="0"/>
              </a:rPr>
              <a:t> … </a:t>
            </a:r>
            <a:r>
              <a:rPr lang="en-US" sz="2800" dirty="0">
                <a:effectLst>
                  <a:outerShdw blurRad="38100" dist="19050" dir="2700000" algn="tl" rotWithShape="0">
                    <a:schemeClr val="dk1">
                      <a:alpha val="40000"/>
                    </a:schemeClr>
                  </a:outerShdw>
                </a:effectLst>
                <a:latin typeface="Times New Roman" panose="02020603050405020304" pitchFamily="18" charset="0"/>
              </a:rPr>
              <a:t>“</a:t>
            </a:r>
            <a:r>
              <a:rPr lang="en-US" sz="2800" dirty="0" err="1">
                <a:effectLst>
                  <a:outerShdw blurRad="38100" dist="19050" dir="2700000" algn="tl" rotWithShape="0">
                    <a:schemeClr val="dk1">
                      <a:alpha val="40000"/>
                    </a:schemeClr>
                  </a:outerShdw>
                </a:effectLst>
                <a:latin typeface="Times New Roman" panose="02020603050405020304" pitchFamily="18" charset="0"/>
              </a:rPr>
              <a:t>học</a:t>
            </a:r>
            <a:r>
              <a:rPr lang="en-US" sz="2800" dirty="0">
                <a:effectLst>
                  <a:outerShdw blurRad="38100" dist="19050" dir="2700000" algn="tl" rotWithShape="0">
                    <a:schemeClr val="dk1">
                      <a:alpha val="40000"/>
                    </a:schemeClr>
                  </a:outerShdw>
                </a:effectLst>
                <a:latin typeface="Times New Roman" panose="02020603050405020304" pitchFamily="18" charset="0"/>
              </a:rPr>
              <a:t> </a:t>
            </a:r>
            <a:r>
              <a:rPr lang="en-US" sz="2800" dirty="0" err="1">
                <a:effectLst>
                  <a:outerShdw blurRad="38100" dist="19050" dir="2700000" algn="tl" rotWithShape="0">
                    <a:schemeClr val="dk1">
                      <a:alpha val="40000"/>
                    </a:schemeClr>
                  </a:outerShdw>
                </a:effectLst>
                <a:latin typeface="Times New Roman" panose="02020603050405020304" pitchFamily="18" charset="0"/>
              </a:rPr>
              <a:t>nghề</a:t>
            </a:r>
            <a:r>
              <a:rPr lang="en-US" sz="2800" dirty="0">
                <a:effectLst>
                  <a:outerShdw blurRad="38100" dist="19050" dir="2700000" algn="tl" rotWithShape="0">
                    <a:schemeClr val="dk1">
                      <a:alpha val="40000"/>
                    </a:schemeClr>
                  </a:outerShdw>
                </a:effectLst>
                <a:latin typeface="Times New Roman" panose="02020603050405020304" pitchFamily="18" charset="0"/>
              </a:rPr>
              <a:t> </a:t>
            </a:r>
            <a:r>
              <a:rPr lang="en-US" sz="2800" dirty="0" err="1">
                <a:effectLst>
                  <a:outerShdw blurRad="38100" dist="19050" dir="2700000" algn="tl" rotWithShape="0">
                    <a:schemeClr val="dk1">
                      <a:alpha val="40000"/>
                    </a:schemeClr>
                  </a:outerShdw>
                </a:effectLst>
                <a:latin typeface="Times New Roman" panose="02020603050405020304" pitchFamily="18" charset="0"/>
              </a:rPr>
              <a:t>cúng</a:t>
            </a:r>
            <a:r>
              <a:rPr lang="en-US" sz="2800" dirty="0">
                <a:effectLst>
                  <a:outerShdw blurRad="38100" dist="19050" dir="2700000" algn="tl" rotWithShape="0">
                    <a:schemeClr val="dk1">
                      <a:alpha val="40000"/>
                    </a:schemeClr>
                  </a:outerShdw>
                </a:effectLst>
                <a:latin typeface="Times New Roman" panose="02020603050405020304" pitchFamily="18" charset="0"/>
              </a:rPr>
              <a:t> </a:t>
            </a:r>
            <a:r>
              <a:rPr lang="en-US" sz="2800" dirty="0" err="1">
                <a:effectLst>
                  <a:outerShdw blurRad="38100" dist="19050" dir="2700000" algn="tl" rotWithShape="0">
                    <a:schemeClr val="dk1">
                      <a:alpha val="40000"/>
                    </a:schemeClr>
                  </a:outerShdw>
                </a:effectLst>
                <a:latin typeface="Times New Roman" panose="02020603050405020304" pitchFamily="18" charset="0"/>
              </a:rPr>
              <a:t>bái</a:t>
            </a:r>
            <a:r>
              <a:rPr lang="en-US" sz="2800" dirty="0">
                <a:effectLst>
                  <a:outerShdw blurRad="38100" dist="19050" dir="2700000" algn="tl" rotWithShape="0">
                    <a:schemeClr val="dk1">
                      <a:alpha val="40000"/>
                    </a:schemeClr>
                  </a:outerShdw>
                </a:effectLst>
                <a:latin typeface="Times New Roman" panose="02020603050405020304" pitchFamily="18" charset="0"/>
              </a:rPr>
              <a:t>.</a:t>
            </a:r>
            <a:r>
              <a:rPr lang="vi-VN" sz="2800" dirty="0">
                <a:effectLst>
                  <a:outerShdw blurRad="38100" dist="19050" dir="2700000" algn="tl" rotWithShape="0">
                    <a:schemeClr val="dk1">
                      <a:alpha val="40000"/>
                    </a:schemeClr>
                  </a:outerShdw>
                </a:effectLst>
                <a:latin typeface="Times New Roman" panose="02020603050405020304" pitchFamily="18" charset="0"/>
              </a:rPr>
              <a:t>” và cho biết </a:t>
            </a:r>
            <a:r>
              <a:rPr lang="en-US" sz="2800" dirty="0" err="1">
                <a:effectLst>
                  <a:outerShdw blurRad="38100" dist="19050" dir="2700000" algn="tl" rotWithShape="0">
                    <a:schemeClr val="dk1">
                      <a:alpha val="40000"/>
                    </a:schemeClr>
                  </a:outerShdw>
                </a:effectLst>
                <a:latin typeface="Times New Roman" panose="02020603050405020304" pitchFamily="18" charset="0"/>
              </a:rPr>
              <a:t>cụ</a:t>
            </a:r>
            <a:r>
              <a:rPr lang="en-US" sz="2800" dirty="0">
                <a:effectLst>
                  <a:outerShdw blurRad="38100" dist="19050" dir="2700000" algn="tl" rotWithShape="0">
                    <a:schemeClr val="dk1">
                      <a:alpha val="40000"/>
                    </a:schemeClr>
                  </a:outerShdw>
                </a:effectLst>
                <a:latin typeface="Times New Roman" panose="02020603050405020304" pitchFamily="18" charset="0"/>
              </a:rPr>
              <a:t> </a:t>
            </a:r>
            <a:r>
              <a:rPr lang="en-US" sz="2800" dirty="0" err="1">
                <a:effectLst>
                  <a:outerShdw blurRad="38100" dist="19050" dir="2700000" algn="tl" rotWithShape="0">
                    <a:schemeClr val="dk1">
                      <a:alpha val="40000"/>
                    </a:schemeClr>
                  </a:outerShdw>
                </a:effectLst>
                <a:latin typeface="Times New Roman" panose="02020603050405020304" pitchFamily="18" charset="0"/>
              </a:rPr>
              <a:t>Ún</a:t>
            </a:r>
            <a:r>
              <a:rPr lang="en-US" sz="2800" dirty="0">
                <a:effectLst>
                  <a:outerShdw blurRad="38100" dist="19050" dir="2700000" algn="tl" rotWithShape="0">
                    <a:schemeClr val="dk1">
                      <a:alpha val="40000"/>
                    </a:schemeClr>
                  </a:outerShdw>
                </a:effectLst>
                <a:latin typeface="Times New Roman" panose="02020603050405020304" pitchFamily="18" charset="0"/>
              </a:rPr>
              <a:t> </a:t>
            </a:r>
            <a:r>
              <a:rPr lang="en-US" sz="2800" dirty="0" err="1">
                <a:effectLst>
                  <a:outerShdw blurRad="38100" dist="19050" dir="2700000" algn="tl" rotWithShape="0">
                    <a:schemeClr val="dk1">
                      <a:alpha val="40000"/>
                    </a:schemeClr>
                  </a:outerShdw>
                </a:effectLst>
                <a:latin typeface="Times New Roman" panose="02020603050405020304" pitchFamily="18" charset="0"/>
              </a:rPr>
              <a:t>làm</a:t>
            </a:r>
            <a:r>
              <a:rPr lang="en-US" sz="2800" dirty="0">
                <a:effectLst>
                  <a:outerShdw blurRad="38100" dist="19050" dir="2700000" algn="tl" rotWithShape="0">
                    <a:schemeClr val="dk1">
                      <a:alpha val="40000"/>
                    </a:schemeClr>
                  </a:outerShdw>
                </a:effectLst>
                <a:latin typeface="Times New Roman" panose="02020603050405020304" pitchFamily="18" charset="0"/>
              </a:rPr>
              <a:t> </a:t>
            </a:r>
            <a:r>
              <a:rPr lang="en-US" sz="2800" dirty="0" err="1">
                <a:effectLst>
                  <a:outerShdw blurRad="38100" dist="19050" dir="2700000" algn="tl" rotWithShape="0">
                    <a:schemeClr val="dk1">
                      <a:alpha val="40000"/>
                    </a:schemeClr>
                  </a:outerShdw>
                </a:effectLst>
                <a:latin typeface="Times New Roman" panose="02020603050405020304" pitchFamily="18" charset="0"/>
              </a:rPr>
              <a:t>nghề</a:t>
            </a:r>
            <a:r>
              <a:rPr lang="en-US" sz="2800" dirty="0">
                <a:effectLst>
                  <a:outerShdw blurRad="38100" dist="19050" dir="2700000" algn="tl" rotWithShape="0">
                    <a:schemeClr val="dk1">
                      <a:alpha val="40000"/>
                    </a:schemeClr>
                  </a:outerShdw>
                </a:effectLst>
                <a:latin typeface="Times New Roman" panose="02020603050405020304" pitchFamily="18" charset="0"/>
              </a:rPr>
              <a:t> </a:t>
            </a:r>
            <a:r>
              <a:rPr lang="en-US" sz="2800" dirty="0" err="1">
                <a:effectLst>
                  <a:outerShdw blurRad="38100" dist="19050" dir="2700000" algn="tl" rotWithShape="0">
                    <a:schemeClr val="dk1">
                      <a:alpha val="40000"/>
                    </a:schemeClr>
                  </a:outerShdw>
                </a:effectLst>
                <a:latin typeface="Times New Roman" panose="02020603050405020304" pitchFamily="18" charset="0"/>
              </a:rPr>
              <a:t>gì</a:t>
            </a:r>
            <a:r>
              <a:rPr lang="en-US" sz="2800" dirty="0">
                <a:effectLst>
                  <a:outerShdw blurRad="38100" dist="19050" dir="2700000" algn="tl" rotWithShape="0">
                    <a:schemeClr val="dk1">
                      <a:alpha val="40000"/>
                    </a:schemeClr>
                  </a:outerShdw>
                </a:effectLst>
                <a:latin typeface="Times New Roman" panose="02020603050405020304" pitchFamily="18" charset="0"/>
              </a:rPr>
              <a:t>?</a:t>
            </a:r>
            <a:endParaRPr lang="vi-VN" sz="2800" dirty="0">
              <a:effectLst>
                <a:outerShdw blurRad="38100" dist="19050" dir="2700000" algn="tl" rotWithShape="0">
                  <a:schemeClr val="dk1">
                    <a:alpha val="40000"/>
                  </a:schemeClr>
                </a:outerShdw>
              </a:effectLst>
              <a:latin typeface="Times New Roman" panose="02020603050405020304" pitchFamily="18" charset="0"/>
            </a:endParaRPr>
          </a:p>
        </p:txBody>
      </p:sp>
    </p:spTree>
    <p:extLst>
      <p:ext uri="{BB962C8B-B14F-4D97-AF65-F5344CB8AC3E}">
        <p14:creationId xmlns:p14="http://schemas.microsoft.com/office/powerpoint/2010/main" val="1784074203"/>
      </p:ext>
    </p:extLst>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with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500" fill="hold"/>
                                        <p:tgtEl>
                                          <p:spTgt spid="13"/>
                                        </p:tgtEl>
                                        <p:attrNameLst>
                                          <p:attrName>ppt_x</p:attrName>
                                        </p:attrNameLst>
                                      </p:cBhvr>
                                      <p:tavLst>
                                        <p:tav tm="0">
                                          <p:val>
                                            <p:strVal val="1+#ppt_w/2"/>
                                          </p:val>
                                        </p:tav>
                                        <p:tav tm="100000">
                                          <p:val>
                                            <p:strVal val="#ppt_x"/>
                                          </p:val>
                                        </p:tav>
                                      </p:tavLst>
                                    </p:anim>
                                    <p:anim calcmode="lin" valueType="num">
                                      <p:cBhvr additive="base">
                                        <p:cTn id="8" dur="500" fill="hold"/>
                                        <p:tgtEl>
                                          <p:spTgt spid="13"/>
                                        </p:tgtEl>
                                        <p:attrNameLst>
                                          <p:attrName>ppt_y</p:attrName>
                                        </p:attrNameLst>
                                      </p:cBhvr>
                                      <p:tavLst>
                                        <p:tav tm="0">
                                          <p:val>
                                            <p:strVal val="#ppt_y"/>
                                          </p:val>
                                        </p:tav>
                                        <p:tav tm="100000">
                                          <p:val>
                                            <p:strVal val="#ppt_y"/>
                                          </p:val>
                                        </p:tav>
                                      </p:tavLst>
                                    </p:anim>
                                  </p:childTnLst>
                                </p:cTn>
                              </p:par>
                              <p:par>
                                <p:cTn id="9" presetID="2" presetClass="entr" presetSubtype="8" fill="hold" nodeType="withEffect">
                                  <p:stCondLst>
                                    <p:cond delay="0"/>
                                  </p:stCondLst>
                                  <p:childTnLst>
                                    <p:set>
                                      <p:cBhvr>
                                        <p:cTn id="10" dur="1" fill="hold">
                                          <p:stCondLst>
                                            <p:cond delay="0"/>
                                          </p:stCondLst>
                                        </p:cTn>
                                        <p:tgtEl>
                                          <p:spTgt spid="14"/>
                                        </p:tgtEl>
                                        <p:attrNameLst>
                                          <p:attrName>style.visibility</p:attrName>
                                        </p:attrNameLst>
                                      </p:cBhvr>
                                      <p:to>
                                        <p:strVal val="visible"/>
                                      </p:to>
                                    </p:set>
                                    <p:anim calcmode="lin" valueType="num">
                                      <p:cBhvr additive="base">
                                        <p:cTn id="11" dur="500" fill="hold"/>
                                        <p:tgtEl>
                                          <p:spTgt spid="14"/>
                                        </p:tgtEl>
                                        <p:attrNameLst>
                                          <p:attrName>ppt_x</p:attrName>
                                        </p:attrNameLst>
                                      </p:cBhvr>
                                      <p:tavLst>
                                        <p:tav tm="0">
                                          <p:val>
                                            <p:strVal val="0-#ppt_w/2"/>
                                          </p:val>
                                        </p:tav>
                                        <p:tav tm="100000">
                                          <p:val>
                                            <p:strVal val="#ppt_x"/>
                                          </p:val>
                                        </p:tav>
                                      </p:tavLst>
                                    </p:anim>
                                    <p:anim calcmode="lin" valueType="num">
                                      <p:cBhvr additive="base">
                                        <p:cTn id="12" dur="500" fill="hold"/>
                                        <p:tgtEl>
                                          <p:spTgt spid="14"/>
                                        </p:tgtEl>
                                        <p:attrNameLst>
                                          <p:attrName>ppt_y</p:attrName>
                                        </p:attrNameLst>
                                      </p:cBhvr>
                                      <p:tavLst>
                                        <p:tav tm="0">
                                          <p:val>
                                            <p:strVal val="#ppt_y"/>
                                          </p:val>
                                        </p:tav>
                                        <p:tav tm="100000">
                                          <p:val>
                                            <p:strVal val="#ppt_y"/>
                                          </p:val>
                                        </p:tav>
                                      </p:tavLst>
                                    </p:anim>
                                  </p:childTnLst>
                                </p:cTn>
                              </p:par>
                              <p:par>
                                <p:cTn id="13" presetID="42" presetClass="entr" presetSubtype="0" fill="hold" nodeType="with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fade">
                                      <p:cBhvr>
                                        <p:cTn id="15" dur="500"/>
                                        <p:tgtEl>
                                          <p:spTgt spid="8"/>
                                        </p:tgtEl>
                                      </p:cBhvr>
                                    </p:animEffect>
                                    <p:anim calcmode="lin" valueType="num">
                                      <p:cBhvr>
                                        <p:cTn id="16" dur="500" fill="hold"/>
                                        <p:tgtEl>
                                          <p:spTgt spid="8"/>
                                        </p:tgtEl>
                                        <p:attrNameLst>
                                          <p:attrName>ppt_x</p:attrName>
                                        </p:attrNameLst>
                                      </p:cBhvr>
                                      <p:tavLst>
                                        <p:tav tm="0">
                                          <p:val>
                                            <p:strVal val="#ppt_x"/>
                                          </p:val>
                                        </p:tav>
                                        <p:tav tm="100000">
                                          <p:val>
                                            <p:strVal val="#ppt_x"/>
                                          </p:val>
                                        </p:tav>
                                      </p:tavLst>
                                    </p:anim>
                                    <p:anim calcmode="lin" valueType="num">
                                      <p:cBhvr>
                                        <p:cTn id="17" dur="5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2"/>
                                        </p:tgtEl>
                                        <p:attrNameLst>
                                          <p:attrName>style.visibility</p:attrName>
                                        </p:attrNameLst>
                                      </p:cBhvr>
                                      <p:to>
                                        <p:strVal val="visible"/>
                                      </p:to>
                                    </p:set>
                                    <p:animEffect transition="in" filter="wipe(left)">
                                      <p:cBhvr>
                                        <p:cTn id="2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8" name="组合 5">
            <a:extLst>
              <a:ext uri="{FF2B5EF4-FFF2-40B4-BE49-F238E27FC236}">
                <a16:creationId xmlns:a16="http://schemas.microsoft.com/office/drawing/2014/main" xmlns="" id="{4D831220-685A-4D47-9BB2-3F97EF560978}"/>
              </a:ext>
            </a:extLst>
          </p:cNvPr>
          <p:cNvGrpSpPr/>
          <p:nvPr/>
        </p:nvGrpSpPr>
        <p:grpSpPr>
          <a:xfrm>
            <a:off x="-79956" y="871753"/>
            <a:ext cx="9376461" cy="4305739"/>
            <a:chOff x="-116231" y="837643"/>
            <a:chExt cx="9376461" cy="4305739"/>
          </a:xfrm>
        </p:grpSpPr>
        <p:pic>
          <p:nvPicPr>
            <p:cNvPr id="9" name="图片 8">
              <a:extLst>
                <a:ext uri="{FF2B5EF4-FFF2-40B4-BE49-F238E27FC236}">
                  <a16:creationId xmlns:a16="http://schemas.microsoft.com/office/drawing/2014/main" xmlns="" id="{9326A386-53B6-419C-A9FF-3DA257E9C99D}"/>
                </a:ext>
              </a:extLst>
            </p:cNvPr>
            <p:cNvPicPr>
              <a:picLocks noChangeAspect="1"/>
            </p:cNvPicPr>
            <p:nvPr/>
          </p:nvPicPr>
          <p:blipFill rotWithShape="1">
            <a:blip r:embed="rId2"/>
            <a:srcRect r="56277"/>
            <a:stretch/>
          </p:blipFill>
          <p:spPr>
            <a:xfrm>
              <a:off x="0" y="837643"/>
              <a:ext cx="3699796" cy="3920068"/>
            </a:xfrm>
            <a:prstGeom prst="rect">
              <a:avLst/>
            </a:prstGeom>
          </p:spPr>
        </p:pic>
        <p:pic>
          <p:nvPicPr>
            <p:cNvPr id="10" name="图片 9">
              <a:extLst>
                <a:ext uri="{FF2B5EF4-FFF2-40B4-BE49-F238E27FC236}">
                  <a16:creationId xmlns:a16="http://schemas.microsoft.com/office/drawing/2014/main" xmlns="" id="{4288C8DE-86BF-47DA-8AAD-483A3A21258F}"/>
                </a:ext>
              </a:extLst>
            </p:cNvPr>
            <p:cNvPicPr>
              <a:picLocks noChangeAspect="1"/>
            </p:cNvPicPr>
            <p:nvPr/>
          </p:nvPicPr>
          <p:blipFill>
            <a:blip r:embed="rId3"/>
            <a:stretch>
              <a:fillRect/>
            </a:stretch>
          </p:blipFill>
          <p:spPr>
            <a:xfrm>
              <a:off x="-116231" y="3607057"/>
              <a:ext cx="9376461" cy="1536325"/>
            </a:xfrm>
            <a:prstGeom prst="rect">
              <a:avLst/>
            </a:prstGeom>
          </p:spPr>
        </p:pic>
      </p:grpSp>
      <p:pic>
        <p:nvPicPr>
          <p:cNvPr id="13" name="图片 12">
            <a:extLst>
              <a:ext uri="{FF2B5EF4-FFF2-40B4-BE49-F238E27FC236}">
                <a16:creationId xmlns:a16="http://schemas.microsoft.com/office/drawing/2014/main" xmlns="" id="{2F1DC65D-C5A9-4F71-9598-EFA5D264CB26}"/>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r="32462" b="76623"/>
          <a:stretch/>
        </p:blipFill>
        <p:spPr>
          <a:xfrm>
            <a:off x="0" y="0"/>
            <a:ext cx="3121890" cy="1620982"/>
          </a:xfrm>
          <a:prstGeom prst="rect">
            <a:avLst/>
          </a:prstGeom>
        </p:spPr>
      </p:pic>
      <p:pic>
        <p:nvPicPr>
          <p:cNvPr id="14" name="图片 13">
            <a:extLst>
              <a:ext uri="{FF2B5EF4-FFF2-40B4-BE49-F238E27FC236}">
                <a16:creationId xmlns:a16="http://schemas.microsoft.com/office/drawing/2014/main" xmlns="" id="{EF09A445-AB6B-411B-B565-A08FA1955CAE}"/>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r="32462" b="76623"/>
          <a:stretch/>
        </p:blipFill>
        <p:spPr>
          <a:xfrm flipH="1">
            <a:off x="6013311" y="-2285"/>
            <a:ext cx="3130690" cy="1625551"/>
          </a:xfrm>
          <a:prstGeom prst="rect">
            <a:avLst/>
          </a:prstGeom>
        </p:spPr>
      </p:pic>
      <p:pic>
        <p:nvPicPr>
          <p:cNvPr id="19" name="Picture 2">
            <a:hlinkClick r:id="rId6" action="ppaction://hlinksldjump"/>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969180" y="4019550"/>
            <a:ext cx="1000980" cy="1000980"/>
          </a:xfrm>
          <a:prstGeom prst="rect">
            <a:avLst/>
          </a:prstGeom>
        </p:spPr>
      </p:pic>
      <p:sp>
        <p:nvSpPr>
          <p:cNvPr id="2" name="Rectangle 1"/>
          <p:cNvSpPr/>
          <p:nvPr/>
        </p:nvSpPr>
        <p:spPr>
          <a:xfrm>
            <a:off x="3415183" y="1292051"/>
            <a:ext cx="5220817" cy="2246769"/>
          </a:xfrm>
          <a:prstGeom prst="rect">
            <a:avLst/>
          </a:prstGeom>
        </p:spPr>
        <p:txBody>
          <a:bodyPr wrap="square">
            <a:spAutoFit/>
          </a:bodyPr>
          <a:lstStyle/>
          <a:p>
            <a:pPr algn="just"/>
            <a:r>
              <a:rPr lang="vi-VN" sz="2800" dirty="0">
                <a:effectLst>
                  <a:outerShdw blurRad="38100" dist="19050" dir="2700000" algn="tl" rotWithShape="0">
                    <a:schemeClr val="dk1">
                      <a:alpha val="40000"/>
                    </a:schemeClr>
                  </a:outerShdw>
                </a:effectLst>
                <a:latin typeface="Times New Roman" panose="02020603050405020304" pitchFamily="18" charset="0"/>
              </a:rPr>
              <a:t>Em hãy đọc</a:t>
            </a:r>
            <a:r>
              <a:rPr lang="en-US" sz="2800" dirty="0">
                <a:effectLst>
                  <a:outerShdw blurRad="38100" dist="19050" dir="2700000" algn="tl" rotWithShape="0">
                    <a:schemeClr val="dk1">
                      <a:alpha val="40000"/>
                    </a:schemeClr>
                  </a:outerShdw>
                </a:effectLst>
                <a:latin typeface="Times New Roman" panose="02020603050405020304" pitchFamily="18" charset="0"/>
              </a:rPr>
              <a:t> </a:t>
            </a:r>
            <a:r>
              <a:rPr lang="en-US" sz="2800" dirty="0" err="1">
                <a:effectLst>
                  <a:outerShdw blurRad="38100" dist="19050" dir="2700000" algn="tl" rotWithShape="0">
                    <a:schemeClr val="dk1">
                      <a:alpha val="40000"/>
                    </a:schemeClr>
                  </a:outerShdw>
                </a:effectLst>
                <a:latin typeface="Times New Roman" panose="02020603050405020304" pitchFamily="18" charset="0"/>
              </a:rPr>
              <a:t>đoạn</a:t>
            </a:r>
            <a:r>
              <a:rPr lang="en-US" sz="2800" dirty="0">
                <a:effectLst>
                  <a:outerShdw blurRad="38100" dist="19050" dir="2700000" algn="tl" rotWithShape="0">
                    <a:schemeClr val="dk1">
                      <a:alpha val="40000"/>
                    </a:schemeClr>
                  </a:outerShdw>
                </a:effectLst>
                <a:latin typeface="Times New Roman" panose="02020603050405020304" pitchFamily="18" charset="0"/>
              </a:rPr>
              <a:t> 4</a:t>
            </a:r>
            <a:r>
              <a:rPr lang="vi-VN" sz="2800" dirty="0">
                <a:effectLst>
                  <a:outerShdw blurRad="38100" dist="19050" dir="2700000" algn="tl" rotWithShape="0">
                    <a:schemeClr val="dk1">
                      <a:alpha val="40000"/>
                    </a:schemeClr>
                  </a:outerShdw>
                </a:effectLst>
                <a:latin typeface="Times New Roman" panose="02020603050405020304" pitchFamily="18" charset="0"/>
              </a:rPr>
              <a:t> bài </a:t>
            </a:r>
            <a:r>
              <a:rPr lang="en-US" sz="2800" b="1" i="1" dirty="0" err="1">
                <a:effectLst>
                  <a:outerShdw blurRad="38100" dist="19050" dir="2700000" algn="tl" rotWithShape="0">
                    <a:schemeClr val="dk1">
                      <a:alpha val="40000"/>
                    </a:schemeClr>
                  </a:outerShdw>
                </a:effectLst>
                <a:latin typeface="Times New Roman" panose="02020603050405020304" pitchFamily="18" charset="0"/>
              </a:rPr>
              <a:t>Thầy</a:t>
            </a:r>
            <a:r>
              <a:rPr lang="en-US" sz="2800" b="1" i="1" dirty="0">
                <a:effectLst>
                  <a:outerShdw blurRad="38100" dist="19050" dir="2700000" algn="tl" rotWithShape="0">
                    <a:schemeClr val="dk1">
                      <a:alpha val="40000"/>
                    </a:schemeClr>
                  </a:outerShdw>
                </a:effectLst>
                <a:latin typeface="Times New Roman" panose="02020603050405020304" pitchFamily="18" charset="0"/>
              </a:rPr>
              <a:t> </a:t>
            </a:r>
            <a:r>
              <a:rPr lang="en-US" sz="2800" b="1" i="1" dirty="0" err="1">
                <a:effectLst>
                  <a:outerShdw blurRad="38100" dist="19050" dir="2700000" algn="tl" rotWithShape="0">
                    <a:schemeClr val="dk1">
                      <a:alpha val="40000"/>
                    </a:schemeClr>
                  </a:outerShdw>
                </a:effectLst>
                <a:latin typeface="Times New Roman" panose="02020603050405020304" pitchFamily="18" charset="0"/>
              </a:rPr>
              <a:t>cúng</a:t>
            </a:r>
            <a:r>
              <a:rPr lang="en-US" sz="2800" b="1" i="1" dirty="0">
                <a:effectLst>
                  <a:outerShdw blurRad="38100" dist="19050" dir="2700000" algn="tl" rotWithShape="0">
                    <a:schemeClr val="dk1">
                      <a:alpha val="40000"/>
                    </a:schemeClr>
                  </a:outerShdw>
                </a:effectLst>
                <a:latin typeface="Times New Roman" panose="02020603050405020304" pitchFamily="18" charset="0"/>
              </a:rPr>
              <a:t> </a:t>
            </a:r>
            <a:r>
              <a:rPr lang="en-US" sz="2800" b="1" i="1" dirty="0" err="1">
                <a:effectLst>
                  <a:outerShdw blurRad="38100" dist="19050" dir="2700000" algn="tl" rotWithShape="0">
                    <a:schemeClr val="dk1">
                      <a:alpha val="40000"/>
                    </a:schemeClr>
                  </a:outerShdw>
                </a:effectLst>
                <a:latin typeface="Times New Roman" panose="02020603050405020304" pitchFamily="18" charset="0"/>
              </a:rPr>
              <a:t>đi</a:t>
            </a:r>
            <a:r>
              <a:rPr lang="en-US" sz="2800" b="1" i="1" dirty="0">
                <a:effectLst>
                  <a:outerShdw blurRad="38100" dist="19050" dir="2700000" algn="tl" rotWithShape="0">
                    <a:schemeClr val="dk1">
                      <a:alpha val="40000"/>
                    </a:schemeClr>
                  </a:outerShdw>
                </a:effectLst>
                <a:latin typeface="Times New Roman" panose="02020603050405020304" pitchFamily="18" charset="0"/>
              </a:rPr>
              <a:t> </a:t>
            </a:r>
            <a:r>
              <a:rPr lang="en-US" sz="2800" b="1" i="1" dirty="0" err="1">
                <a:effectLst>
                  <a:outerShdw blurRad="38100" dist="19050" dir="2700000" algn="tl" rotWithShape="0">
                    <a:schemeClr val="dk1">
                      <a:alpha val="40000"/>
                    </a:schemeClr>
                  </a:outerShdw>
                </a:effectLst>
                <a:latin typeface="Times New Roman" panose="02020603050405020304" pitchFamily="18" charset="0"/>
              </a:rPr>
              <a:t>bệnh</a:t>
            </a:r>
            <a:r>
              <a:rPr lang="en-US" sz="2800" b="1" i="1" dirty="0">
                <a:effectLst>
                  <a:outerShdw blurRad="38100" dist="19050" dir="2700000" algn="tl" rotWithShape="0">
                    <a:schemeClr val="dk1">
                      <a:alpha val="40000"/>
                    </a:schemeClr>
                  </a:outerShdw>
                </a:effectLst>
                <a:latin typeface="Times New Roman" panose="02020603050405020304" pitchFamily="18" charset="0"/>
              </a:rPr>
              <a:t> </a:t>
            </a:r>
            <a:r>
              <a:rPr lang="en-US" sz="2800" b="1" i="1" dirty="0" err="1">
                <a:effectLst>
                  <a:outerShdw blurRad="38100" dist="19050" dir="2700000" algn="tl" rotWithShape="0">
                    <a:schemeClr val="dk1">
                      <a:alpha val="40000"/>
                    </a:schemeClr>
                  </a:outerShdw>
                </a:effectLst>
                <a:latin typeface="Times New Roman" panose="02020603050405020304" pitchFamily="18" charset="0"/>
              </a:rPr>
              <a:t>viện</a:t>
            </a:r>
            <a:r>
              <a:rPr lang="vi-VN" sz="2800" dirty="0">
                <a:effectLst>
                  <a:outerShdw blurRad="38100" dist="19050" dir="2700000" algn="tl" rotWithShape="0">
                    <a:schemeClr val="dk1">
                      <a:alpha val="40000"/>
                    </a:schemeClr>
                  </a:outerShdw>
                </a:effectLst>
                <a:latin typeface="Times New Roman" panose="02020603050405020304" pitchFamily="18" charset="0"/>
              </a:rPr>
              <a:t> đoạn từ </a:t>
            </a:r>
            <a:r>
              <a:rPr lang="en-US" sz="2800" dirty="0">
                <a:effectLst>
                  <a:outerShdw blurRad="38100" dist="19050" dir="2700000" algn="tl" rotWithShape="0">
                    <a:schemeClr val="dk1">
                      <a:alpha val="40000"/>
                    </a:schemeClr>
                  </a:outerShdw>
                </a:effectLst>
                <a:latin typeface="Times New Roman" panose="02020603050405020304" pitchFamily="18" charset="0"/>
              </a:rPr>
              <a:t>“</a:t>
            </a:r>
            <a:r>
              <a:rPr lang="en-US" sz="2800" dirty="0" err="1">
                <a:effectLst>
                  <a:outerShdw blurRad="38100" dist="19050" dir="2700000" algn="tl" rotWithShape="0">
                    <a:schemeClr val="dk1">
                      <a:alpha val="40000"/>
                    </a:schemeClr>
                  </a:outerShdw>
                </a:effectLst>
                <a:latin typeface="Times New Roman" panose="02020603050405020304" pitchFamily="18" charset="0"/>
              </a:rPr>
              <a:t>Bác</a:t>
            </a:r>
            <a:r>
              <a:rPr lang="en-US" sz="2800" dirty="0">
                <a:effectLst>
                  <a:outerShdw blurRad="38100" dist="19050" dir="2700000" algn="tl" rotWithShape="0">
                    <a:schemeClr val="dk1">
                      <a:alpha val="40000"/>
                    </a:schemeClr>
                  </a:outerShdw>
                </a:effectLst>
                <a:latin typeface="Times New Roman" panose="02020603050405020304" pitchFamily="18" charset="0"/>
              </a:rPr>
              <a:t> </a:t>
            </a:r>
            <a:r>
              <a:rPr lang="en-US" sz="2800" dirty="0" err="1">
                <a:effectLst>
                  <a:outerShdw blurRad="38100" dist="19050" dir="2700000" algn="tl" rotWithShape="0">
                    <a:schemeClr val="dk1">
                      <a:alpha val="40000"/>
                    </a:schemeClr>
                  </a:outerShdw>
                </a:effectLst>
                <a:latin typeface="Times New Roman" panose="02020603050405020304" pitchFamily="18" charset="0"/>
              </a:rPr>
              <a:t>sĩ</a:t>
            </a:r>
            <a:r>
              <a:rPr lang="en-US" sz="2800" dirty="0">
                <a:effectLst>
                  <a:outerShdw blurRad="38100" dist="19050" dir="2700000" algn="tl" rotWithShape="0">
                    <a:schemeClr val="dk1">
                      <a:alpha val="40000"/>
                    </a:schemeClr>
                  </a:outerShdw>
                </a:effectLst>
                <a:latin typeface="Times New Roman" panose="02020603050405020304" pitchFamily="18" charset="0"/>
              </a:rPr>
              <a:t> </a:t>
            </a:r>
            <a:r>
              <a:rPr lang="en-US" sz="2800" dirty="0" err="1">
                <a:effectLst>
                  <a:outerShdw blurRad="38100" dist="19050" dir="2700000" algn="tl" rotWithShape="0">
                    <a:schemeClr val="dk1">
                      <a:alpha val="40000"/>
                    </a:schemeClr>
                  </a:outerShdw>
                </a:effectLst>
                <a:latin typeface="Times New Roman" panose="02020603050405020304" pitchFamily="18" charset="0"/>
              </a:rPr>
              <a:t>bảo</a:t>
            </a:r>
            <a:r>
              <a:rPr lang="vi-VN" sz="2800" dirty="0">
                <a:effectLst>
                  <a:outerShdw blurRad="38100" dist="19050" dir="2700000" algn="tl" rotWithShape="0">
                    <a:schemeClr val="dk1">
                      <a:alpha val="40000"/>
                    </a:schemeClr>
                  </a:outerShdw>
                </a:effectLst>
                <a:latin typeface="Times New Roman" panose="02020603050405020304" pitchFamily="18" charset="0"/>
              </a:rPr>
              <a:t> …</a:t>
            </a:r>
            <a:r>
              <a:rPr lang="en-US" sz="2800" dirty="0">
                <a:effectLst>
                  <a:outerShdw blurRad="38100" dist="19050" dir="2700000" algn="tl" rotWithShape="0">
                    <a:schemeClr val="dk1">
                      <a:alpha val="40000"/>
                    </a:schemeClr>
                  </a:outerShdw>
                </a:effectLst>
                <a:latin typeface="Times New Roman" panose="02020603050405020304" pitchFamily="18" charset="0"/>
              </a:rPr>
              <a:t> </a:t>
            </a:r>
            <a:r>
              <a:rPr lang="en-US" sz="2800" dirty="0" err="1">
                <a:effectLst>
                  <a:outerShdw blurRad="38100" dist="19050" dir="2700000" algn="tl" rotWithShape="0">
                    <a:schemeClr val="dk1">
                      <a:alpha val="40000"/>
                    </a:schemeClr>
                  </a:outerShdw>
                </a:effectLst>
                <a:latin typeface="Times New Roman" panose="02020603050405020304" pitchFamily="18" charset="0"/>
              </a:rPr>
              <a:t>không</a:t>
            </a:r>
            <a:r>
              <a:rPr lang="en-US" sz="2800" dirty="0">
                <a:effectLst>
                  <a:outerShdw blurRad="38100" dist="19050" dir="2700000" algn="tl" rotWithShape="0">
                    <a:schemeClr val="dk1">
                      <a:alpha val="40000"/>
                    </a:schemeClr>
                  </a:outerShdw>
                </a:effectLst>
                <a:latin typeface="Times New Roman" panose="02020603050405020304" pitchFamily="18" charset="0"/>
              </a:rPr>
              <a:t> </a:t>
            </a:r>
            <a:r>
              <a:rPr lang="en-US" sz="2800" dirty="0" err="1">
                <a:effectLst>
                  <a:outerShdw blurRad="38100" dist="19050" dir="2700000" algn="tl" rotWithShape="0">
                    <a:schemeClr val="dk1">
                      <a:alpha val="40000"/>
                    </a:schemeClr>
                  </a:outerShdw>
                </a:effectLst>
                <a:latin typeface="Times New Roman" panose="02020603050405020304" pitchFamily="18" charset="0"/>
              </a:rPr>
              <a:t>lui</a:t>
            </a:r>
            <a:r>
              <a:rPr lang="en-US" sz="2800" dirty="0">
                <a:effectLst>
                  <a:outerShdw blurRad="38100" dist="19050" dir="2700000" algn="tl" rotWithShape="0">
                    <a:schemeClr val="dk1">
                      <a:alpha val="40000"/>
                    </a:schemeClr>
                  </a:outerShdw>
                </a:effectLst>
                <a:latin typeface="Times New Roman" panose="02020603050405020304" pitchFamily="18" charset="0"/>
              </a:rPr>
              <a:t>.</a:t>
            </a:r>
            <a:r>
              <a:rPr lang="vi-VN" sz="2800" dirty="0">
                <a:effectLst>
                  <a:outerShdw blurRad="38100" dist="19050" dir="2700000" algn="tl" rotWithShape="0">
                    <a:schemeClr val="dk1">
                      <a:alpha val="40000"/>
                    </a:schemeClr>
                  </a:outerShdw>
                </a:effectLst>
                <a:latin typeface="Times New Roman" panose="02020603050405020304" pitchFamily="18" charset="0"/>
              </a:rPr>
              <a:t>” và cho biết </a:t>
            </a:r>
            <a:r>
              <a:rPr lang="en-US" sz="2800" dirty="0" err="1">
                <a:effectLst>
                  <a:outerShdw blurRad="38100" dist="19050" dir="2700000" algn="tl" rotWithShape="0">
                    <a:schemeClr val="dk1">
                      <a:alpha val="40000"/>
                    </a:schemeClr>
                  </a:outerShdw>
                </a:effectLst>
                <a:latin typeface="Times New Roman" panose="02020603050405020304" pitchFamily="18" charset="0"/>
              </a:rPr>
              <a:t>vì</a:t>
            </a:r>
            <a:r>
              <a:rPr lang="en-US" sz="2800" dirty="0">
                <a:effectLst>
                  <a:outerShdw blurRad="38100" dist="19050" dir="2700000" algn="tl" rotWithShape="0">
                    <a:schemeClr val="dk1">
                      <a:alpha val="40000"/>
                    </a:schemeClr>
                  </a:outerShdw>
                </a:effectLst>
                <a:latin typeface="Times New Roman" panose="02020603050405020304" pitchFamily="18" charset="0"/>
              </a:rPr>
              <a:t> </a:t>
            </a:r>
            <a:r>
              <a:rPr lang="en-US" sz="2800" dirty="0" err="1">
                <a:effectLst>
                  <a:outerShdw blurRad="38100" dist="19050" dir="2700000" algn="tl" rotWithShape="0">
                    <a:schemeClr val="dk1">
                      <a:alpha val="40000"/>
                    </a:schemeClr>
                  </a:outerShdw>
                </a:effectLst>
                <a:latin typeface="Times New Roman" panose="02020603050405020304" pitchFamily="18" charset="0"/>
              </a:rPr>
              <a:t>sao</a:t>
            </a:r>
            <a:r>
              <a:rPr lang="en-US" sz="2800" dirty="0">
                <a:effectLst>
                  <a:outerShdw blurRad="38100" dist="19050" dir="2700000" algn="tl" rotWithShape="0">
                    <a:schemeClr val="dk1">
                      <a:alpha val="40000"/>
                    </a:schemeClr>
                  </a:outerShdw>
                </a:effectLst>
                <a:latin typeface="Times New Roman" panose="02020603050405020304" pitchFamily="18" charset="0"/>
              </a:rPr>
              <a:t> </a:t>
            </a:r>
            <a:r>
              <a:rPr lang="en-US" sz="2800" dirty="0" err="1">
                <a:effectLst>
                  <a:outerShdw blurRad="38100" dist="19050" dir="2700000" algn="tl" rotWithShape="0">
                    <a:schemeClr val="dk1">
                      <a:alpha val="40000"/>
                    </a:schemeClr>
                  </a:outerShdw>
                </a:effectLst>
                <a:latin typeface="Times New Roman" panose="02020603050405020304" pitchFamily="18" charset="0"/>
              </a:rPr>
              <a:t>bị</a:t>
            </a:r>
            <a:r>
              <a:rPr lang="en-US" sz="2800" dirty="0">
                <a:effectLst>
                  <a:outerShdw blurRad="38100" dist="19050" dir="2700000" algn="tl" rotWithShape="0">
                    <a:schemeClr val="dk1">
                      <a:alpha val="40000"/>
                    </a:schemeClr>
                  </a:outerShdw>
                </a:effectLst>
                <a:latin typeface="Times New Roman" panose="02020603050405020304" pitchFamily="18" charset="0"/>
              </a:rPr>
              <a:t> </a:t>
            </a:r>
            <a:r>
              <a:rPr lang="en-US" sz="2800" dirty="0" err="1">
                <a:effectLst>
                  <a:outerShdw blurRad="38100" dist="19050" dir="2700000" algn="tl" rotWithShape="0">
                    <a:schemeClr val="dk1">
                      <a:alpha val="40000"/>
                    </a:schemeClr>
                  </a:outerShdw>
                </a:effectLst>
                <a:latin typeface="Times New Roman" panose="02020603050405020304" pitchFamily="18" charset="0"/>
              </a:rPr>
              <a:t>sỏi</a:t>
            </a:r>
            <a:r>
              <a:rPr lang="en-US" sz="2800" dirty="0">
                <a:effectLst>
                  <a:outerShdw blurRad="38100" dist="19050" dir="2700000" algn="tl" rotWithShape="0">
                    <a:schemeClr val="dk1">
                      <a:alpha val="40000"/>
                    </a:schemeClr>
                  </a:outerShdw>
                </a:effectLst>
                <a:latin typeface="Times New Roman" panose="02020603050405020304" pitchFamily="18" charset="0"/>
              </a:rPr>
              <a:t> </a:t>
            </a:r>
            <a:r>
              <a:rPr lang="en-US" sz="2800" dirty="0" err="1">
                <a:effectLst>
                  <a:outerShdw blurRad="38100" dist="19050" dir="2700000" algn="tl" rotWithShape="0">
                    <a:schemeClr val="dk1">
                      <a:alpha val="40000"/>
                    </a:schemeClr>
                  </a:outerShdw>
                </a:effectLst>
                <a:latin typeface="Times New Roman" panose="02020603050405020304" pitchFamily="18" charset="0"/>
              </a:rPr>
              <a:t>thận</a:t>
            </a:r>
            <a:r>
              <a:rPr lang="en-US" sz="2800" dirty="0">
                <a:effectLst>
                  <a:outerShdw blurRad="38100" dist="19050" dir="2700000" algn="tl" rotWithShape="0">
                    <a:schemeClr val="dk1">
                      <a:alpha val="40000"/>
                    </a:schemeClr>
                  </a:outerShdw>
                </a:effectLst>
                <a:latin typeface="Times New Roman" panose="02020603050405020304" pitchFamily="18" charset="0"/>
              </a:rPr>
              <a:t> </a:t>
            </a:r>
            <a:r>
              <a:rPr lang="en-US" sz="2800" dirty="0" err="1">
                <a:effectLst>
                  <a:outerShdw blurRad="38100" dist="19050" dir="2700000" algn="tl" rotWithShape="0">
                    <a:schemeClr val="dk1">
                      <a:alpha val="40000"/>
                    </a:schemeClr>
                  </a:outerShdw>
                </a:effectLst>
                <a:latin typeface="Times New Roman" panose="02020603050405020304" pitchFamily="18" charset="0"/>
              </a:rPr>
              <a:t>mà</a:t>
            </a:r>
            <a:r>
              <a:rPr lang="en-US" sz="2800" dirty="0">
                <a:effectLst>
                  <a:outerShdw blurRad="38100" dist="19050" dir="2700000" algn="tl" rotWithShape="0">
                    <a:schemeClr val="dk1">
                      <a:alpha val="40000"/>
                    </a:schemeClr>
                  </a:outerShdw>
                </a:effectLst>
                <a:latin typeface="Times New Roman" panose="02020603050405020304" pitchFamily="18" charset="0"/>
              </a:rPr>
              <a:t> </a:t>
            </a:r>
            <a:r>
              <a:rPr lang="en-US" sz="2800" dirty="0" err="1">
                <a:effectLst>
                  <a:outerShdw blurRad="38100" dist="19050" dir="2700000" algn="tl" rotWithShape="0">
                    <a:schemeClr val="dk1">
                      <a:alpha val="40000"/>
                    </a:schemeClr>
                  </a:outerShdw>
                </a:effectLst>
                <a:latin typeface="Times New Roman" panose="02020603050405020304" pitchFamily="18" charset="0"/>
              </a:rPr>
              <a:t>cụ</a:t>
            </a:r>
            <a:r>
              <a:rPr lang="en-US" sz="2800" dirty="0">
                <a:effectLst>
                  <a:outerShdw blurRad="38100" dist="19050" dir="2700000" algn="tl" rotWithShape="0">
                    <a:schemeClr val="dk1">
                      <a:alpha val="40000"/>
                    </a:schemeClr>
                  </a:outerShdw>
                </a:effectLst>
                <a:latin typeface="Times New Roman" panose="02020603050405020304" pitchFamily="18" charset="0"/>
              </a:rPr>
              <a:t> </a:t>
            </a:r>
            <a:r>
              <a:rPr lang="en-US" sz="2800" dirty="0" err="1">
                <a:effectLst>
                  <a:outerShdw blurRad="38100" dist="19050" dir="2700000" algn="tl" rotWithShape="0">
                    <a:schemeClr val="dk1">
                      <a:alpha val="40000"/>
                    </a:schemeClr>
                  </a:outerShdw>
                </a:effectLst>
                <a:latin typeface="Times New Roman" panose="02020603050405020304" pitchFamily="18" charset="0"/>
              </a:rPr>
              <a:t>Ún</a:t>
            </a:r>
            <a:r>
              <a:rPr lang="en-US" sz="2800" dirty="0">
                <a:effectLst>
                  <a:outerShdw blurRad="38100" dist="19050" dir="2700000" algn="tl" rotWithShape="0">
                    <a:schemeClr val="dk1">
                      <a:alpha val="40000"/>
                    </a:schemeClr>
                  </a:outerShdw>
                </a:effectLst>
                <a:latin typeface="Times New Roman" panose="02020603050405020304" pitchFamily="18" charset="0"/>
              </a:rPr>
              <a:t> </a:t>
            </a:r>
            <a:r>
              <a:rPr lang="en-US" sz="2800" dirty="0" err="1">
                <a:effectLst>
                  <a:outerShdw blurRad="38100" dist="19050" dir="2700000" algn="tl" rotWithShape="0">
                    <a:schemeClr val="dk1">
                      <a:alpha val="40000"/>
                    </a:schemeClr>
                  </a:outerShdw>
                </a:effectLst>
                <a:latin typeface="Times New Roman" panose="02020603050405020304" pitchFamily="18" charset="0"/>
              </a:rPr>
              <a:t>không</a:t>
            </a:r>
            <a:r>
              <a:rPr lang="en-US" sz="2800" dirty="0">
                <a:effectLst>
                  <a:outerShdw blurRad="38100" dist="19050" dir="2700000" algn="tl" rotWithShape="0">
                    <a:schemeClr val="dk1">
                      <a:alpha val="40000"/>
                    </a:schemeClr>
                  </a:outerShdw>
                </a:effectLst>
                <a:latin typeface="Times New Roman" panose="02020603050405020304" pitchFamily="18" charset="0"/>
              </a:rPr>
              <a:t> </a:t>
            </a:r>
            <a:r>
              <a:rPr lang="en-US" sz="2800" dirty="0" err="1">
                <a:effectLst>
                  <a:outerShdw blurRad="38100" dist="19050" dir="2700000" algn="tl" rotWithShape="0">
                    <a:schemeClr val="dk1">
                      <a:alpha val="40000"/>
                    </a:schemeClr>
                  </a:outerShdw>
                </a:effectLst>
                <a:latin typeface="Times New Roman" panose="02020603050405020304" pitchFamily="18" charset="0"/>
              </a:rPr>
              <a:t>chịu</a:t>
            </a:r>
            <a:r>
              <a:rPr lang="en-US" sz="2800" dirty="0">
                <a:effectLst>
                  <a:outerShdw blurRad="38100" dist="19050" dir="2700000" algn="tl" rotWithShape="0">
                    <a:schemeClr val="dk1">
                      <a:alpha val="40000"/>
                    </a:schemeClr>
                  </a:outerShdw>
                </a:effectLst>
                <a:latin typeface="Times New Roman" panose="02020603050405020304" pitchFamily="18" charset="0"/>
              </a:rPr>
              <a:t> </a:t>
            </a:r>
            <a:r>
              <a:rPr lang="en-US" sz="2800" dirty="0" err="1">
                <a:effectLst>
                  <a:outerShdw blurRad="38100" dist="19050" dir="2700000" algn="tl" rotWithShape="0">
                    <a:schemeClr val="dk1">
                      <a:alpha val="40000"/>
                    </a:schemeClr>
                  </a:outerShdw>
                </a:effectLst>
                <a:latin typeface="Times New Roman" panose="02020603050405020304" pitchFamily="18" charset="0"/>
              </a:rPr>
              <a:t>mổ</a:t>
            </a:r>
            <a:r>
              <a:rPr lang="en-US" sz="2800" dirty="0">
                <a:effectLst>
                  <a:outerShdw blurRad="38100" dist="19050" dir="2700000" algn="tl" rotWithShape="0">
                    <a:schemeClr val="dk1">
                      <a:alpha val="40000"/>
                    </a:schemeClr>
                  </a:outerShdw>
                </a:effectLst>
                <a:latin typeface="Times New Roman" panose="02020603050405020304" pitchFamily="18" charset="0"/>
              </a:rPr>
              <a:t>, </a:t>
            </a:r>
            <a:r>
              <a:rPr lang="en-US" sz="2800" dirty="0" err="1">
                <a:effectLst>
                  <a:outerShdw blurRad="38100" dist="19050" dir="2700000" algn="tl" rotWithShape="0">
                    <a:schemeClr val="dk1">
                      <a:alpha val="40000"/>
                    </a:schemeClr>
                  </a:outerShdw>
                </a:effectLst>
                <a:latin typeface="Times New Roman" panose="02020603050405020304" pitchFamily="18" charset="0"/>
              </a:rPr>
              <a:t>trốn</a:t>
            </a:r>
            <a:r>
              <a:rPr lang="en-US" sz="2800" dirty="0">
                <a:effectLst>
                  <a:outerShdw blurRad="38100" dist="19050" dir="2700000" algn="tl" rotWithShape="0">
                    <a:schemeClr val="dk1">
                      <a:alpha val="40000"/>
                    </a:schemeClr>
                  </a:outerShdw>
                </a:effectLst>
                <a:latin typeface="Times New Roman" panose="02020603050405020304" pitchFamily="18" charset="0"/>
              </a:rPr>
              <a:t> </a:t>
            </a:r>
            <a:r>
              <a:rPr lang="en-US" sz="2800" dirty="0" err="1">
                <a:effectLst>
                  <a:outerShdw blurRad="38100" dist="19050" dir="2700000" algn="tl" rotWithShape="0">
                    <a:schemeClr val="dk1">
                      <a:alpha val="40000"/>
                    </a:schemeClr>
                  </a:outerShdw>
                </a:effectLst>
                <a:latin typeface="Times New Roman" panose="02020603050405020304" pitchFamily="18" charset="0"/>
              </a:rPr>
              <a:t>bệnh</a:t>
            </a:r>
            <a:r>
              <a:rPr lang="en-US" sz="2800" dirty="0">
                <a:effectLst>
                  <a:outerShdw blurRad="38100" dist="19050" dir="2700000" algn="tl" rotWithShape="0">
                    <a:schemeClr val="dk1">
                      <a:alpha val="40000"/>
                    </a:schemeClr>
                  </a:outerShdw>
                </a:effectLst>
                <a:latin typeface="Times New Roman" panose="02020603050405020304" pitchFamily="18" charset="0"/>
              </a:rPr>
              <a:t> </a:t>
            </a:r>
            <a:r>
              <a:rPr lang="en-US" sz="2800" dirty="0" err="1">
                <a:effectLst>
                  <a:outerShdw blurRad="38100" dist="19050" dir="2700000" algn="tl" rotWithShape="0">
                    <a:schemeClr val="dk1">
                      <a:alpha val="40000"/>
                    </a:schemeClr>
                  </a:outerShdw>
                </a:effectLst>
                <a:latin typeface="Times New Roman" panose="02020603050405020304" pitchFamily="18" charset="0"/>
              </a:rPr>
              <a:t>viện</a:t>
            </a:r>
            <a:r>
              <a:rPr lang="en-US" sz="2800" dirty="0">
                <a:effectLst>
                  <a:outerShdw blurRad="38100" dist="19050" dir="2700000" algn="tl" rotWithShape="0">
                    <a:schemeClr val="dk1">
                      <a:alpha val="40000"/>
                    </a:schemeClr>
                  </a:outerShdw>
                </a:effectLst>
                <a:latin typeface="Times New Roman" panose="02020603050405020304" pitchFamily="18" charset="0"/>
              </a:rPr>
              <a:t> </a:t>
            </a:r>
            <a:r>
              <a:rPr lang="en-US" sz="2800" dirty="0" err="1">
                <a:effectLst>
                  <a:outerShdw blurRad="38100" dist="19050" dir="2700000" algn="tl" rotWithShape="0">
                    <a:schemeClr val="dk1">
                      <a:alpha val="40000"/>
                    </a:schemeClr>
                  </a:outerShdw>
                </a:effectLst>
                <a:latin typeface="Times New Roman" panose="02020603050405020304" pitchFamily="18" charset="0"/>
              </a:rPr>
              <a:t>về</a:t>
            </a:r>
            <a:r>
              <a:rPr lang="en-US" sz="2800" dirty="0">
                <a:effectLst>
                  <a:outerShdw blurRad="38100" dist="19050" dir="2700000" algn="tl" rotWithShape="0">
                    <a:schemeClr val="dk1">
                      <a:alpha val="40000"/>
                    </a:schemeClr>
                  </a:outerShdw>
                </a:effectLst>
                <a:latin typeface="Times New Roman" panose="02020603050405020304" pitchFamily="18" charset="0"/>
              </a:rPr>
              <a:t> </a:t>
            </a:r>
            <a:r>
              <a:rPr lang="en-US" sz="2800" dirty="0" err="1">
                <a:effectLst>
                  <a:outerShdw blurRad="38100" dist="19050" dir="2700000" algn="tl" rotWithShape="0">
                    <a:schemeClr val="dk1">
                      <a:alpha val="40000"/>
                    </a:schemeClr>
                  </a:outerShdw>
                </a:effectLst>
                <a:latin typeface="Times New Roman" panose="02020603050405020304" pitchFamily="18" charset="0"/>
              </a:rPr>
              <a:t>nhà</a:t>
            </a:r>
            <a:r>
              <a:rPr lang="en-US" sz="2800" dirty="0">
                <a:effectLst>
                  <a:outerShdw blurRad="38100" dist="19050" dir="2700000" algn="tl" rotWithShape="0">
                    <a:schemeClr val="dk1">
                      <a:alpha val="40000"/>
                    </a:schemeClr>
                  </a:outerShdw>
                </a:effectLst>
                <a:latin typeface="Times New Roman" panose="02020603050405020304" pitchFamily="18" charset="0"/>
              </a:rPr>
              <a:t>?</a:t>
            </a:r>
            <a:endParaRPr lang="vi-VN" sz="2800" dirty="0">
              <a:effectLst>
                <a:outerShdw blurRad="38100" dist="19050" dir="2700000" algn="tl" rotWithShape="0">
                  <a:schemeClr val="dk1">
                    <a:alpha val="40000"/>
                  </a:schemeClr>
                </a:outerShdw>
              </a:effectLst>
              <a:latin typeface="Times New Roman" panose="02020603050405020304" pitchFamily="18" charset="0"/>
            </a:endParaRPr>
          </a:p>
        </p:txBody>
      </p:sp>
    </p:spTree>
    <p:extLst>
      <p:ext uri="{BB962C8B-B14F-4D97-AF65-F5344CB8AC3E}">
        <p14:creationId xmlns:p14="http://schemas.microsoft.com/office/powerpoint/2010/main" val="1296656247"/>
      </p:ext>
    </p:extLst>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with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anim calcmode="lin" valueType="num">
                                      <p:cBhvr>
                                        <p:cTn id="8" dur="500" fill="hold"/>
                                        <p:tgtEl>
                                          <p:spTgt spid="14"/>
                                        </p:tgtEl>
                                        <p:attrNameLst>
                                          <p:attrName>ppt_x</p:attrName>
                                        </p:attrNameLst>
                                      </p:cBhvr>
                                      <p:tavLst>
                                        <p:tav tm="0">
                                          <p:val>
                                            <p:strVal val="#ppt_x"/>
                                          </p:val>
                                        </p:tav>
                                        <p:tav tm="100000">
                                          <p:val>
                                            <p:strVal val="#ppt_x"/>
                                          </p:val>
                                        </p:tav>
                                      </p:tavLst>
                                    </p:anim>
                                    <p:anim calcmode="lin" valueType="num">
                                      <p:cBhvr>
                                        <p:cTn id="9" dur="500" fill="hold"/>
                                        <p:tgtEl>
                                          <p:spTgt spid="14"/>
                                        </p:tgtEl>
                                        <p:attrNameLst>
                                          <p:attrName>ppt_y</p:attrName>
                                        </p:attrNameLst>
                                      </p:cBhvr>
                                      <p:tavLst>
                                        <p:tav tm="0">
                                          <p:val>
                                            <p:strVal val="#ppt_y-.1"/>
                                          </p:val>
                                        </p:tav>
                                        <p:tav tm="100000">
                                          <p:val>
                                            <p:strVal val="#ppt_y"/>
                                          </p:val>
                                        </p:tav>
                                      </p:tavLst>
                                    </p:anim>
                                  </p:childTnLst>
                                </p:cTn>
                              </p:par>
                              <p:par>
                                <p:cTn id="10" presetID="47" presetClass="entr" presetSubtype="0" fill="hold" nodeType="with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fade">
                                      <p:cBhvr>
                                        <p:cTn id="12" dur="500"/>
                                        <p:tgtEl>
                                          <p:spTgt spid="13"/>
                                        </p:tgtEl>
                                      </p:cBhvr>
                                    </p:animEffect>
                                    <p:anim calcmode="lin" valueType="num">
                                      <p:cBhvr>
                                        <p:cTn id="13" dur="500" fill="hold"/>
                                        <p:tgtEl>
                                          <p:spTgt spid="13"/>
                                        </p:tgtEl>
                                        <p:attrNameLst>
                                          <p:attrName>ppt_x</p:attrName>
                                        </p:attrNameLst>
                                      </p:cBhvr>
                                      <p:tavLst>
                                        <p:tav tm="0">
                                          <p:val>
                                            <p:strVal val="#ppt_x"/>
                                          </p:val>
                                        </p:tav>
                                        <p:tav tm="100000">
                                          <p:val>
                                            <p:strVal val="#ppt_x"/>
                                          </p:val>
                                        </p:tav>
                                      </p:tavLst>
                                    </p:anim>
                                    <p:anim calcmode="lin" valueType="num">
                                      <p:cBhvr>
                                        <p:cTn id="14" dur="500" fill="hold"/>
                                        <p:tgtEl>
                                          <p:spTgt spid="13"/>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fade">
                                      <p:cBhvr>
                                        <p:cTn id="17" dur="500"/>
                                        <p:tgtEl>
                                          <p:spTgt spid="8"/>
                                        </p:tgtEl>
                                      </p:cBhvr>
                                    </p:animEffect>
                                    <p:anim calcmode="lin" valueType="num">
                                      <p:cBhvr>
                                        <p:cTn id="18" dur="500" fill="hold"/>
                                        <p:tgtEl>
                                          <p:spTgt spid="8"/>
                                        </p:tgtEl>
                                        <p:attrNameLst>
                                          <p:attrName>ppt_x</p:attrName>
                                        </p:attrNameLst>
                                      </p:cBhvr>
                                      <p:tavLst>
                                        <p:tav tm="0">
                                          <p:val>
                                            <p:strVal val="#ppt_x"/>
                                          </p:val>
                                        </p:tav>
                                        <p:tav tm="100000">
                                          <p:val>
                                            <p:strVal val="#ppt_x"/>
                                          </p:val>
                                        </p:tav>
                                      </p:tavLst>
                                    </p:anim>
                                    <p:anim calcmode="lin" valueType="num">
                                      <p:cBhvr>
                                        <p:cTn id="19" dur="5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2" presetClass="entr" presetSubtype="8" fill="hold" grpId="0" nodeType="clickEffect">
                                  <p:stCondLst>
                                    <p:cond delay="0"/>
                                  </p:stCondLst>
                                  <p:childTnLst>
                                    <p:set>
                                      <p:cBhvr>
                                        <p:cTn id="23" dur="1" fill="hold">
                                          <p:stCondLst>
                                            <p:cond delay="0"/>
                                          </p:stCondLst>
                                        </p:cTn>
                                        <p:tgtEl>
                                          <p:spTgt spid="2"/>
                                        </p:tgtEl>
                                        <p:attrNameLst>
                                          <p:attrName>style.visibility</p:attrName>
                                        </p:attrNameLst>
                                      </p:cBhvr>
                                      <p:to>
                                        <p:strVal val="visible"/>
                                      </p:to>
                                    </p:set>
                                    <p:animEffect transition="in" filter="wipe(left)">
                                      <p:cBhvr>
                                        <p:cTn id="24"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8" name="组合 5">
            <a:extLst>
              <a:ext uri="{FF2B5EF4-FFF2-40B4-BE49-F238E27FC236}">
                <a16:creationId xmlns:a16="http://schemas.microsoft.com/office/drawing/2014/main" xmlns="" id="{4D831220-685A-4D47-9BB2-3F97EF560978}"/>
              </a:ext>
            </a:extLst>
          </p:cNvPr>
          <p:cNvGrpSpPr/>
          <p:nvPr/>
        </p:nvGrpSpPr>
        <p:grpSpPr>
          <a:xfrm>
            <a:off x="-79956" y="871753"/>
            <a:ext cx="9376461" cy="4305739"/>
            <a:chOff x="-116231" y="837643"/>
            <a:chExt cx="9376461" cy="4305739"/>
          </a:xfrm>
        </p:grpSpPr>
        <p:pic>
          <p:nvPicPr>
            <p:cNvPr id="9" name="图片 8">
              <a:extLst>
                <a:ext uri="{FF2B5EF4-FFF2-40B4-BE49-F238E27FC236}">
                  <a16:creationId xmlns:a16="http://schemas.microsoft.com/office/drawing/2014/main" xmlns="" id="{9326A386-53B6-419C-A9FF-3DA257E9C99D}"/>
                </a:ext>
              </a:extLst>
            </p:cNvPr>
            <p:cNvPicPr>
              <a:picLocks noChangeAspect="1"/>
            </p:cNvPicPr>
            <p:nvPr/>
          </p:nvPicPr>
          <p:blipFill rotWithShape="1">
            <a:blip r:embed="rId2"/>
            <a:srcRect r="56277"/>
            <a:stretch/>
          </p:blipFill>
          <p:spPr>
            <a:xfrm>
              <a:off x="0" y="837643"/>
              <a:ext cx="3699796" cy="3920068"/>
            </a:xfrm>
            <a:prstGeom prst="rect">
              <a:avLst/>
            </a:prstGeom>
          </p:spPr>
        </p:pic>
        <p:pic>
          <p:nvPicPr>
            <p:cNvPr id="10" name="图片 9">
              <a:extLst>
                <a:ext uri="{FF2B5EF4-FFF2-40B4-BE49-F238E27FC236}">
                  <a16:creationId xmlns:a16="http://schemas.microsoft.com/office/drawing/2014/main" xmlns="" id="{4288C8DE-86BF-47DA-8AAD-483A3A21258F}"/>
                </a:ext>
              </a:extLst>
            </p:cNvPr>
            <p:cNvPicPr>
              <a:picLocks noChangeAspect="1"/>
            </p:cNvPicPr>
            <p:nvPr/>
          </p:nvPicPr>
          <p:blipFill>
            <a:blip r:embed="rId3"/>
            <a:stretch>
              <a:fillRect/>
            </a:stretch>
          </p:blipFill>
          <p:spPr>
            <a:xfrm>
              <a:off x="-116231" y="3607057"/>
              <a:ext cx="9376461" cy="1536325"/>
            </a:xfrm>
            <a:prstGeom prst="rect">
              <a:avLst/>
            </a:prstGeom>
          </p:spPr>
        </p:pic>
      </p:grpSp>
      <p:pic>
        <p:nvPicPr>
          <p:cNvPr id="13" name="图片 12">
            <a:extLst>
              <a:ext uri="{FF2B5EF4-FFF2-40B4-BE49-F238E27FC236}">
                <a16:creationId xmlns:a16="http://schemas.microsoft.com/office/drawing/2014/main" xmlns="" id="{2F1DC65D-C5A9-4F71-9598-EFA5D264CB26}"/>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r="32462" b="76623"/>
          <a:stretch/>
        </p:blipFill>
        <p:spPr>
          <a:xfrm>
            <a:off x="0" y="0"/>
            <a:ext cx="3121890" cy="1620982"/>
          </a:xfrm>
          <a:prstGeom prst="rect">
            <a:avLst/>
          </a:prstGeom>
        </p:spPr>
      </p:pic>
      <p:pic>
        <p:nvPicPr>
          <p:cNvPr id="14" name="图片 13">
            <a:extLst>
              <a:ext uri="{FF2B5EF4-FFF2-40B4-BE49-F238E27FC236}">
                <a16:creationId xmlns:a16="http://schemas.microsoft.com/office/drawing/2014/main" xmlns="" id="{EF09A445-AB6B-411B-B565-A08FA1955CAE}"/>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r="32462" b="76623"/>
          <a:stretch/>
        </p:blipFill>
        <p:spPr>
          <a:xfrm flipH="1">
            <a:off x="6013311" y="-2285"/>
            <a:ext cx="3130690" cy="1625551"/>
          </a:xfrm>
          <a:prstGeom prst="rect">
            <a:avLst/>
          </a:prstGeom>
        </p:spPr>
      </p:pic>
      <p:pic>
        <p:nvPicPr>
          <p:cNvPr id="19" name="Picture 2">
            <a:hlinkClick r:id="rId6" action="ppaction://hlinksldjump"/>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969180" y="4019550"/>
            <a:ext cx="1000980" cy="1000980"/>
          </a:xfrm>
          <a:prstGeom prst="rect">
            <a:avLst/>
          </a:prstGeom>
        </p:spPr>
      </p:pic>
      <p:sp>
        <p:nvSpPr>
          <p:cNvPr id="2" name="Rectangle 1"/>
          <p:cNvSpPr/>
          <p:nvPr/>
        </p:nvSpPr>
        <p:spPr>
          <a:xfrm>
            <a:off x="3013005" y="1537786"/>
            <a:ext cx="5622995" cy="1077218"/>
          </a:xfrm>
          <a:prstGeom prst="rect">
            <a:avLst/>
          </a:prstGeom>
        </p:spPr>
        <p:txBody>
          <a:bodyPr wrap="square">
            <a:spAutoFit/>
          </a:bodyPr>
          <a:lstStyle/>
          <a:p>
            <a:pPr algn="just"/>
            <a:r>
              <a:rPr lang="vi-VN" sz="3200" dirty="0">
                <a:effectLst>
                  <a:outerShdw blurRad="38100" dist="19050" dir="2700000" algn="tl" rotWithShape="0">
                    <a:schemeClr val="dk1">
                      <a:alpha val="40000"/>
                    </a:schemeClr>
                  </a:outerShdw>
                </a:effectLst>
                <a:latin typeface="Times New Roman" panose="02020603050405020304" pitchFamily="18" charset="0"/>
              </a:rPr>
              <a:t>Em hãy </a:t>
            </a:r>
            <a:r>
              <a:rPr lang="en-US" sz="3200" dirty="0" err="1">
                <a:effectLst>
                  <a:outerShdw blurRad="38100" dist="19050" dir="2700000" algn="tl" rotWithShape="0">
                    <a:schemeClr val="dk1">
                      <a:alpha val="40000"/>
                    </a:schemeClr>
                  </a:outerShdw>
                </a:effectLst>
                <a:latin typeface="Times New Roman" panose="02020603050405020304" pitchFamily="18" charset="0"/>
              </a:rPr>
              <a:t>nêu</a:t>
            </a:r>
            <a:r>
              <a:rPr lang="en-US" sz="3200" dirty="0">
                <a:effectLst>
                  <a:outerShdw blurRad="38100" dist="19050" dir="2700000" algn="tl" rotWithShape="0">
                    <a:schemeClr val="dk1">
                      <a:alpha val="40000"/>
                    </a:schemeClr>
                  </a:outerShdw>
                </a:effectLst>
                <a:latin typeface="Times New Roman" panose="02020603050405020304" pitchFamily="18" charset="0"/>
              </a:rPr>
              <a:t> </a:t>
            </a:r>
            <a:r>
              <a:rPr lang="en-US" sz="3200" dirty="0" err="1">
                <a:effectLst>
                  <a:outerShdw blurRad="38100" dist="19050" dir="2700000" algn="tl" rotWithShape="0">
                    <a:schemeClr val="dk1">
                      <a:alpha val="40000"/>
                    </a:schemeClr>
                  </a:outerShdw>
                </a:effectLst>
                <a:latin typeface="Times New Roman" panose="02020603050405020304" pitchFamily="18" charset="0"/>
              </a:rPr>
              <a:t>nội</a:t>
            </a:r>
            <a:r>
              <a:rPr lang="en-US" sz="3200" dirty="0">
                <a:effectLst>
                  <a:outerShdw blurRad="38100" dist="19050" dir="2700000" algn="tl" rotWithShape="0">
                    <a:schemeClr val="dk1">
                      <a:alpha val="40000"/>
                    </a:schemeClr>
                  </a:outerShdw>
                </a:effectLst>
                <a:latin typeface="Times New Roman" panose="02020603050405020304" pitchFamily="18" charset="0"/>
              </a:rPr>
              <a:t> dung </a:t>
            </a:r>
            <a:r>
              <a:rPr lang="en-US" sz="3200" dirty="0" err="1">
                <a:effectLst>
                  <a:outerShdw blurRad="38100" dist="19050" dir="2700000" algn="tl" rotWithShape="0">
                    <a:schemeClr val="dk1">
                      <a:alpha val="40000"/>
                    </a:schemeClr>
                  </a:outerShdw>
                </a:effectLst>
                <a:latin typeface="Times New Roman" panose="02020603050405020304" pitchFamily="18" charset="0"/>
              </a:rPr>
              <a:t>chính</a:t>
            </a:r>
            <a:r>
              <a:rPr lang="en-US" sz="3200" dirty="0">
                <a:effectLst>
                  <a:outerShdw blurRad="38100" dist="19050" dir="2700000" algn="tl" rotWithShape="0">
                    <a:schemeClr val="dk1">
                      <a:alpha val="40000"/>
                    </a:schemeClr>
                  </a:outerShdw>
                </a:effectLst>
                <a:latin typeface="Times New Roman" panose="02020603050405020304" pitchFamily="18" charset="0"/>
              </a:rPr>
              <a:t> </a:t>
            </a:r>
            <a:r>
              <a:rPr lang="en-US" sz="3200" dirty="0" err="1">
                <a:effectLst>
                  <a:outerShdw blurRad="38100" dist="19050" dir="2700000" algn="tl" rotWithShape="0">
                    <a:schemeClr val="dk1">
                      <a:alpha val="40000"/>
                    </a:schemeClr>
                  </a:outerShdw>
                </a:effectLst>
                <a:latin typeface="Times New Roman" panose="02020603050405020304" pitchFamily="18" charset="0"/>
              </a:rPr>
              <a:t>của</a:t>
            </a:r>
            <a:r>
              <a:rPr lang="en-US" sz="3200" dirty="0">
                <a:effectLst>
                  <a:outerShdw blurRad="38100" dist="19050" dir="2700000" algn="tl" rotWithShape="0">
                    <a:schemeClr val="dk1">
                      <a:alpha val="40000"/>
                    </a:schemeClr>
                  </a:outerShdw>
                </a:effectLst>
                <a:latin typeface="Times New Roman" panose="02020603050405020304" pitchFamily="18" charset="0"/>
              </a:rPr>
              <a:t> </a:t>
            </a:r>
            <a:r>
              <a:rPr lang="en-US" sz="3200" dirty="0" err="1">
                <a:effectLst>
                  <a:outerShdw blurRad="38100" dist="19050" dir="2700000" algn="tl" rotWithShape="0">
                    <a:schemeClr val="dk1">
                      <a:alpha val="40000"/>
                    </a:schemeClr>
                  </a:outerShdw>
                </a:effectLst>
                <a:latin typeface="Times New Roman" panose="02020603050405020304" pitchFamily="18" charset="0"/>
              </a:rPr>
              <a:t>bài</a:t>
            </a:r>
            <a:r>
              <a:rPr lang="en-US" sz="3200" dirty="0">
                <a:effectLst>
                  <a:outerShdw blurRad="38100" dist="19050" dir="2700000" algn="tl" rotWithShape="0">
                    <a:schemeClr val="dk1">
                      <a:alpha val="40000"/>
                    </a:schemeClr>
                  </a:outerShdw>
                </a:effectLst>
                <a:latin typeface="Times New Roman" panose="02020603050405020304" pitchFamily="18" charset="0"/>
              </a:rPr>
              <a:t> </a:t>
            </a:r>
            <a:r>
              <a:rPr lang="en-US" sz="3200" b="1" i="1" dirty="0" err="1">
                <a:effectLst>
                  <a:outerShdw blurRad="38100" dist="19050" dir="2700000" algn="tl" rotWithShape="0">
                    <a:schemeClr val="dk1">
                      <a:alpha val="40000"/>
                    </a:schemeClr>
                  </a:outerShdw>
                </a:effectLst>
                <a:latin typeface="Times New Roman" panose="02020603050405020304" pitchFamily="18" charset="0"/>
              </a:rPr>
              <a:t>Thầy</a:t>
            </a:r>
            <a:r>
              <a:rPr lang="en-US" sz="3200" b="1" i="1" dirty="0">
                <a:effectLst>
                  <a:outerShdw blurRad="38100" dist="19050" dir="2700000" algn="tl" rotWithShape="0">
                    <a:schemeClr val="dk1">
                      <a:alpha val="40000"/>
                    </a:schemeClr>
                  </a:outerShdw>
                </a:effectLst>
                <a:latin typeface="Times New Roman" panose="02020603050405020304" pitchFamily="18" charset="0"/>
              </a:rPr>
              <a:t> </a:t>
            </a:r>
            <a:r>
              <a:rPr lang="en-US" sz="3200" b="1" i="1" dirty="0" err="1">
                <a:effectLst>
                  <a:outerShdw blurRad="38100" dist="19050" dir="2700000" algn="tl" rotWithShape="0">
                    <a:schemeClr val="dk1">
                      <a:alpha val="40000"/>
                    </a:schemeClr>
                  </a:outerShdw>
                </a:effectLst>
                <a:latin typeface="Times New Roman" panose="02020603050405020304" pitchFamily="18" charset="0"/>
              </a:rPr>
              <a:t>cúng</a:t>
            </a:r>
            <a:r>
              <a:rPr lang="en-US" sz="3200" b="1" i="1" dirty="0">
                <a:effectLst>
                  <a:outerShdw blurRad="38100" dist="19050" dir="2700000" algn="tl" rotWithShape="0">
                    <a:schemeClr val="dk1">
                      <a:alpha val="40000"/>
                    </a:schemeClr>
                  </a:outerShdw>
                </a:effectLst>
                <a:latin typeface="Times New Roman" panose="02020603050405020304" pitchFamily="18" charset="0"/>
              </a:rPr>
              <a:t> </a:t>
            </a:r>
            <a:r>
              <a:rPr lang="en-US" sz="3200" b="1" i="1" dirty="0" err="1">
                <a:effectLst>
                  <a:outerShdw blurRad="38100" dist="19050" dir="2700000" algn="tl" rotWithShape="0">
                    <a:schemeClr val="dk1">
                      <a:alpha val="40000"/>
                    </a:schemeClr>
                  </a:outerShdw>
                </a:effectLst>
                <a:latin typeface="Times New Roman" panose="02020603050405020304" pitchFamily="18" charset="0"/>
              </a:rPr>
              <a:t>đi</a:t>
            </a:r>
            <a:r>
              <a:rPr lang="en-US" sz="3200" b="1" i="1" dirty="0">
                <a:effectLst>
                  <a:outerShdw blurRad="38100" dist="19050" dir="2700000" algn="tl" rotWithShape="0">
                    <a:schemeClr val="dk1">
                      <a:alpha val="40000"/>
                    </a:schemeClr>
                  </a:outerShdw>
                </a:effectLst>
                <a:latin typeface="Times New Roman" panose="02020603050405020304" pitchFamily="18" charset="0"/>
              </a:rPr>
              <a:t> </a:t>
            </a:r>
            <a:r>
              <a:rPr lang="en-US" sz="3200" b="1" i="1" dirty="0" err="1">
                <a:effectLst>
                  <a:outerShdw blurRad="38100" dist="19050" dir="2700000" algn="tl" rotWithShape="0">
                    <a:schemeClr val="dk1">
                      <a:alpha val="40000"/>
                    </a:schemeClr>
                  </a:outerShdw>
                </a:effectLst>
                <a:latin typeface="Times New Roman" panose="02020603050405020304" pitchFamily="18" charset="0"/>
              </a:rPr>
              <a:t>bệnh</a:t>
            </a:r>
            <a:r>
              <a:rPr lang="en-US" sz="3200" b="1" i="1" dirty="0">
                <a:effectLst>
                  <a:outerShdw blurRad="38100" dist="19050" dir="2700000" algn="tl" rotWithShape="0">
                    <a:schemeClr val="dk1">
                      <a:alpha val="40000"/>
                    </a:schemeClr>
                  </a:outerShdw>
                </a:effectLst>
                <a:latin typeface="Times New Roman" panose="02020603050405020304" pitchFamily="18" charset="0"/>
              </a:rPr>
              <a:t> </a:t>
            </a:r>
            <a:r>
              <a:rPr lang="en-US" sz="3200" b="1" i="1" dirty="0" err="1">
                <a:effectLst>
                  <a:outerShdw blurRad="38100" dist="19050" dir="2700000" algn="tl" rotWithShape="0">
                    <a:schemeClr val="dk1">
                      <a:alpha val="40000"/>
                    </a:schemeClr>
                  </a:outerShdw>
                </a:effectLst>
                <a:latin typeface="Times New Roman" panose="02020603050405020304" pitchFamily="18" charset="0"/>
              </a:rPr>
              <a:t>viện</a:t>
            </a:r>
            <a:r>
              <a:rPr lang="en-US" sz="3200" b="1" i="1" dirty="0">
                <a:effectLst>
                  <a:outerShdw blurRad="38100" dist="19050" dir="2700000" algn="tl" rotWithShape="0">
                    <a:schemeClr val="dk1">
                      <a:alpha val="40000"/>
                    </a:schemeClr>
                  </a:outerShdw>
                </a:effectLst>
                <a:latin typeface="Times New Roman" panose="02020603050405020304" pitchFamily="18" charset="0"/>
              </a:rPr>
              <a:t>.</a:t>
            </a:r>
            <a:endParaRPr lang="vi-VN" sz="3200" dirty="0">
              <a:effectLst>
                <a:outerShdw blurRad="38100" dist="19050" dir="2700000" algn="tl" rotWithShape="0">
                  <a:schemeClr val="dk1">
                    <a:alpha val="40000"/>
                  </a:schemeClr>
                </a:outerShdw>
              </a:effectLst>
              <a:latin typeface="Times New Roman" panose="02020603050405020304" pitchFamily="18" charset="0"/>
            </a:endParaRPr>
          </a:p>
        </p:txBody>
      </p:sp>
    </p:spTree>
    <p:extLst>
      <p:ext uri="{BB962C8B-B14F-4D97-AF65-F5344CB8AC3E}">
        <p14:creationId xmlns:p14="http://schemas.microsoft.com/office/powerpoint/2010/main" val="1785844255"/>
      </p:ext>
    </p:extLst>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with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anim calcmode="lin" valueType="num">
                                      <p:cBhvr>
                                        <p:cTn id="8" dur="500" fill="hold"/>
                                        <p:tgtEl>
                                          <p:spTgt spid="13"/>
                                        </p:tgtEl>
                                        <p:attrNameLst>
                                          <p:attrName>ppt_x</p:attrName>
                                        </p:attrNameLst>
                                      </p:cBhvr>
                                      <p:tavLst>
                                        <p:tav tm="0">
                                          <p:val>
                                            <p:strVal val="#ppt_x"/>
                                          </p:val>
                                        </p:tav>
                                        <p:tav tm="100000">
                                          <p:val>
                                            <p:strVal val="#ppt_x"/>
                                          </p:val>
                                        </p:tav>
                                      </p:tavLst>
                                    </p:anim>
                                    <p:anim calcmode="lin" valueType="num">
                                      <p:cBhvr>
                                        <p:cTn id="9" dur="500" fill="hold"/>
                                        <p:tgtEl>
                                          <p:spTgt spid="13"/>
                                        </p:tgtEl>
                                        <p:attrNameLst>
                                          <p:attrName>ppt_y</p:attrName>
                                        </p:attrNameLst>
                                      </p:cBhvr>
                                      <p:tavLst>
                                        <p:tav tm="0">
                                          <p:val>
                                            <p:strVal val="#ppt_y-.1"/>
                                          </p:val>
                                        </p:tav>
                                        <p:tav tm="100000">
                                          <p:val>
                                            <p:strVal val="#ppt_y"/>
                                          </p:val>
                                        </p:tav>
                                      </p:tavLst>
                                    </p:anim>
                                  </p:childTnLst>
                                </p:cTn>
                              </p:par>
                              <p:par>
                                <p:cTn id="10" presetID="47" presetClass="entr" presetSubtype="0" fill="hold" nodeType="with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fade">
                                      <p:cBhvr>
                                        <p:cTn id="12" dur="500"/>
                                        <p:tgtEl>
                                          <p:spTgt spid="14"/>
                                        </p:tgtEl>
                                      </p:cBhvr>
                                    </p:animEffect>
                                    <p:anim calcmode="lin" valueType="num">
                                      <p:cBhvr>
                                        <p:cTn id="13" dur="500" fill="hold"/>
                                        <p:tgtEl>
                                          <p:spTgt spid="14"/>
                                        </p:tgtEl>
                                        <p:attrNameLst>
                                          <p:attrName>ppt_x</p:attrName>
                                        </p:attrNameLst>
                                      </p:cBhvr>
                                      <p:tavLst>
                                        <p:tav tm="0">
                                          <p:val>
                                            <p:strVal val="#ppt_x"/>
                                          </p:val>
                                        </p:tav>
                                        <p:tav tm="100000">
                                          <p:val>
                                            <p:strVal val="#ppt_x"/>
                                          </p:val>
                                        </p:tav>
                                      </p:tavLst>
                                    </p:anim>
                                    <p:anim calcmode="lin" valueType="num">
                                      <p:cBhvr>
                                        <p:cTn id="14" dur="500" fill="hold"/>
                                        <p:tgtEl>
                                          <p:spTgt spid="14"/>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fade">
                                      <p:cBhvr>
                                        <p:cTn id="17" dur="500"/>
                                        <p:tgtEl>
                                          <p:spTgt spid="8"/>
                                        </p:tgtEl>
                                      </p:cBhvr>
                                    </p:animEffect>
                                    <p:anim calcmode="lin" valueType="num">
                                      <p:cBhvr>
                                        <p:cTn id="18" dur="500" fill="hold"/>
                                        <p:tgtEl>
                                          <p:spTgt spid="8"/>
                                        </p:tgtEl>
                                        <p:attrNameLst>
                                          <p:attrName>ppt_x</p:attrName>
                                        </p:attrNameLst>
                                      </p:cBhvr>
                                      <p:tavLst>
                                        <p:tav tm="0">
                                          <p:val>
                                            <p:strVal val="#ppt_x"/>
                                          </p:val>
                                        </p:tav>
                                        <p:tav tm="100000">
                                          <p:val>
                                            <p:strVal val="#ppt_x"/>
                                          </p:val>
                                        </p:tav>
                                      </p:tavLst>
                                    </p:anim>
                                    <p:anim calcmode="lin" valueType="num">
                                      <p:cBhvr>
                                        <p:cTn id="19" dur="5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2" presetClass="entr" presetSubtype="8" fill="hold" grpId="0" nodeType="clickEffect">
                                  <p:stCondLst>
                                    <p:cond delay="0"/>
                                  </p:stCondLst>
                                  <p:childTnLst>
                                    <p:set>
                                      <p:cBhvr>
                                        <p:cTn id="23" dur="1" fill="hold">
                                          <p:stCondLst>
                                            <p:cond delay="0"/>
                                          </p:stCondLst>
                                        </p:cTn>
                                        <p:tgtEl>
                                          <p:spTgt spid="2"/>
                                        </p:tgtEl>
                                        <p:attrNameLst>
                                          <p:attrName>style.visibility</p:attrName>
                                        </p:attrNameLst>
                                      </p:cBhvr>
                                      <p:to>
                                        <p:strVal val="visible"/>
                                      </p:to>
                                    </p:set>
                                    <p:animEffect transition="in" filter="wipe(left)">
                                      <p:cBhvr>
                                        <p:cTn id="24"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文本框 12">
            <a:extLst>
              <a:ext uri="{FF2B5EF4-FFF2-40B4-BE49-F238E27FC236}">
                <a16:creationId xmlns:a16="http://schemas.microsoft.com/office/drawing/2014/main" xmlns="" id="{328677EE-2547-4A0B-8E14-AE84E7AFE50C}"/>
              </a:ext>
            </a:extLst>
          </p:cNvPr>
          <p:cNvSpPr txBox="1"/>
          <p:nvPr/>
        </p:nvSpPr>
        <p:spPr>
          <a:xfrm>
            <a:off x="2107094" y="853219"/>
            <a:ext cx="4929813" cy="1200329"/>
          </a:xfrm>
          <a:prstGeom prst="rect">
            <a:avLst/>
          </a:prstGeom>
          <a:noFill/>
        </p:spPr>
        <p:txBody>
          <a:bodyPr wrap="square" rtlCol="0">
            <a:spAutoFit/>
          </a:bodyPr>
          <a:lstStyle/>
          <a:p>
            <a:pPr algn="ctr"/>
            <a:r>
              <a:rPr lang="zh-CN" altLang="en-US" sz="7200" dirty="0">
                <a:latin typeface="字魂36号-正文宋楷" panose="02000000000000000000" pitchFamily="2" charset="-122"/>
                <a:ea typeface="字魂36号-正文宋楷" panose="02000000000000000000" pitchFamily="2" charset="-122"/>
              </a:rPr>
              <a:t>山中访友</a:t>
            </a:r>
          </a:p>
        </p:txBody>
      </p:sp>
      <p:sp>
        <p:nvSpPr>
          <p:cNvPr id="27" name="文本框 26">
            <a:extLst>
              <a:ext uri="{FF2B5EF4-FFF2-40B4-BE49-F238E27FC236}">
                <a16:creationId xmlns:a16="http://schemas.microsoft.com/office/drawing/2014/main" xmlns="" id="{782D8D82-9DEE-4FA8-BE8D-7801E8F6BBD3}"/>
              </a:ext>
            </a:extLst>
          </p:cNvPr>
          <p:cNvSpPr txBox="1"/>
          <p:nvPr/>
        </p:nvSpPr>
        <p:spPr>
          <a:xfrm>
            <a:off x="2078601" y="521420"/>
            <a:ext cx="4929813" cy="461665"/>
          </a:xfrm>
          <a:prstGeom prst="rect">
            <a:avLst/>
          </a:prstGeom>
          <a:noFill/>
        </p:spPr>
        <p:txBody>
          <a:bodyPr wrap="square" rtlCol="0">
            <a:spAutoFit/>
          </a:bodyPr>
          <a:lstStyle/>
          <a:p>
            <a:pPr algn="ctr"/>
            <a:r>
              <a:rPr lang="zh-CN" altLang="en-US" sz="2400" dirty="0">
                <a:latin typeface="字魂36号-正文宋楷" panose="02000000000000000000" pitchFamily="2" charset="-122"/>
                <a:ea typeface="字魂36号-正文宋楷" panose="02000000000000000000" pitchFamily="2" charset="-122"/>
              </a:rPr>
              <a:t>人教版六年级语文 课件</a:t>
            </a:r>
            <a:r>
              <a:rPr lang="en-US" altLang="zh-CN" sz="2400" dirty="0">
                <a:latin typeface="字魂36号-正文宋楷" panose="02000000000000000000" pitchFamily="2" charset="-122"/>
                <a:ea typeface="字魂36号-正文宋楷" panose="02000000000000000000" pitchFamily="2" charset="-122"/>
              </a:rPr>
              <a:t>PPT</a:t>
            </a:r>
            <a:r>
              <a:rPr lang="zh-CN" altLang="en-US" sz="2400" dirty="0">
                <a:latin typeface="字魂36号-正文宋楷" panose="02000000000000000000" pitchFamily="2" charset="-122"/>
                <a:ea typeface="字魂36号-正文宋楷" panose="02000000000000000000" pitchFamily="2" charset="-122"/>
              </a:rPr>
              <a:t>模板</a:t>
            </a:r>
          </a:p>
        </p:txBody>
      </p:sp>
      <p:pic>
        <p:nvPicPr>
          <p:cNvPr id="29" name="图片 28">
            <a:extLst>
              <a:ext uri="{FF2B5EF4-FFF2-40B4-BE49-F238E27FC236}">
                <a16:creationId xmlns:a16="http://schemas.microsoft.com/office/drawing/2014/main" xmlns="" id="{41AEB96B-F885-4C3A-B20F-9474A2DF9E5E}"/>
              </a:ext>
            </a:extLst>
          </p:cNvPr>
          <p:cNvPicPr>
            <a:picLocks noChangeAspect="1"/>
          </p:cNvPicPr>
          <p:nvPr/>
        </p:nvPicPr>
        <p:blipFill>
          <a:blip r:embed="rId4"/>
          <a:stretch>
            <a:fillRect/>
          </a:stretch>
        </p:blipFill>
        <p:spPr>
          <a:xfrm>
            <a:off x="-396" y="-985"/>
            <a:ext cx="9144793" cy="5145470"/>
          </a:xfrm>
          <a:prstGeom prst="rect">
            <a:avLst/>
          </a:prstGeom>
        </p:spPr>
      </p:pic>
      <p:pic>
        <p:nvPicPr>
          <p:cNvPr id="30" name="图片 29">
            <a:extLst>
              <a:ext uri="{FF2B5EF4-FFF2-40B4-BE49-F238E27FC236}">
                <a16:creationId xmlns:a16="http://schemas.microsoft.com/office/drawing/2014/main" xmlns="" id="{3ED967E4-7167-4508-8A73-E34528D338C4}"/>
              </a:ext>
            </a:extLst>
          </p:cNvPr>
          <p:cNvPicPr>
            <a:picLocks noChangeAspect="1"/>
          </p:cNvPicPr>
          <p:nvPr/>
        </p:nvPicPr>
        <p:blipFill>
          <a:blip r:embed="rId5"/>
          <a:stretch>
            <a:fillRect/>
          </a:stretch>
        </p:blipFill>
        <p:spPr>
          <a:xfrm>
            <a:off x="-262546" y="-177034"/>
            <a:ext cx="9522777" cy="5145470"/>
          </a:xfrm>
          <a:prstGeom prst="rect">
            <a:avLst/>
          </a:prstGeom>
        </p:spPr>
      </p:pic>
      <p:pic>
        <p:nvPicPr>
          <p:cNvPr id="31" name="图片 30">
            <a:extLst>
              <a:ext uri="{FF2B5EF4-FFF2-40B4-BE49-F238E27FC236}">
                <a16:creationId xmlns:a16="http://schemas.microsoft.com/office/drawing/2014/main" xmlns="" id="{1D6190F0-861A-47FE-A11E-58F7D9C1A27C}"/>
              </a:ext>
            </a:extLst>
          </p:cNvPr>
          <p:cNvPicPr>
            <a:picLocks noChangeAspect="1"/>
          </p:cNvPicPr>
          <p:nvPr/>
        </p:nvPicPr>
        <p:blipFill>
          <a:blip r:embed="rId6"/>
          <a:stretch>
            <a:fillRect/>
          </a:stretch>
        </p:blipFill>
        <p:spPr>
          <a:xfrm>
            <a:off x="3584363" y="3110205"/>
            <a:ext cx="1975275" cy="1975275"/>
          </a:xfrm>
          <a:prstGeom prst="rect">
            <a:avLst/>
          </a:prstGeom>
        </p:spPr>
      </p:pic>
      <p:pic>
        <p:nvPicPr>
          <p:cNvPr id="32" name="图片 31">
            <a:extLst>
              <a:ext uri="{FF2B5EF4-FFF2-40B4-BE49-F238E27FC236}">
                <a16:creationId xmlns:a16="http://schemas.microsoft.com/office/drawing/2014/main" xmlns="" id="{356CD3B7-1F57-4CE6-9C65-6A51F19AF650}"/>
              </a:ext>
            </a:extLst>
          </p:cNvPr>
          <p:cNvPicPr>
            <a:picLocks noChangeAspect="1"/>
          </p:cNvPicPr>
          <p:nvPr/>
        </p:nvPicPr>
        <p:blipFill>
          <a:blip r:embed="rId7"/>
          <a:stretch>
            <a:fillRect/>
          </a:stretch>
        </p:blipFill>
        <p:spPr>
          <a:xfrm>
            <a:off x="-1420888" y="2713711"/>
            <a:ext cx="11985775" cy="3816427"/>
          </a:xfrm>
          <a:prstGeom prst="rect">
            <a:avLst/>
          </a:prstGeom>
        </p:spPr>
      </p:pic>
      <p:pic>
        <p:nvPicPr>
          <p:cNvPr id="33" name="图片 32">
            <a:extLst>
              <a:ext uri="{FF2B5EF4-FFF2-40B4-BE49-F238E27FC236}">
                <a16:creationId xmlns:a16="http://schemas.microsoft.com/office/drawing/2014/main" xmlns="" id="{8F1F19C4-9C6D-4E5C-A27F-68BCA5C42A79}"/>
              </a:ext>
            </a:extLst>
          </p:cNvPr>
          <p:cNvPicPr>
            <a:picLocks noChangeAspect="1"/>
          </p:cNvPicPr>
          <p:nvPr/>
        </p:nvPicPr>
        <p:blipFill>
          <a:blip r:embed="rId8"/>
          <a:stretch>
            <a:fillRect/>
          </a:stretch>
        </p:blipFill>
        <p:spPr>
          <a:xfrm>
            <a:off x="0" y="1954199"/>
            <a:ext cx="9260627" cy="4291956"/>
          </a:xfrm>
          <a:prstGeom prst="rect">
            <a:avLst/>
          </a:prstGeom>
        </p:spPr>
      </p:pic>
      <p:grpSp>
        <p:nvGrpSpPr>
          <p:cNvPr id="2" name="组合 1">
            <a:extLst>
              <a:ext uri="{FF2B5EF4-FFF2-40B4-BE49-F238E27FC236}">
                <a16:creationId xmlns:a16="http://schemas.microsoft.com/office/drawing/2014/main" xmlns="" id="{C532045F-C52B-44A1-9803-528571F5C690}"/>
              </a:ext>
            </a:extLst>
          </p:cNvPr>
          <p:cNvGrpSpPr/>
          <p:nvPr/>
        </p:nvGrpSpPr>
        <p:grpSpPr>
          <a:xfrm>
            <a:off x="-116230" y="4433394"/>
            <a:ext cx="9376461" cy="1536325"/>
            <a:chOff x="-116230" y="4433394"/>
            <a:chExt cx="9376461" cy="1536325"/>
          </a:xfrm>
        </p:grpSpPr>
        <p:pic>
          <p:nvPicPr>
            <p:cNvPr id="34" name="图片 33">
              <a:extLst>
                <a:ext uri="{FF2B5EF4-FFF2-40B4-BE49-F238E27FC236}">
                  <a16:creationId xmlns:a16="http://schemas.microsoft.com/office/drawing/2014/main" xmlns="" id="{F789335F-97FE-4E86-95C4-9C612E3C7B22}"/>
                </a:ext>
              </a:extLst>
            </p:cNvPr>
            <p:cNvPicPr>
              <a:picLocks noChangeAspect="1"/>
            </p:cNvPicPr>
            <p:nvPr/>
          </p:nvPicPr>
          <p:blipFill>
            <a:blip r:embed="rId9"/>
            <a:stretch>
              <a:fillRect/>
            </a:stretch>
          </p:blipFill>
          <p:spPr>
            <a:xfrm>
              <a:off x="1024206" y="4639575"/>
              <a:ext cx="4889416" cy="774259"/>
            </a:xfrm>
            <a:prstGeom prst="rect">
              <a:avLst/>
            </a:prstGeom>
          </p:spPr>
        </p:pic>
        <p:pic>
          <p:nvPicPr>
            <p:cNvPr id="35" name="图片 34">
              <a:extLst>
                <a:ext uri="{FF2B5EF4-FFF2-40B4-BE49-F238E27FC236}">
                  <a16:creationId xmlns:a16="http://schemas.microsoft.com/office/drawing/2014/main" xmlns="" id="{56F8679D-2236-4CDE-9415-803A4F0B46BB}"/>
                </a:ext>
              </a:extLst>
            </p:cNvPr>
            <p:cNvPicPr>
              <a:picLocks noChangeAspect="1"/>
            </p:cNvPicPr>
            <p:nvPr/>
          </p:nvPicPr>
          <p:blipFill>
            <a:blip r:embed="rId10"/>
            <a:stretch>
              <a:fillRect/>
            </a:stretch>
          </p:blipFill>
          <p:spPr>
            <a:xfrm>
              <a:off x="-116230" y="4433394"/>
              <a:ext cx="9376461" cy="1536325"/>
            </a:xfrm>
            <a:prstGeom prst="rect">
              <a:avLst/>
            </a:prstGeom>
          </p:spPr>
        </p:pic>
      </p:grpSp>
      <p:pic>
        <p:nvPicPr>
          <p:cNvPr id="38" name="图片 37">
            <a:extLst>
              <a:ext uri="{FF2B5EF4-FFF2-40B4-BE49-F238E27FC236}">
                <a16:creationId xmlns:a16="http://schemas.microsoft.com/office/drawing/2014/main" xmlns="" id="{AD351F36-311B-4491-A8E9-14CFA535DA6F}"/>
              </a:ext>
            </a:extLst>
          </p:cNvPr>
          <p:cNvPicPr>
            <a:picLocks noChangeAspect="1"/>
          </p:cNvPicPr>
          <p:nvPr/>
        </p:nvPicPr>
        <p:blipFill>
          <a:blip r:embed="rId11"/>
          <a:stretch>
            <a:fillRect/>
          </a:stretch>
        </p:blipFill>
        <p:spPr>
          <a:xfrm rot="663994">
            <a:off x="-791048" y="-91275"/>
            <a:ext cx="2444708" cy="1018120"/>
          </a:xfrm>
          <a:prstGeom prst="rect">
            <a:avLst/>
          </a:prstGeom>
        </p:spPr>
      </p:pic>
      <p:pic>
        <p:nvPicPr>
          <p:cNvPr id="3" name="图片 2">
            <a:extLst>
              <a:ext uri="{FF2B5EF4-FFF2-40B4-BE49-F238E27FC236}">
                <a16:creationId xmlns:a16="http://schemas.microsoft.com/office/drawing/2014/main" xmlns="" id="{CB819FA6-C809-446C-BA3A-A740E84DBAFF}"/>
              </a:ext>
            </a:extLst>
          </p:cNvPr>
          <p:cNvPicPr>
            <a:picLocks noChangeAspect="1"/>
          </p:cNvPicPr>
          <p:nvPr/>
        </p:nvPicPr>
        <p:blipFill>
          <a:blip r:embed="rId12"/>
          <a:stretch>
            <a:fillRect/>
          </a:stretch>
        </p:blipFill>
        <p:spPr>
          <a:xfrm>
            <a:off x="3022600" y="-27700"/>
            <a:ext cx="3062347" cy="1143571"/>
          </a:xfrm>
          <a:prstGeom prst="rect">
            <a:avLst/>
          </a:prstGeom>
        </p:spPr>
      </p:pic>
      <p:sp>
        <p:nvSpPr>
          <p:cNvPr id="16" name="文本框 15">
            <a:extLst>
              <a:ext uri="{FF2B5EF4-FFF2-40B4-BE49-F238E27FC236}">
                <a16:creationId xmlns:a16="http://schemas.microsoft.com/office/drawing/2014/main" xmlns="" id="{0FF77172-AB2F-410A-A59A-A06554E7A96A}"/>
              </a:ext>
            </a:extLst>
          </p:cNvPr>
          <p:cNvSpPr txBox="1"/>
          <p:nvPr/>
        </p:nvSpPr>
        <p:spPr>
          <a:xfrm>
            <a:off x="3389899" y="286527"/>
            <a:ext cx="2365810" cy="523220"/>
          </a:xfrm>
          <a:prstGeom prst="rect">
            <a:avLst/>
          </a:prstGeom>
          <a:noFill/>
        </p:spPr>
        <p:txBody>
          <a:bodyPr wrap="square" rtlCol="0">
            <a:spAutoFit/>
          </a:bodyPr>
          <a:lstStyle/>
          <a:p>
            <a:pPr algn="ctr"/>
            <a:r>
              <a:rPr lang="en-US" altLang="zh-CN" sz="2800" dirty="0" err="1">
                <a:ln>
                  <a:solidFill>
                    <a:schemeClr val="bg1"/>
                  </a:solidFill>
                </a:ln>
                <a:solidFill>
                  <a:schemeClr val="accent6">
                    <a:lumMod val="50000"/>
                  </a:schemeClr>
                </a:solidFill>
                <a:effectLst>
                  <a:outerShdw blurRad="38100" dist="38100" dir="2700000" algn="tl">
                    <a:srgbClr val="000000">
                      <a:alpha val="43137"/>
                    </a:srgbClr>
                  </a:outerShdw>
                </a:effectLst>
                <a:latin typeface="UTM Aristote" pitchFamily="18" charset="0"/>
                <a:ea typeface="字魂36号-正文宋楷" panose="02000000000000000000" pitchFamily="2" charset="-122"/>
                <a:cs typeface="方正光辉特粗简体" panose="03000509000000000000" pitchFamily="65" charset="-122"/>
              </a:rPr>
              <a:t>Tập</a:t>
            </a:r>
            <a:r>
              <a:rPr lang="en-US" altLang="zh-CN" sz="2800" dirty="0">
                <a:ln>
                  <a:solidFill>
                    <a:schemeClr val="bg1"/>
                  </a:solidFill>
                </a:ln>
                <a:solidFill>
                  <a:schemeClr val="accent6">
                    <a:lumMod val="50000"/>
                  </a:schemeClr>
                </a:solidFill>
                <a:effectLst>
                  <a:outerShdw blurRad="38100" dist="38100" dir="2700000" algn="tl">
                    <a:srgbClr val="000000">
                      <a:alpha val="43137"/>
                    </a:srgbClr>
                  </a:outerShdw>
                </a:effectLst>
                <a:latin typeface="UTM Aristote" pitchFamily="18" charset="0"/>
                <a:ea typeface="字魂36号-正文宋楷" panose="02000000000000000000" pitchFamily="2" charset="-122"/>
                <a:cs typeface="方正光辉特粗简体" panose="03000509000000000000" pitchFamily="65" charset="-122"/>
              </a:rPr>
              <a:t> </a:t>
            </a:r>
            <a:r>
              <a:rPr lang="en-US" altLang="zh-CN" sz="2800" dirty="0" err="1">
                <a:ln>
                  <a:solidFill>
                    <a:schemeClr val="bg1"/>
                  </a:solidFill>
                </a:ln>
                <a:solidFill>
                  <a:schemeClr val="accent6">
                    <a:lumMod val="50000"/>
                  </a:schemeClr>
                </a:solidFill>
                <a:effectLst>
                  <a:outerShdw blurRad="38100" dist="38100" dir="2700000" algn="tl">
                    <a:srgbClr val="000000">
                      <a:alpha val="43137"/>
                    </a:srgbClr>
                  </a:outerShdw>
                </a:effectLst>
                <a:latin typeface="UTM Aristote" pitchFamily="18" charset="0"/>
                <a:ea typeface="字魂36号-正文宋楷" panose="02000000000000000000" pitchFamily="2" charset="-122"/>
                <a:cs typeface="方正光辉特粗简体" panose="03000509000000000000" pitchFamily="65" charset="-122"/>
              </a:rPr>
              <a:t>đọc</a:t>
            </a:r>
            <a:endParaRPr lang="zh-CN" altLang="en-US" sz="2800" dirty="0">
              <a:ln>
                <a:solidFill>
                  <a:schemeClr val="bg1"/>
                </a:solidFill>
              </a:ln>
              <a:solidFill>
                <a:schemeClr val="accent6">
                  <a:lumMod val="50000"/>
                </a:schemeClr>
              </a:solidFill>
              <a:effectLst>
                <a:outerShdw blurRad="38100" dist="38100" dir="2700000" algn="tl">
                  <a:srgbClr val="000000">
                    <a:alpha val="43137"/>
                  </a:srgbClr>
                </a:outerShdw>
              </a:effectLst>
              <a:latin typeface="UTM Aristote" pitchFamily="18" charset="0"/>
              <a:ea typeface="字魂36号-正文宋楷" panose="02000000000000000000" pitchFamily="2" charset="-122"/>
              <a:cs typeface="方正光辉特粗简体" panose="03000509000000000000" pitchFamily="65" charset="-122"/>
            </a:endParaRPr>
          </a:p>
        </p:txBody>
      </p:sp>
      <p:pic>
        <p:nvPicPr>
          <p:cNvPr id="19" name="图片 18">
            <a:extLst>
              <a:ext uri="{FF2B5EF4-FFF2-40B4-BE49-F238E27FC236}">
                <a16:creationId xmlns:a16="http://schemas.microsoft.com/office/drawing/2014/main" xmlns="" id="{495764CD-3742-46E5-BD1A-B293EC4D729F}"/>
              </a:ext>
            </a:extLst>
          </p:cNvPr>
          <p:cNvPicPr>
            <a:picLocks noChangeAspect="1"/>
          </p:cNvPicPr>
          <p:nvPr/>
        </p:nvPicPr>
        <p:blipFill>
          <a:blip r:embed="rId12"/>
          <a:stretch>
            <a:fillRect/>
          </a:stretch>
        </p:blipFill>
        <p:spPr>
          <a:xfrm>
            <a:off x="7720552" y="1747748"/>
            <a:ext cx="1421354" cy="530775"/>
          </a:xfrm>
          <a:prstGeom prst="rect">
            <a:avLst/>
          </a:prstGeom>
        </p:spPr>
      </p:pic>
      <p:pic>
        <p:nvPicPr>
          <p:cNvPr id="20" name="图片 19">
            <a:extLst>
              <a:ext uri="{FF2B5EF4-FFF2-40B4-BE49-F238E27FC236}">
                <a16:creationId xmlns:a16="http://schemas.microsoft.com/office/drawing/2014/main" xmlns="" id="{47EB8C3B-7215-4F8C-8DBE-097DC3A865DC}"/>
              </a:ext>
            </a:extLst>
          </p:cNvPr>
          <p:cNvPicPr>
            <a:picLocks noChangeAspect="1"/>
          </p:cNvPicPr>
          <p:nvPr/>
        </p:nvPicPr>
        <p:blipFill>
          <a:blip r:embed="rId13"/>
          <a:stretch>
            <a:fillRect/>
          </a:stretch>
        </p:blipFill>
        <p:spPr>
          <a:xfrm rot="21056238">
            <a:off x="8174025" y="130072"/>
            <a:ext cx="901644" cy="370297"/>
          </a:xfrm>
          <a:prstGeom prst="rect">
            <a:avLst/>
          </a:prstGeom>
        </p:spPr>
      </p:pic>
      <p:pic>
        <p:nvPicPr>
          <p:cNvPr id="18" name="图片 23">
            <a:extLst>
              <a:ext uri="{FF2B5EF4-FFF2-40B4-BE49-F238E27FC236}">
                <a16:creationId xmlns:a16="http://schemas.microsoft.com/office/drawing/2014/main" xmlns="" id="{567428C2-967F-4BFD-9E4B-3C8096AF1128}"/>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5557735" y="2912587"/>
            <a:ext cx="3586662" cy="2591519"/>
          </a:xfrm>
          <a:prstGeom prst="rect">
            <a:avLst/>
          </a:prstGeom>
        </p:spPr>
      </p:pic>
      <p:sp>
        <p:nvSpPr>
          <p:cNvPr id="22" name="PA_文本框 12">
            <a:extLst>
              <a:ext uri="{FF2B5EF4-FFF2-40B4-BE49-F238E27FC236}">
                <a16:creationId xmlns:a16="http://schemas.microsoft.com/office/drawing/2014/main" xmlns="" id="{328677EE-2547-4A0B-8E14-AE84E7AFE50C}"/>
              </a:ext>
            </a:extLst>
          </p:cNvPr>
          <p:cNvSpPr txBox="1"/>
          <p:nvPr>
            <p:custDataLst>
              <p:tags r:id="rId1"/>
            </p:custDataLst>
          </p:nvPr>
        </p:nvSpPr>
        <p:spPr>
          <a:xfrm>
            <a:off x="1727264" y="992919"/>
            <a:ext cx="5841936" cy="1754326"/>
          </a:xfrm>
          <a:prstGeom prst="rect">
            <a:avLst/>
          </a:prstGeom>
          <a:noFill/>
        </p:spPr>
        <p:txBody>
          <a:bodyPr wrap="square" rtlCol="0">
            <a:spAutoFit/>
          </a:bodyPr>
          <a:lstStyle/>
          <a:p>
            <a:pPr algn="ctr"/>
            <a:r>
              <a:rPr lang="en-US" altLang="zh-CN" sz="5400" dirty="0" err="1">
                <a:ln>
                  <a:solidFill>
                    <a:schemeClr val="bg1"/>
                  </a:solidFill>
                </a:ln>
                <a:solidFill>
                  <a:schemeClr val="accent2">
                    <a:lumMod val="75000"/>
                  </a:schemeClr>
                </a:solidFill>
                <a:effectLst>
                  <a:outerShdw blurRad="38100" dist="38100" dir="2700000" algn="tl">
                    <a:srgbClr val="000000">
                      <a:alpha val="43137"/>
                    </a:srgbClr>
                  </a:outerShdw>
                </a:effectLst>
                <a:latin typeface="UTM Showcard" pitchFamily="18" charset="0"/>
                <a:ea typeface="字魂36号-正文宋楷" panose="02000000000000000000" pitchFamily="2" charset="-122"/>
                <a:cs typeface="方正光辉特粗简体" panose="03000509000000000000" pitchFamily="65" charset="-122"/>
              </a:rPr>
              <a:t>Ngu</a:t>
            </a:r>
            <a:r>
              <a:rPr lang="en-US" altLang="zh-CN" sz="5400" dirty="0">
                <a:ln>
                  <a:solidFill>
                    <a:schemeClr val="bg1"/>
                  </a:solidFill>
                </a:ln>
                <a:solidFill>
                  <a:schemeClr val="accent2">
                    <a:lumMod val="75000"/>
                  </a:schemeClr>
                </a:solidFill>
                <a:effectLst>
                  <a:outerShdw blurRad="38100" dist="38100" dir="2700000" algn="tl">
                    <a:srgbClr val="000000">
                      <a:alpha val="43137"/>
                    </a:srgbClr>
                  </a:outerShdw>
                </a:effectLst>
                <a:latin typeface="UTM Showcard" pitchFamily="18" charset="0"/>
                <a:ea typeface="字魂36号-正文宋楷" panose="02000000000000000000" pitchFamily="2" charset="-122"/>
                <a:cs typeface="方正光辉特粗简体" panose="03000509000000000000" pitchFamily="65" charset="-122"/>
              </a:rPr>
              <a:t> </a:t>
            </a:r>
            <a:r>
              <a:rPr lang="en-US" altLang="zh-CN" sz="5400" dirty="0" err="1">
                <a:ln>
                  <a:solidFill>
                    <a:schemeClr val="bg1"/>
                  </a:solidFill>
                </a:ln>
                <a:solidFill>
                  <a:schemeClr val="accent2">
                    <a:lumMod val="75000"/>
                  </a:schemeClr>
                </a:solidFill>
                <a:effectLst>
                  <a:outerShdw blurRad="38100" dist="38100" dir="2700000" algn="tl">
                    <a:srgbClr val="000000">
                      <a:alpha val="43137"/>
                    </a:srgbClr>
                  </a:outerShdw>
                </a:effectLst>
                <a:latin typeface="UTM Showcard" pitchFamily="18" charset="0"/>
                <a:ea typeface="字魂36号-正文宋楷" panose="02000000000000000000" pitchFamily="2" charset="-122"/>
                <a:cs typeface="方正光辉特粗简体" panose="03000509000000000000" pitchFamily="65" charset="-122"/>
              </a:rPr>
              <a:t>Công</a:t>
            </a:r>
            <a:r>
              <a:rPr lang="en-US" altLang="zh-CN" sz="5400" dirty="0">
                <a:ln>
                  <a:solidFill>
                    <a:schemeClr val="bg1"/>
                  </a:solidFill>
                </a:ln>
                <a:solidFill>
                  <a:schemeClr val="accent2">
                    <a:lumMod val="75000"/>
                  </a:schemeClr>
                </a:solidFill>
                <a:effectLst>
                  <a:outerShdw blurRad="38100" dist="38100" dir="2700000" algn="tl">
                    <a:srgbClr val="000000">
                      <a:alpha val="43137"/>
                    </a:srgbClr>
                  </a:outerShdw>
                </a:effectLst>
                <a:latin typeface="UTM Showcard" pitchFamily="18" charset="0"/>
                <a:ea typeface="字魂36号-正文宋楷" panose="02000000000000000000" pitchFamily="2" charset="-122"/>
                <a:cs typeface="方正光辉特粗简体" panose="03000509000000000000" pitchFamily="65" charset="-122"/>
              </a:rPr>
              <a:t> </a:t>
            </a:r>
          </a:p>
          <a:p>
            <a:pPr algn="ctr"/>
            <a:r>
              <a:rPr lang="en-US" altLang="zh-CN" sz="5400" dirty="0" err="1">
                <a:ln>
                  <a:solidFill>
                    <a:schemeClr val="bg1"/>
                  </a:solidFill>
                </a:ln>
                <a:solidFill>
                  <a:schemeClr val="accent2">
                    <a:lumMod val="75000"/>
                  </a:schemeClr>
                </a:solidFill>
                <a:effectLst>
                  <a:outerShdw blurRad="38100" dist="38100" dir="2700000" algn="tl">
                    <a:srgbClr val="000000">
                      <a:alpha val="43137"/>
                    </a:srgbClr>
                  </a:outerShdw>
                </a:effectLst>
                <a:latin typeface="UTM Showcard" pitchFamily="18" charset="0"/>
                <a:ea typeface="字魂36号-正文宋楷" panose="02000000000000000000" pitchFamily="2" charset="-122"/>
                <a:cs typeface="方正光辉特粗简体" panose="03000509000000000000" pitchFamily="65" charset="-122"/>
              </a:rPr>
              <a:t>xã</a:t>
            </a:r>
            <a:r>
              <a:rPr lang="en-US" altLang="zh-CN" sz="5400" dirty="0">
                <a:ln>
                  <a:solidFill>
                    <a:schemeClr val="bg1"/>
                  </a:solidFill>
                </a:ln>
                <a:solidFill>
                  <a:schemeClr val="accent2">
                    <a:lumMod val="75000"/>
                  </a:schemeClr>
                </a:solidFill>
                <a:effectLst>
                  <a:outerShdw blurRad="38100" dist="38100" dir="2700000" algn="tl">
                    <a:srgbClr val="000000">
                      <a:alpha val="43137"/>
                    </a:srgbClr>
                  </a:outerShdw>
                </a:effectLst>
                <a:latin typeface="UTM Showcard" pitchFamily="18" charset="0"/>
                <a:ea typeface="字魂36号-正文宋楷" panose="02000000000000000000" pitchFamily="2" charset="-122"/>
                <a:cs typeface="方正光辉特粗简体" panose="03000509000000000000" pitchFamily="65" charset="-122"/>
              </a:rPr>
              <a:t> </a:t>
            </a:r>
            <a:r>
              <a:rPr lang="en-US" altLang="zh-CN" sz="5400" dirty="0" err="1">
                <a:ln>
                  <a:solidFill>
                    <a:schemeClr val="bg1"/>
                  </a:solidFill>
                </a:ln>
                <a:solidFill>
                  <a:schemeClr val="accent2">
                    <a:lumMod val="75000"/>
                  </a:schemeClr>
                </a:solidFill>
                <a:effectLst>
                  <a:outerShdw blurRad="38100" dist="38100" dir="2700000" algn="tl">
                    <a:srgbClr val="000000">
                      <a:alpha val="43137"/>
                    </a:srgbClr>
                  </a:outerShdw>
                </a:effectLst>
                <a:latin typeface="UTM Showcard" pitchFamily="18" charset="0"/>
                <a:ea typeface="字魂36号-正文宋楷" panose="02000000000000000000" pitchFamily="2" charset="-122"/>
                <a:cs typeface="方正光辉特粗简体" panose="03000509000000000000" pitchFamily="65" charset="-122"/>
              </a:rPr>
              <a:t>Trịnh</a:t>
            </a:r>
            <a:r>
              <a:rPr lang="en-US" altLang="zh-CN" sz="5400" dirty="0">
                <a:ln>
                  <a:solidFill>
                    <a:schemeClr val="bg1"/>
                  </a:solidFill>
                </a:ln>
                <a:solidFill>
                  <a:schemeClr val="accent2">
                    <a:lumMod val="75000"/>
                  </a:schemeClr>
                </a:solidFill>
                <a:effectLst>
                  <a:outerShdw blurRad="38100" dist="38100" dir="2700000" algn="tl">
                    <a:srgbClr val="000000">
                      <a:alpha val="43137"/>
                    </a:srgbClr>
                  </a:outerShdw>
                </a:effectLst>
                <a:latin typeface="UTM Showcard" pitchFamily="18" charset="0"/>
                <a:ea typeface="字魂36号-正文宋楷" panose="02000000000000000000" pitchFamily="2" charset="-122"/>
                <a:cs typeface="方正光辉特粗简体" panose="03000509000000000000" pitchFamily="65" charset="-122"/>
              </a:rPr>
              <a:t> </a:t>
            </a:r>
            <a:r>
              <a:rPr lang="en-US" altLang="zh-CN" sz="5400" dirty="0" err="1">
                <a:ln>
                  <a:solidFill>
                    <a:schemeClr val="bg1"/>
                  </a:solidFill>
                </a:ln>
                <a:solidFill>
                  <a:schemeClr val="accent2">
                    <a:lumMod val="75000"/>
                  </a:schemeClr>
                </a:solidFill>
                <a:effectLst>
                  <a:outerShdw blurRad="38100" dist="38100" dir="2700000" algn="tl">
                    <a:srgbClr val="000000">
                      <a:alpha val="43137"/>
                    </a:srgbClr>
                  </a:outerShdw>
                </a:effectLst>
                <a:latin typeface="UTM Showcard" pitchFamily="18" charset="0"/>
                <a:ea typeface="字魂36号-正文宋楷" panose="02000000000000000000" pitchFamily="2" charset="-122"/>
                <a:cs typeface="方正光辉特粗简体" panose="03000509000000000000" pitchFamily="65" charset="-122"/>
              </a:rPr>
              <a:t>Tường</a:t>
            </a:r>
            <a:endParaRPr lang="zh-CN" altLang="en-US" sz="5400" dirty="0">
              <a:ln>
                <a:solidFill>
                  <a:schemeClr val="bg1"/>
                </a:solidFill>
              </a:ln>
              <a:solidFill>
                <a:schemeClr val="accent2">
                  <a:lumMod val="75000"/>
                </a:schemeClr>
              </a:solidFill>
              <a:effectLst>
                <a:outerShdw blurRad="38100" dist="38100" dir="2700000" algn="tl">
                  <a:srgbClr val="000000">
                    <a:alpha val="43137"/>
                  </a:srgbClr>
                </a:outerShdw>
              </a:effectLst>
              <a:latin typeface="UTM Showcard" pitchFamily="18" charset="0"/>
              <a:ea typeface="字魂36号-正文宋楷" panose="02000000000000000000" pitchFamily="2" charset="-122"/>
              <a:cs typeface="方正光辉特粗简体" panose="03000509000000000000" pitchFamily="65" charset="-122"/>
            </a:endParaRPr>
          </a:p>
        </p:txBody>
      </p:sp>
      <p:sp>
        <p:nvSpPr>
          <p:cNvPr id="23" name="文本框 40">
            <a:extLst>
              <a:ext uri="{FF2B5EF4-FFF2-40B4-BE49-F238E27FC236}">
                <a16:creationId xmlns:a16="http://schemas.microsoft.com/office/drawing/2014/main" xmlns="" id="{E78337FB-F588-4E87-84F1-6E7DAB4BEA12}"/>
              </a:ext>
            </a:extLst>
          </p:cNvPr>
          <p:cNvSpPr txBox="1"/>
          <p:nvPr/>
        </p:nvSpPr>
        <p:spPr>
          <a:xfrm>
            <a:off x="3035589" y="2821454"/>
            <a:ext cx="3053505" cy="338554"/>
          </a:xfrm>
          <a:prstGeom prst="rect">
            <a:avLst/>
          </a:prstGeom>
          <a:noFill/>
        </p:spPr>
        <p:txBody>
          <a:bodyPr wrap="square" rtlCol="0">
            <a:spAutoFit/>
          </a:bodyPr>
          <a:lstStyle/>
          <a:p>
            <a:pPr algn="ctr"/>
            <a:r>
              <a:rPr lang="en-US" altLang="zh-CN" sz="1600" dirty="0">
                <a:ln w="6350">
                  <a:solidFill>
                    <a:srgbClr val="7030A0"/>
                  </a:solidFill>
                </a:ln>
                <a:solidFill>
                  <a:srgbClr val="7030A0"/>
                </a:solidFill>
                <a:latin typeface="UTM Soraya" pitchFamily="18" charset="0"/>
                <a:ea typeface="字魂36号-正文宋楷" panose="02000000000000000000" pitchFamily="2" charset="-122"/>
              </a:rPr>
              <a:t>(</a:t>
            </a:r>
            <a:r>
              <a:rPr lang="en-US" altLang="zh-CN" sz="1600" dirty="0" err="1">
                <a:ln w="6350">
                  <a:solidFill>
                    <a:srgbClr val="7030A0"/>
                  </a:solidFill>
                </a:ln>
                <a:solidFill>
                  <a:srgbClr val="7030A0"/>
                </a:solidFill>
                <a:latin typeface="UTM Soraya" pitchFamily="18" charset="0"/>
                <a:ea typeface="字魂36号-正文宋楷" panose="02000000000000000000" pitchFamily="2" charset="-122"/>
              </a:rPr>
              <a:t>trang</a:t>
            </a:r>
            <a:r>
              <a:rPr lang="en-US" altLang="zh-CN" sz="1600" dirty="0">
                <a:ln w="6350">
                  <a:solidFill>
                    <a:srgbClr val="7030A0"/>
                  </a:solidFill>
                </a:ln>
                <a:solidFill>
                  <a:srgbClr val="7030A0"/>
                </a:solidFill>
                <a:latin typeface="UTM Soraya" pitchFamily="18" charset="0"/>
                <a:ea typeface="字魂36号-正文宋楷" panose="02000000000000000000" pitchFamily="2" charset="-122"/>
              </a:rPr>
              <a:t> 164, 165)</a:t>
            </a:r>
            <a:endParaRPr lang="zh-CN" altLang="en-US" sz="1600" dirty="0">
              <a:ln w="6350">
                <a:solidFill>
                  <a:srgbClr val="7030A0"/>
                </a:solidFill>
              </a:ln>
              <a:solidFill>
                <a:srgbClr val="7030A0"/>
              </a:solidFill>
              <a:latin typeface="UTM Soraya" pitchFamily="18" charset="0"/>
              <a:ea typeface="字魂36号-正文宋楷" panose="02000000000000000000" pitchFamily="2" charset="-122"/>
            </a:endParaRPr>
          </a:p>
        </p:txBody>
      </p:sp>
      <p:pic>
        <p:nvPicPr>
          <p:cNvPr id="4" name="Picture 3"/>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rot="13696073">
            <a:off x="-1229500" y="2782311"/>
            <a:ext cx="9577984" cy="9577984"/>
          </a:xfrm>
          <a:prstGeom prst="rect">
            <a:avLst/>
          </a:prstGeom>
        </p:spPr>
      </p:pic>
      <p:pic>
        <p:nvPicPr>
          <p:cNvPr id="17" name="图片 19">
            <a:extLst>
              <a:ext uri="{FF2B5EF4-FFF2-40B4-BE49-F238E27FC236}">
                <a16:creationId xmlns:a16="http://schemas.microsoft.com/office/drawing/2014/main" xmlns="" id="{475C77F6-31EB-4290-AC6F-AEC55B135779}"/>
              </a:ext>
            </a:extLst>
          </p:cNvPr>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12700" y="3221091"/>
            <a:ext cx="3479929" cy="2424605"/>
          </a:xfrm>
          <a:prstGeom prst="rect">
            <a:avLst/>
          </a:prstGeom>
        </p:spPr>
      </p:pic>
      <p:pic>
        <p:nvPicPr>
          <p:cNvPr id="1026" name="Picture 2" descr="Ngu Công xã Trịnh Tường (trang 164) - Tiếng Việt 5 tập 1"/>
          <p:cNvPicPr>
            <a:picLocks noChangeAspect="1" noChangeArrowheads="1"/>
          </p:cNvPicPr>
          <p:nvPr/>
        </p:nvPicPr>
        <p:blipFill rotWithShape="1">
          <a:blip r:embed="rId17">
            <a:extLst>
              <a:ext uri="{BEBA8EAE-BF5A-486C-A8C5-ECC9F3942E4B}">
                <a14:imgProps xmlns:a14="http://schemas.microsoft.com/office/drawing/2010/main">
                  <a14:imgLayer r:embed="rId18">
                    <a14:imgEffect>
                      <a14:backgroundRemoval t="9537" b="100000" l="59000" r="89714">
                        <a14:backgroundMark x1="67571" y1="66213" x2="66286" y2="72752"/>
                        <a14:backgroundMark x1="72143" y1="83651" x2="78000" y2="68392"/>
                        <a14:backgroundMark x1="88143" y1="80926" x2="88571" y2="84741"/>
                      </a14:backgroundRemoval>
                    </a14:imgEffect>
                  </a14:imgLayer>
                </a14:imgProps>
              </a:ext>
              <a:ext uri="{28A0092B-C50C-407E-A947-70E740481C1C}">
                <a14:useLocalDpi xmlns:a14="http://schemas.microsoft.com/office/drawing/2010/main" val="0"/>
              </a:ext>
            </a:extLst>
          </a:blip>
          <a:srcRect l="57302"/>
          <a:stretch/>
        </p:blipFill>
        <p:spPr bwMode="auto">
          <a:xfrm>
            <a:off x="7041054" y="1647825"/>
            <a:ext cx="2846868" cy="34956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6698937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32"/>
                                        </p:tgtEl>
                                        <p:attrNameLst>
                                          <p:attrName>style.visibility</p:attrName>
                                        </p:attrNameLst>
                                      </p:cBhvr>
                                      <p:to>
                                        <p:strVal val="visible"/>
                                      </p:to>
                                    </p:set>
                                    <p:animEffect transition="in" filter="fade">
                                      <p:cBhvr>
                                        <p:cTn id="7" dur="500"/>
                                        <p:tgtEl>
                                          <p:spTgt spid="32"/>
                                        </p:tgtEl>
                                      </p:cBhvr>
                                    </p:animEffect>
                                    <p:anim calcmode="lin" valueType="num">
                                      <p:cBhvr>
                                        <p:cTn id="8" dur="500" fill="hold"/>
                                        <p:tgtEl>
                                          <p:spTgt spid="32"/>
                                        </p:tgtEl>
                                        <p:attrNameLst>
                                          <p:attrName>ppt_x</p:attrName>
                                        </p:attrNameLst>
                                      </p:cBhvr>
                                      <p:tavLst>
                                        <p:tav tm="0">
                                          <p:val>
                                            <p:strVal val="#ppt_x"/>
                                          </p:val>
                                        </p:tav>
                                        <p:tav tm="100000">
                                          <p:val>
                                            <p:strVal val="#ppt_x"/>
                                          </p:val>
                                        </p:tav>
                                      </p:tavLst>
                                    </p:anim>
                                    <p:anim calcmode="lin" valueType="num">
                                      <p:cBhvr>
                                        <p:cTn id="9" dur="500" fill="hold"/>
                                        <p:tgtEl>
                                          <p:spTgt spid="32"/>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3"/>
                                        </p:tgtEl>
                                        <p:attrNameLst>
                                          <p:attrName>style.visibility</p:attrName>
                                        </p:attrNameLst>
                                      </p:cBhvr>
                                      <p:to>
                                        <p:strVal val="visible"/>
                                      </p:to>
                                    </p:set>
                                    <p:animEffect transition="in" filter="fade">
                                      <p:cBhvr>
                                        <p:cTn id="12" dur="500"/>
                                        <p:tgtEl>
                                          <p:spTgt spid="33"/>
                                        </p:tgtEl>
                                      </p:cBhvr>
                                    </p:animEffect>
                                    <p:anim calcmode="lin" valueType="num">
                                      <p:cBhvr>
                                        <p:cTn id="13" dur="500" fill="hold"/>
                                        <p:tgtEl>
                                          <p:spTgt spid="33"/>
                                        </p:tgtEl>
                                        <p:attrNameLst>
                                          <p:attrName>ppt_x</p:attrName>
                                        </p:attrNameLst>
                                      </p:cBhvr>
                                      <p:tavLst>
                                        <p:tav tm="0">
                                          <p:val>
                                            <p:strVal val="#ppt_x"/>
                                          </p:val>
                                        </p:tav>
                                        <p:tav tm="100000">
                                          <p:val>
                                            <p:strVal val="#ppt_x"/>
                                          </p:val>
                                        </p:tav>
                                      </p:tavLst>
                                    </p:anim>
                                    <p:anim calcmode="lin" valueType="num">
                                      <p:cBhvr>
                                        <p:cTn id="14" dur="500" fill="hold"/>
                                        <p:tgtEl>
                                          <p:spTgt spid="33"/>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fade">
                                      <p:cBhvr>
                                        <p:cTn id="17" dur="500"/>
                                        <p:tgtEl>
                                          <p:spTgt spid="2"/>
                                        </p:tgtEl>
                                      </p:cBhvr>
                                    </p:animEffect>
                                    <p:anim calcmode="lin" valueType="num">
                                      <p:cBhvr>
                                        <p:cTn id="18" dur="500" fill="hold"/>
                                        <p:tgtEl>
                                          <p:spTgt spid="2"/>
                                        </p:tgtEl>
                                        <p:attrNameLst>
                                          <p:attrName>ppt_x</p:attrName>
                                        </p:attrNameLst>
                                      </p:cBhvr>
                                      <p:tavLst>
                                        <p:tav tm="0">
                                          <p:val>
                                            <p:strVal val="#ppt_x"/>
                                          </p:val>
                                        </p:tav>
                                        <p:tav tm="100000">
                                          <p:val>
                                            <p:strVal val="#ppt_x"/>
                                          </p:val>
                                        </p:tav>
                                      </p:tavLst>
                                    </p:anim>
                                    <p:anim calcmode="lin" valueType="num">
                                      <p:cBhvr>
                                        <p:cTn id="19" dur="500" fill="hold"/>
                                        <p:tgtEl>
                                          <p:spTgt spid="2"/>
                                        </p:tgtEl>
                                        <p:attrNameLst>
                                          <p:attrName>ppt_y</p:attrName>
                                        </p:attrNameLst>
                                      </p:cBhvr>
                                      <p:tavLst>
                                        <p:tav tm="0">
                                          <p:val>
                                            <p:strVal val="#ppt_y+.1"/>
                                          </p:val>
                                        </p:tav>
                                        <p:tav tm="100000">
                                          <p:val>
                                            <p:strVal val="#ppt_y"/>
                                          </p:val>
                                        </p:tav>
                                      </p:tavLst>
                                    </p:anim>
                                  </p:childTnLst>
                                </p:cTn>
                              </p:par>
                            </p:childTnLst>
                          </p:cTn>
                        </p:par>
                        <p:par>
                          <p:cTn id="20" fill="hold">
                            <p:stCondLst>
                              <p:cond delay="500"/>
                            </p:stCondLst>
                            <p:childTnLst>
                              <p:par>
                                <p:cTn id="21" presetID="2" presetClass="entr" presetSubtype="4" fill="hold" nodeType="afterEffect">
                                  <p:stCondLst>
                                    <p:cond delay="0"/>
                                  </p:stCondLst>
                                  <p:childTnLst>
                                    <p:set>
                                      <p:cBhvr>
                                        <p:cTn id="22" dur="1" fill="hold">
                                          <p:stCondLst>
                                            <p:cond delay="0"/>
                                          </p:stCondLst>
                                        </p:cTn>
                                        <p:tgtEl>
                                          <p:spTgt spid="31"/>
                                        </p:tgtEl>
                                        <p:attrNameLst>
                                          <p:attrName>style.visibility</p:attrName>
                                        </p:attrNameLst>
                                      </p:cBhvr>
                                      <p:to>
                                        <p:strVal val="visible"/>
                                      </p:to>
                                    </p:set>
                                    <p:anim calcmode="lin" valueType="num">
                                      <p:cBhvr additive="base">
                                        <p:cTn id="23" dur="750" fill="hold"/>
                                        <p:tgtEl>
                                          <p:spTgt spid="31"/>
                                        </p:tgtEl>
                                        <p:attrNameLst>
                                          <p:attrName>ppt_x</p:attrName>
                                        </p:attrNameLst>
                                      </p:cBhvr>
                                      <p:tavLst>
                                        <p:tav tm="0">
                                          <p:val>
                                            <p:strVal val="#ppt_x"/>
                                          </p:val>
                                        </p:tav>
                                        <p:tav tm="100000">
                                          <p:val>
                                            <p:strVal val="#ppt_x"/>
                                          </p:val>
                                        </p:tav>
                                      </p:tavLst>
                                    </p:anim>
                                    <p:anim calcmode="lin" valueType="num">
                                      <p:cBhvr additive="base">
                                        <p:cTn id="24" dur="750" fill="hold"/>
                                        <p:tgtEl>
                                          <p:spTgt spid="31"/>
                                        </p:tgtEl>
                                        <p:attrNameLst>
                                          <p:attrName>ppt_y</p:attrName>
                                        </p:attrNameLst>
                                      </p:cBhvr>
                                      <p:tavLst>
                                        <p:tav tm="0">
                                          <p:val>
                                            <p:strVal val="1+#ppt_h/2"/>
                                          </p:val>
                                        </p:tav>
                                        <p:tav tm="100000">
                                          <p:val>
                                            <p:strVal val="#ppt_y"/>
                                          </p:val>
                                        </p:tav>
                                      </p:tavLst>
                                    </p:anim>
                                  </p:childTnLst>
                                </p:cTn>
                              </p:par>
                              <p:par>
                                <p:cTn id="25" presetID="22" presetClass="entr" presetSubtype="4" fill="hold" nodeType="withEffect">
                                  <p:stCondLst>
                                    <p:cond delay="250"/>
                                  </p:stCondLst>
                                  <p:childTnLst>
                                    <p:set>
                                      <p:cBhvr>
                                        <p:cTn id="26" dur="1" fill="hold">
                                          <p:stCondLst>
                                            <p:cond delay="0"/>
                                          </p:stCondLst>
                                        </p:cTn>
                                        <p:tgtEl>
                                          <p:spTgt spid="30"/>
                                        </p:tgtEl>
                                        <p:attrNameLst>
                                          <p:attrName>style.visibility</p:attrName>
                                        </p:attrNameLst>
                                      </p:cBhvr>
                                      <p:to>
                                        <p:strVal val="visible"/>
                                      </p:to>
                                    </p:set>
                                    <p:animEffect transition="in" filter="wipe(down)">
                                      <p:cBhvr>
                                        <p:cTn id="27" dur="500"/>
                                        <p:tgtEl>
                                          <p:spTgt spid="30"/>
                                        </p:tgtEl>
                                      </p:cBhvr>
                                    </p:animEffect>
                                  </p:childTnLst>
                                </p:cTn>
                              </p:par>
                            </p:childTnLst>
                          </p:cTn>
                        </p:par>
                        <p:par>
                          <p:cTn id="28" fill="hold">
                            <p:stCondLst>
                              <p:cond delay="1250"/>
                            </p:stCondLst>
                            <p:childTnLst>
                              <p:par>
                                <p:cTn id="29" presetID="2" presetClass="entr" presetSubtype="2" fill="hold" nodeType="afterEffect">
                                  <p:stCondLst>
                                    <p:cond delay="250"/>
                                  </p:stCondLst>
                                  <p:childTnLst>
                                    <p:set>
                                      <p:cBhvr>
                                        <p:cTn id="30" dur="1" fill="hold">
                                          <p:stCondLst>
                                            <p:cond delay="0"/>
                                          </p:stCondLst>
                                        </p:cTn>
                                        <p:tgtEl>
                                          <p:spTgt spid="19"/>
                                        </p:tgtEl>
                                        <p:attrNameLst>
                                          <p:attrName>style.visibility</p:attrName>
                                        </p:attrNameLst>
                                      </p:cBhvr>
                                      <p:to>
                                        <p:strVal val="visible"/>
                                      </p:to>
                                    </p:set>
                                    <p:anim calcmode="lin" valueType="num">
                                      <p:cBhvr additive="base">
                                        <p:cTn id="31" dur="750" fill="hold"/>
                                        <p:tgtEl>
                                          <p:spTgt spid="19"/>
                                        </p:tgtEl>
                                        <p:attrNameLst>
                                          <p:attrName>ppt_x</p:attrName>
                                        </p:attrNameLst>
                                      </p:cBhvr>
                                      <p:tavLst>
                                        <p:tav tm="0">
                                          <p:val>
                                            <p:strVal val="1+#ppt_w/2"/>
                                          </p:val>
                                        </p:tav>
                                        <p:tav tm="100000">
                                          <p:val>
                                            <p:strVal val="#ppt_x"/>
                                          </p:val>
                                        </p:tav>
                                      </p:tavLst>
                                    </p:anim>
                                    <p:anim calcmode="lin" valueType="num">
                                      <p:cBhvr additive="base">
                                        <p:cTn id="32" dur="750" fill="hold"/>
                                        <p:tgtEl>
                                          <p:spTgt spid="19"/>
                                        </p:tgtEl>
                                        <p:attrNameLst>
                                          <p:attrName>ppt_y</p:attrName>
                                        </p:attrNameLst>
                                      </p:cBhvr>
                                      <p:tavLst>
                                        <p:tav tm="0">
                                          <p:val>
                                            <p:strVal val="#ppt_y"/>
                                          </p:val>
                                        </p:tav>
                                        <p:tav tm="100000">
                                          <p:val>
                                            <p:strVal val="#ppt_y"/>
                                          </p:val>
                                        </p:tav>
                                      </p:tavLst>
                                    </p:anim>
                                  </p:childTnLst>
                                </p:cTn>
                              </p:par>
                              <p:par>
                                <p:cTn id="33" presetID="2" presetClass="entr" presetSubtype="2" fill="hold" nodeType="withEffect">
                                  <p:stCondLst>
                                    <p:cond delay="0"/>
                                  </p:stCondLst>
                                  <p:childTnLst>
                                    <p:set>
                                      <p:cBhvr>
                                        <p:cTn id="34" dur="1" fill="hold">
                                          <p:stCondLst>
                                            <p:cond delay="0"/>
                                          </p:stCondLst>
                                        </p:cTn>
                                        <p:tgtEl>
                                          <p:spTgt spid="20"/>
                                        </p:tgtEl>
                                        <p:attrNameLst>
                                          <p:attrName>style.visibility</p:attrName>
                                        </p:attrNameLst>
                                      </p:cBhvr>
                                      <p:to>
                                        <p:strVal val="visible"/>
                                      </p:to>
                                    </p:set>
                                    <p:anim calcmode="lin" valueType="num">
                                      <p:cBhvr additive="base">
                                        <p:cTn id="35" dur="750" fill="hold"/>
                                        <p:tgtEl>
                                          <p:spTgt spid="20"/>
                                        </p:tgtEl>
                                        <p:attrNameLst>
                                          <p:attrName>ppt_x</p:attrName>
                                        </p:attrNameLst>
                                      </p:cBhvr>
                                      <p:tavLst>
                                        <p:tav tm="0">
                                          <p:val>
                                            <p:strVal val="1+#ppt_w/2"/>
                                          </p:val>
                                        </p:tav>
                                        <p:tav tm="100000">
                                          <p:val>
                                            <p:strVal val="#ppt_x"/>
                                          </p:val>
                                        </p:tav>
                                      </p:tavLst>
                                    </p:anim>
                                    <p:anim calcmode="lin" valueType="num">
                                      <p:cBhvr additive="base">
                                        <p:cTn id="36" dur="750" fill="hold"/>
                                        <p:tgtEl>
                                          <p:spTgt spid="20"/>
                                        </p:tgtEl>
                                        <p:attrNameLst>
                                          <p:attrName>ppt_y</p:attrName>
                                        </p:attrNameLst>
                                      </p:cBhvr>
                                      <p:tavLst>
                                        <p:tav tm="0">
                                          <p:val>
                                            <p:strVal val="#ppt_y"/>
                                          </p:val>
                                        </p:tav>
                                        <p:tav tm="100000">
                                          <p:val>
                                            <p:strVal val="#ppt_y"/>
                                          </p:val>
                                        </p:tav>
                                      </p:tavLst>
                                    </p:anim>
                                  </p:childTnLst>
                                </p:cTn>
                              </p:par>
                              <p:par>
                                <p:cTn id="37" presetID="2" presetClass="entr" presetSubtype="8" fill="hold" nodeType="withEffect">
                                  <p:stCondLst>
                                    <p:cond delay="250"/>
                                  </p:stCondLst>
                                  <p:childTnLst>
                                    <p:set>
                                      <p:cBhvr>
                                        <p:cTn id="38" dur="1" fill="hold">
                                          <p:stCondLst>
                                            <p:cond delay="0"/>
                                          </p:stCondLst>
                                        </p:cTn>
                                        <p:tgtEl>
                                          <p:spTgt spid="38"/>
                                        </p:tgtEl>
                                        <p:attrNameLst>
                                          <p:attrName>style.visibility</p:attrName>
                                        </p:attrNameLst>
                                      </p:cBhvr>
                                      <p:to>
                                        <p:strVal val="visible"/>
                                      </p:to>
                                    </p:set>
                                    <p:anim calcmode="lin" valueType="num">
                                      <p:cBhvr additive="base">
                                        <p:cTn id="39" dur="750" fill="hold"/>
                                        <p:tgtEl>
                                          <p:spTgt spid="38"/>
                                        </p:tgtEl>
                                        <p:attrNameLst>
                                          <p:attrName>ppt_x</p:attrName>
                                        </p:attrNameLst>
                                      </p:cBhvr>
                                      <p:tavLst>
                                        <p:tav tm="0">
                                          <p:val>
                                            <p:strVal val="0-#ppt_w/2"/>
                                          </p:val>
                                        </p:tav>
                                        <p:tav tm="100000">
                                          <p:val>
                                            <p:strVal val="#ppt_x"/>
                                          </p:val>
                                        </p:tav>
                                      </p:tavLst>
                                    </p:anim>
                                    <p:anim calcmode="lin" valueType="num">
                                      <p:cBhvr additive="base">
                                        <p:cTn id="40" dur="750" fill="hold"/>
                                        <p:tgtEl>
                                          <p:spTgt spid="38"/>
                                        </p:tgtEl>
                                        <p:attrNameLst>
                                          <p:attrName>ppt_y</p:attrName>
                                        </p:attrNameLst>
                                      </p:cBhvr>
                                      <p:tavLst>
                                        <p:tav tm="0">
                                          <p:val>
                                            <p:strVal val="#ppt_y"/>
                                          </p:val>
                                        </p:tav>
                                        <p:tav tm="100000">
                                          <p:val>
                                            <p:strVal val="#ppt_y"/>
                                          </p:val>
                                        </p:tav>
                                      </p:tavLst>
                                    </p:anim>
                                  </p:childTnLst>
                                </p:cTn>
                              </p:par>
                              <p:par>
                                <p:cTn id="41" presetID="2" presetClass="entr" presetSubtype="8" fill="hold" nodeType="withEffect">
                                  <p:stCondLst>
                                    <p:cond delay="500"/>
                                  </p:stCondLst>
                                  <p:childTnLst>
                                    <p:set>
                                      <p:cBhvr>
                                        <p:cTn id="42" dur="1" fill="hold">
                                          <p:stCondLst>
                                            <p:cond delay="0"/>
                                          </p:stCondLst>
                                        </p:cTn>
                                        <p:tgtEl>
                                          <p:spTgt spid="3"/>
                                        </p:tgtEl>
                                        <p:attrNameLst>
                                          <p:attrName>style.visibility</p:attrName>
                                        </p:attrNameLst>
                                      </p:cBhvr>
                                      <p:to>
                                        <p:strVal val="visible"/>
                                      </p:to>
                                    </p:set>
                                    <p:anim calcmode="lin" valueType="num">
                                      <p:cBhvr additive="base">
                                        <p:cTn id="43" dur="750" fill="hold"/>
                                        <p:tgtEl>
                                          <p:spTgt spid="3"/>
                                        </p:tgtEl>
                                        <p:attrNameLst>
                                          <p:attrName>ppt_x</p:attrName>
                                        </p:attrNameLst>
                                      </p:cBhvr>
                                      <p:tavLst>
                                        <p:tav tm="0">
                                          <p:val>
                                            <p:strVal val="0-#ppt_w/2"/>
                                          </p:val>
                                        </p:tav>
                                        <p:tav tm="100000">
                                          <p:val>
                                            <p:strVal val="#ppt_x"/>
                                          </p:val>
                                        </p:tav>
                                      </p:tavLst>
                                    </p:anim>
                                    <p:anim calcmode="lin" valueType="num">
                                      <p:cBhvr additive="base">
                                        <p:cTn id="44" dur="750" fill="hold"/>
                                        <p:tgtEl>
                                          <p:spTgt spid="3"/>
                                        </p:tgtEl>
                                        <p:attrNameLst>
                                          <p:attrName>ppt_y</p:attrName>
                                        </p:attrNameLst>
                                      </p:cBhvr>
                                      <p:tavLst>
                                        <p:tav tm="0">
                                          <p:val>
                                            <p:strVal val="#ppt_y"/>
                                          </p:val>
                                        </p:tav>
                                        <p:tav tm="100000">
                                          <p:val>
                                            <p:strVal val="#ppt_y"/>
                                          </p:val>
                                        </p:tav>
                                      </p:tavLst>
                                    </p:anim>
                                  </p:childTnLst>
                                </p:cTn>
                              </p:par>
                            </p:childTnLst>
                          </p:cTn>
                        </p:par>
                        <p:par>
                          <p:cTn id="45" fill="hold">
                            <p:stCondLst>
                              <p:cond delay="2500"/>
                            </p:stCondLst>
                            <p:childTnLst>
                              <p:par>
                                <p:cTn id="46" presetID="22" presetClass="entr" presetSubtype="4" fill="hold" nodeType="afterEffect">
                                  <p:stCondLst>
                                    <p:cond delay="0"/>
                                  </p:stCondLst>
                                  <p:childTnLst>
                                    <p:set>
                                      <p:cBhvr>
                                        <p:cTn id="47" dur="1" fill="hold">
                                          <p:stCondLst>
                                            <p:cond delay="0"/>
                                          </p:stCondLst>
                                        </p:cTn>
                                        <p:tgtEl>
                                          <p:spTgt spid="17"/>
                                        </p:tgtEl>
                                        <p:attrNameLst>
                                          <p:attrName>style.visibility</p:attrName>
                                        </p:attrNameLst>
                                      </p:cBhvr>
                                      <p:to>
                                        <p:strVal val="visible"/>
                                      </p:to>
                                    </p:set>
                                    <p:animEffect transition="in" filter="wipe(down)">
                                      <p:cBhvr>
                                        <p:cTn id="48" dur="750"/>
                                        <p:tgtEl>
                                          <p:spTgt spid="17"/>
                                        </p:tgtEl>
                                      </p:cBhvr>
                                    </p:animEffect>
                                  </p:childTnLst>
                                </p:cTn>
                              </p:par>
                              <p:par>
                                <p:cTn id="49" presetID="22" presetClass="entr" presetSubtype="8" fill="hold" nodeType="withEffect">
                                  <p:stCondLst>
                                    <p:cond delay="0"/>
                                  </p:stCondLst>
                                  <p:childTnLst>
                                    <p:set>
                                      <p:cBhvr>
                                        <p:cTn id="50" dur="1" fill="hold">
                                          <p:stCondLst>
                                            <p:cond delay="0"/>
                                          </p:stCondLst>
                                        </p:cTn>
                                        <p:tgtEl>
                                          <p:spTgt spid="18"/>
                                        </p:tgtEl>
                                        <p:attrNameLst>
                                          <p:attrName>style.visibility</p:attrName>
                                        </p:attrNameLst>
                                      </p:cBhvr>
                                      <p:to>
                                        <p:strVal val="visible"/>
                                      </p:to>
                                    </p:set>
                                    <p:animEffect transition="in" filter="wipe(left)">
                                      <p:cBhvr>
                                        <p:cTn id="51" dur="750"/>
                                        <p:tgtEl>
                                          <p:spTgt spid="18"/>
                                        </p:tgtEl>
                                      </p:cBhvr>
                                    </p:animEffect>
                                  </p:childTnLst>
                                </p:cTn>
                              </p:par>
                            </p:childTnLst>
                          </p:cTn>
                        </p:par>
                        <p:par>
                          <p:cTn id="52" fill="hold">
                            <p:stCondLst>
                              <p:cond delay="3250"/>
                            </p:stCondLst>
                            <p:childTnLst>
                              <p:par>
                                <p:cTn id="53" presetID="22" presetClass="entr" presetSubtype="8" fill="hold" nodeType="afterEffect">
                                  <p:stCondLst>
                                    <p:cond delay="0"/>
                                  </p:stCondLst>
                                  <p:childTnLst>
                                    <p:set>
                                      <p:cBhvr>
                                        <p:cTn id="54" dur="1" fill="hold">
                                          <p:stCondLst>
                                            <p:cond delay="0"/>
                                          </p:stCondLst>
                                        </p:cTn>
                                        <p:tgtEl>
                                          <p:spTgt spid="4"/>
                                        </p:tgtEl>
                                        <p:attrNameLst>
                                          <p:attrName>style.visibility</p:attrName>
                                        </p:attrNameLst>
                                      </p:cBhvr>
                                      <p:to>
                                        <p:strVal val="visible"/>
                                      </p:to>
                                    </p:set>
                                    <p:animEffect transition="in" filter="wipe(left)">
                                      <p:cBhvr>
                                        <p:cTn id="55" dur="750"/>
                                        <p:tgtEl>
                                          <p:spTgt spid="4"/>
                                        </p:tgtEl>
                                      </p:cBhvr>
                                    </p:animEffect>
                                  </p:childTnLst>
                                </p:cTn>
                              </p:par>
                              <p:par>
                                <p:cTn id="56" presetID="10" presetClass="entr" presetSubtype="0" fill="hold" nodeType="withEffect">
                                  <p:stCondLst>
                                    <p:cond delay="250"/>
                                  </p:stCondLst>
                                  <p:childTnLst>
                                    <p:set>
                                      <p:cBhvr>
                                        <p:cTn id="57" dur="1" fill="hold">
                                          <p:stCondLst>
                                            <p:cond delay="0"/>
                                          </p:stCondLst>
                                        </p:cTn>
                                        <p:tgtEl>
                                          <p:spTgt spid="1026"/>
                                        </p:tgtEl>
                                        <p:attrNameLst>
                                          <p:attrName>style.visibility</p:attrName>
                                        </p:attrNameLst>
                                      </p:cBhvr>
                                      <p:to>
                                        <p:strVal val="visible"/>
                                      </p:to>
                                    </p:set>
                                    <p:animEffect transition="in" filter="fade">
                                      <p:cBhvr>
                                        <p:cTn id="58" dur="500"/>
                                        <p:tgtEl>
                                          <p:spTgt spid="1026"/>
                                        </p:tgtEl>
                                      </p:cBhvr>
                                    </p:animEffect>
                                  </p:childTnLst>
                                </p:cTn>
                              </p:par>
                            </p:childTnLst>
                          </p:cTn>
                        </p:par>
                      </p:childTnLst>
                    </p:cTn>
                  </p:par>
                  <p:par>
                    <p:cTn id="59" fill="hold">
                      <p:stCondLst>
                        <p:cond delay="indefinite"/>
                      </p:stCondLst>
                      <p:childTnLst>
                        <p:par>
                          <p:cTn id="60" fill="hold">
                            <p:stCondLst>
                              <p:cond delay="0"/>
                            </p:stCondLst>
                            <p:childTnLst>
                              <p:par>
                                <p:cTn id="61" presetID="38" presetClass="entr" presetSubtype="0" accel="50000" fill="hold" grpId="0" nodeType="clickEffect">
                                  <p:stCondLst>
                                    <p:cond delay="0"/>
                                  </p:stCondLst>
                                  <p:iterate type="lt">
                                    <p:tmPct val="33333"/>
                                  </p:iterate>
                                  <p:childTnLst>
                                    <p:set>
                                      <p:cBhvr>
                                        <p:cTn id="62" dur="1" fill="hold">
                                          <p:stCondLst>
                                            <p:cond delay="0"/>
                                          </p:stCondLst>
                                        </p:cTn>
                                        <p:tgtEl>
                                          <p:spTgt spid="16"/>
                                        </p:tgtEl>
                                        <p:attrNameLst>
                                          <p:attrName>style.visibility</p:attrName>
                                        </p:attrNameLst>
                                      </p:cBhvr>
                                      <p:to>
                                        <p:strVal val="visible"/>
                                      </p:to>
                                    </p:set>
                                    <p:set>
                                      <p:cBhvr>
                                        <p:cTn id="63" dur="227" fill="hold">
                                          <p:stCondLst>
                                            <p:cond delay="0"/>
                                          </p:stCondLst>
                                        </p:cTn>
                                        <p:tgtEl>
                                          <p:spTgt spid="16"/>
                                        </p:tgtEl>
                                        <p:attrNameLst>
                                          <p:attrName>style.rotation</p:attrName>
                                        </p:attrNameLst>
                                      </p:cBhvr>
                                      <p:to>
                                        <p:strVal val="-45.0"/>
                                      </p:to>
                                    </p:set>
                                    <p:anim calcmode="lin" valueType="num">
                                      <p:cBhvr>
                                        <p:cTn id="64" dur="227" fill="hold">
                                          <p:stCondLst>
                                            <p:cond delay="227"/>
                                          </p:stCondLst>
                                        </p:cTn>
                                        <p:tgtEl>
                                          <p:spTgt spid="16"/>
                                        </p:tgtEl>
                                        <p:attrNameLst>
                                          <p:attrName>style.rotation</p:attrName>
                                        </p:attrNameLst>
                                      </p:cBhvr>
                                      <p:tavLst>
                                        <p:tav tm="0">
                                          <p:val>
                                            <p:fltVal val="-45"/>
                                          </p:val>
                                        </p:tav>
                                        <p:tav tm="69900">
                                          <p:val>
                                            <p:fltVal val="45"/>
                                          </p:val>
                                        </p:tav>
                                        <p:tav tm="100000">
                                          <p:val>
                                            <p:fltVal val="0"/>
                                          </p:val>
                                        </p:tav>
                                      </p:tavLst>
                                    </p:anim>
                                    <p:anim calcmode="lin" valueType="num">
                                      <p:cBhvr>
                                        <p:cTn id="65" dur="227" fill="hold">
                                          <p:stCondLst>
                                            <p:cond delay="0"/>
                                          </p:stCondLst>
                                        </p:cTn>
                                        <p:tgtEl>
                                          <p:spTgt spid="16"/>
                                        </p:tgtEl>
                                        <p:attrNameLst>
                                          <p:attrName>ppt_y</p:attrName>
                                        </p:attrNameLst>
                                      </p:cBhvr>
                                      <p:tavLst>
                                        <p:tav tm="0">
                                          <p:val>
                                            <p:strVal val="#ppt_y-1"/>
                                          </p:val>
                                        </p:tav>
                                        <p:tav tm="100000">
                                          <p:val>
                                            <p:strVal val="#ppt_y-(0.354*#ppt_w-0.172*#ppt_h)"/>
                                          </p:val>
                                        </p:tav>
                                      </p:tavLst>
                                    </p:anim>
                                    <p:anim calcmode="lin" valueType="num">
                                      <p:cBhvr>
                                        <p:cTn id="66" dur="78" decel="50000" autoRev="1" fill="hold">
                                          <p:stCondLst>
                                            <p:cond delay="227"/>
                                          </p:stCondLst>
                                        </p:cTn>
                                        <p:tgtEl>
                                          <p:spTgt spid="16"/>
                                        </p:tgtEl>
                                        <p:attrNameLst>
                                          <p:attrName>ppt_y</p:attrName>
                                        </p:attrNameLst>
                                      </p:cBhvr>
                                      <p:tavLst>
                                        <p:tav tm="0">
                                          <p:val>
                                            <p:strVal val="#ppt_y-(0.354*#ppt_w-0.172*#ppt_h)"/>
                                          </p:val>
                                        </p:tav>
                                        <p:tav tm="100000">
                                          <p:val>
                                            <p:strVal val="#ppt_y-(0.354*#ppt_w-0.172*#ppt_h)-#ppt_h/2"/>
                                          </p:val>
                                        </p:tav>
                                      </p:tavLst>
                                    </p:anim>
                                    <p:anim calcmode="lin" valueType="num">
                                      <p:cBhvr>
                                        <p:cTn id="67" dur="68" fill="hold">
                                          <p:stCondLst>
                                            <p:cond delay="432"/>
                                          </p:stCondLst>
                                        </p:cTn>
                                        <p:tgtEl>
                                          <p:spTgt spid="16"/>
                                        </p:tgtEl>
                                        <p:attrNameLst>
                                          <p:attrName>ppt_y</p:attrName>
                                        </p:attrNameLst>
                                      </p:cBhvr>
                                      <p:tavLst>
                                        <p:tav tm="0">
                                          <p:val>
                                            <p:strVal val="#ppt_y-(0.354*#ppt_w-0.172*#ppt_h)"/>
                                          </p:val>
                                        </p:tav>
                                        <p:tav tm="100000">
                                          <p:val>
                                            <p:strVal val="#ppt_y"/>
                                          </p:val>
                                        </p:tav>
                                      </p:tavLst>
                                    </p:anim>
                                  </p:childTnLst>
                                </p:cTn>
                              </p:par>
                            </p:childTnLst>
                          </p:cTn>
                        </p:par>
                        <p:par>
                          <p:cTn id="68" fill="hold">
                            <p:stCondLst>
                              <p:cond delay="1333"/>
                            </p:stCondLst>
                            <p:childTnLst>
                              <p:par>
                                <p:cTn id="69" presetID="2" presetClass="entr" presetSubtype="2" fill="hold" grpId="0" nodeType="afterEffect">
                                  <p:stCondLst>
                                    <p:cond delay="0"/>
                                  </p:stCondLst>
                                  <p:iterate type="lt">
                                    <p:tmPct val="10000"/>
                                  </p:iterate>
                                  <p:childTnLst>
                                    <p:set>
                                      <p:cBhvr>
                                        <p:cTn id="70" dur="1" fill="hold">
                                          <p:stCondLst>
                                            <p:cond delay="0"/>
                                          </p:stCondLst>
                                        </p:cTn>
                                        <p:tgtEl>
                                          <p:spTgt spid="22"/>
                                        </p:tgtEl>
                                        <p:attrNameLst>
                                          <p:attrName>style.visibility</p:attrName>
                                        </p:attrNameLst>
                                      </p:cBhvr>
                                      <p:to>
                                        <p:strVal val="visible"/>
                                      </p:to>
                                    </p:set>
                                    <p:anim calcmode="lin" valueType="num">
                                      <p:cBhvr additive="base">
                                        <p:cTn id="71" dur="500" fill="hold"/>
                                        <p:tgtEl>
                                          <p:spTgt spid="22"/>
                                        </p:tgtEl>
                                        <p:attrNameLst>
                                          <p:attrName>ppt_x</p:attrName>
                                        </p:attrNameLst>
                                      </p:cBhvr>
                                      <p:tavLst>
                                        <p:tav tm="0">
                                          <p:val>
                                            <p:strVal val="1+#ppt_w/2"/>
                                          </p:val>
                                        </p:tav>
                                        <p:tav tm="100000">
                                          <p:val>
                                            <p:strVal val="#ppt_x"/>
                                          </p:val>
                                        </p:tav>
                                      </p:tavLst>
                                    </p:anim>
                                    <p:anim calcmode="lin" valueType="num">
                                      <p:cBhvr additive="base">
                                        <p:cTn id="72" dur="500" fill="hold"/>
                                        <p:tgtEl>
                                          <p:spTgt spid="22"/>
                                        </p:tgtEl>
                                        <p:attrNameLst>
                                          <p:attrName>ppt_y</p:attrName>
                                        </p:attrNameLst>
                                      </p:cBhvr>
                                      <p:tavLst>
                                        <p:tav tm="0">
                                          <p:val>
                                            <p:strVal val="#ppt_y"/>
                                          </p:val>
                                        </p:tav>
                                        <p:tav tm="100000">
                                          <p:val>
                                            <p:strVal val="#ppt_y"/>
                                          </p:val>
                                        </p:tav>
                                      </p:tavLst>
                                    </p:anim>
                                  </p:childTnLst>
                                </p:cTn>
                              </p:par>
                            </p:childTnLst>
                          </p:cTn>
                        </p:par>
                        <p:par>
                          <p:cTn id="73" fill="hold">
                            <p:stCondLst>
                              <p:cond delay="2733"/>
                            </p:stCondLst>
                            <p:childTnLst>
                              <p:par>
                                <p:cTn id="74" presetID="2" presetClass="entr" presetSubtype="4" fill="hold" grpId="0" nodeType="afterEffect">
                                  <p:stCondLst>
                                    <p:cond delay="0"/>
                                  </p:stCondLst>
                                  <p:iterate type="lt">
                                    <p:tmPct val="10000"/>
                                  </p:iterate>
                                  <p:childTnLst>
                                    <p:set>
                                      <p:cBhvr>
                                        <p:cTn id="75" dur="1" fill="hold">
                                          <p:stCondLst>
                                            <p:cond delay="0"/>
                                          </p:stCondLst>
                                        </p:cTn>
                                        <p:tgtEl>
                                          <p:spTgt spid="23"/>
                                        </p:tgtEl>
                                        <p:attrNameLst>
                                          <p:attrName>style.visibility</p:attrName>
                                        </p:attrNameLst>
                                      </p:cBhvr>
                                      <p:to>
                                        <p:strVal val="visible"/>
                                      </p:to>
                                    </p:set>
                                    <p:anim calcmode="lin" valueType="num">
                                      <p:cBhvr additive="base">
                                        <p:cTn id="76" dur="500" fill="hold"/>
                                        <p:tgtEl>
                                          <p:spTgt spid="23"/>
                                        </p:tgtEl>
                                        <p:attrNameLst>
                                          <p:attrName>ppt_x</p:attrName>
                                        </p:attrNameLst>
                                      </p:cBhvr>
                                      <p:tavLst>
                                        <p:tav tm="0">
                                          <p:val>
                                            <p:strVal val="#ppt_x"/>
                                          </p:val>
                                        </p:tav>
                                        <p:tav tm="100000">
                                          <p:val>
                                            <p:strVal val="#ppt_x"/>
                                          </p:val>
                                        </p:tav>
                                      </p:tavLst>
                                    </p:anim>
                                    <p:anim calcmode="lin" valueType="num">
                                      <p:cBhvr additive="base">
                                        <p:cTn id="77" dur="500" fill="hold"/>
                                        <p:tgtEl>
                                          <p:spTgt spid="2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22" grpId="0"/>
      <p:bldP spid="23"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a:extLst>
              <a:ext uri="{FF2B5EF4-FFF2-40B4-BE49-F238E27FC236}">
                <a16:creationId xmlns:a16="http://schemas.microsoft.com/office/drawing/2014/main" xmlns="" id="{83207218-B70D-4AD0-8A84-BE18B8F6A1BF}"/>
              </a:ext>
            </a:extLst>
          </p:cNvPr>
          <p:cNvPicPr>
            <a:picLocks noChangeAspect="1"/>
          </p:cNvPicPr>
          <p:nvPr/>
        </p:nvPicPr>
        <p:blipFill>
          <a:blip r:embed="rId3"/>
          <a:stretch>
            <a:fillRect/>
          </a:stretch>
        </p:blipFill>
        <p:spPr>
          <a:xfrm>
            <a:off x="4792839" y="644046"/>
            <a:ext cx="1028687" cy="384142"/>
          </a:xfrm>
          <a:prstGeom prst="rect">
            <a:avLst/>
          </a:prstGeom>
        </p:spPr>
      </p:pic>
      <p:pic>
        <p:nvPicPr>
          <p:cNvPr id="7" name="图形 6">
            <a:extLst>
              <a:ext uri="{FF2B5EF4-FFF2-40B4-BE49-F238E27FC236}">
                <a16:creationId xmlns:a16="http://schemas.microsoft.com/office/drawing/2014/main" xmlns="" id="{E1B0062C-E73C-4430-B5EF-966502526CEC}"/>
              </a:ext>
            </a:extLst>
          </p:cNvPr>
          <p:cNvPicPr>
            <a:picLocks noChangeAspect="1"/>
          </p:cNvPicPr>
          <p:nvPr/>
        </p:nvPicPr>
        <p:blipFill>
          <a:blip r:embed="rId4">
            <a:extLst>
              <a:ext uri="{96DAC541-7B7A-43D3-8B79-37D633B846F1}">
                <asvg:svgBlip xmlns:asvg="http://schemas.microsoft.com/office/drawing/2016/SVG/main" xmlns="" r:embed="rId5"/>
              </a:ext>
            </a:extLst>
          </a:blip>
          <a:stretch>
            <a:fillRect/>
          </a:stretch>
        </p:blipFill>
        <p:spPr>
          <a:xfrm>
            <a:off x="6935540" y="148745"/>
            <a:ext cx="1133475" cy="495300"/>
          </a:xfrm>
          <a:prstGeom prst="rect">
            <a:avLst/>
          </a:prstGeom>
        </p:spPr>
      </p:pic>
      <p:pic>
        <p:nvPicPr>
          <p:cNvPr id="9" name="图片 8">
            <a:extLst>
              <a:ext uri="{FF2B5EF4-FFF2-40B4-BE49-F238E27FC236}">
                <a16:creationId xmlns:a16="http://schemas.microsoft.com/office/drawing/2014/main" xmlns="" id="{0E0441A6-0F67-4E92-91BC-D3047A76A194}"/>
              </a:ext>
            </a:extLst>
          </p:cNvPr>
          <p:cNvPicPr>
            <a:picLocks noChangeAspect="1"/>
          </p:cNvPicPr>
          <p:nvPr/>
        </p:nvPicPr>
        <p:blipFill>
          <a:blip r:embed="rId6"/>
          <a:stretch>
            <a:fillRect/>
          </a:stretch>
        </p:blipFill>
        <p:spPr>
          <a:xfrm rot="759396">
            <a:off x="429692" y="222099"/>
            <a:ext cx="1079290" cy="529573"/>
          </a:xfrm>
          <a:prstGeom prst="rect">
            <a:avLst/>
          </a:prstGeom>
        </p:spPr>
      </p:pic>
      <p:pic>
        <p:nvPicPr>
          <p:cNvPr id="19" name="图片 18">
            <a:extLst>
              <a:ext uri="{FF2B5EF4-FFF2-40B4-BE49-F238E27FC236}">
                <a16:creationId xmlns:a16="http://schemas.microsoft.com/office/drawing/2014/main" xmlns="" id="{47093C2F-0B57-41DD-9FA1-78E02AD236A3}"/>
              </a:ext>
            </a:extLst>
          </p:cNvPr>
          <p:cNvPicPr>
            <a:picLocks noChangeAspect="1"/>
          </p:cNvPicPr>
          <p:nvPr/>
        </p:nvPicPr>
        <p:blipFill>
          <a:blip r:embed="rId7"/>
          <a:stretch>
            <a:fillRect/>
          </a:stretch>
        </p:blipFill>
        <p:spPr>
          <a:xfrm>
            <a:off x="-1365396" y="4433394"/>
            <a:ext cx="11985775" cy="3816427"/>
          </a:xfrm>
          <a:prstGeom prst="rect">
            <a:avLst/>
          </a:prstGeom>
        </p:spPr>
      </p:pic>
      <p:pic>
        <p:nvPicPr>
          <p:cNvPr id="20" name="图片 19">
            <a:extLst>
              <a:ext uri="{FF2B5EF4-FFF2-40B4-BE49-F238E27FC236}">
                <a16:creationId xmlns:a16="http://schemas.microsoft.com/office/drawing/2014/main" xmlns="" id="{D3E3F825-F71C-4BBD-B1A0-764DC738B2EC}"/>
              </a:ext>
            </a:extLst>
          </p:cNvPr>
          <p:cNvPicPr>
            <a:picLocks noChangeAspect="1"/>
          </p:cNvPicPr>
          <p:nvPr/>
        </p:nvPicPr>
        <p:blipFill>
          <a:blip r:embed="rId8"/>
          <a:stretch>
            <a:fillRect/>
          </a:stretch>
        </p:blipFill>
        <p:spPr>
          <a:xfrm>
            <a:off x="533766" y="4292723"/>
            <a:ext cx="9260627" cy="4291956"/>
          </a:xfrm>
          <a:prstGeom prst="rect">
            <a:avLst/>
          </a:prstGeom>
        </p:spPr>
      </p:pic>
      <p:grpSp>
        <p:nvGrpSpPr>
          <p:cNvPr id="21" name="组合 20">
            <a:extLst>
              <a:ext uri="{FF2B5EF4-FFF2-40B4-BE49-F238E27FC236}">
                <a16:creationId xmlns:a16="http://schemas.microsoft.com/office/drawing/2014/main" xmlns="" id="{40D34A5B-EEEA-4446-A31B-90882EC5F64D}"/>
              </a:ext>
            </a:extLst>
          </p:cNvPr>
          <p:cNvGrpSpPr/>
          <p:nvPr/>
        </p:nvGrpSpPr>
        <p:grpSpPr>
          <a:xfrm>
            <a:off x="-116230" y="4433394"/>
            <a:ext cx="9376461" cy="1536325"/>
            <a:chOff x="-116230" y="4433394"/>
            <a:chExt cx="9376461" cy="1536325"/>
          </a:xfrm>
        </p:grpSpPr>
        <p:pic>
          <p:nvPicPr>
            <p:cNvPr id="22" name="图片 21">
              <a:extLst>
                <a:ext uri="{FF2B5EF4-FFF2-40B4-BE49-F238E27FC236}">
                  <a16:creationId xmlns:a16="http://schemas.microsoft.com/office/drawing/2014/main" xmlns="" id="{B63E4E55-3C86-4174-A16E-4913C1AC5B14}"/>
                </a:ext>
              </a:extLst>
            </p:cNvPr>
            <p:cNvPicPr>
              <a:picLocks noChangeAspect="1"/>
            </p:cNvPicPr>
            <p:nvPr/>
          </p:nvPicPr>
          <p:blipFill>
            <a:blip r:embed="rId9"/>
            <a:stretch>
              <a:fillRect/>
            </a:stretch>
          </p:blipFill>
          <p:spPr>
            <a:xfrm>
              <a:off x="1024206" y="4639575"/>
              <a:ext cx="4889416" cy="774259"/>
            </a:xfrm>
            <a:prstGeom prst="rect">
              <a:avLst/>
            </a:prstGeom>
          </p:spPr>
        </p:pic>
        <p:pic>
          <p:nvPicPr>
            <p:cNvPr id="23" name="图片 22">
              <a:extLst>
                <a:ext uri="{FF2B5EF4-FFF2-40B4-BE49-F238E27FC236}">
                  <a16:creationId xmlns:a16="http://schemas.microsoft.com/office/drawing/2014/main" xmlns="" id="{83FB3F79-19C0-473B-9AA2-8E4C0C425877}"/>
                </a:ext>
              </a:extLst>
            </p:cNvPr>
            <p:cNvPicPr>
              <a:picLocks noChangeAspect="1"/>
            </p:cNvPicPr>
            <p:nvPr/>
          </p:nvPicPr>
          <p:blipFill>
            <a:blip r:embed="rId10"/>
            <a:stretch>
              <a:fillRect/>
            </a:stretch>
          </p:blipFill>
          <p:spPr>
            <a:xfrm>
              <a:off x="-116230" y="4433394"/>
              <a:ext cx="9376461" cy="1536325"/>
            </a:xfrm>
            <a:prstGeom prst="rect">
              <a:avLst/>
            </a:prstGeom>
          </p:spPr>
        </p:pic>
      </p:grpSp>
      <p:pic>
        <p:nvPicPr>
          <p:cNvPr id="24" name="图片 10">
            <a:extLst>
              <a:ext uri="{FF2B5EF4-FFF2-40B4-BE49-F238E27FC236}">
                <a16:creationId xmlns:a16="http://schemas.microsoft.com/office/drawing/2014/main" xmlns="" id="{8C10B648-E4C7-4442-9704-059CBBA103A3}"/>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219949" y="3047176"/>
            <a:ext cx="2850091" cy="1674849"/>
          </a:xfrm>
          <a:prstGeom prst="rect">
            <a:avLst/>
          </a:prstGeom>
          <a:ln>
            <a:noFill/>
          </a:ln>
          <a:effectLst>
            <a:outerShdw blurRad="292100" dist="139700" dir="2700000" algn="tl" rotWithShape="0">
              <a:srgbClr val="333333">
                <a:alpha val="65000"/>
              </a:srgbClr>
            </a:outerShdw>
          </a:effectLst>
        </p:spPr>
      </p:pic>
      <p:pic>
        <p:nvPicPr>
          <p:cNvPr id="25" name="图片 11">
            <a:extLst>
              <a:ext uri="{FF2B5EF4-FFF2-40B4-BE49-F238E27FC236}">
                <a16:creationId xmlns:a16="http://schemas.microsoft.com/office/drawing/2014/main" xmlns="" id="{82846FE2-9A69-40C7-8A7F-EBC5BD43A74E}"/>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3234413" y="3029070"/>
            <a:ext cx="2758982" cy="1853400"/>
          </a:xfrm>
          <a:prstGeom prst="rect">
            <a:avLst/>
          </a:prstGeom>
          <a:ln>
            <a:noFill/>
          </a:ln>
          <a:effectLst>
            <a:outerShdw blurRad="292100" dist="139700" dir="2700000" algn="tl" rotWithShape="0">
              <a:srgbClr val="333333">
                <a:alpha val="65000"/>
              </a:srgbClr>
            </a:outerShdw>
          </a:effectLst>
        </p:spPr>
      </p:pic>
      <p:pic>
        <p:nvPicPr>
          <p:cNvPr id="26" name="图片 12">
            <a:extLst>
              <a:ext uri="{FF2B5EF4-FFF2-40B4-BE49-F238E27FC236}">
                <a16:creationId xmlns:a16="http://schemas.microsoft.com/office/drawing/2014/main" xmlns="" id="{1D699FD5-AEC8-4C91-816C-BF4F1729449F}"/>
              </a:ext>
            </a:extLst>
          </p:cNvPr>
          <p:cNvPicPr>
            <a:picLocks noChangeAspect="1"/>
          </p:cNvPicPr>
          <p:nvPr/>
        </p:nvPicPr>
        <p:blipFill>
          <a:blip r:embed="rId13">
            <a:extLst>
              <a:ext uri="{BEBA8EAE-BF5A-486C-A8C5-ECC9F3942E4B}">
                <a14:imgProps xmlns:a14="http://schemas.microsoft.com/office/drawing/2010/main">
                  <a14:imgLayer r:embed="rId14">
                    <a14:imgEffect>
                      <a14:artisticMarker/>
                    </a14:imgEffect>
                  </a14:imgLayer>
                </a14:imgProps>
              </a:ext>
              <a:ext uri="{28A0092B-C50C-407E-A947-70E740481C1C}">
                <a14:useLocalDpi xmlns:a14="http://schemas.microsoft.com/office/drawing/2010/main" val="0"/>
              </a:ext>
            </a:extLst>
          </a:blip>
          <a:stretch>
            <a:fillRect/>
          </a:stretch>
        </p:blipFill>
        <p:spPr>
          <a:xfrm>
            <a:off x="6333542" y="3047178"/>
            <a:ext cx="2552891" cy="1674848"/>
          </a:xfrm>
          <a:prstGeom prst="rect">
            <a:avLst/>
          </a:prstGeom>
          <a:ln>
            <a:noFill/>
          </a:ln>
          <a:effectLst>
            <a:outerShdw blurRad="292100" dist="139700" dir="2700000" algn="tl" rotWithShape="0">
              <a:srgbClr val="333333">
                <a:alpha val="65000"/>
              </a:srgbClr>
            </a:outerShdw>
          </a:effectLst>
        </p:spPr>
      </p:pic>
      <p:pic>
        <p:nvPicPr>
          <p:cNvPr id="28" name="Picture 27"/>
          <p:cNvPicPr>
            <a:picLocks noChangeAspect="1"/>
          </p:cNvPicPr>
          <p:nvPr/>
        </p:nvPicPr>
        <p:blipFill>
          <a:blip r:embed="rId15"/>
          <a:stretch>
            <a:fillRect/>
          </a:stretch>
        </p:blipFill>
        <p:spPr>
          <a:xfrm>
            <a:off x="220351" y="212400"/>
            <a:ext cx="2964283" cy="792993"/>
          </a:xfrm>
          <a:prstGeom prst="rect">
            <a:avLst/>
          </a:prstGeom>
        </p:spPr>
      </p:pic>
      <p:sp>
        <p:nvSpPr>
          <p:cNvPr id="32" name="Text Box 18"/>
          <p:cNvSpPr txBox="1"/>
          <p:nvPr/>
        </p:nvSpPr>
        <p:spPr>
          <a:xfrm>
            <a:off x="385563" y="1154350"/>
            <a:ext cx="2478413" cy="1600438"/>
          </a:xfrm>
          <a:prstGeom prst="rect">
            <a:avLst/>
          </a:prstGeom>
          <a:noFill/>
          <a:ln w="9525">
            <a:noFill/>
          </a:ln>
        </p:spPr>
        <p:txBody>
          <a:bodyPr wrap="square" anchor="t" anchorCtr="0">
            <a:spAutoFit/>
            <a:scene3d>
              <a:camera prst="orthographicFront"/>
              <a:lightRig rig="threePt" dir="t"/>
            </a:scene3d>
          </a:bodyPr>
          <a:lstStyle/>
          <a:p>
            <a:pPr algn="ctr">
              <a:spcBef>
                <a:spcPct val="50000"/>
              </a:spcBef>
            </a:pPr>
            <a:r>
              <a:rPr lang="en-US" altLang="en-GB" sz="2700" b="1" u="sng" dirty="0">
                <a:solidFill>
                  <a:schemeClr val="accent6">
                    <a:lumMod val="50000"/>
                  </a:schemeClr>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Đoạn 1</a:t>
            </a:r>
            <a:r>
              <a:rPr lang="en-US" altLang="en-GB" sz="2700" b="1" dirty="0">
                <a:solidFill>
                  <a:schemeClr val="accent6">
                    <a:lumMod val="50000"/>
                  </a:schemeClr>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p>
          <a:p>
            <a:pPr algn="ctr">
              <a:spcBef>
                <a:spcPct val="50000"/>
              </a:spcBef>
            </a:pPr>
            <a:r>
              <a:rPr lang="en-US" altLang="en-GB" sz="2700" b="1" dirty="0">
                <a:solidFill>
                  <a:schemeClr val="accent6">
                    <a:lumMod val="50000"/>
                  </a:schemeClr>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a:t>
            </a:r>
            <a:r>
              <a:rPr lang="en-US" altLang="en-GB" sz="2700" b="1" dirty="0" err="1">
                <a:solidFill>
                  <a:schemeClr val="accent6">
                    <a:lumMod val="50000"/>
                  </a:schemeClr>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Khách</a:t>
            </a:r>
            <a:r>
              <a:rPr lang="en-US" altLang="en-GB" sz="2700" b="1" dirty="0">
                <a:solidFill>
                  <a:schemeClr val="accent6">
                    <a:lumMod val="50000"/>
                  </a:schemeClr>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en-US" altLang="en-GB" sz="2700" b="1" dirty="0" err="1">
                <a:solidFill>
                  <a:schemeClr val="accent6">
                    <a:lumMod val="50000"/>
                  </a:schemeClr>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đến</a:t>
            </a:r>
            <a:r>
              <a:rPr lang="en-US" altLang="en-GB" sz="2700" b="1" dirty="0">
                <a:solidFill>
                  <a:schemeClr val="accent6">
                    <a:lumMod val="50000"/>
                  </a:schemeClr>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 </a:t>
            </a:r>
            <a:r>
              <a:rPr lang="en-US" altLang="en-GB" sz="2700" b="1" dirty="0" err="1">
                <a:solidFill>
                  <a:schemeClr val="accent6">
                    <a:lumMod val="50000"/>
                  </a:schemeClr>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trồng</a:t>
            </a:r>
            <a:r>
              <a:rPr lang="en-US" altLang="en-GB" sz="2700" b="1" dirty="0">
                <a:solidFill>
                  <a:schemeClr val="accent6">
                    <a:lumMod val="50000"/>
                  </a:schemeClr>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en-US" altLang="en-GB" sz="2700" b="1" dirty="0" err="1">
                <a:solidFill>
                  <a:schemeClr val="accent6">
                    <a:lumMod val="50000"/>
                  </a:schemeClr>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lúa</a:t>
            </a:r>
            <a:r>
              <a:rPr lang="en-US" altLang="en-GB" sz="2700" b="1" dirty="0">
                <a:solidFill>
                  <a:schemeClr val="accent6">
                    <a:lumMod val="50000"/>
                  </a:schemeClr>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a:t>
            </a:r>
          </a:p>
        </p:txBody>
      </p:sp>
      <p:sp>
        <p:nvSpPr>
          <p:cNvPr id="33" name="Text Box 18"/>
          <p:cNvSpPr txBox="1"/>
          <p:nvPr/>
        </p:nvSpPr>
        <p:spPr>
          <a:xfrm>
            <a:off x="3243466" y="1154350"/>
            <a:ext cx="2941476" cy="1546577"/>
          </a:xfrm>
          <a:prstGeom prst="rect">
            <a:avLst/>
          </a:prstGeom>
          <a:noFill/>
          <a:ln w="9525">
            <a:noFill/>
          </a:ln>
        </p:spPr>
        <p:txBody>
          <a:bodyPr wrap="square" anchor="t" anchorCtr="0">
            <a:spAutoFit/>
            <a:scene3d>
              <a:camera prst="orthographicFront"/>
              <a:lightRig rig="threePt" dir="t"/>
            </a:scene3d>
          </a:bodyPr>
          <a:lstStyle/>
          <a:p>
            <a:pPr algn="ctr">
              <a:spcBef>
                <a:spcPct val="50000"/>
              </a:spcBef>
            </a:pPr>
            <a:r>
              <a:rPr lang="en-US" altLang="en-GB" sz="2700" b="1" u="sng" dirty="0" err="1">
                <a:solidFill>
                  <a:schemeClr val="accent2">
                    <a:lumMod val="75000"/>
                  </a:schemeClr>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Đoạn</a:t>
            </a:r>
            <a:r>
              <a:rPr lang="en-US" altLang="en-GB" sz="2700" b="1" u="sng" dirty="0">
                <a:solidFill>
                  <a:schemeClr val="accent2">
                    <a:lumMod val="75000"/>
                  </a:schemeClr>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2</a:t>
            </a:r>
            <a:r>
              <a:rPr lang="en-US" altLang="en-GB" sz="2700" b="1" dirty="0">
                <a:solidFill>
                  <a:schemeClr val="accent2">
                    <a:lumMod val="75000"/>
                  </a:schemeClr>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p>
          <a:p>
            <a:pPr algn="ctr">
              <a:spcBef>
                <a:spcPct val="50000"/>
              </a:spcBef>
            </a:pPr>
            <a:r>
              <a:rPr lang="en-US" altLang="en-GB" sz="2700" b="1" dirty="0">
                <a:solidFill>
                  <a:schemeClr val="accent2">
                    <a:lumMod val="75000"/>
                  </a:schemeClr>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“Con </a:t>
            </a:r>
            <a:r>
              <a:rPr lang="en-US" altLang="en-GB" sz="2700" b="1" dirty="0" err="1">
                <a:solidFill>
                  <a:schemeClr val="accent2">
                    <a:lumMod val="75000"/>
                  </a:schemeClr>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nước</a:t>
            </a:r>
            <a:r>
              <a:rPr lang="en-US" altLang="en-GB" sz="2700" b="1" dirty="0">
                <a:solidFill>
                  <a:schemeClr val="accent2">
                    <a:lumMod val="75000"/>
                  </a:schemeClr>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en-US" altLang="en-GB" sz="2700" b="1" dirty="0" err="1">
                <a:solidFill>
                  <a:schemeClr val="accent2">
                    <a:lumMod val="75000"/>
                  </a:schemeClr>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nhỏ</a:t>
            </a:r>
            <a:r>
              <a:rPr lang="en-US" altLang="en-GB" sz="2700" b="1" dirty="0">
                <a:solidFill>
                  <a:schemeClr val="accent2">
                    <a:lumMod val="75000"/>
                  </a:schemeClr>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 </a:t>
            </a:r>
            <a:r>
              <a:rPr lang="en-US" altLang="en-GB" sz="2700" b="1" dirty="0" err="1">
                <a:solidFill>
                  <a:schemeClr val="accent2">
                    <a:lumMod val="75000"/>
                  </a:schemeClr>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như</a:t>
            </a:r>
            <a:r>
              <a:rPr lang="en-US" altLang="en-GB" sz="2700" b="1" dirty="0">
                <a:solidFill>
                  <a:schemeClr val="accent2">
                    <a:lumMod val="75000"/>
                  </a:schemeClr>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en-US" altLang="en-GB" sz="2700" b="1" dirty="0" err="1">
                <a:solidFill>
                  <a:schemeClr val="accent2">
                    <a:lumMod val="75000"/>
                  </a:schemeClr>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trước</a:t>
            </a:r>
            <a:r>
              <a:rPr lang="en-US" altLang="en-GB" sz="2700" b="1" dirty="0">
                <a:solidFill>
                  <a:schemeClr val="accent2">
                    <a:lumMod val="75000"/>
                  </a:schemeClr>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en-US" altLang="en-GB" sz="2700" b="1" dirty="0" err="1">
                <a:solidFill>
                  <a:schemeClr val="accent2">
                    <a:lumMod val="75000"/>
                  </a:schemeClr>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nữa</a:t>
            </a:r>
            <a:r>
              <a:rPr lang="en-US" altLang="en-GB" sz="2700" b="1" dirty="0">
                <a:solidFill>
                  <a:schemeClr val="accent2">
                    <a:lumMod val="75000"/>
                  </a:schemeClr>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a:t>
            </a:r>
          </a:p>
        </p:txBody>
      </p:sp>
      <p:sp>
        <p:nvSpPr>
          <p:cNvPr id="34" name="Text Box 18"/>
          <p:cNvSpPr txBox="1"/>
          <p:nvPr/>
        </p:nvSpPr>
        <p:spPr>
          <a:xfrm>
            <a:off x="6498030" y="1154350"/>
            <a:ext cx="2478413" cy="1600438"/>
          </a:xfrm>
          <a:prstGeom prst="rect">
            <a:avLst/>
          </a:prstGeom>
          <a:noFill/>
          <a:ln w="9525">
            <a:noFill/>
          </a:ln>
        </p:spPr>
        <p:txBody>
          <a:bodyPr wrap="square" anchor="t" anchorCtr="0">
            <a:spAutoFit/>
            <a:scene3d>
              <a:camera prst="orthographicFront"/>
              <a:lightRig rig="threePt" dir="t"/>
            </a:scene3d>
          </a:bodyPr>
          <a:lstStyle/>
          <a:p>
            <a:pPr algn="ctr">
              <a:spcBef>
                <a:spcPct val="50000"/>
              </a:spcBef>
            </a:pPr>
            <a:r>
              <a:rPr lang="en-US" altLang="en-GB" sz="2700" b="1" u="sng" dirty="0" err="1">
                <a:solidFill>
                  <a:srgbClr val="7030A0"/>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Đoạn</a:t>
            </a:r>
            <a:r>
              <a:rPr lang="en-US" altLang="en-GB" sz="2700" b="1" u="sng" dirty="0">
                <a:solidFill>
                  <a:srgbClr val="7030A0"/>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3</a:t>
            </a:r>
            <a:r>
              <a:rPr lang="en-US" altLang="en-GB" sz="2700" b="1" dirty="0">
                <a:solidFill>
                  <a:srgbClr val="7030A0"/>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p>
          <a:p>
            <a:pPr algn="ctr">
              <a:spcBef>
                <a:spcPct val="50000"/>
              </a:spcBef>
            </a:pPr>
            <a:r>
              <a:rPr lang="en-US" altLang="en-GB" sz="2700" b="1" dirty="0">
                <a:solidFill>
                  <a:srgbClr val="7030A0"/>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a:t>
            </a:r>
            <a:r>
              <a:rPr lang="en-US" altLang="en-GB" sz="2700" b="1" dirty="0" err="1">
                <a:solidFill>
                  <a:srgbClr val="7030A0"/>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Muốn</a:t>
            </a:r>
            <a:r>
              <a:rPr lang="en-US" altLang="en-GB" sz="2700" b="1" dirty="0">
                <a:solidFill>
                  <a:srgbClr val="7030A0"/>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en-US" altLang="en-GB" sz="2700" b="1" dirty="0" err="1">
                <a:solidFill>
                  <a:srgbClr val="7030A0"/>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có</a:t>
            </a:r>
            <a:r>
              <a:rPr lang="en-US" altLang="en-GB" sz="2700" b="1" dirty="0">
                <a:solidFill>
                  <a:srgbClr val="7030A0"/>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en-US" altLang="en-GB" sz="2700" b="1" dirty="0" err="1">
                <a:solidFill>
                  <a:srgbClr val="7030A0"/>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khen</a:t>
            </a:r>
            <a:r>
              <a:rPr lang="en-US" altLang="en-GB" sz="2700" b="1" dirty="0">
                <a:solidFill>
                  <a:srgbClr val="7030A0"/>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en-US" altLang="en-GB" sz="2700" b="1" dirty="0" err="1">
                <a:solidFill>
                  <a:srgbClr val="7030A0"/>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ngợi</a:t>
            </a:r>
            <a:r>
              <a:rPr lang="en-US" altLang="en-GB" sz="2700" b="1" dirty="0">
                <a:solidFill>
                  <a:srgbClr val="7030A0"/>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921814121"/>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fade">
                                      <p:cBhvr>
                                        <p:cTn id="7" dur="500"/>
                                        <p:tgtEl>
                                          <p:spTgt spid="19"/>
                                        </p:tgtEl>
                                      </p:cBhvr>
                                    </p:animEffect>
                                    <p:anim calcmode="lin" valueType="num">
                                      <p:cBhvr>
                                        <p:cTn id="8" dur="500" fill="hold"/>
                                        <p:tgtEl>
                                          <p:spTgt spid="19"/>
                                        </p:tgtEl>
                                        <p:attrNameLst>
                                          <p:attrName>ppt_x</p:attrName>
                                        </p:attrNameLst>
                                      </p:cBhvr>
                                      <p:tavLst>
                                        <p:tav tm="0">
                                          <p:val>
                                            <p:strVal val="#ppt_x"/>
                                          </p:val>
                                        </p:tav>
                                        <p:tav tm="100000">
                                          <p:val>
                                            <p:strVal val="#ppt_x"/>
                                          </p:val>
                                        </p:tav>
                                      </p:tavLst>
                                    </p:anim>
                                    <p:anim calcmode="lin" valueType="num">
                                      <p:cBhvr>
                                        <p:cTn id="9" dur="500" fill="hold"/>
                                        <p:tgtEl>
                                          <p:spTgt spid="19"/>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20"/>
                                        </p:tgtEl>
                                        <p:attrNameLst>
                                          <p:attrName>style.visibility</p:attrName>
                                        </p:attrNameLst>
                                      </p:cBhvr>
                                      <p:to>
                                        <p:strVal val="visible"/>
                                      </p:to>
                                    </p:set>
                                    <p:animEffect transition="in" filter="fade">
                                      <p:cBhvr>
                                        <p:cTn id="12" dur="500"/>
                                        <p:tgtEl>
                                          <p:spTgt spid="20"/>
                                        </p:tgtEl>
                                      </p:cBhvr>
                                    </p:animEffect>
                                    <p:anim calcmode="lin" valueType="num">
                                      <p:cBhvr>
                                        <p:cTn id="13" dur="500" fill="hold"/>
                                        <p:tgtEl>
                                          <p:spTgt spid="20"/>
                                        </p:tgtEl>
                                        <p:attrNameLst>
                                          <p:attrName>ppt_x</p:attrName>
                                        </p:attrNameLst>
                                      </p:cBhvr>
                                      <p:tavLst>
                                        <p:tav tm="0">
                                          <p:val>
                                            <p:strVal val="#ppt_x"/>
                                          </p:val>
                                        </p:tav>
                                        <p:tav tm="100000">
                                          <p:val>
                                            <p:strVal val="#ppt_x"/>
                                          </p:val>
                                        </p:tav>
                                      </p:tavLst>
                                    </p:anim>
                                    <p:anim calcmode="lin" valueType="num">
                                      <p:cBhvr>
                                        <p:cTn id="14" dur="500" fill="hold"/>
                                        <p:tgtEl>
                                          <p:spTgt spid="20"/>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21"/>
                                        </p:tgtEl>
                                        <p:attrNameLst>
                                          <p:attrName>style.visibility</p:attrName>
                                        </p:attrNameLst>
                                      </p:cBhvr>
                                      <p:to>
                                        <p:strVal val="visible"/>
                                      </p:to>
                                    </p:set>
                                    <p:animEffect transition="in" filter="fade">
                                      <p:cBhvr>
                                        <p:cTn id="17" dur="500"/>
                                        <p:tgtEl>
                                          <p:spTgt spid="21"/>
                                        </p:tgtEl>
                                      </p:cBhvr>
                                    </p:animEffect>
                                    <p:anim calcmode="lin" valueType="num">
                                      <p:cBhvr>
                                        <p:cTn id="18" dur="500" fill="hold"/>
                                        <p:tgtEl>
                                          <p:spTgt spid="21"/>
                                        </p:tgtEl>
                                        <p:attrNameLst>
                                          <p:attrName>ppt_x</p:attrName>
                                        </p:attrNameLst>
                                      </p:cBhvr>
                                      <p:tavLst>
                                        <p:tav tm="0">
                                          <p:val>
                                            <p:strVal val="#ppt_x"/>
                                          </p:val>
                                        </p:tav>
                                        <p:tav tm="100000">
                                          <p:val>
                                            <p:strVal val="#ppt_x"/>
                                          </p:val>
                                        </p:tav>
                                      </p:tavLst>
                                    </p:anim>
                                    <p:anim calcmode="lin" valueType="num">
                                      <p:cBhvr>
                                        <p:cTn id="19" dur="500" fill="hold"/>
                                        <p:tgtEl>
                                          <p:spTgt spid="21"/>
                                        </p:tgtEl>
                                        <p:attrNameLst>
                                          <p:attrName>ppt_y</p:attrName>
                                        </p:attrNameLst>
                                      </p:cBhvr>
                                      <p:tavLst>
                                        <p:tav tm="0">
                                          <p:val>
                                            <p:strVal val="#ppt_y+.1"/>
                                          </p:val>
                                        </p:tav>
                                        <p:tav tm="100000">
                                          <p:val>
                                            <p:strVal val="#ppt_y"/>
                                          </p:val>
                                        </p:tav>
                                      </p:tavLst>
                                    </p:anim>
                                  </p:childTnLst>
                                </p:cTn>
                              </p:par>
                              <p:par>
                                <p:cTn id="20" presetID="2" presetClass="entr" presetSubtype="8" fill="hold" nodeType="withEffect">
                                  <p:stCondLst>
                                    <p:cond delay="250"/>
                                  </p:stCondLst>
                                  <p:childTnLst>
                                    <p:set>
                                      <p:cBhvr>
                                        <p:cTn id="21" dur="1" fill="hold">
                                          <p:stCondLst>
                                            <p:cond delay="0"/>
                                          </p:stCondLst>
                                        </p:cTn>
                                        <p:tgtEl>
                                          <p:spTgt spid="9"/>
                                        </p:tgtEl>
                                        <p:attrNameLst>
                                          <p:attrName>style.visibility</p:attrName>
                                        </p:attrNameLst>
                                      </p:cBhvr>
                                      <p:to>
                                        <p:strVal val="visible"/>
                                      </p:to>
                                    </p:set>
                                    <p:anim calcmode="lin" valueType="num">
                                      <p:cBhvr additive="base">
                                        <p:cTn id="22" dur="500" fill="hold"/>
                                        <p:tgtEl>
                                          <p:spTgt spid="9"/>
                                        </p:tgtEl>
                                        <p:attrNameLst>
                                          <p:attrName>ppt_x</p:attrName>
                                        </p:attrNameLst>
                                      </p:cBhvr>
                                      <p:tavLst>
                                        <p:tav tm="0">
                                          <p:val>
                                            <p:strVal val="0-#ppt_w/2"/>
                                          </p:val>
                                        </p:tav>
                                        <p:tav tm="100000">
                                          <p:val>
                                            <p:strVal val="#ppt_x"/>
                                          </p:val>
                                        </p:tav>
                                      </p:tavLst>
                                    </p:anim>
                                    <p:anim calcmode="lin" valueType="num">
                                      <p:cBhvr additive="base">
                                        <p:cTn id="23" dur="500" fill="hold"/>
                                        <p:tgtEl>
                                          <p:spTgt spid="9"/>
                                        </p:tgtEl>
                                        <p:attrNameLst>
                                          <p:attrName>ppt_y</p:attrName>
                                        </p:attrNameLst>
                                      </p:cBhvr>
                                      <p:tavLst>
                                        <p:tav tm="0">
                                          <p:val>
                                            <p:strVal val="#ppt_y"/>
                                          </p:val>
                                        </p:tav>
                                        <p:tav tm="100000">
                                          <p:val>
                                            <p:strVal val="#ppt_y"/>
                                          </p:val>
                                        </p:tav>
                                      </p:tavLst>
                                    </p:anim>
                                  </p:childTnLst>
                                </p:cTn>
                              </p:par>
                              <p:par>
                                <p:cTn id="24" presetID="2" presetClass="entr" presetSubtype="2" fill="hold" nodeType="withEffect">
                                  <p:stCondLst>
                                    <p:cond delay="250"/>
                                  </p:stCondLst>
                                  <p:childTnLst>
                                    <p:set>
                                      <p:cBhvr>
                                        <p:cTn id="25" dur="1" fill="hold">
                                          <p:stCondLst>
                                            <p:cond delay="0"/>
                                          </p:stCondLst>
                                        </p:cTn>
                                        <p:tgtEl>
                                          <p:spTgt spid="7"/>
                                        </p:tgtEl>
                                        <p:attrNameLst>
                                          <p:attrName>style.visibility</p:attrName>
                                        </p:attrNameLst>
                                      </p:cBhvr>
                                      <p:to>
                                        <p:strVal val="visible"/>
                                      </p:to>
                                    </p:set>
                                    <p:anim calcmode="lin" valueType="num">
                                      <p:cBhvr additive="base">
                                        <p:cTn id="26" dur="500" fill="hold"/>
                                        <p:tgtEl>
                                          <p:spTgt spid="7"/>
                                        </p:tgtEl>
                                        <p:attrNameLst>
                                          <p:attrName>ppt_x</p:attrName>
                                        </p:attrNameLst>
                                      </p:cBhvr>
                                      <p:tavLst>
                                        <p:tav tm="0">
                                          <p:val>
                                            <p:strVal val="1+#ppt_w/2"/>
                                          </p:val>
                                        </p:tav>
                                        <p:tav tm="100000">
                                          <p:val>
                                            <p:strVal val="#ppt_x"/>
                                          </p:val>
                                        </p:tav>
                                      </p:tavLst>
                                    </p:anim>
                                    <p:anim calcmode="lin" valueType="num">
                                      <p:cBhvr additive="base">
                                        <p:cTn id="27" dur="500" fill="hold"/>
                                        <p:tgtEl>
                                          <p:spTgt spid="7"/>
                                        </p:tgtEl>
                                        <p:attrNameLst>
                                          <p:attrName>ppt_y</p:attrName>
                                        </p:attrNameLst>
                                      </p:cBhvr>
                                      <p:tavLst>
                                        <p:tav tm="0">
                                          <p:val>
                                            <p:strVal val="#ppt_y"/>
                                          </p:val>
                                        </p:tav>
                                        <p:tav tm="100000">
                                          <p:val>
                                            <p:strVal val="#ppt_y"/>
                                          </p:val>
                                        </p:tav>
                                      </p:tavLst>
                                    </p:anim>
                                  </p:childTnLst>
                                </p:cTn>
                              </p:par>
                              <p:par>
                                <p:cTn id="28" presetID="2" presetClass="entr" presetSubtype="2" fill="hold" nodeType="withEffect">
                                  <p:stCondLst>
                                    <p:cond delay="0"/>
                                  </p:stCondLst>
                                  <p:childTnLst>
                                    <p:set>
                                      <p:cBhvr>
                                        <p:cTn id="29" dur="1" fill="hold">
                                          <p:stCondLst>
                                            <p:cond delay="0"/>
                                          </p:stCondLst>
                                        </p:cTn>
                                        <p:tgtEl>
                                          <p:spTgt spid="4"/>
                                        </p:tgtEl>
                                        <p:attrNameLst>
                                          <p:attrName>style.visibility</p:attrName>
                                        </p:attrNameLst>
                                      </p:cBhvr>
                                      <p:to>
                                        <p:strVal val="visible"/>
                                      </p:to>
                                    </p:set>
                                    <p:anim calcmode="lin" valueType="num">
                                      <p:cBhvr additive="base">
                                        <p:cTn id="30" dur="500" fill="hold"/>
                                        <p:tgtEl>
                                          <p:spTgt spid="4"/>
                                        </p:tgtEl>
                                        <p:attrNameLst>
                                          <p:attrName>ppt_x</p:attrName>
                                        </p:attrNameLst>
                                      </p:cBhvr>
                                      <p:tavLst>
                                        <p:tav tm="0">
                                          <p:val>
                                            <p:strVal val="1+#ppt_w/2"/>
                                          </p:val>
                                        </p:tav>
                                        <p:tav tm="100000">
                                          <p:val>
                                            <p:strVal val="#ppt_x"/>
                                          </p:val>
                                        </p:tav>
                                      </p:tavLst>
                                    </p:anim>
                                    <p:anim calcmode="lin" valueType="num">
                                      <p:cBhvr additive="base">
                                        <p:cTn id="31" dur="500" fill="hold"/>
                                        <p:tgtEl>
                                          <p:spTgt spid="4"/>
                                        </p:tgtEl>
                                        <p:attrNameLst>
                                          <p:attrName>ppt_y</p:attrName>
                                        </p:attrNameLst>
                                      </p:cBhvr>
                                      <p:tavLst>
                                        <p:tav tm="0">
                                          <p:val>
                                            <p:strVal val="#ppt_y"/>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3" presetClass="entr" presetSubtype="10" fill="hold" grpId="0" nodeType="clickEffect">
                                  <p:stCondLst>
                                    <p:cond delay="0"/>
                                  </p:stCondLst>
                                  <p:childTnLst>
                                    <p:set>
                                      <p:cBhvr>
                                        <p:cTn id="35" dur="1" fill="hold">
                                          <p:stCondLst>
                                            <p:cond delay="0"/>
                                          </p:stCondLst>
                                        </p:cTn>
                                        <p:tgtEl>
                                          <p:spTgt spid="32"/>
                                        </p:tgtEl>
                                        <p:attrNameLst>
                                          <p:attrName>style.visibility</p:attrName>
                                        </p:attrNameLst>
                                      </p:cBhvr>
                                      <p:to>
                                        <p:strVal val="visible"/>
                                      </p:to>
                                    </p:set>
                                    <p:animEffect transition="in" filter="blinds(horizontal)">
                                      <p:cBhvr>
                                        <p:cTn id="36" dur="500"/>
                                        <p:tgtEl>
                                          <p:spTgt spid="32"/>
                                        </p:tgtEl>
                                      </p:cBhvr>
                                    </p:animEffect>
                                  </p:childTnLst>
                                </p:cTn>
                              </p:par>
                            </p:childTnLst>
                          </p:cTn>
                        </p:par>
                      </p:childTnLst>
                    </p:cTn>
                  </p:par>
                  <p:par>
                    <p:cTn id="37" fill="hold">
                      <p:stCondLst>
                        <p:cond delay="indefinite"/>
                      </p:stCondLst>
                      <p:childTnLst>
                        <p:par>
                          <p:cTn id="38" fill="hold">
                            <p:stCondLst>
                              <p:cond delay="0"/>
                            </p:stCondLst>
                            <p:childTnLst>
                              <p:par>
                                <p:cTn id="39" presetID="3" presetClass="entr" presetSubtype="10" fill="hold" grpId="0" nodeType="clickEffect">
                                  <p:stCondLst>
                                    <p:cond delay="0"/>
                                  </p:stCondLst>
                                  <p:childTnLst>
                                    <p:set>
                                      <p:cBhvr>
                                        <p:cTn id="40" dur="1" fill="hold">
                                          <p:stCondLst>
                                            <p:cond delay="0"/>
                                          </p:stCondLst>
                                        </p:cTn>
                                        <p:tgtEl>
                                          <p:spTgt spid="33"/>
                                        </p:tgtEl>
                                        <p:attrNameLst>
                                          <p:attrName>style.visibility</p:attrName>
                                        </p:attrNameLst>
                                      </p:cBhvr>
                                      <p:to>
                                        <p:strVal val="visible"/>
                                      </p:to>
                                    </p:set>
                                    <p:animEffect transition="in" filter="blinds(horizontal)">
                                      <p:cBhvr>
                                        <p:cTn id="41" dur="500"/>
                                        <p:tgtEl>
                                          <p:spTgt spid="33"/>
                                        </p:tgtEl>
                                      </p:cBhvr>
                                    </p:animEffect>
                                  </p:childTnLst>
                                </p:cTn>
                              </p:par>
                            </p:childTnLst>
                          </p:cTn>
                        </p:par>
                      </p:childTnLst>
                    </p:cTn>
                  </p:par>
                  <p:par>
                    <p:cTn id="42" fill="hold">
                      <p:stCondLst>
                        <p:cond delay="indefinite"/>
                      </p:stCondLst>
                      <p:childTnLst>
                        <p:par>
                          <p:cTn id="43" fill="hold">
                            <p:stCondLst>
                              <p:cond delay="0"/>
                            </p:stCondLst>
                            <p:childTnLst>
                              <p:par>
                                <p:cTn id="44" presetID="3" presetClass="entr" presetSubtype="10" fill="hold" grpId="0" nodeType="clickEffect">
                                  <p:stCondLst>
                                    <p:cond delay="0"/>
                                  </p:stCondLst>
                                  <p:childTnLst>
                                    <p:set>
                                      <p:cBhvr>
                                        <p:cTn id="45" dur="1" fill="hold">
                                          <p:stCondLst>
                                            <p:cond delay="0"/>
                                          </p:stCondLst>
                                        </p:cTn>
                                        <p:tgtEl>
                                          <p:spTgt spid="34"/>
                                        </p:tgtEl>
                                        <p:attrNameLst>
                                          <p:attrName>style.visibility</p:attrName>
                                        </p:attrNameLst>
                                      </p:cBhvr>
                                      <p:to>
                                        <p:strVal val="visible"/>
                                      </p:to>
                                    </p:set>
                                    <p:animEffect transition="in" filter="blinds(horizontal)">
                                      <p:cBhvr>
                                        <p:cTn id="46" dur="500"/>
                                        <p:tgtEl>
                                          <p:spTgt spid="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p:bldP spid="32" grpId="1"/>
      <p:bldP spid="33" grpId="0"/>
      <p:bldP spid="33" grpId="1"/>
      <p:bldP spid="34" grpId="0"/>
      <p:bldP spid="34" grpId="1"/>
    </p:bldLst>
  </p:timing>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图片 27">
            <a:extLst>
              <a:ext uri="{FF2B5EF4-FFF2-40B4-BE49-F238E27FC236}">
                <a16:creationId xmlns:a16="http://schemas.microsoft.com/office/drawing/2014/main" xmlns="" id="{49C1C425-5FF6-4ECF-BCD6-451D7543E86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39715" y="506271"/>
            <a:ext cx="10821915" cy="4436996"/>
          </a:xfrm>
          <a:prstGeom prst="rect">
            <a:avLst/>
          </a:prstGeom>
        </p:spPr>
      </p:pic>
      <p:pic>
        <p:nvPicPr>
          <p:cNvPr id="3" name="图片 19">
            <a:extLst>
              <a:ext uri="{FF2B5EF4-FFF2-40B4-BE49-F238E27FC236}">
                <a16:creationId xmlns:a16="http://schemas.microsoft.com/office/drawing/2014/main" xmlns="" id="{475C77F6-31EB-4290-AC6F-AEC55B13577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5" y="2600325"/>
            <a:ext cx="4352925" cy="2543175"/>
          </a:xfrm>
          <a:prstGeom prst="rect">
            <a:avLst/>
          </a:prstGeom>
        </p:spPr>
      </p:pic>
      <p:pic>
        <p:nvPicPr>
          <p:cNvPr id="4" name="图片 23">
            <a:extLst>
              <a:ext uri="{FF2B5EF4-FFF2-40B4-BE49-F238E27FC236}">
                <a16:creationId xmlns:a16="http://schemas.microsoft.com/office/drawing/2014/main" xmlns="" id="{567428C2-967F-4BFD-9E4B-3C8096AF112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743733" y="1241573"/>
            <a:ext cx="5400267" cy="3901927"/>
          </a:xfrm>
          <a:prstGeom prst="rect">
            <a:avLst/>
          </a:prstGeom>
        </p:spPr>
      </p:pic>
      <p:pic>
        <p:nvPicPr>
          <p:cNvPr id="13" name="Picture 3"/>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a:xfrm>
            <a:off x="480059" y="749299"/>
            <a:ext cx="6852073" cy="2724769"/>
          </a:xfrm>
          <a:prstGeom prst="rect">
            <a:avLst/>
          </a:prstGeom>
        </p:spPr>
      </p:pic>
      <p:pic>
        <p:nvPicPr>
          <p:cNvPr id="7" name="Picture 6"/>
          <p:cNvPicPr>
            <a:picLocks noChangeAspect="1"/>
          </p:cNvPicPr>
          <p:nvPr/>
        </p:nvPicPr>
        <p:blipFill>
          <a:blip r:embed="rId6"/>
          <a:stretch>
            <a:fillRect/>
          </a:stretch>
        </p:blipFill>
        <p:spPr>
          <a:xfrm>
            <a:off x="1545119" y="1098802"/>
            <a:ext cx="4525482" cy="1677985"/>
          </a:xfrm>
          <a:prstGeom prst="rect">
            <a:avLst/>
          </a:prstGeom>
        </p:spPr>
      </p:pic>
    </p:spTree>
    <p:extLst>
      <p:ext uri="{BB962C8B-B14F-4D97-AF65-F5344CB8AC3E}">
        <p14:creationId xmlns:p14="http://schemas.microsoft.com/office/powerpoint/2010/main" val="3412423538"/>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37"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outVertical)">
                                      <p:cBhvr>
                                        <p:cTn id="7" dur="750"/>
                                        <p:tgtEl>
                                          <p:spTgt spid="2"/>
                                        </p:tgtEl>
                                      </p:cBhvr>
                                    </p:animEffect>
                                  </p:childTnLst>
                                </p:cTn>
                              </p:par>
                              <p:par>
                                <p:cTn id="8" presetID="22" presetClass="entr" presetSubtype="4" fill="hold" nodeType="withEffect">
                                  <p:stCondLst>
                                    <p:cond delay="500"/>
                                  </p:stCondLst>
                                  <p:childTnLst>
                                    <p:set>
                                      <p:cBhvr>
                                        <p:cTn id="9" dur="1" fill="hold">
                                          <p:stCondLst>
                                            <p:cond delay="0"/>
                                          </p:stCondLst>
                                        </p:cTn>
                                        <p:tgtEl>
                                          <p:spTgt spid="3"/>
                                        </p:tgtEl>
                                        <p:attrNameLst>
                                          <p:attrName>style.visibility</p:attrName>
                                        </p:attrNameLst>
                                      </p:cBhvr>
                                      <p:to>
                                        <p:strVal val="visible"/>
                                      </p:to>
                                    </p:set>
                                    <p:animEffect transition="in" filter="wipe(down)">
                                      <p:cBhvr>
                                        <p:cTn id="10" dur="750"/>
                                        <p:tgtEl>
                                          <p:spTgt spid="3"/>
                                        </p:tgtEl>
                                      </p:cBhvr>
                                    </p:animEffect>
                                  </p:childTnLst>
                                </p:cTn>
                              </p:par>
                              <p:par>
                                <p:cTn id="11" presetID="22" presetClass="entr" presetSubtype="8" fill="hold" nodeType="withEffect">
                                  <p:stCondLst>
                                    <p:cond delay="500"/>
                                  </p:stCondLst>
                                  <p:childTnLst>
                                    <p:set>
                                      <p:cBhvr>
                                        <p:cTn id="12" dur="1" fill="hold">
                                          <p:stCondLst>
                                            <p:cond delay="0"/>
                                          </p:stCondLst>
                                        </p:cTn>
                                        <p:tgtEl>
                                          <p:spTgt spid="4"/>
                                        </p:tgtEl>
                                        <p:attrNameLst>
                                          <p:attrName>style.visibility</p:attrName>
                                        </p:attrNameLst>
                                      </p:cBhvr>
                                      <p:to>
                                        <p:strVal val="visible"/>
                                      </p:to>
                                    </p:set>
                                    <p:animEffect transition="in" filter="wipe(left)">
                                      <p:cBhvr>
                                        <p:cTn id="13" dur="750"/>
                                        <p:tgtEl>
                                          <p:spTgt spid="4"/>
                                        </p:tgtEl>
                                      </p:cBhvr>
                                    </p:animEffect>
                                  </p:childTnLst>
                                </p:cTn>
                              </p:par>
                            </p:childTnLst>
                          </p:cTn>
                        </p:par>
                      </p:childTnLst>
                    </p:cTn>
                  </p:par>
                  <p:par>
                    <p:cTn id="14" fill="hold">
                      <p:stCondLst>
                        <p:cond delay="indefinite"/>
                      </p:stCondLst>
                      <p:childTnLst>
                        <p:par>
                          <p:cTn id="15" fill="hold">
                            <p:stCondLst>
                              <p:cond delay="0"/>
                            </p:stCondLst>
                            <p:childTnLst>
                              <p:par>
                                <p:cTn id="16" presetID="55" presetClass="entr" presetSubtype="0" fill="hold" nodeType="clickEffect">
                                  <p:stCondLst>
                                    <p:cond delay="0"/>
                                  </p:stCondLst>
                                  <p:childTnLst>
                                    <p:set>
                                      <p:cBhvr>
                                        <p:cTn id="17" dur="1" fill="hold">
                                          <p:stCondLst>
                                            <p:cond delay="0"/>
                                          </p:stCondLst>
                                        </p:cTn>
                                        <p:tgtEl>
                                          <p:spTgt spid="13"/>
                                        </p:tgtEl>
                                        <p:attrNameLst>
                                          <p:attrName>style.visibility</p:attrName>
                                        </p:attrNameLst>
                                      </p:cBhvr>
                                      <p:to>
                                        <p:strVal val="visible"/>
                                      </p:to>
                                    </p:set>
                                    <p:anim calcmode="lin" valueType="num">
                                      <p:cBhvr>
                                        <p:cTn id="18" dur="1000" fill="hold"/>
                                        <p:tgtEl>
                                          <p:spTgt spid="13"/>
                                        </p:tgtEl>
                                        <p:attrNameLst>
                                          <p:attrName>ppt_w</p:attrName>
                                        </p:attrNameLst>
                                      </p:cBhvr>
                                      <p:tavLst>
                                        <p:tav tm="0">
                                          <p:val>
                                            <p:strVal val="#ppt_w*0.70"/>
                                          </p:val>
                                        </p:tav>
                                        <p:tav tm="100000">
                                          <p:val>
                                            <p:strVal val="#ppt_w"/>
                                          </p:val>
                                        </p:tav>
                                      </p:tavLst>
                                    </p:anim>
                                    <p:anim calcmode="lin" valueType="num">
                                      <p:cBhvr>
                                        <p:cTn id="19" dur="1000" fill="hold"/>
                                        <p:tgtEl>
                                          <p:spTgt spid="13"/>
                                        </p:tgtEl>
                                        <p:attrNameLst>
                                          <p:attrName>ppt_h</p:attrName>
                                        </p:attrNameLst>
                                      </p:cBhvr>
                                      <p:tavLst>
                                        <p:tav tm="0">
                                          <p:val>
                                            <p:strVal val="#ppt_h"/>
                                          </p:val>
                                        </p:tav>
                                        <p:tav tm="100000">
                                          <p:val>
                                            <p:strVal val="#ppt_h"/>
                                          </p:val>
                                        </p:tav>
                                      </p:tavLst>
                                    </p:anim>
                                    <p:animEffect transition="in" filter="fade">
                                      <p:cBhvr>
                                        <p:cTn id="20" dur="1000"/>
                                        <p:tgtEl>
                                          <p:spTgt spid="13"/>
                                        </p:tgtEl>
                                      </p:cBhvr>
                                    </p:animEffect>
                                  </p:childTnLst>
                                </p:cTn>
                              </p:par>
                            </p:childTnLst>
                          </p:cTn>
                        </p:par>
                        <p:par>
                          <p:cTn id="21" fill="hold">
                            <p:stCondLst>
                              <p:cond delay="1000"/>
                            </p:stCondLst>
                            <p:childTnLst>
                              <p:par>
                                <p:cTn id="22" presetID="16" presetClass="entr" presetSubtype="21" fill="hold" nodeType="afterEffect">
                                  <p:stCondLst>
                                    <p:cond delay="0"/>
                                  </p:stCondLst>
                                  <p:childTnLst>
                                    <p:set>
                                      <p:cBhvr>
                                        <p:cTn id="23" dur="1" fill="hold">
                                          <p:stCondLst>
                                            <p:cond delay="0"/>
                                          </p:stCondLst>
                                        </p:cTn>
                                        <p:tgtEl>
                                          <p:spTgt spid="7"/>
                                        </p:tgtEl>
                                        <p:attrNameLst>
                                          <p:attrName>style.visibility</p:attrName>
                                        </p:attrNameLst>
                                      </p:cBhvr>
                                      <p:to>
                                        <p:strVal val="visible"/>
                                      </p:to>
                                    </p:set>
                                    <p:animEffect transition="in" filter="barn(inVertical)">
                                      <p:cBhvr>
                                        <p:cTn id="24"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ISPRING_PRESENTATION_TITLE" val="山中访友"/>
  <p:tag name="ISPRING_FIRST_PUBLISH" val="1"/>
</p:tagLst>
</file>

<file path=ppt/tags/tag2.xml><?xml version="1.0" encoding="utf-8"?>
<p:tagLst xmlns:a="http://schemas.openxmlformats.org/drawingml/2006/main" xmlns:r="http://schemas.openxmlformats.org/officeDocument/2006/relationships" xmlns:p="http://schemas.openxmlformats.org/presentationml/2006/main">
  <p:tag name="PA" val="v3.2.0"/>
</p:tagLst>
</file>

<file path=ppt/tags/tag3.xml><?xml version="1.0" encoding="utf-8"?>
<p:tagLst xmlns:a="http://schemas.openxmlformats.org/drawingml/2006/main" xmlns:r="http://schemas.openxmlformats.org/officeDocument/2006/relationships" xmlns:p="http://schemas.openxmlformats.org/presentationml/2006/main">
  <p:tag name="PA" val="v3.2.0"/>
</p:tagLst>
</file>

<file path=ppt/tags/tag4.xml><?xml version="1.0" encoding="utf-8"?>
<p:tagLst xmlns:a="http://schemas.openxmlformats.org/drawingml/2006/main" xmlns:r="http://schemas.openxmlformats.org/officeDocument/2006/relationships" xmlns:p="http://schemas.openxmlformats.org/presentationml/2006/main">
  <p:tag name="PA" val="v3.2.0"/>
</p:tagLst>
</file>

<file path=ppt/tags/tag5.xml><?xml version="1.0" encoding="utf-8"?>
<p:tagLst xmlns:a="http://schemas.openxmlformats.org/drawingml/2006/main" xmlns:r="http://schemas.openxmlformats.org/officeDocument/2006/relationships" xmlns:p="http://schemas.openxmlformats.org/presentationml/2006/main">
  <p:tag name="PA" val="v3.2.0"/>
</p:tagLst>
</file>

<file path=ppt/theme/theme1.xml><?xml version="1.0" encoding="utf-8"?>
<a:theme xmlns:a="http://schemas.openxmlformats.org/drawingml/2006/main" name="Office 主题​​">
  <a:themeElements>
    <a:clrScheme name="Office 主题​​">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主题​​">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512</TotalTime>
  <Words>980</Words>
  <Application>Microsoft Office PowerPoint</Application>
  <PresentationFormat>On-screen Show (16:9)</PresentationFormat>
  <Paragraphs>86</Paragraphs>
  <Slides>29</Slides>
  <Notes>15</Notes>
  <HiddenSlides>0</HiddenSlides>
  <MMClips>0</MMClips>
  <ScaleCrop>false</ScaleCrop>
  <HeadingPairs>
    <vt:vector size="4" baseType="variant">
      <vt:variant>
        <vt:lpstr>Theme</vt:lpstr>
      </vt:variant>
      <vt:variant>
        <vt:i4>1</vt:i4>
      </vt:variant>
      <vt:variant>
        <vt:lpstr>Slide Titles</vt:lpstr>
      </vt:variant>
      <vt:variant>
        <vt:i4>29</vt:i4>
      </vt:variant>
    </vt:vector>
  </HeadingPairs>
  <TitlesOfParts>
    <vt:vector size="30" baseType="lpstr">
      <vt:lpstr>Office 主题​​</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山中访友</dc:title>
  <dc:creator>lenovo</dc:creator>
  <cp:lastModifiedBy>admin</cp:lastModifiedBy>
  <cp:revision>478</cp:revision>
  <dcterms:created xsi:type="dcterms:W3CDTF">2017-08-04T05:43:11Z</dcterms:created>
  <dcterms:modified xsi:type="dcterms:W3CDTF">2021-11-22T04:52:49Z</dcterms:modified>
</cp:coreProperties>
</file>