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6" r:id="rId2"/>
    <p:sldMasterId id="2147483672" r:id="rId3"/>
    <p:sldMasterId id="2147483678" r:id="rId4"/>
    <p:sldMasterId id="2147483685" r:id="rId5"/>
    <p:sldMasterId id="2147483697" r:id="rId6"/>
    <p:sldMasterId id="2147483709" r:id="rId7"/>
  </p:sldMasterIdLst>
  <p:notesMasterIdLst>
    <p:notesMasterId r:id="rId27"/>
  </p:notesMasterIdLst>
  <p:sldIdLst>
    <p:sldId id="257" r:id="rId8"/>
    <p:sldId id="258" r:id="rId9"/>
    <p:sldId id="256" r:id="rId10"/>
    <p:sldId id="259" r:id="rId11"/>
    <p:sldId id="261" r:id="rId12"/>
    <p:sldId id="262" r:id="rId13"/>
    <p:sldId id="264" r:id="rId14"/>
    <p:sldId id="267" r:id="rId15"/>
    <p:sldId id="266" r:id="rId16"/>
    <p:sldId id="268" r:id="rId17"/>
    <p:sldId id="269" r:id="rId18"/>
    <p:sldId id="265" r:id="rId19"/>
    <p:sldId id="270" r:id="rId20"/>
    <p:sldId id="271" r:id="rId21"/>
    <p:sldId id="272" r:id="rId22"/>
    <p:sldId id="273" r:id="rId23"/>
    <p:sldId id="274" r:id="rId24"/>
    <p:sldId id="275" r:id="rId25"/>
    <p:sldId id="260" r:id="rId26"/>
  </p:sldIdLst>
  <p:sldSz cx="12192000" cy="6858000"/>
  <p:notesSz cx="6858000" cy="9144000"/>
  <p:embeddedFontLst>
    <p:embeddedFont>
      <p:font typeface="等线" panose="02010600030101010101" pitchFamily="2" charset="-12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UTM Alberta Heavy" panose="02040603050506020204" pitchFamily="18" charset="0"/>
      <p:regular r:id="rId35"/>
    </p:embeddedFont>
    <p:embeddedFont>
      <p:font typeface="UTM Azuki" panose="02040603050506020204" pitchFamily="18" charset="0"/>
      <p:regular r:id="rId36"/>
    </p:embeddedFont>
    <p:embeddedFont>
      <p:font typeface="UTM Facebook" panose="02040403050506020204" pitchFamily="18" charset="0"/>
      <p:regular r:id="rId37"/>
    </p:embeddedFont>
    <p:embeddedFont>
      <p:font typeface="UTM Seagull" panose="02040603050506020204" pitchFamily="18" charset="0"/>
      <p:bold r:id="rId38"/>
      <p:boldItalic r:id="rId39"/>
    </p:embeddedFont>
    <p:embeddedFont>
      <p:font typeface="UTM Sharnay" panose="02040603050506020204" pitchFamily="18" charset="0"/>
      <p:italic r:id="rId40"/>
    </p:embeddedFont>
    <p:embeddedFont>
      <p:font typeface="UTM Showcard" panose="02040603050506020204" pitchFamily="18" charset="0"/>
      <p:regular r:id="rId41"/>
    </p:embeddedFont>
    <p:embeddedFont>
      <p:font typeface="UVN Binh Duong" panose="020B0604020202020204" charset="0"/>
      <p:regular r:id="rId42"/>
    </p:embeddedFont>
    <p:embeddedFont>
      <p:font typeface="字魂86号-杨任东楷书" panose="020B0604020202020204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9228" autoAdjust="0"/>
  </p:normalViewPr>
  <p:slideViewPr>
    <p:cSldViewPr snapToGrid="0">
      <p:cViewPr varScale="1">
        <p:scale>
          <a:sx n="62" d="100"/>
          <a:sy n="62" d="100"/>
        </p:scale>
        <p:origin x="85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12.fntdata"/><Relationship Id="rId21" Type="http://schemas.openxmlformats.org/officeDocument/2006/relationships/slide" Target="slides/slide14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89C18-2EDC-4F12-9929-EA84FCEFC31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0A4EF-0353-4412-AEB8-F6E7BC4A5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8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>
                <a:solidFill>
                  <a:prstClr val="black"/>
                </a:solidFill>
                <a:latin typeface="等线" panose="020F0502020204030204"/>
                <a:ea typeface="等线" panose="020B0604020202020204" charset="-122"/>
              </a:rPr>
              <a:pPr/>
              <a:t>1</a:t>
            </a:fld>
            <a:endParaRPr lang="zh-CN" altLang="en-US">
              <a:solidFill>
                <a:prstClr val="black"/>
              </a:solidFill>
              <a:latin typeface="等线" panose="020F0502020204030204"/>
              <a:ea typeface="等线" panose="020B0604020202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5024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>
                <a:solidFill>
                  <a:prstClr val="black"/>
                </a:solidFill>
                <a:latin typeface="等线" panose="020F0502020204030204"/>
                <a:ea typeface="等线" panose="020B0604020202020204" charset="-122"/>
              </a:rPr>
              <a:pPr/>
              <a:t>2</a:t>
            </a:fld>
            <a:endParaRPr lang="zh-CN" altLang="en-US">
              <a:solidFill>
                <a:prstClr val="black"/>
              </a:solidFill>
              <a:latin typeface="等线" panose="020F0502020204030204"/>
              <a:ea typeface="等线" panose="020B0604020202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7575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>
                <a:solidFill>
                  <a:prstClr val="black"/>
                </a:solidFill>
                <a:latin typeface="等线" panose="020F0502020204030204"/>
                <a:ea typeface="等线" panose="020B0604020202020204" charset="-122"/>
              </a:rPr>
              <a:pPr/>
              <a:t>4</a:t>
            </a:fld>
            <a:endParaRPr lang="zh-CN" altLang="en-US">
              <a:solidFill>
                <a:prstClr val="black"/>
              </a:solidFill>
              <a:latin typeface="等线" panose="020F0502020204030204"/>
              <a:ea typeface="等线" panose="020B0604020202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2700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Thầy/ cô</a:t>
            </a:r>
            <a:r>
              <a:rPr lang="en-US" baseline="0"/>
              <a:t> dọn bằng cách click vào từng vật cản để xuất hiện những câu hỏi trong bài. Chọn lần lượt từ gỗ - đá – chó – thanh chắn để đồ biến mất đúng thứ tự.</a:t>
            </a:r>
          </a:p>
          <a:p>
            <a:r>
              <a:rPr lang="en-US" baseline="0"/>
              <a:t>- Sau khi hết 1 câu hỏi nhấn phím -&gt; ở bàn phím để đồ vật biến mất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0A4EF-0353-4412-AEB8-F6E7BC4A52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29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</a:t>
            </a:r>
            <a:r>
              <a:rPr lang="en-US" baseline="0"/>
              <a:t> Go home để trở về giao diện chính lựa chọn câu hỏi tiếp theo.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0A4EF-0353-4412-AEB8-F6E7BC4A52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05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</a:t>
            </a:r>
            <a:r>
              <a:rPr lang="en-US" baseline="0"/>
              <a:t> Go home để trở về giao diện chính lựa chọn câu hỏi tiếp theo.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0A4EF-0353-4412-AEB8-F6E7BC4A52C8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91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</a:t>
            </a:r>
            <a:r>
              <a:rPr lang="en-US" baseline="0"/>
              <a:t> Go home để trở về giao diện chính lựa chọn câu hỏi tiếp theo.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0A4EF-0353-4412-AEB8-F6E7BC4A52C8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810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BFF83F-A98F-423C-8E73-F48395866401}" type="slidenum">
              <a:rPr lang="zh-CN" altLang="en-US" smtClean="0">
                <a:solidFill>
                  <a:prstClr val="black"/>
                </a:solidFill>
                <a:latin typeface="等线" panose="020F0502020204030204"/>
                <a:ea typeface="等线" panose="020B0604020202020204" charset="-122"/>
              </a:rPr>
              <a:pPr/>
              <a:t>19</a:t>
            </a:fld>
            <a:endParaRPr lang="zh-CN" altLang="en-US">
              <a:solidFill>
                <a:prstClr val="black"/>
              </a:solidFill>
              <a:latin typeface="等线" panose="020F0502020204030204"/>
              <a:ea typeface="等线" panose="020B0604020202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8926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9B710B-497A-4796-9F8C-4EF3A9EB2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42EE967-6EF2-4350-9F37-4E7CC3902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751124" cy="61965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0DE002-EE99-448F-925B-1FECA730B7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6308"/>
            <a:ext cx="10753725" cy="449136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F0B9665-D8B0-4A51-A3C7-6D60E3F6AB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432"/>
            <a:ext cx="12192000" cy="55351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4EA759E-EA79-41C2-B41F-9A8F5708B1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969"/>
            <a:ext cx="12192000" cy="55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6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36FC454-1126-41F6-8F91-789E82D3E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EF0F880-AE44-4922-9ED1-EA2DA01B7E68}"/>
              </a:ext>
            </a:extLst>
          </p:cNvPr>
          <p:cNvSpPr/>
          <p:nvPr userDrawn="1"/>
        </p:nvSpPr>
        <p:spPr>
          <a:xfrm>
            <a:off x="0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C7B2652-FB74-41EA-A8BC-C0C4E1A9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B6EDDB-AD2F-431C-9790-859E3227C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B8D9B5F-3805-4A6A-8492-976B05EDCF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550333F-DE24-4D34-9089-00A9C3D390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6DA8F89-B85D-4395-8FA6-89F6CAE16825}"/>
              </a:ext>
            </a:extLst>
          </p:cNvPr>
          <p:cNvSpPr/>
          <p:nvPr userDrawn="1"/>
        </p:nvSpPr>
        <p:spPr>
          <a:xfrm>
            <a:off x="279400" y="181759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51E9992-BAFC-470B-8E75-36374AE24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F9A648B-FEA5-4C99-B435-3920BC54E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B7230C5-ECA7-4F9C-8AA1-6762D2079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6" r="-593" b="57223"/>
          <a:stretch/>
        </p:blipFill>
        <p:spPr>
          <a:xfrm>
            <a:off x="4622032" y="874179"/>
            <a:ext cx="766178" cy="73286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521D441-B730-45DC-B74D-8BEDC01D62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5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9B710B-497A-4796-9F8C-4EF3A9EB2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42EE967-6EF2-4350-9F37-4E7CC3902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751124" cy="61965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0DE002-EE99-448F-925B-1FECA730B7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6308"/>
            <a:ext cx="10753725" cy="449136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F0B9665-D8B0-4A51-A3C7-6D60E3F6AB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432"/>
            <a:ext cx="12192000" cy="55351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4EA759E-EA79-41C2-B41F-9A8F5708B1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969"/>
            <a:ext cx="12192000" cy="55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8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4DA939-C2E4-428E-A937-F16973600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931686-95A4-44C3-8E59-162116B4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0" y="-323"/>
            <a:ext cx="4032864" cy="277209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366D02-0293-4269-BD41-BBEB47272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14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2226CD1-6938-498B-B7C4-AD9A84843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CAF3DE-0FF0-4AEF-98E6-747FCDC857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3" t="487" r="-1580" b="19036"/>
          <a:stretch/>
        </p:blipFill>
        <p:spPr>
          <a:xfrm>
            <a:off x="1" y="-1"/>
            <a:ext cx="5651573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CAFF01D-9F6A-4EAF-9477-1ECAE746E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70535D8-CA37-4FEB-94C2-A1C0B0792D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47" y="586189"/>
            <a:ext cx="8301153" cy="49980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1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36FC454-1126-41F6-8F91-789E82D3E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EF0F880-AE44-4922-9ED1-EA2DA01B7E68}"/>
              </a:ext>
            </a:extLst>
          </p:cNvPr>
          <p:cNvSpPr/>
          <p:nvPr userDrawn="1"/>
        </p:nvSpPr>
        <p:spPr>
          <a:xfrm>
            <a:off x="0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C7B2652-FB74-41EA-A8BC-C0C4E1A9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B6EDDB-AD2F-431C-9790-859E3227C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B8D9B5F-3805-4A6A-8492-976B05EDCF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26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550333F-DE24-4D34-9089-00A9C3D390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6DA8F89-B85D-4395-8FA6-89F6CAE16825}"/>
              </a:ext>
            </a:extLst>
          </p:cNvPr>
          <p:cNvSpPr/>
          <p:nvPr userDrawn="1"/>
        </p:nvSpPr>
        <p:spPr>
          <a:xfrm>
            <a:off x="0" y="0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51E9992-BAFC-470B-8E75-36374AE24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F9A648B-FEA5-4C99-B435-3920BC54E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B7230C5-ECA7-4F9C-8AA1-6762D2079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6" r="-593" b="57223"/>
          <a:stretch/>
        </p:blipFill>
        <p:spPr>
          <a:xfrm>
            <a:off x="4622032" y="874179"/>
            <a:ext cx="766178" cy="73286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521D441-B730-45DC-B74D-8BEDC01D62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3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9B710B-497A-4796-9F8C-4EF3A9EB2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42EE967-6EF2-4350-9F37-4E7CC3902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751124" cy="61965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0DE002-EE99-448F-925B-1FECA730B7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6308"/>
            <a:ext cx="10753725" cy="449136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F0B9665-D8B0-4A51-A3C7-6D60E3F6AB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432"/>
            <a:ext cx="12192000" cy="55351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4EA759E-EA79-41C2-B41F-9A8F5708B1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969"/>
            <a:ext cx="12192000" cy="55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13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4DA939-C2E4-428E-A937-F16973600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931686-95A4-44C3-8E59-162116B4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0" y="-323"/>
            <a:ext cx="4032864" cy="277209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366D02-0293-4269-BD41-BBEB47272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6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2226CD1-6938-498B-B7C4-AD9A84843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CAF3DE-0FF0-4AEF-98E6-747FCDC857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3" t="487" r="-1580" b="19036"/>
          <a:stretch/>
        </p:blipFill>
        <p:spPr>
          <a:xfrm>
            <a:off x="1" y="-1"/>
            <a:ext cx="5651573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CAFF01D-9F6A-4EAF-9477-1ECAE746E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70535D8-CA37-4FEB-94C2-A1C0B0792D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47" y="586189"/>
            <a:ext cx="8301153" cy="49980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8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4DA939-C2E4-428E-A937-F16973600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931686-95A4-44C3-8E59-162116B4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0" y="-323"/>
            <a:ext cx="4032864" cy="277209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366D02-0293-4269-BD41-BBEB47272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77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36FC454-1126-41F6-8F91-789E82D3E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EF0F880-AE44-4922-9ED1-EA2DA01B7E68}"/>
              </a:ext>
            </a:extLst>
          </p:cNvPr>
          <p:cNvSpPr/>
          <p:nvPr userDrawn="1"/>
        </p:nvSpPr>
        <p:spPr>
          <a:xfrm>
            <a:off x="0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C7B2652-FB74-41EA-A8BC-C0C4E1A9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B6EDDB-AD2F-431C-9790-859E3227C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B8D9B5F-3805-4A6A-8492-976B05EDCF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88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550333F-DE24-4D34-9089-00A9C3D390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6DA8F89-B85D-4395-8FA6-89F6CAE16825}"/>
              </a:ext>
            </a:extLst>
          </p:cNvPr>
          <p:cNvSpPr/>
          <p:nvPr userDrawn="1"/>
        </p:nvSpPr>
        <p:spPr>
          <a:xfrm>
            <a:off x="1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51E9992-BAFC-470B-8E75-36374AE24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F9A648B-FEA5-4C99-B435-3920BC54E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B7230C5-ECA7-4F9C-8AA1-6762D2079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6" r="-593" b="57223"/>
          <a:stretch/>
        </p:blipFill>
        <p:spPr>
          <a:xfrm>
            <a:off x="4622032" y="874179"/>
            <a:ext cx="766178" cy="73286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521D441-B730-45DC-B74D-8BEDC01D62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817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6679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555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36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862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46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060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7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2226CD1-6938-498B-B7C4-AD9A84843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CAF3DE-0FF0-4AEF-98E6-747FCDC857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3" t="487" r="-1580" b="19036"/>
          <a:stretch/>
        </p:blipFill>
        <p:spPr>
          <a:xfrm>
            <a:off x="1" y="-1"/>
            <a:ext cx="5651573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CAFF01D-9F6A-4EAF-9477-1ECAE746E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70535D8-CA37-4FEB-94C2-A1C0B0792D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47" y="586189"/>
            <a:ext cx="8301153" cy="49980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1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621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028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0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444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0586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777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931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986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877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3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36FC454-1126-41F6-8F91-789E82D3E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EF0F880-AE44-4922-9ED1-EA2DA01B7E68}"/>
              </a:ext>
            </a:extLst>
          </p:cNvPr>
          <p:cNvSpPr/>
          <p:nvPr userDrawn="1"/>
        </p:nvSpPr>
        <p:spPr>
          <a:xfrm>
            <a:off x="0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C7B2652-FB74-41EA-A8BC-C0C4E1A9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B6EDDB-AD2F-431C-9790-859E3227C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B8D9B5F-3805-4A6A-8492-976B05EDCF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819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746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231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174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73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5423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109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9104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624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906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857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550333F-DE24-4D34-9089-00A9C3D390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6DA8F89-B85D-4395-8FA6-89F6CAE16825}"/>
              </a:ext>
            </a:extLst>
          </p:cNvPr>
          <p:cNvSpPr/>
          <p:nvPr userDrawn="1"/>
        </p:nvSpPr>
        <p:spPr>
          <a:xfrm>
            <a:off x="1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51E9992-BAFC-470B-8E75-36374AE24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F9A648B-FEA5-4C99-B435-3920BC54E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B7230C5-ECA7-4F9C-8AA1-6762D2079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6" r="-593" b="57223"/>
          <a:stretch/>
        </p:blipFill>
        <p:spPr>
          <a:xfrm>
            <a:off x="4622032" y="874179"/>
            <a:ext cx="766178" cy="73286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521D441-B730-45DC-B74D-8BEDC01D62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5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154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1410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89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0607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62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56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9B710B-497A-4796-9F8C-4EF3A9EB2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42EE967-6EF2-4350-9F37-4E7CC3902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751124" cy="61965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0DE002-EE99-448F-925B-1FECA730B7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6308"/>
            <a:ext cx="10753725" cy="449136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F0B9665-D8B0-4A51-A3C7-6D60E3F6AB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432"/>
            <a:ext cx="12192000" cy="55351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4EA759E-EA79-41C2-B41F-9A8F5708B1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969"/>
            <a:ext cx="12192000" cy="55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3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4DA939-C2E4-428E-A937-F16973600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931686-95A4-44C3-8E59-162116B4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0" y="-323"/>
            <a:ext cx="4032864" cy="277209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366D02-0293-4269-BD41-BBEB47272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721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2226CD1-6938-498B-B7C4-AD9A84843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CAF3DE-0FF0-4AEF-98E6-747FCDC857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3" t="487" r="-1580" b="19036"/>
          <a:stretch/>
        </p:blipFill>
        <p:spPr>
          <a:xfrm>
            <a:off x="1" y="-1"/>
            <a:ext cx="5651573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CAFF01D-9F6A-4EAF-9477-1ECAE746E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70535D8-CA37-4FEB-94C2-A1C0B0792D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47" y="586189"/>
            <a:ext cx="8301153" cy="49980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858000"/>
            <a:ext cx="634715" cy="6641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20046522" y="6193832"/>
            <a:ext cx="1269430" cy="13283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5341" y="-3784922"/>
            <a:ext cx="4029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04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8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9510005" y="6193832"/>
            <a:ext cx="1269430" cy="132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20673216" y="6193831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5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20528837" y="619383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9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21587617" y="5688506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72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5274889" y="6193832"/>
            <a:ext cx="1269430" cy="1328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19277553" y="569218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84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38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0.pn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0.pn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20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16.xml"/><Relationship Id="rId4" Type="http://schemas.openxmlformats.org/officeDocument/2006/relationships/audio" Target="../media/media7.mp3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slide" Target="slide17.xml"/><Relationship Id="rId18" Type="http://schemas.microsoft.com/office/2007/relationships/hdphoto" Target="../media/hdphoto12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0.png"/><Relationship Id="rId12" Type="http://schemas.openxmlformats.org/officeDocument/2006/relationships/image" Target="../media/image54.png"/><Relationship Id="rId17" Type="http://schemas.openxmlformats.org/officeDocument/2006/relationships/image" Target="../media/image56.png"/><Relationship Id="rId2" Type="http://schemas.openxmlformats.org/officeDocument/2006/relationships/audio" Target="../media/media5.mp3"/><Relationship Id="rId16" Type="http://schemas.openxmlformats.org/officeDocument/2006/relationships/slide" Target="slide15.xml"/><Relationship Id="rId1" Type="http://schemas.microsoft.com/office/2007/relationships/media" Target="../media/media5.mp3"/><Relationship Id="rId6" Type="http://schemas.microsoft.com/office/2007/relationships/hdphoto" Target="../media/hdphoto9.wdp"/><Relationship Id="rId11" Type="http://schemas.openxmlformats.org/officeDocument/2006/relationships/slide" Target="slide14.xml"/><Relationship Id="rId5" Type="http://schemas.openxmlformats.org/officeDocument/2006/relationships/image" Target="../media/image43.png"/><Relationship Id="rId15" Type="http://schemas.microsoft.com/office/2007/relationships/hdphoto" Target="../media/hdphoto11.wdp"/><Relationship Id="rId10" Type="http://schemas.openxmlformats.org/officeDocument/2006/relationships/image" Target="../media/image53.png"/><Relationship Id="rId19" Type="http://schemas.openxmlformats.org/officeDocument/2006/relationships/slide" Target="slide18.xml"/><Relationship Id="rId4" Type="http://schemas.openxmlformats.org/officeDocument/2006/relationships/image" Target="../media/image51.jpg"/><Relationship Id="rId9" Type="http://schemas.openxmlformats.org/officeDocument/2006/relationships/slide" Target="slide16.xml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.pn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4.pn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20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34.xml"/><Relationship Id="rId4" Type="http://schemas.openxmlformats.org/officeDocument/2006/relationships/audio" Target="../media/media7.mp3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2.wdp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microsoft.com/office/2007/relationships/hdphoto" Target="../media/hdphoto5.wdp"/><Relationship Id="rId12" Type="http://schemas.openxmlformats.org/officeDocument/2006/relationships/image" Target="../media/image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microsoft.com/office/2007/relationships/hdphoto" Target="../media/hdphoto7.wdp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microsoft.com/office/2007/relationships/hdphoto" Target="../media/hdphoto8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16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2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16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slide" Target="slide8.xml"/><Relationship Id="rId18" Type="http://schemas.openxmlformats.org/officeDocument/2006/relationships/slide" Target="slide12.xml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17" Type="http://schemas.openxmlformats.org/officeDocument/2006/relationships/image" Target="../media/image47.png"/><Relationship Id="rId2" Type="http://schemas.openxmlformats.org/officeDocument/2006/relationships/audio" Target="../media/media5.mp3"/><Relationship Id="rId16" Type="http://schemas.openxmlformats.org/officeDocument/2006/relationships/slide" Target="slide10.xml"/><Relationship Id="rId1" Type="http://schemas.microsoft.com/office/2007/relationships/media" Target="../media/media5.mp3"/><Relationship Id="rId6" Type="http://schemas.openxmlformats.org/officeDocument/2006/relationships/image" Target="../media/image20.png"/><Relationship Id="rId11" Type="http://schemas.openxmlformats.org/officeDocument/2006/relationships/slide" Target="slide9.xml"/><Relationship Id="rId5" Type="http://schemas.openxmlformats.org/officeDocument/2006/relationships/image" Target="../media/image42.jpg"/><Relationship Id="rId15" Type="http://schemas.microsoft.com/office/2007/relationships/hdphoto" Target="../media/hdphoto10.wdp"/><Relationship Id="rId10" Type="http://schemas.openxmlformats.org/officeDocument/2006/relationships/image" Target="../media/image44.png"/><Relationship Id="rId4" Type="http://schemas.openxmlformats.org/officeDocument/2006/relationships/notesSlide" Target="../notesSlides/notesSlide4.xml"/><Relationship Id="rId9" Type="http://schemas.openxmlformats.org/officeDocument/2006/relationships/slide" Target="slide11.xml"/><Relationship Id="rId1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audio" Target="../media/audio2.wav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尤克里里">
            <a:hlinkClick r:id="" action="ppaction://media"/>
            <a:extLst>
              <a:ext uri="{FF2B5EF4-FFF2-40B4-BE49-F238E27FC236}">
                <a16:creationId xmlns:a16="http://schemas.microsoft.com/office/drawing/2014/main" id="{986F7E62-7D64-4F0D-8814-D3FEB6C95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2835" y="7085492"/>
            <a:ext cx="609600" cy="609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3962F06-BAC9-4F86-94F0-98C15B8310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6" r="-593" b="57223"/>
          <a:stretch/>
        </p:blipFill>
        <p:spPr>
          <a:xfrm>
            <a:off x="7823485" y="1161818"/>
            <a:ext cx="1798577" cy="172037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1030767-7065-4315-B5DF-D55CE56BB35F}"/>
              </a:ext>
            </a:extLst>
          </p:cNvPr>
          <p:cNvGrpSpPr/>
          <p:nvPr/>
        </p:nvGrpSpPr>
        <p:grpSpPr>
          <a:xfrm>
            <a:off x="2405966" y="600506"/>
            <a:ext cx="8193455" cy="4844909"/>
            <a:chOff x="1860056" y="218369"/>
            <a:chExt cx="8193455" cy="4844909"/>
          </a:xfrm>
        </p:grpSpPr>
        <p:pic>
          <p:nvPicPr>
            <p:cNvPr id="6" name="图片 96">
              <a:extLst>
                <a:ext uri="{FF2B5EF4-FFF2-40B4-BE49-F238E27FC236}">
                  <a16:creationId xmlns:a16="http://schemas.microsoft.com/office/drawing/2014/main" id="{5B2D5872-215A-4563-9798-7BF47326BD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09" r="63387" b="43217"/>
            <a:stretch>
              <a:fillRect/>
            </a:stretch>
          </p:blipFill>
          <p:spPr>
            <a:xfrm>
              <a:off x="1860056" y="218369"/>
              <a:ext cx="8193455" cy="4844909"/>
            </a:xfrm>
            <a:prstGeom prst="rect">
              <a:avLst/>
            </a:prstGeom>
          </p:spPr>
        </p:pic>
        <p:grpSp>
          <p:nvGrpSpPr>
            <p:cNvPr id="7" name="组合 67">
              <a:extLst>
                <a:ext uri="{FF2B5EF4-FFF2-40B4-BE49-F238E27FC236}">
                  <a16:creationId xmlns:a16="http://schemas.microsoft.com/office/drawing/2014/main" id="{1C8F6427-7F04-4792-BC1F-1E7F920CCEBA}"/>
                </a:ext>
              </a:extLst>
            </p:cNvPr>
            <p:cNvGrpSpPr/>
            <p:nvPr/>
          </p:nvGrpSpPr>
          <p:grpSpPr>
            <a:xfrm rot="2224307">
              <a:off x="6139339" y="955660"/>
              <a:ext cx="479816" cy="470993"/>
              <a:chOff x="10646778" y="4753862"/>
              <a:chExt cx="751521" cy="737702"/>
            </a:xfrm>
          </p:grpSpPr>
          <p:sp>
            <p:nvSpPr>
              <p:cNvPr id="16" name="五角星 2">
                <a:extLst>
                  <a:ext uri="{FF2B5EF4-FFF2-40B4-BE49-F238E27FC236}">
                    <a16:creationId xmlns:a16="http://schemas.microsoft.com/office/drawing/2014/main" id="{5DF0DA58-34A4-4152-9363-DFC06055D978}"/>
                  </a:ext>
                </a:extLst>
              </p:cNvPr>
              <p:cNvSpPr/>
              <p:nvPr/>
            </p:nvSpPr>
            <p:spPr>
              <a:xfrm rot="20227648" flipH="1">
                <a:off x="10648573" y="4753862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>
                <a:noFill/>
              </a:ln>
              <a:effectLst>
                <a:outerShdw blurRad="76200" dist="50800" dir="5400000" algn="t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rgbClr val="AACBE6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endParaRPr>
              </a:p>
            </p:txBody>
          </p:sp>
          <p:grpSp>
            <p:nvGrpSpPr>
              <p:cNvPr id="17" name="组合 69">
                <a:extLst>
                  <a:ext uri="{FF2B5EF4-FFF2-40B4-BE49-F238E27FC236}">
                    <a16:creationId xmlns:a16="http://schemas.microsoft.com/office/drawing/2014/main" id="{CE165EB7-646D-4B4A-A3FA-A718FE411B4D}"/>
                  </a:ext>
                </a:extLst>
              </p:cNvPr>
              <p:cNvGrpSpPr/>
              <p:nvPr/>
            </p:nvGrpSpPr>
            <p:grpSpPr>
              <a:xfrm>
                <a:off x="10646778" y="4762829"/>
                <a:ext cx="749726" cy="728735"/>
                <a:chOff x="11012539" y="4493889"/>
                <a:chExt cx="749726" cy="728735"/>
              </a:xfrm>
            </p:grpSpPr>
            <p:sp>
              <p:nvSpPr>
                <p:cNvPr id="18" name="五角星 2">
                  <a:extLst>
                    <a:ext uri="{FF2B5EF4-FFF2-40B4-BE49-F238E27FC236}">
                      <a16:creationId xmlns:a16="http://schemas.microsoft.com/office/drawing/2014/main" id="{EC18D5A6-3C02-4145-B620-4EB774E303A4}"/>
                    </a:ext>
                  </a:extLst>
                </p:cNvPr>
                <p:cNvSpPr/>
                <p:nvPr/>
              </p:nvSpPr>
              <p:spPr>
                <a:xfrm rot="20227648" flipH="1">
                  <a:off x="11012539" y="4493889"/>
                  <a:ext cx="749726" cy="728735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</a:cxnLst>
                  <a:rect l="l" t="t" r="r" b="b"/>
                  <a:pathLst>
                    <a:path w="918524" h="923906">
                      <a:moveTo>
                        <a:pt x="2063" y="349269"/>
                      </a:moveTo>
                      <a:cubicBezTo>
                        <a:pt x="22155" y="284249"/>
                        <a:pt x="188002" y="281384"/>
                        <a:pt x="264202" y="223173"/>
                      </a:cubicBezTo>
                      <a:cubicBezTo>
                        <a:pt x="340402" y="164962"/>
                        <a:pt x="394242" y="0"/>
                        <a:pt x="459262" y="0"/>
                      </a:cubicBezTo>
                      <a:cubicBezTo>
                        <a:pt x="524282" y="0"/>
                        <a:pt x="578122" y="164962"/>
                        <a:pt x="654322" y="223173"/>
                      </a:cubicBezTo>
                      <a:cubicBezTo>
                        <a:pt x="730522" y="281384"/>
                        <a:pt x="896369" y="284249"/>
                        <a:pt x="916461" y="349269"/>
                      </a:cubicBezTo>
                      <a:cubicBezTo>
                        <a:pt x="936553" y="414289"/>
                        <a:pt x="803982" y="519105"/>
                        <a:pt x="774876" y="613293"/>
                      </a:cubicBezTo>
                      <a:cubicBezTo>
                        <a:pt x="745770" y="707481"/>
                        <a:pt x="794429" y="874213"/>
                        <a:pt x="741827" y="914398"/>
                      </a:cubicBezTo>
                      <a:cubicBezTo>
                        <a:pt x="689225" y="954583"/>
                        <a:pt x="553450" y="854400"/>
                        <a:pt x="459262" y="854400"/>
                      </a:cubicBezTo>
                      <a:cubicBezTo>
                        <a:pt x="365074" y="874399"/>
                        <a:pt x="257367" y="928196"/>
                        <a:pt x="176697" y="914398"/>
                      </a:cubicBezTo>
                      <a:cubicBezTo>
                        <a:pt x="96027" y="900600"/>
                        <a:pt x="172754" y="707481"/>
                        <a:pt x="143648" y="613293"/>
                      </a:cubicBezTo>
                      <a:cubicBezTo>
                        <a:pt x="114542" y="519105"/>
                        <a:pt x="-18029" y="414289"/>
                        <a:pt x="2063" y="349269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15875">
                  <a:solidFill>
                    <a:srgbClr val="FFFF00"/>
                  </a:solidFill>
                </a:ln>
                <a:effectLst>
                  <a:innerShdw blurRad="292100">
                    <a:srgbClr val="FFC00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19" name="五角星 2">
                  <a:extLst>
                    <a:ext uri="{FF2B5EF4-FFF2-40B4-BE49-F238E27FC236}">
                      <a16:creationId xmlns:a16="http://schemas.microsoft.com/office/drawing/2014/main" id="{B900EC14-D990-440C-AC9F-9946A140913F}"/>
                    </a:ext>
                  </a:extLst>
                </p:cNvPr>
                <p:cNvSpPr/>
                <p:nvPr/>
              </p:nvSpPr>
              <p:spPr>
                <a:xfrm rot="20424262">
                  <a:off x="11046365" y="4655056"/>
                  <a:ext cx="290576" cy="221980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457199" h="349269">
                      <a:moveTo>
                        <a:pt x="0" y="349269"/>
                      </a:moveTo>
                      <a:cubicBezTo>
                        <a:pt x="20092" y="284249"/>
                        <a:pt x="185939" y="281384"/>
                        <a:pt x="262139" y="223173"/>
                      </a:cubicBezTo>
                      <a:cubicBezTo>
                        <a:pt x="338339" y="164962"/>
                        <a:pt x="392179" y="0"/>
                        <a:pt x="457199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8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20" name="五角星 2">
                  <a:extLst>
                    <a:ext uri="{FF2B5EF4-FFF2-40B4-BE49-F238E27FC236}">
                      <a16:creationId xmlns:a16="http://schemas.microsoft.com/office/drawing/2014/main" id="{232B01A5-E026-4631-8F04-F16E7C0E6A59}"/>
                    </a:ext>
                  </a:extLst>
                </p:cNvPr>
                <p:cNvSpPr/>
                <p:nvPr/>
              </p:nvSpPr>
              <p:spPr>
                <a:xfrm rot="6997346">
                  <a:off x="11587935" y="4901938"/>
                  <a:ext cx="128719" cy="147271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  <a:gd name="connsiteX0-281" fmla="*/ 0 w 195060"/>
                    <a:gd name="connsiteY0-282" fmla="*/ 223173 h 223173"/>
                    <a:gd name="connsiteX1-283" fmla="*/ 195060 w 195060"/>
                    <a:gd name="connsiteY1-284" fmla="*/ 0 h 223173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</a:cxnLst>
                  <a:rect l="l" t="t" r="r" b="b"/>
                  <a:pathLst>
                    <a:path w="195060" h="223173">
                      <a:moveTo>
                        <a:pt x="0" y="223173"/>
                      </a:moveTo>
                      <a:cubicBezTo>
                        <a:pt x="76200" y="164962"/>
                        <a:pt x="130040" y="0"/>
                        <a:pt x="195060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6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</p:grpSp>
        </p:grpSp>
        <p:grpSp>
          <p:nvGrpSpPr>
            <p:cNvPr id="8" name="组合 73">
              <a:extLst>
                <a:ext uri="{FF2B5EF4-FFF2-40B4-BE49-F238E27FC236}">
                  <a16:creationId xmlns:a16="http://schemas.microsoft.com/office/drawing/2014/main" id="{4D86DB2B-79E7-4B4D-904D-BC6F520C2B18}"/>
                </a:ext>
              </a:extLst>
            </p:cNvPr>
            <p:cNvGrpSpPr/>
            <p:nvPr/>
          </p:nvGrpSpPr>
          <p:grpSpPr>
            <a:xfrm rot="2427509">
              <a:off x="3967980" y="667420"/>
              <a:ext cx="495774" cy="486658"/>
              <a:chOff x="10646778" y="4753862"/>
              <a:chExt cx="751521" cy="737702"/>
            </a:xfrm>
          </p:grpSpPr>
          <p:sp>
            <p:nvSpPr>
              <p:cNvPr id="9" name="五角星 2">
                <a:extLst>
                  <a:ext uri="{FF2B5EF4-FFF2-40B4-BE49-F238E27FC236}">
                    <a16:creationId xmlns:a16="http://schemas.microsoft.com/office/drawing/2014/main" id="{0E0F4BDF-790F-4A47-AE45-6EEBBB8489B1}"/>
                  </a:ext>
                </a:extLst>
              </p:cNvPr>
              <p:cNvSpPr/>
              <p:nvPr/>
            </p:nvSpPr>
            <p:spPr>
              <a:xfrm rot="20227648" flipH="1">
                <a:off x="10648573" y="4753862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>
                <a:noFill/>
              </a:ln>
              <a:effectLst>
                <a:outerShdw blurRad="76200" dist="50800" dir="5400000" algn="t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rgbClr val="AACBE6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endParaRPr>
              </a:p>
            </p:txBody>
          </p:sp>
          <p:grpSp>
            <p:nvGrpSpPr>
              <p:cNvPr id="12" name="组合 75">
                <a:extLst>
                  <a:ext uri="{FF2B5EF4-FFF2-40B4-BE49-F238E27FC236}">
                    <a16:creationId xmlns:a16="http://schemas.microsoft.com/office/drawing/2014/main" id="{81221ABE-2F90-44BC-B0C5-F7F40BB1981C}"/>
                  </a:ext>
                </a:extLst>
              </p:cNvPr>
              <p:cNvGrpSpPr/>
              <p:nvPr/>
            </p:nvGrpSpPr>
            <p:grpSpPr>
              <a:xfrm>
                <a:off x="10646778" y="4762829"/>
                <a:ext cx="749726" cy="728735"/>
                <a:chOff x="11012539" y="4493889"/>
                <a:chExt cx="749726" cy="728735"/>
              </a:xfrm>
            </p:grpSpPr>
            <p:sp>
              <p:nvSpPr>
                <p:cNvPr id="13" name="五角星 2">
                  <a:extLst>
                    <a:ext uri="{FF2B5EF4-FFF2-40B4-BE49-F238E27FC236}">
                      <a16:creationId xmlns:a16="http://schemas.microsoft.com/office/drawing/2014/main" id="{9CB9D3EE-75EC-4831-ADFB-DE8AA6FEB09A}"/>
                    </a:ext>
                  </a:extLst>
                </p:cNvPr>
                <p:cNvSpPr/>
                <p:nvPr/>
              </p:nvSpPr>
              <p:spPr>
                <a:xfrm rot="20227648" flipH="1">
                  <a:off x="11012539" y="4493889"/>
                  <a:ext cx="749726" cy="728735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</a:cxnLst>
                  <a:rect l="l" t="t" r="r" b="b"/>
                  <a:pathLst>
                    <a:path w="918524" h="923906">
                      <a:moveTo>
                        <a:pt x="2063" y="349269"/>
                      </a:moveTo>
                      <a:cubicBezTo>
                        <a:pt x="22155" y="284249"/>
                        <a:pt x="188002" y="281384"/>
                        <a:pt x="264202" y="223173"/>
                      </a:cubicBezTo>
                      <a:cubicBezTo>
                        <a:pt x="340402" y="164962"/>
                        <a:pt x="394242" y="0"/>
                        <a:pt x="459262" y="0"/>
                      </a:cubicBezTo>
                      <a:cubicBezTo>
                        <a:pt x="524282" y="0"/>
                        <a:pt x="578122" y="164962"/>
                        <a:pt x="654322" y="223173"/>
                      </a:cubicBezTo>
                      <a:cubicBezTo>
                        <a:pt x="730522" y="281384"/>
                        <a:pt x="896369" y="284249"/>
                        <a:pt x="916461" y="349269"/>
                      </a:cubicBezTo>
                      <a:cubicBezTo>
                        <a:pt x="936553" y="414289"/>
                        <a:pt x="803982" y="519105"/>
                        <a:pt x="774876" y="613293"/>
                      </a:cubicBezTo>
                      <a:cubicBezTo>
                        <a:pt x="745770" y="707481"/>
                        <a:pt x="794429" y="874213"/>
                        <a:pt x="741827" y="914398"/>
                      </a:cubicBezTo>
                      <a:cubicBezTo>
                        <a:pt x="689225" y="954583"/>
                        <a:pt x="553450" y="854400"/>
                        <a:pt x="459262" y="854400"/>
                      </a:cubicBezTo>
                      <a:cubicBezTo>
                        <a:pt x="365074" y="874399"/>
                        <a:pt x="257367" y="928196"/>
                        <a:pt x="176697" y="914398"/>
                      </a:cubicBezTo>
                      <a:cubicBezTo>
                        <a:pt x="96027" y="900600"/>
                        <a:pt x="172754" y="707481"/>
                        <a:pt x="143648" y="613293"/>
                      </a:cubicBezTo>
                      <a:cubicBezTo>
                        <a:pt x="114542" y="519105"/>
                        <a:pt x="-18029" y="414289"/>
                        <a:pt x="2063" y="349269"/>
                      </a:cubicBezTo>
                      <a:close/>
                    </a:path>
                  </a:pathLst>
                </a:custGeom>
                <a:solidFill>
                  <a:srgbClr val="8AFA4C"/>
                </a:solidFill>
                <a:ln w="15875">
                  <a:solidFill>
                    <a:schemeClr val="bg1"/>
                  </a:solidFill>
                </a:ln>
                <a:effectLst>
                  <a:innerShdw blurRad="292100">
                    <a:srgbClr val="76CE0C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14" name="五角星 2">
                  <a:extLst>
                    <a:ext uri="{FF2B5EF4-FFF2-40B4-BE49-F238E27FC236}">
                      <a16:creationId xmlns:a16="http://schemas.microsoft.com/office/drawing/2014/main" id="{1FBC2129-A203-471A-96C3-52ED3E6091EB}"/>
                    </a:ext>
                  </a:extLst>
                </p:cNvPr>
                <p:cNvSpPr/>
                <p:nvPr/>
              </p:nvSpPr>
              <p:spPr>
                <a:xfrm rot="20424262">
                  <a:off x="11046365" y="4655056"/>
                  <a:ext cx="290576" cy="221980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457199" h="349269">
                      <a:moveTo>
                        <a:pt x="0" y="349269"/>
                      </a:moveTo>
                      <a:cubicBezTo>
                        <a:pt x="20092" y="284249"/>
                        <a:pt x="185939" y="281384"/>
                        <a:pt x="262139" y="223173"/>
                      </a:cubicBezTo>
                      <a:cubicBezTo>
                        <a:pt x="338339" y="164962"/>
                        <a:pt x="392179" y="0"/>
                        <a:pt x="457199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8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15" name="五角星 2">
                  <a:extLst>
                    <a:ext uri="{FF2B5EF4-FFF2-40B4-BE49-F238E27FC236}">
                      <a16:creationId xmlns:a16="http://schemas.microsoft.com/office/drawing/2014/main" id="{86C0AB23-C38B-4CAC-8231-D03C22D3A4E2}"/>
                    </a:ext>
                  </a:extLst>
                </p:cNvPr>
                <p:cNvSpPr/>
                <p:nvPr/>
              </p:nvSpPr>
              <p:spPr>
                <a:xfrm rot="6997346">
                  <a:off x="11587935" y="4901938"/>
                  <a:ext cx="128719" cy="147271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  <a:gd name="connsiteX0-281" fmla="*/ 0 w 195060"/>
                    <a:gd name="connsiteY0-282" fmla="*/ 223173 h 223173"/>
                    <a:gd name="connsiteX1-283" fmla="*/ 195060 w 195060"/>
                    <a:gd name="connsiteY1-284" fmla="*/ 0 h 223173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</a:cxnLst>
                  <a:rect l="l" t="t" r="r" b="b"/>
                  <a:pathLst>
                    <a:path w="195060" h="223173">
                      <a:moveTo>
                        <a:pt x="0" y="223173"/>
                      </a:moveTo>
                      <a:cubicBezTo>
                        <a:pt x="76200" y="164962"/>
                        <a:pt x="130040" y="0"/>
                        <a:pt x="195060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6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</p:grp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864383F-37B2-4174-9524-9F9C7E488EBA}"/>
              </a:ext>
            </a:extLst>
          </p:cNvPr>
          <p:cNvSpPr txBox="1"/>
          <p:nvPr/>
        </p:nvSpPr>
        <p:spPr>
          <a:xfrm>
            <a:off x="3029373" y="2526725"/>
            <a:ext cx="694664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8000" b="1" cap="all">
                <a:ln w="38100">
                  <a:noFill/>
                </a:ln>
                <a:gradFill>
                  <a:gsLst>
                    <a:gs pos="0">
                      <a:srgbClr val="AACBE6">
                        <a:lumMod val="5000"/>
                        <a:lumOff val="95000"/>
                      </a:srgb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Tiếng việt 4</a:t>
            </a:r>
          </a:p>
        </p:txBody>
      </p:sp>
    </p:spTree>
    <p:extLst>
      <p:ext uri="{BB962C8B-B14F-4D97-AF65-F5344CB8AC3E}">
        <p14:creationId xmlns:p14="http://schemas.microsoft.com/office/powerpoint/2010/main" val="28860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0" y="4438342"/>
            <a:ext cx="4848225" cy="2410483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0" i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cảm giác thong thả, bình yên.</a:t>
            </a:r>
            <a:endParaRPr lang="vi-VN" sz="32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 Thanh có cảm giác như thế nào khi trở về ngôi nhà của bà.</a:t>
            </a:r>
            <a:endParaRPr lang="vi-VN" sz="4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0" i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cảm giác được bà che chở.</a:t>
            </a:r>
            <a:endParaRPr lang="vi-VN" sz="32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7354957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0" i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cảm giác thong thả, bình yên, được bà che chở.</a:t>
            </a:r>
            <a:endParaRPr lang="vi-VN" sz="32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Pentagon 10">
            <a:hlinkClick r:id="rId7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  <p:pic>
        <p:nvPicPr>
          <p:cNvPr id="10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143" y="2485559"/>
            <a:ext cx="1407452" cy="930185"/>
          </a:xfrm>
          <a:prstGeom prst="rect">
            <a:avLst/>
          </a:prstGeom>
        </p:spPr>
      </p:pic>
      <p:pic>
        <p:nvPicPr>
          <p:cNvPr id="13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846" y="2962233"/>
            <a:ext cx="1407452" cy="93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0" y="4438342"/>
            <a:ext cx="4848225" cy="2410483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0" i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 Thanh luôn yêu mến, tin cậy bà.</a:t>
            </a:r>
            <a:endParaRPr lang="vi-VN" sz="32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 Vì sao Thanh cảm thấy chính bà đang che chở cho mình ?</a:t>
            </a:r>
            <a:endParaRPr lang="vi-VN" sz="4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8206693" cy="965174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0" i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 Thanh là khách của bà, được bà chăm sóc, yêu thương.</a:t>
            </a:r>
            <a:endParaRPr lang="vi-VN" sz="32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1"/>
            <a:ext cx="8885961" cy="1162157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0" i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Vì Thanh sống với bà từ nhỏ, luôn yêu mến, tin cậy bà và được bà săn sóc, yêu thương.</a:t>
            </a:r>
            <a:endParaRPr lang="vi-VN" sz="32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Pentagon 10">
            <a:hlinkClick r:id="rId7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15608"/>
            <a:ext cx="2400300" cy="918222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  <p:pic>
        <p:nvPicPr>
          <p:cNvPr id="10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773" y="-160294"/>
            <a:ext cx="1407452" cy="93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3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stockphoto-1149241560-640_adpp_is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Nhac-nen-vui-ve-nghich-ngom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55531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8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7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63636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1" cy="68719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000" r="97250">
                        <a14:foregroundMark x1="52750" y1="70583" x2="66417" y2="64750"/>
                        <a14:foregroundMark x1="85583" y1="54750" x2="85583" y2="6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86407" y="1822004"/>
            <a:ext cx="3426934" cy="3426934"/>
          </a:xfrm>
          <a:prstGeom prst="rect">
            <a:avLst/>
          </a:prstGeom>
        </p:spPr>
      </p:pic>
      <p:pic>
        <p:nvPicPr>
          <p:cNvPr id="5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00186" y="6263780"/>
            <a:ext cx="487363" cy="4873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4388" y="3148237"/>
            <a:ext cx="4101764" cy="4101764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9436">
            <a:off x="7924274" y="5078866"/>
            <a:ext cx="809121" cy="1248358"/>
          </a:xfrm>
          <a:prstGeom prst="rect">
            <a:avLst/>
          </a:prstGeom>
        </p:spPr>
      </p:pic>
      <p:pic>
        <p:nvPicPr>
          <p:cNvPr id="10" name="Picture 9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17458" flipH="1">
            <a:off x="6633085" y="4812118"/>
            <a:ext cx="682542" cy="1370448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2500" b="925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3306">
            <a:off x="8563848" y="5525469"/>
            <a:ext cx="1170995" cy="1170995"/>
          </a:xfrm>
          <a:prstGeom prst="rect">
            <a:avLst/>
          </a:prstGeom>
        </p:spPr>
      </p:pic>
      <p:pic>
        <p:nvPicPr>
          <p:cNvPr id="12" name="Picture 11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6985" l="9843" r="89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863" y="5879142"/>
            <a:ext cx="1349972" cy="1057655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5270742" y="315485"/>
            <a:ext cx="5866950" cy="3316919"/>
          </a:xfrm>
          <a:prstGeom prst="wedgeEllipseCallout">
            <a:avLst/>
          </a:prstGeom>
          <a:solidFill>
            <a:srgbClr val="71A3A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>
                <a:solidFill>
                  <a:srgbClr val="FFFF00"/>
                </a:solidFill>
                <a:latin typeface="UTM Sharnay" panose="02040603050506020204" pitchFamily="18" charset="0"/>
              </a:rPr>
              <a:t>Giúp cháu nhặt đồ với ạ !</a:t>
            </a:r>
            <a:endParaRPr lang="en-US" sz="4400" dirty="0">
              <a:solidFill>
                <a:srgbClr val="FFFF00"/>
              </a:solidFill>
              <a:latin typeface="UTM Sharnay" panose="02040603050506020204" pitchFamily="18" charset="0"/>
            </a:endParaRPr>
          </a:p>
        </p:txBody>
      </p:sp>
      <p:sp>
        <p:nvSpPr>
          <p:cNvPr id="13" name="Right Arrow 12">
            <a:hlinkClick r:id="rId19" action="ppaction://hlinksldjump"/>
          </p:cNvPr>
          <p:cNvSpPr/>
          <p:nvPr/>
        </p:nvSpPr>
        <p:spPr>
          <a:xfrm>
            <a:off x="10578004" y="5990418"/>
            <a:ext cx="1613996" cy="941059"/>
          </a:xfrm>
          <a:prstGeom prst="rightArrow">
            <a:avLst/>
          </a:prstGeom>
          <a:solidFill>
            <a:srgbClr val="71A3A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Tiếp tục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86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225 0.13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68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8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4" y="2497522"/>
            <a:ext cx="5111186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 hậu, hiền lành</a:t>
            </a:r>
            <a:endParaRPr lang="vi-VN" sz="32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trong truyện </a:t>
            </a:r>
            <a:r>
              <a:rPr lang="en-US" sz="4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thăm bà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những từ cùng nghĩa với từ</a:t>
            </a:r>
            <a:r>
              <a:rPr lang="en-US" sz="40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4916835"/>
            <a:ext cx="5111188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 từ, âu yếm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3688547"/>
            <a:ext cx="5111188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 từ, hiền lành</a:t>
            </a:r>
            <a:endParaRPr lang="vi-VN" sz="32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Pentagon 10">
            <a:hlinkClick r:id="rId8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62168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250077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13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549332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động từ, hai tính từ.</a:t>
            </a:r>
            <a:endParaRPr lang="vi-VN" sz="32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Câu </a:t>
            </a:r>
            <a:r>
              <a:rPr lang="vi-VN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 nào trở về với bà, Thanh cũng thấy bình yên và thong thả như thế</a:t>
            </a:r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có mấy động từ, mấy tính từ?</a:t>
            </a:r>
            <a:endParaRPr lang="vi-VN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4916835"/>
            <a:ext cx="5493324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động từ, một tính từ. 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3688547"/>
            <a:ext cx="549332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động từ, hai tính từ. </a:t>
            </a:r>
            <a:endParaRPr lang="vi-VN" sz="32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Pentagon 10">
            <a:hlinkClick r:id="rId8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948040" y="6100997"/>
            <a:ext cx="2238199" cy="75365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36302" y="3845912"/>
            <a:ext cx="2407767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các từ: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00879" y="3540927"/>
            <a:ext cx="39630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-Động từ: </a:t>
            </a:r>
            <a:r>
              <a:rPr lang="en-US" sz="32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về, thấy</a:t>
            </a:r>
          </a:p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-Tính từ: </a:t>
            </a:r>
            <a:r>
              <a:rPr lang="en-US" sz="32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 yên, thong thả</a:t>
            </a:r>
          </a:p>
        </p:txBody>
      </p:sp>
    </p:spTree>
    <p:extLst>
      <p:ext uri="{BB962C8B-B14F-4D97-AF65-F5344CB8AC3E}">
        <p14:creationId xmlns:p14="http://schemas.microsoft.com/office/powerpoint/2010/main" val="409789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2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82532"/>
            <a:ext cx="629630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để hỏi</a:t>
            </a:r>
            <a:endParaRPr lang="vi-VN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Câu </a:t>
            </a:r>
            <a:r>
              <a:rPr lang="en-US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háu đã về đấy ư?</a:t>
            </a:r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được dùng làm gì ?</a:t>
            </a:r>
            <a:endParaRPr lang="vi-VN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629630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để yêu cầu, đề nghị</a:t>
            </a:r>
            <a:r>
              <a:rPr lang="vi-VN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629630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thay lời chào</a:t>
            </a:r>
            <a:endParaRPr lang="vi-VN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Pentagon 10">
            <a:hlinkClick r:id="rId7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806151" y="5959366"/>
            <a:ext cx="2385846" cy="898634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423737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82532"/>
            <a:ext cx="629630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Trong câu </a:t>
            </a:r>
            <a:r>
              <a:rPr lang="vi-VN" sz="4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yên lặng làm Thanh mãi mới cất được tiếng gọi khẽ</a:t>
            </a:r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bộ phận nào là chủ ngữ ?</a:t>
            </a:r>
            <a:endParaRPr lang="vi-VN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629630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yên lặng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6296303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yên lặng làm Thanh</a:t>
            </a:r>
            <a:endParaRPr lang="vi-VN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Pentagon 10">
            <a:hlinkClick r:id="rId7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774620" y="5959366"/>
            <a:ext cx="2282682" cy="89528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203651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stockphoto-1149241306-640_adpp_i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93683" y="346842"/>
            <a:ext cx="3915103" cy="2601310"/>
          </a:xfrm>
          <a:prstGeom prst="wedgeRoundRectCallout">
            <a:avLst>
              <a:gd name="adj1" fmla="val 47623"/>
              <a:gd name="adj2" fmla="val 74621"/>
              <a:gd name="adj3" fmla="val 16667"/>
            </a:avLst>
          </a:prstGeom>
          <a:solidFill>
            <a:schemeClr val="bg2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3682" y="639828"/>
            <a:ext cx="39151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7030A0"/>
                </a:solidFill>
                <a:latin typeface="UTM Seagull" panose="02040603050506020204" pitchFamily="18" charset="0"/>
              </a:rPr>
              <a:t>Mình đã tới nơi an toàn rồi. Cám ơn các bạn nhỏ nhé !</a:t>
            </a:r>
          </a:p>
        </p:txBody>
      </p:sp>
      <p:pic>
        <p:nvPicPr>
          <p:cNvPr id="7" name="Nhac-nen-vui-ve-nghich-ngom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55531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6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7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63636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1030767-7065-4315-B5DF-D55CE56BB35F}"/>
              </a:ext>
            </a:extLst>
          </p:cNvPr>
          <p:cNvGrpSpPr/>
          <p:nvPr/>
        </p:nvGrpSpPr>
        <p:grpSpPr>
          <a:xfrm>
            <a:off x="4423452" y="928468"/>
            <a:ext cx="6781578" cy="4555354"/>
            <a:chOff x="1860056" y="218369"/>
            <a:chExt cx="8193455" cy="4844909"/>
          </a:xfrm>
        </p:grpSpPr>
        <p:pic>
          <p:nvPicPr>
            <p:cNvPr id="3" name="图片 96">
              <a:extLst>
                <a:ext uri="{FF2B5EF4-FFF2-40B4-BE49-F238E27FC236}">
                  <a16:creationId xmlns:a16="http://schemas.microsoft.com/office/drawing/2014/main" id="{5B2D5872-215A-4563-9798-7BF47326BD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09" r="63387" b="43217"/>
            <a:stretch>
              <a:fillRect/>
            </a:stretch>
          </p:blipFill>
          <p:spPr>
            <a:xfrm>
              <a:off x="1860056" y="218369"/>
              <a:ext cx="8193455" cy="4844909"/>
            </a:xfrm>
            <a:prstGeom prst="rect">
              <a:avLst/>
            </a:prstGeom>
          </p:spPr>
        </p:pic>
        <p:grpSp>
          <p:nvGrpSpPr>
            <p:cNvPr id="4" name="组合 67">
              <a:extLst>
                <a:ext uri="{FF2B5EF4-FFF2-40B4-BE49-F238E27FC236}">
                  <a16:creationId xmlns:a16="http://schemas.microsoft.com/office/drawing/2014/main" id="{1C8F6427-7F04-4792-BC1F-1E7F920CCEBA}"/>
                </a:ext>
              </a:extLst>
            </p:cNvPr>
            <p:cNvGrpSpPr/>
            <p:nvPr/>
          </p:nvGrpSpPr>
          <p:grpSpPr>
            <a:xfrm rot="2224307">
              <a:off x="6139339" y="955660"/>
              <a:ext cx="479816" cy="470993"/>
              <a:chOff x="10646778" y="4753862"/>
              <a:chExt cx="751521" cy="737702"/>
            </a:xfrm>
          </p:grpSpPr>
          <p:sp>
            <p:nvSpPr>
              <p:cNvPr id="11" name="五角星 2">
                <a:extLst>
                  <a:ext uri="{FF2B5EF4-FFF2-40B4-BE49-F238E27FC236}">
                    <a16:creationId xmlns:a16="http://schemas.microsoft.com/office/drawing/2014/main" id="{5DF0DA58-34A4-4152-9363-DFC06055D978}"/>
                  </a:ext>
                </a:extLst>
              </p:cNvPr>
              <p:cNvSpPr/>
              <p:nvPr/>
            </p:nvSpPr>
            <p:spPr>
              <a:xfrm rot="20227648" flipH="1">
                <a:off x="10648573" y="4753862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>
                <a:noFill/>
              </a:ln>
              <a:effectLst>
                <a:outerShdw blurRad="76200" dist="50800" dir="5400000" algn="t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rgbClr val="AACBE6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endParaRPr>
              </a:p>
            </p:txBody>
          </p:sp>
          <p:grpSp>
            <p:nvGrpSpPr>
              <p:cNvPr id="12" name="组合 69">
                <a:extLst>
                  <a:ext uri="{FF2B5EF4-FFF2-40B4-BE49-F238E27FC236}">
                    <a16:creationId xmlns:a16="http://schemas.microsoft.com/office/drawing/2014/main" id="{CE165EB7-646D-4B4A-A3FA-A718FE411B4D}"/>
                  </a:ext>
                </a:extLst>
              </p:cNvPr>
              <p:cNvGrpSpPr/>
              <p:nvPr/>
            </p:nvGrpSpPr>
            <p:grpSpPr>
              <a:xfrm>
                <a:off x="10646778" y="4762829"/>
                <a:ext cx="749726" cy="728735"/>
                <a:chOff x="11012539" y="4493889"/>
                <a:chExt cx="749726" cy="728735"/>
              </a:xfrm>
            </p:grpSpPr>
            <p:sp>
              <p:nvSpPr>
                <p:cNvPr id="13" name="五角星 2">
                  <a:extLst>
                    <a:ext uri="{FF2B5EF4-FFF2-40B4-BE49-F238E27FC236}">
                      <a16:creationId xmlns:a16="http://schemas.microsoft.com/office/drawing/2014/main" id="{EC18D5A6-3C02-4145-B620-4EB774E303A4}"/>
                    </a:ext>
                  </a:extLst>
                </p:cNvPr>
                <p:cNvSpPr/>
                <p:nvPr/>
              </p:nvSpPr>
              <p:spPr>
                <a:xfrm rot="20227648" flipH="1">
                  <a:off x="11012539" y="4493889"/>
                  <a:ext cx="749726" cy="728735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</a:cxnLst>
                  <a:rect l="l" t="t" r="r" b="b"/>
                  <a:pathLst>
                    <a:path w="918524" h="923906">
                      <a:moveTo>
                        <a:pt x="2063" y="349269"/>
                      </a:moveTo>
                      <a:cubicBezTo>
                        <a:pt x="22155" y="284249"/>
                        <a:pt x="188002" y="281384"/>
                        <a:pt x="264202" y="223173"/>
                      </a:cubicBezTo>
                      <a:cubicBezTo>
                        <a:pt x="340402" y="164962"/>
                        <a:pt x="394242" y="0"/>
                        <a:pt x="459262" y="0"/>
                      </a:cubicBezTo>
                      <a:cubicBezTo>
                        <a:pt x="524282" y="0"/>
                        <a:pt x="578122" y="164962"/>
                        <a:pt x="654322" y="223173"/>
                      </a:cubicBezTo>
                      <a:cubicBezTo>
                        <a:pt x="730522" y="281384"/>
                        <a:pt x="896369" y="284249"/>
                        <a:pt x="916461" y="349269"/>
                      </a:cubicBezTo>
                      <a:cubicBezTo>
                        <a:pt x="936553" y="414289"/>
                        <a:pt x="803982" y="519105"/>
                        <a:pt x="774876" y="613293"/>
                      </a:cubicBezTo>
                      <a:cubicBezTo>
                        <a:pt x="745770" y="707481"/>
                        <a:pt x="794429" y="874213"/>
                        <a:pt x="741827" y="914398"/>
                      </a:cubicBezTo>
                      <a:cubicBezTo>
                        <a:pt x="689225" y="954583"/>
                        <a:pt x="553450" y="854400"/>
                        <a:pt x="459262" y="854400"/>
                      </a:cubicBezTo>
                      <a:cubicBezTo>
                        <a:pt x="365074" y="874399"/>
                        <a:pt x="257367" y="928196"/>
                        <a:pt x="176697" y="914398"/>
                      </a:cubicBezTo>
                      <a:cubicBezTo>
                        <a:pt x="96027" y="900600"/>
                        <a:pt x="172754" y="707481"/>
                        <a:pt x="143648" y="613293"/>
                      </a:cubicBezTo>
                      <a:cubicBezTo>
                        <a:pt x="114542" y="519105"/>
                        <a:pt x="-18029" y="414289"/>
                        <a:pt x="2063" y="349269"/>
                      </a:cubicBezTo>
                      <a:close/>
                    </a:path>
                  </a:pathLst>
                </a:custGeom>
                <a:solidFill>
                  <a:srgbClr val="FFFF00"/>
                </a:solidFill>
                <a:ln w="15875">
                  <a:solidFill>
                    <a:srgbClr val="FFFF00"/>
                  </a:solidFill>
                </a:ln>
                <a:effectLst>
                  <a:innerShdw blurRad="292100">
                    <a:srgbClr val="FFC000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14" name="五角星 2">
                  <a:extLst>
                    <a:ext uri="{FF2B5EF4-FFF2-40B4-BE49-F238E27FC236}">
                      <a16:creationId xmlns:a16="http://schemas.microsoft.com/office/drawing/2014/main" id="{B900EC14-D990-440C-AC9F-9946A140913F}"/>
                    </a:ext>
                  </a:extLst>
                </p:cNvPr>
                <p:cNvSpPr/>
                <p:nvPr/>
              </p:nvSpPr>
              <p:spPr>
                <a:xfrm rot="20424262">
                  <a:off x="11046365" y="4655056"/>
                  <a:ext cx="290576" cy="221980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457199" h="349269">
                      <a:moveTo>
                        <a:pt x="0" y="349269"/>
                      </a:moveTo>
                      <a:cubicBezTo>
                        <a:pt x="20092" y="284249"/>
                        <a:pt x="185939" y="281384"/>
                        <a:pt x="262139" y="223173"/>
                      </a:cubicBezTo>
                      <a:cubicBezTo>
                        <a:pt x="338339" y="164962"/>
                        <a:pt x="392179" y="0"/>
                        <a:pt x="457199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8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15" name="五角星 2">
                  <a:extLst>
                    <a:ext uri="{FF2B5EF4-FFF2-40B4-BE49-F238E27FC236}">
                      <a16:creationId xmlns:a16="http://schemas.microsoft.com/office/drawing/2014/main" id="{232B01A5-E026-4631-8F04-F16E7C0E6A59}"/>
                    </a:ext>
                  </a:extLst>
                </p:cNvPr>
                <p:cNvSpPr/>
                <p:nvPr/>
              </p:nvSpPr>
              <p:spPr>
                <a:xfrm rot="6997346">
                  <a:off x="11587935" y="4901938"/>
                  <a:ext cx="128719" cy="147271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  <a:gd name="connsiteX0-281" fmla="*/ 0 w 195060"/>
                    <a:gd name="connsiteY0-282" fmla="*/ 223173 h 223173"/>
                    <a:gd name="connsiteX1-283" fmla="*/ 195060 w 195060"/>
                    <a:gd name="connsiteY1-284" fmla="*/ 0 h 223173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</a:cxnLst>
                  <a:rect l="l" t="t" r="r" b="b"/>
                  <a:pathLst>
                    <a:path w="195060" h="223173">
                      <a:moveTo>
                        <a:pt x="0" y="223173"/>
                      </a:moveTo>
                      <a:cubicBezTo>
                        <a:pt x="76200" y="164962"/>
                        <a:pt x="130040" y="0"/>
                        <a:pt x="195060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6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</p:grpSp>
        </p:grpSp>
        <p:grpSp>
          <p:nvGrpSpPr>
            <p:cNvPr id="5" name="组合 73">
              <a:extLst>
                <a:ext uri="{FF2B5EF4-FFF2-40B4-BE49-F238E27FC236}">
                  <a16:creationId xmlns:a16="http://schemas.microsoft.com/office/drawing/2014/main" id="{4D86DB2B-79E7-4B4D-904D-BC6F520C2B18}"/>
                </a:ext>
              </a:extLst>
            </p:cNvPr>
            <p:cNvGrpSpPr/>
            <p:nvPr/>
          </p:nvGrpSpPr>
          <p:grpSpPr>
            <a:xfrm rot="2427509">
              <a:off x="3967980" y="667420"/>
              <a:ext cx="495774" cy="486658"/>
              <a:chOff x="10646778" y="4753862"/>
              <a:chExt cx="751521" cy="737702"/>
            </a:xfrm>
          </p:grpSpPr>
          <p:sp>
            <p:nvSpPr>
              <p:cNvPr id="6" name="五角星 2">
                <a:extLst>
                  <a:ext uri="{FF2B5EF4-FFF2-40B4-BE49-F238E27FC236}">
                    <a16:creationId xmlns:a16="http://schemas.microsoft.com/office/drawing/2014/main" id="{0E0F4BDF-790F-4A47-AE45-6EEBBB8489B1}"/>
                  </a:ext>
                </a:extLst>
              </p:cNvPr>
              <p:cNvSpPr/>
              <p:nvPr/>
            </p:nvSpPr>
            <p:spPr>
              <a:xfrm rot="20227648" flipH="1">
                <a:off x="10648573" y="4753862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-1" fmla="*/ 0 w 914398"/>
                  <a:gd name="connsiteY0-2" fmla="*/ 349269 h 923906"/>
                  <a:gd name="connsiteX1-3" fmla="*/ 262139 w 914398"/>
                  <a:gd name="connsiteY1-4" fmla="*/ 223173 h 923906"/>
                  <a:gd name="connsiteX2-5" fmla="*/ 457199 w 914398"/>
                  <a:gd name="connsiteY2-6" fmla="*/ 0 h 923906"/>
                  <a:gd name="connsiteX3-7" fmla="*/ 652259 w 914398"/>
                  <a:gd name="connsiteY3-8" fmla="*/ 223173 h 923906"/>
                  <a:gd name="connsiteX4-9" fmla="*/ 914398 w 914398"/>
                  <a:gd name="connsiteY4-10" fmla="*/ 349269 h 923906"/>
                  <a:gd name="connsiteX5-11" fmla="*/ 772813 w 914398"/>
                  <a:gd name="connsiteY5-12" fmla="*/ 613293 h 923906"/>
                  <a:gd name="connsiteX6-13" fmla="*/ 739764 w 914398"/>
                  <a:gd name="connsiteY6-14" fmla="*/ 914398 h 923906"/>
                  <a:gd name="connsiteX7-15" fmla="*/ 457199 w 914398"/>
                  <a:gd name="connsiteY7-16" fmla="*/ 854400 h 923906"/>
                  <a:gd name="connsiteX8-17" fmla="*/ 174634 w 914398"/>
                  <a:gd name="connsiteY8-18" fmla="*/ 914398 h 923906"/>
                  <a:gd name="connsiteX9-19" fmla="*/ 141585 w 914398"/>
                  <a:gd name="connsiteY9-20" fmla="*/ 613293 h 923906"/>
                  <a:gd name="connsiteX10-21" fmla="*/ 0 w 914398"/>
                  <a:gd name="connsiteY10-22" fmla="*/ 349269 h 923906"/>
                  <a:gd name="connsiteX0-23" fmla="*/ 0 w 916461"/>
                  <a:gd name="connsiteY0-24" fmla="*/ 349269 h 923906"/>
                  <a:gd name="connsiteX1-25" fmla="*/ 262139 w 916461"/>
                  <a:gd name="connsiteY1-26" fmla="*/ 223173 h 923906"/>
                  <a:gd name="connsiteX2-27" fmla="*/ 457199 w 916461"/>
                  <a:gd name="connsiteY2-28" fmla="*/ 0 h 923906"/>
                  <a:gd name="connsiteX3-29" fmla="*/ 652259 w 916461"/>
                  <a:gd name="connsiteY3-30" fmla="*/ 223173 h 923906"/>
                  <a:gd name="connsiteX4-31" fmla="*/ 914398 w 916461"/>
                  <a:gd name="connsiteY4-32" fmla="*/ 349269 h 923906"/>
                  <a:gd name="connsiteX5-33" fmla="*/ 772813 w 916461"/>
                  <a:gd name="connsiteY5-34" fmla="*/ 613293 h 923906"/>
                  <a:gd name="connsiteX6-35" fmla="*/ 739764 w 916461"/>
                  <a:gd name="connsiteY6-36" fmla="*/ 914398 h 923906"/>
                  <a:gd name="connsiteX7-37" fmla="*/ 457199 w 916461"/>
                  <a:gd name="connsiteY7-38" fmla="*/ 854400 h 923906"/>
                  <a:gd name="connsiteX8-39" fmla="*/ 174634 w 916461"/>
                  <a:gd name="connsiteY8-40" fmla="*/ 914398 h 923906"/>
                  <a:gd name="connsiteX9-41" fmla="*/ 141585 w 916461"/>
                  <a:gd name="connsiteY9-42" fmla="*/ 613293 h 923906"/>
                  <a:gd name="connsiteX10-43" fmla="*/ 0 w 916461"/>
                  <a:gd name="connsiteY10-44" fmla="*/ 349269 h 923906"/>
                  <a:gd name="connsiteX0-45" fmla="*/ 0 w 916461"/>
                  <a:gd name="connsiteY0-46" fmla="*/ 349269 h 923906"/>
                  <a:gd name="connsiteX1-47" fmla="*/ 262139 w 916461"/>
                  <a:gd name="connsiteY1-48" fmla="*/ 223173 h 923906"/>
                  <a:gd name="connsiteX2-49" fmla="*/ 457199 w 916461"/>
                  <a:gd name="connsiteY2-50" fmla="*/ 0 h 923906"/>
                  <a:gd name="connsiteX3-51" fmla="*/ 652259 w 916461"/>
                  <a:gd name="connsiteY3-52" fmla="*/ 223173 h 923906"/>
                  <a:gd name="connsiteX4-53" fmla="*/ 914398 w 916461"/>
                  <a:gd name="connsiteY4-54" fmla="*/ 349269 h 923906"/>
                  <a:gd name="connsiteX5-55" fmla="*/ 772813 w 916461"/>
                  <a:gd name="connsiteY5-56" fmla="*/ 613293 h 923906"/>
                  <a:gd name="connsiteX6-57" fmla="*/ 739764 w 916461"/>
                  <a:gd name="connsiteY6-58" fmla="*/ 914398 h 923906"/>
                  <a:gd name="connsiteX7-59" fmla="*/ 457199 w 916461"/>
                  <a:gd name="connsiteY7-60" fmla="*/ 854400 h 923906"/>
                  <a:gd name="connsiteX8-61" fmla="*/ 174634 w 916461"/>
                  <a:gd name="connsiteY8-62" fmla="*/ 914398 h 923906"/>
                  <a:gd name="connsiteX9-63" fmla="*/ 141585 w 916461"/>
                  <a:gd name="connsiteY9-64" fmla="*/ 613293 h 923906"/>
                  <a:gd name="connsiteX10-65" fmla="*/ 0 w 916461"/>
                  <a:gd name="connsiteY10-66" fmla="*/ 349269 h 923906"/>
                  <a:gd name="connsiteX0-67" fmla="*/ 2063 w 918524"/>
                  <a:gd name="connsiteY0-68" fmla="*/ 349269 h 923906"/>
                  <a:gd name="connsiteX1-69" fmla="*/ 264202 w 918524"/>
                  <a:gd name="connsiteY1-70" fmla="*/ 223173 h 923906"/>
                  <a:gd name="connsiteX2-71" fmla="*/ 459262 w 918524"/>
                  <a:gd name="connsiteY2-72" fmla="*/ 0 h 923906"/>
                  <a:gd name="connsiteX3-73" fmla="*/ 654322 w 918524"/>
                  <a:gd name="connsiteY3-74" fmla="*/ 223173 h 923906"/>
                  <a:gd name="connsiteX4-75" fmla="*/ 916461 w 918524"/>
                  <a:gd name="connsiteY4-76" fmla="*/ 349269 h 923906"/>
                  <a:gd name="connsiteX5-77" fmla="*/ 774876 w 918524"/>
                  <a:gd name="connsiteY5-78" fmla="*/ 613293 h 923906"/>
                  <a:gd name="connsiteX6-79" fmla="*/ 741827 w 918524"/>
                  <a:gd name="connsiteY6-80" fmla="*/ 914398 h 923906"/>
                  <a:gd name="connsiteX7-81" fmla="*/ 459262 w 918524"/>
                  <a:gd name="connsiteY7-82" fmla="*/ 854400 h 923906"/>
                  <a:gd name="connsiteX8-83" fmla="*/ 176697 w 918524"/>
                  <a:gd name="connsiteY8-84" fmla="*/ 914398 h 923906"/>
                  <a:gd name="connsiteX9-85" fmla="*/ 143648 w 918524"/>
                  <a:gd name="connsiteY9-86" fmla="*/ 613293 h 923906"/>
                  <a:gd name="connsiteX10-87" fmla="*/ 2063 w 918524"/>
                  <a:gd name="connsiteY10-88" fmla="*/ 349269 h 923906"/>
                  <a:gd name="connsiteX0-89" fmla="*/ 2063 w 918524"/>
                  <a:gd name="connsiteY0-90" fmla="*/ 349269 h 923906"/>
                  <a:gd name="connsiteX1-91" fmla="*/ 264202 w 918524"/>
                  <a:gd name="connsiteY1-92" fmla="*/ 223173 h 923906"/>
                  <a:gd name="connsiteX2-93" fmla="*/ 459262 w 918524"/>
                  <a:gd name="connsiteY2-94" fmla="*/ 0 h 923906"/>
                  <a:gd name="connsiteX3-95" fmla="*/ 654322 w 918524"/>
                  <a:gd name="connsiteY3-96" fmla="*/ 223173 h 923906"/>
                  <a:gd name="connsiteX4-97" fmla="*/ 916461 w 918524"/>
                  <a:gd name="connsiteY4-98" fmla="*/ 349269 h 923906"/>
                  <a:gd name="connsiteX5-99" fmla="*/ 774876 w 918524"/>
                  <a:gd name="connsiteY5-100" fmla="*/ 613293 h 923906"/>
                  <a:gd name="connsiteX6-101" fmla="*/ 741827 w 918524"/>
                  <a:gd name="connsiteY6-102" fmla="*/ 914398 h 923906"/>
                  <a:gd name="connsiteX7-103" fmla="*/ 459262 w 918524"/>
                  <a:gd name="connsiteY7-104" fmla="*/ 854400 h 923906"/>
                  <a:gd name="connsiteX8-105" fmla="*/ 176697 w 918524"/>
                  <a:gd name="connsiteY8-106" fmla="*/ 914398 h 923906"/>
                  <a:gd name="connsiteX9-107" fmla="*/ 143648 w 918524"/>
                  <a:gd name="connsiteY9-108" fmla="*/ 613293 h 923906"/>
                  <a:gd name="connsiteX10-109" fmla="*/ 2063 w 918524"/>
                  <a:gd name="connsiteY10-110" fmla="*/ 349269 h 923906"/>
                  <a:gd name="connsiteX0-111" fmla="*/ 2063 w 918524"/>
                  <a:gd name="connsiteY0-112" fmla="*/ 349269 h 923906"/>
                  <a:gd name="connsiteX1-113" fmla="*/ 264202 w 918524"/>
                  <a:gd name="connsiteY1-114" fmla="*/ 223173 h 923906"/>
                  <a:gd name="connsiteX2-115" fmla="*/ 459262 w 918524"/>
                  <a:gd name="connsiteY2-116" fmla="*/ 0 h 923906"/>
                  <a:gd name="connsiteX3-117" fmla="*/ 654322 w 918524"/>
                  <a:gd name="connsiteY3-118" fmla="*/ 223173 h 923906"/>
                  <a:gd name="connsiteX4-119" fmla="*/ 916461 w 918524"/>
                  <a:gd name="connsiteY4-120" fmla="*/ 349269 h 923906"/>
                  <a:gd name="connsiteX5-121" fmla="*/ 774876 w 918524"/>
                  <a:gd name="connsiteY5-122" fmla="*/ 613293 h 923906"/>
                  <a:gd name="connsiteX6-123" fmla="*/ 741827 w 918524"/>
                  <a:gd name="connsiteY6-124" fmla="*/ 914398 h 923906"/>
                  <a:gd name="connsiteX7-125" fmla="*/ 459262 w 918524"/>
                  <a:gd name="connsiteY7-126" fmla="*/ 854400 h 923906"/>
                  <a:gd name="connsiteX8-127" fmla="*/ 176697 w 918524"/>
                  <a:gd name="connsiteY8-128" fmla="*/ 914398 h 923906"/>
                  <a:gd name="connsiteX9-129" fmla="*/ 143648 w 918524"/>
                  <a:gd name="connsiteY9-130" fmla="*/ 613293 h 923906"/>
                  <a:gd name="connsiteX10-131" fmla="*/ 2063 w 918524"/>
                  <a:gd name="connsiteY10-132" fmla="*/ 349269 h 923906"/>
                  <a:gd name="connsiteX0-133" fmla="*/ 2063 w 918524"/>
                  <a:gd name="connsiteY0-134" fmla="*/ 349269 h 923906"/>
                  <a:gd name="connsiteX1-135" fmla="*/ 264202 w 918524"/>
                  <a:gd name="connsiteY1-136" fmla="*/ 223173 h 923906"/>
                  <a:gd name="connsiteX2-137" fmla="*/ 459262 w 918524"/>
                  <a:gd name="connsiteY2-138" fmla="*/ 0 h 923906"/>
                  <a:gd name="connsiteX3-139" fmla="*/ 654322 w 918524"/>
                  <a:gd name="connsiteY3-140" fmla="*/ 223173 h 923906"/>
                  <a:gd name="connsiteX4-141" fmla="*/ 916461 w 918524"/>
                  <a:gd name="connsiteY4-142" fmla="*/ 349269 h 923906"/>
                  <a:gd name="connsiteX5-143" fmla="*/ 774876 w 918524"/>
                  <a:gd name="connsiteY5-144" fmla="*/ 613293 h 923906"/>
                  <a:gd name="connsiteX6-145" fmla="*/ 741827 w 918524"/>
                  <a:gd name="connsiteY6-146" fmla="*/ 914398 h 923906"/>
                  <a:gd name="connsiteX7-147" fmla="*/ 459262 w 918524"/>
                  <a:gd name="connsiteY7-148" fmla="*/ 854400 h 923906"/>
                  <a:gd name="connsiteX8-149" fmla="*/ 176697 w 918524"/>
                  <a:gd name="connsiteY8-150" fmla="*/ 914398 h 923906"/>
                  <a:gd name="connsiteX9-151" fmla="*/ 143648 w 918524"/>
                  <a:gd name="connsiteY9-152" fmla="*/ 613293 h 923906"/>
                  <a:gd name="connsiteX10-153" fmla="*/ 2063 w 918524"/>
                  <a:gd name="connsiteY10-154" fmla="*/ 349269 h 9239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chemeClr val="bg1"/>
              </a:solidFill>
              <a:ln w="15875">
                <a:noFill/>
              </a:ln>
              <a:effectLst>
                <a:outerShdw blurRad="76200" dist="50800" dir="5400000" algn="t" rotWithShape="0">
                  <a:prstClr val="black">
                    <a:alpha val="1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rgbClr val="AACBE6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endParaRPr>
              </a:p>
            </p:txBody>
          </p:sp>
          <p:grpSp>
            <p:nvGrpSpPr>
              <p:cNvPr id="7" name="组合 75">
                <a:extLst>
                  <a:ext uri="{FF2B5EF4-FFF2-40B4-BE49-F238E27FC236}">
                    <a16:creationId xmlns:a16="http://schemas.microsoft.com/office/drawing/2014/main" id="{81221ABE-2F90-44BC-B0C5-F7F40BB1981C}"/>
                  </a:ext>
                </a:extLst>
              </p:cNvPr>
              <p:cNvGrpSpPr/>
              <p:nvPr/>
            </p:nvGrpSpPr>
            <p:grpSpPr>
              <a:xfrm>
                <a:off x="10646778" y="4762829"/>
                <a:ext cx="749726" cy="728735"/>
                <a:chOff x="11012539" y="4493889"/>
                <a:chExt cx="749726" cy="728735"/>
              </a:xfrm>
            </p:grpSpPr>
            <p:sp>
              <p:nvSpPr>
                <p:cNvPr id="8" name="五角星 2">
                  <a:extLst>
                    <a:ext uri="{FF2B5EF4-FFF2-40B4-BE49-F238E27FC236}">
                      <a16:creationId xmlns:a16="http://schemas.microsoft.com/office/drawing/2014/main" id="{9CB9D3EE-75EC-4831-ADFB-DE8AA6FEB09A}"/>
                    </a:ext>
                  </a:extLst>
                </p:cNvPr>
                <p:cNvSpPr/>
                <p:nvPr/>
              </p:nvSpPr>
              <p:spPr>
                <a:xfrm rot="20227648" flipH="1">
                  <a:off x="11012539" y="4493889"/>
                  <a:ext cx="749726" cy="728735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</a:cxnLst>
                  <a:rect l="l" t="t" r="r" b="b"/>
                  <a:pathLst>
                    <a:path w="918524" h="923906">
                      <a:moveTo>
                        <a:pt x="2063" y="349269"/>
                      </a:moveTo>
                      <a:cubicBezTo>
                        <a:pt x="22155" y="284249"/>
                        <a:pt x="188002" y="281384"/>
                        <a:pt x="264202" y="223173"/>
                      </a:cubicBezTo>
                      <a:cubicBezTo>
                        <a:pt x="340402" y="164962"/>
                        <a:pt x="394242" y="0"/>
                        <a:pt x="459262" y="0"/>
                      </a:cubicBezTo>
                      <a:cubicBezTo>
                        <a:pt x="524282" y="0"/>
                        <a:pt x="578122" y="164962"/>
                        <a:pt x="654322" y="223173"/>
                      </a:cubicBezTo>
                      <a:cubicBezTo>
                        <a:pt x="730522" y="281384"/>
                        <a:pt x="896369" y="284249"/>
                        <a:pt x="916461" y="349269"/>
                      </a:cubicBezTo>
                      <a:cubicBezTo>
                        <a:pt x="936553" y="414289"/>
                        <a:pt x="803982" y="519105"/>
                        <a:pt x="774876" y="613293"/>
                      </a:cubicBezTo>
                      <a:cubicBezTo>
                        <a:pt x="745770" y="707481"/>
                        <a:pt x="794429" y="874213"/>
                        <a:pt x="741827" y="914398"/>
                      </a:cubicBezTo>
                      <a:cubicBezTo>
                        <a:pt x="689225" y="954583"/>
                        <a:pt x="553450" y="854400"/>
                        <a:pt x="459262" y="854400"/>
                      </a:cubicBezTo>
                      <a:cubicBezTo>
                        <a:pt x="365074" y="874399"/>
                        <a:pt x="257367" y="928196"/>
                        <a:pt x="176697" y="914398"/>
                      </a:cubicBezTo>
                      <a:cubicBezTo>
                        <a:pt x="96027" y="900600"/>
                        <a:pt x="172754" y="707481"/>
                        <a:pt x="143648" y="613293"/>
                      </a:cubicBezTo>
                      <a:cubicBezTo>
                        <a:pt x="114542" y="519105"/>
                        <a:pt x="-18029" y="414289"/>
                        <a:pt x="2063" y="349269"/>
                      </a:cubicBezTo>
                      <a:close/>
                    </a:path>
                  </a:pathLst>
                </a:custGeom>
                <a:solidFill>
                  <a:srgbClr val="8AFA4C"/>
                </a:solidFill>
                <a:ln w="15875">
                  <a:solidFill>
                    <a:schemeClr val="bg1"/>
                  </a:solidFill>
                </a:ln>
                <a:effectLst>
                  <a:innerShdw blurRad="292100">
                    <a:srgbClr val="76CE0C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9" name="五角星 2">
                  <a:extLst>
                    <a:ext uri="{FF2B5EF4-FFF2-40B4-BE49-F238E27FC236}">
                      <a16:creationId xmlns:a16="http://schemas.microsoft.com/office/drawing/2014/main" id="{1FBC2129-A203-471A-96C3-52ED3E6091EB}"/>
                    </a:ext>
                  </a:extLst>
                </p:cNvPr>
                <p:cNvSpPr/>
                <p:nvPr/>
              </p:nvSpPr>
              <p:spPr>
                <a:xfrm rot="20424262">
                  <a:off x="11046365" y="4655056"/>
                  <a:ext cx="290576" cy="221980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457199" h="349269">
                      <a:moveTo>
                        <a:pt x="0" y="349269"/>
                      </a:moveTo>
                      <a:cubicBezTo>
                        <a:pt x="20092" y="284249"/>
                        <a:pt x="185939" y="281384"/>
                        <a:pt x="262139" y="223173"/>
                      </a:cubicBezTo>
                      <a:cubicBezTo>
                        <a:pt x="338339" y="164962"/>
                        <a:pt x="392179" y="0"/>
                        <a:pt x="457199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8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  <p:sp>
              <p:nvSpPr>
                <p:cNvPr id="10" name="五角星 2">
                  <a:extLst>
                    <a:ext uri="{FF2B5EF4-FFF2-40B4-BE49-F238E27FC236}">
                      <a16:creationId xmlns:a16="http://schemas.microsoft.com/office/drawing/2014/main" id="{86C0AB23-C38B-4CAC-8231-D03C22D3A4E2}"/>
                    </a:ext>
                  </a:extLst>
                </p:cNvPr>
                <p:cNvSpPr/>
                <p:nvPr/>
              </p:nvSpPr>
              <p:spPr>
                <a:xfrm rot="6997346">
                  <a:off x="11587935" y="4901938"/>
                  <a:ext cx="128719" cy="147271"/>
                </a:xfrm>
                <a:custGeom>
                  <a:avLst/>
                  <a:gdLst>
                    <a:gd name="connsiteX0" fmla="*/ 1 w 914400"/>
                    <a:gd name="connsiteY0" fmla="*/ 349269 h 914400"/>
                    <a:gd name="connsiteX1" fmla="*/ 262140 w 914400"/>
                    <a:gd name="connsiteY1" fmla="*/ 223173 h 914400"/>
                    <a:gd name="connsiteX2" fmla="*/ 457200 w 914400"/>
                    <a:gd name="connsiteY2" fmla="*/ 0 h 914400"/>
                    <a:gd name="connsiteX3" fmla="*/ 652260 w 914400"/>
                    <a:gd name="connsiteY3" fmla="*/ 223173 h 914400"/>
                    <a:gd name="connsiteX4" fmla="*/ 914399 w 914400"/>
                    <a:gd name="connsiteY4" fmla="*/ 349269 h 914400"/>
                    <a:gd name="connsiteX5" fmla="*/ 772814 w 914400"/>
                    <a:gd name="connsiteY5" fmla="*/ 613293 h 914400"/>
                    <a:gd name="connsiteX6" fmla="*/ 739765 w 914400"/>
                    <a:gd name="connsiteY6" fmla="*/ 914398 h 914400"/>
                    <a:gd name="connsiteX7" fmla="*/ 457200 w 914400"/>
                    <a:gd name="connsiteY7" fmla="*/ 854400 h 914400"/>
                    <a:gd name="connsiteX8" fmla="*/ 174635 w 914400"/>
                    <a:gd name="connsiteY8" fmla="*/ 914398 h 914400"/>
                    <a:gd name="connsiteX9" fmla="*/ 141586 w 914400"/>
                    <a:gd name="connsiteY9" fmla="*/ 613293 h 914400"/>
                    <a:gd name="connsiteX10" fmla="*/ 1 w 914400"/>
                    <a:gd name="connsiteY10" fmla="*/ 349269 h 914400"/>
                    <a:gd name="connsiteX0-1" fmla="*/ 0 w 914398"/>
                    <a:gd name="connsiteY0-2" fmla="*/ 349269 h 923906"/>
                    <a:gd name="connsiteX1-3" fmla="*/ 262139 w 914398"/>
                    <a:gd name="connsiteY1-4" fmla="*/ 223173 h 923906"/>
                    <a:gd name="connsiteX2-5" fmla="*/ 457199 w 914398"/>
                    <a:gd name="connsiteY2-6" fmla="*/ 0 h 923906"/>
                    <a:gd name="connsiteX3-7" fmla="*/ 652259 w 914398"/>
                    <a:gd name="connsiteY3-8" fmla="*/ 223173 h 923906"/>
                    <a:gd name="connsiteX4-9" fmla="*/ 914398 w 914398"/>
                    <a:gd name="connsiteY4-10" fmla="*/ 349269 h 923906"/>
                    <a:gd name="connsiteX5-11" fmla="*/ 772813 w 914398"/>
                    <a:gd name="connsiteY5-12" fmla="*/ 613293 h 923906"/>
                    <a:gd name="connsiteX6-13" fmla="*/ 739764 w 914398"/>
                    <a:gd name="connsiteY6-14" fmla="*/ 914398 h 923906"/>
                    <a:gd name="connsiteX7-15" fmla="*/ 457199 w 914398"/>
                    <a:gd name="connsiteY7-16" fmla="*/ 854400 h 923906"/>
                    <a:gd name="connsiteX8-17" fmla="*/ 174634 w 914398"/>
                    <a:gd name="connsiteY8-18" fmla="*/ 914398 h 923906"/>
                    <a:gd name="connsiteX9-19" fmla="*/ 141585 w 914398"/>
                    <a:gd name="connsiteY9-20" fmla="*/ 613293 h 923906"/>
                    <a:gd name="connsiteX10-21" fmla="*/ 0 w 914398"/>
                    <a:gd name="connsiteY10-22" fmla="*/ 349269 h 923906"/>
                    <a:gd name="connsiteX0-23" fmla="*/ 0 w 916461"/>
                    <a:gd name="connsiteY0-24" fmla="*/ 349269 h 923906"/>
                    <a:gd name="connsiteX1-25" fmla="*/ 262139 w 916461"/>
                    <a:gd name="connsiteY1-26" fmla="*/ 223173 h 923906"/>
                    <a:gd name="connsiteX2-27" fmla="*/ 457199 w 916461"/>
                    <a:gd name="connsiteY2-28" fmla="*/ 0 h 923906"/>
                    <a:gd name="connsiteX3-29" fmla="*/ 652259 w 916461"/>
                    <a:gd name="connsiteY3-30" fmla="*/ 223173 h 923906"/>
                    <a:gd name="connsiteX4-31" fmla="*/ 914398 w 916461"/>
                    <a:gd name="connsiteY4-32" fmla="*/ 349269 h 923906"/>
                    <a:gd name="connsiteX5-33" fmla="*/ 772813 w 916461"/>
                    <a:gd name="connsiteY5-34" fmla="*/ 613293 h 923906"/>
                    <a:gd name="connsiteX6-35" fmla="*/ 739764 w 916461"/>
                    <a:gd name="connsiteY6-36" fmla="*/ 914398 h 923906"/>
                    <a:gd name="connsiteX7-37" fmla="*/ 457199 w 916461"/>
                    <a:gd name="connsiteY7-38" fmla="*/ 854400 h 923906"/>
                    <a:gd name="connsiteX8-39" fmla="*/ 174634 w 916461"/>
                    <a:gd name="connsiteY8-40" fmla="*/ 914398 h 923906"/>
                    <a:gd name="connsiteX9-41" fmla="*/ 141585 w 916461"/>
                    <a:gd name="connsiteY9-42" fmla="*/ 613293 h 923906"/>
                    <a:gd name="connsiteX10-43" fmla="*/ 0 w 916461"/>
                    <a:gd name="connsiteY10-44" fmla="*/ 349269 h 923906"/>
                    <a:gd name="connsiteX0-45" fmla="*/ 0 w 916461"/>
                    <a:gd name="connsiteY0-46" fmla="*/ 349269 h 923906"/>
                    <a:gd name="connsiteX1-47" fmla="*/ 262139 w 916461"/>
                    <a:gd name="connsiteY1-48" fmla="*/ 223173 h 923906"/>
                    <a:gd name="connsiteX2-49" fmla="*/ 457199 w 916461"/>
                    <a:gd name="connsiteY2-50" fmla="*/ 0 h 923906"/>
                    <a:gd name="connsiteX3-51" fmla="*/ 652259 w 916461"/>
                    <a:gd name="connsiteY3-52" fmla="*/ 223173 h 923906"/>
                    <a:gd name="connsiteX4-53" fmla="*/ 914398 w 916461"/>
                    <a:gd name="connsiteY4-54" fmla="*/ 349269 h 923906"/>
                    <a:gd name="connsiteX5-55" fmla="*/ 772813 w 916461"/>
                    <a:gd name="connsiteY5-56" fmla="*/ 613293 h 923906"/>
                    <a:gd name="connsiteX6-57" fmla="*/ 739764 w 916461"/>
                    <a:gd name="connsiteY6-58" fmla="*/ 914398 h 923906"/>
                    <a:gd name="connsiteX7-59" fmla="*/ 457199 w 916461"/>
                    <a:gd name="connsiteY7-60" fmla="*/ 854400 h 923906"/>
                    <a:gd name="connsiteX8-61" fmla="*/ 174634 w 916461"/>
                    <a:gd name="connsiteY8-62" fmla="*/ 914398 h 923906"/>
                    <a:gd name="connsiteX9-63" fmla="*/ 141585 w 916461"/>
                    <a:gd name="connsiteY9-64" fmla="*/ 613293 h 923906"/>
                    <a:gd name="connsiteX10-65" fmla="*/ 0 w 916461"/>
                    <a:gd name="connsiteY10-66" fmla="*/ 349269 h 923906"/>
                    <a:gd name="connsiteX0-67" fmla="*/ 2063 w 918524"/>
                    <a:gd name="connsiteY0-68" fmla="*/ 349269 h 923906"/>
                    <a:gd name="connsiteX1-69" fmla="*/ 264202 w 918524"/>
                    <a:gd name="connsiteY1-70" fmla="*/ 223173 h 923906"/>
                    <a:gd name="connsiteX2-71" fmla="*/ 459262 w 918524"/>
                    <a:gd name="connsiteY2-72" fmla="*/ 0 h 923906"/>
                    <a:gd name="connsiteX3-73" fmla="*/ 654322 w 918524"/>
                    <a:gd name="connsiteY3-74" fmla="*/ 223173 h 923906"/>
                    <a:gd name="connsiteX4-75" fmla="*/ 916461 w 918524"/>
                    <a:gd name="connsiteY4-76" fmla="*/ 349269 h 923906"/>
                    <a:gd name="connsiteX5-77" fmla="*/ 774876 w 918524"/>
                    <a:gd name="connsiteY5-78" fmla="*/ 613293 h 923906"/>
                    <a:gd name="connsiteX6-79" fmla="*/ 741827 w 918524"/>
                    <a:gd name="connsiteY6-80" fmla="*/ 914398 h 923906"/>
                    <a:gd name="connsiteX7-81" fmla="*/ 459262 w 918524"/>
                    <a:gd name="connsiteY7-82" fmla="*/ 854400 h 923906"/>
                    <a:gd name="connsiteX8-83" fmla="*/ 176697 w 918524"/>
                    <a:gd name="connsiteY8-84" fmla="*/ 914398 h 923906"/>
                    <a:gd name="connsiteX9-85" fmla="*/ 143648 w 918524"/>
                    <a:gd name="connsiteY9-86" fmla="*/ 613293 h 923906"/>
                    <a:gd name="connsiteX10-87" fmla="*/ 2063 w 918524"/>
                    <a:gd name="connsiteY10-88" fmla="*/ 349269 h 923906"/>
                    <a:gd name="connsiteX0-89" fmla="*/ 2063 w 918524"/>
                    <a:gd name="connsiteY0-90" fmla="*/ 349269 h 923906"/>
                    <a:gd name="connsiteX1-91" fmla="*/ 264202 w 918524"/>
                    <a:gd name="connsiteY1-92" fmla="*/ 223173 h 923906"/>
                    <a:gd name="connsiteX2-93" fmla="*/ 459262 w 918524"/>
                    <a:gd name="connsiteY2-94" fmla="*/ 0 h 923906"/>
                    <a:gd name="connsiteX3-95" fmla="*/ 654322 w 918524"/>
                    <a:gd name="connsiteY3-96" fmla="*/ 223173 h 923906"/>
                    <a:gd name="connsiteX4-97" fmla="*/ 916461 w 918524"/>
                    <a:gd name="connsiteY4-98" fmla="*/ 349269 h 923906"/>
                    <a:gd name="connsiteX5-99" fmla="*/ 774876 w 918524"/>
                    <a:gd name="connsiteY5-100" fmla="*/ 613293 h 923906"/>
                    <a:gd name="connsiteX6-101" fmla="*/ 741827 w 918524"/>
                    <a:gd name="connsiteY6-102" fmla="*/ 914398 h 923906"/>
                    <a:gd name="connsiteX7-103" fmla="*/ 459262 w 918524"/>
                    <a:gd name="connsiteY7-104" fmla="*/ 854400 h 923906"/>
                    <a:gd name="connsiteX8-105" fmla="*/ 176697 w 918524"/>
                    <a:gd name="connsiteY8-106" fmla="*/ 914398 h 923906"/>
                    <a:gd name="connsiteX9-107" fmla="*/ 143648 w 918524"/>
                    <a:gd name="connsiteY9-108" fmla="*/ 613293 h 923906"/>
                    <a:gd name="connsiteX10-109" fmla="*/ 2063 w 918524"/>
                    <a:gd name="connsiteY10-110" fmla="*/ 349269 h 923906"/>
                    <a:gd name="connsiteX0-111" fmla="*/ 2063 w 918524"/>
                    <a:gd name="connsiteY0-112" fmla="*/ 349269 h 923906"/>
                    <a:gd name="connsiteX1-113" fmla="*/ 264202 w 918524"/>
                    <a:gd name="connsiteY1-114" fmla="*/ 223173 h 923906"/>
                    <a:gd name="connsiteX2-115" fmla="*/ 459262 w 918524"/>
                    <a:gd name="connsiteY2-116" fmla="*/ 0 h 923906"/>
                    <a:gd name="connsiteX3-117" fmla="*/ 654322 w 918524"/>
                    <a:gd name="connsiteY3-118" fmla="*/ 223173 h 923906"/>
                    <a:gd name="connsiteX4-119" fmla="*/ 916461 w 918524"/>
                    <a:gd name="connsiteY4-120" fmla="*/ 349269 h 923906"/>
                    <a:gd name="connsiteX5-121" fmla="*/ 774876 w 918524"/>
                    <a:gd name="connsiteY5-122" fmla="*/ 613293 h 923906"/>
                    <a:gd name="connsiteX6-123" fmla="*/ 741827 w 918524"/>
                    <a:gd name="connsiteY6-124" fmla="*/ 914398 h 923906"/>
                    <a:gd name="connsiteX7-125" fmla="*/ 459262 w 918524"/>
                    <a:gd name="connsiteY7-126" fmla="*/ 854400 h 923906"/>
                    <a:gd name="connsiteX8-127" fmla="*/ 176697 w 918524"/>
                    <a:gd name="connsiteY8-128" fmla="*/ 914398 h 923906"/>
                    <a:gd name="connsiteX9-129" fmla="*/ 143648 w 918524"/>
                    <a:gd name="connsiteY9-130" fmla="*/ 613293 h 923906"/>
                    <a:gd name="connsiteX10-131" fmla="*/ 2063 w 918524"/>
                    <a:gd name="connsiteY10-132" fmla="*/ 349269 h 923906"/>
                    <a:gd name="connsiteX0-133" fmla="*/ 2063 w 918524"/>
                    <a:gd name="connsiteY0-134" fmla="*/ 349269 h 923906"/>
                    <a:gd name="connsiteX1-135" fmla="*/ 264202 w 918524"/>
                    <a:gd name="connsiteY1-136" fmla="*/ 223173 h 923906"/>
                    <a:gd name="connsiteX2-137" fmla="*/ 459262 w 918524"/>
                    <a:gd name="connsiteY2-138" fmla="*/ 0 h 923906"/>
                    <a:gd name="connsiteX3-139" fmla="*/ 654322 w 918524"/>
                    <a:gd name="connsiteY3-140" fmla="*/ 223173 h 923906"/>
                    <a:gd name="connsiteX4-141" fmla="*/ 916461 w 918524"/>
                    <a:gd name="connsiteY4-142" fmla="*/ 349269 h 923906"/>
                    <a:gd name="connsiteX5-143" fmla="*/ 774876 w 918524"/>
                    <a:gd name="connsiteY5-144" fmla="*/ 613293 h 923906"/>
                    <a:gd name="connsiteX6-145" fmla="*/ 741827 w 918524"/>
                    <a:gd name="connsiteY6-146" fmla="*/ 914398 h 923906"/>
                    <a:gd name="connsiteX7-147" fmla="*/ 459262 w 918524"/>
                    <a:gd name="connsiteY7-148" fmla="*/ 854400 h 923906"/>
                    <a:gd name="connsiteX8-149" fmla="*/ 176697 w 918524"/>
                    <a:gd name="connsiteY8-150" fmla="*/ 914398 h 923906"/>
                    <a:gd name="connsiteX9-151" fmla="*/ 143648 w 918524"/>
                    <a:gd name="connsiteY9-152" fmla="*/ 613293 h 923906"/>
                    <a:gd name="connsiteX10-153" fmla="*/ 2063 w 918524"/>
                    <a:gd name="connsiteY10-154" fmla="*/ 349269 h 923906"/>
                    <a:gd name="connsiteX0-155" fmla="*/ 654322 w 918524"/>
                    <a:gd name="connsiteY0-156" fmla="*/ 223173 h 923906"/>
                    <a:gd name="connsiteX1-157" fmla="*/ 916461 w 918524"/>
                    <a:gd name="connsiteY1-158" fmla="*/ 349269 h 923906"/>
                    <a:gd name="connsiteX2-159" fmla="*/ 774876 w 918524"/>
                    <a:gd name="connsiteY2-160" fmla="*/ 613293 h 923906"/>
                    <a:gd name="connsiteX3-161" fmla="*/ 741827 w 918524"/>
                    <a:gd name="connsiteY3-162" fmla="*/ 914398 h 923906"/>
                    <a:gd name="connsiteX4-163" fmla="*/ 459262 w 918524"/>
                    <a:gd name="connsiteY4-164" fmla="*/ 854400 h 923906"/>
                    <a:gd name="connsiteX5-165" fmla="*/ 176697 w 918524"/>
                    <a:gd name="connsiteY5-166" fmla="*/ 914398 h 923906"/>
                    <a:gd name="connsiteX6-167" fmla="*/ 143648 w 918524"/>
                    <a:gd name="connsiteY6-168" fmla="*/ 613293 h 923906"/>
                    <a:gd name="connsiteX7-169" fmla="*/ 2063 w 918524"/>
                    <a:gd name="connsiteY7-170" fmla="*/ 349269 h 923906"/>
                    <a:gd name="connsiteX8-171" fmla="*/ 264202 w 918524"/>
                    <a:gd name="connsiteY8-172" fmla="*/ 223173 h 923906"/>
                    <a:gd name="connsiteX9-173" fmla="*/ 459262 w 918524"/>
                    <a:gd name="connsiteY9-174" fmla="*/ 0 h 923906"/>
                    <a:gd name="connsiteX10-175" fmla="*/ 715845 w 918524"/>
                    <a:gd name="connsiteY10-176" fmla="*/ 284696 h 923906"/>
                    <a:gd name="connsiteX0-177" fmla="*/ 916461 w 918524"/>
                    <a:gd name="connsiteY0-178" fmla="*/ 349269 h 923906"/>
                    <a:gd name="connsiteX1-179" fmla="*/ 774876 w 918524"/>
                    <a:gd name="connsiteY1-180" fmla="*/ 613293 h 923906"/>
                    <a:gd name="connsiteX2-181" fmla="*/ 741827 w 918524"/>
                    <a:gd name="connsiteY2-182" fmla="*/ 914398 h 923906"/>
                    <a:gd name="connsiteX3-183" fmla="*/ 459262 w 918524"/>
                    <a:gd name="connsiteY3-184" fmla="*/ 854400 h 923906"/>
                    <a:gd name="connsiteX4-185" fmla="*/ 176697 w 918524"/>
                    <a:gd name="connsiteY4-186" fmla="*/ 914398 h 923906"/>
                    <a:gd name="connsiteX5-187" fmla="*/ 143648 w 918524"/>
                    <a:gd name="connsiteY5-188" fmla="*/ 613293 h 923906"/>
                    <a:gd name="connsiteX6-189" fmla="*/ 2063 w 918524"/>
                    <a:gd name="connsiteY6-190" fmla="*/ 349269 h 923906"/>
                    <a:gd name="connsiteX7-191" fmla="*/ 264202 w 918524"/>
                    <a:gd name="connsiteY7-192" fmla="*/ 223173 h 923906"/>
                    <a:gd name="connsiteX8-193" fmla="*/ 459262 w 918524"/>
                    <a:gd name="connsiteY8-194" fmla="*/ 0 h 923906"/>
                    <a:gd name="connsiteX9-195" fmla="*/ 715845 w 918524"/>
                    <a:gd name="connsiteY9-196" fmla="*/ 284696 h 923906"/>
                    <a:gd name="connsiteX0-197" fmla="*/ 774876 w 774876"/>
                    <a:gd name="connsiteY0-198" fmla="*/ 613293 h 923906"/>
                    <a:gd name="connsiteX1-199" fmla="*/ 741827 w 774876"/>
                    <a:gd name="connsiteY1-200" fmla="*/ 914398 h 923906"/>
                    <a:gd name="connsiteX2-201" fmla="*/ 459262 w 774876"/>
                    <a:gd name="connsiteY2-202" fmla="*/ 854400 h 923906"/>
                    <a:gd name="connsiteX3-203" fmla="*/ 176697 w 774876"/>
                    <a:gd name="connsiteY3-204" fmla="*/ 914398 h 923906"/>
                    <a:gd name="connsiteX4-205" fmla="*/ 143648 w 774876"/>
                    <a:gd name="connsiteY4-206" fmla="*/ 613293 h 923906"/>
                    <a:gd name="connsiteX5-207" fmla="*/ 2063 w 774876"/>
                    <a:gd name="connsiteY5-208" fmla="*/ 349269 h 923906"/>
                    <a:gd name="connsiteX6-209" fmla="*/ 264202 w 774876"/>
                    <a:gd name="connsiteY6-210" fmla="*/ 223173 h 923906"/>
                    <a:gd name="connsiteX7-211" fmla="*/ 459262 w 774876"/>
                    <a:gd name="connsiteY7-212" fmla="*/ 0 h 923906"/>
                    <a:gd name="connsiteX8-213" fmla="*/ 715845 w 774876"/>
                    <a:gd name="connsiteY8-214" fmla="*/ 284696 h 923906"/>
                    <a:gd name="connsiteX0-215" fmla="*/ 741827 w 741827"/>
                    <a:gd name="connsiteY0-216" fmla="*/ 914398 h 923906"/>
                    <a:gd name="connsiteX1-217" fmla="*/ 459262 w 741827"/>
                    <a:gd name="connsiteY1-218" fmla="*/ 854400 h 923906"/>
                    <a:gd name="connsiteX2-219" fmla="*/ 176697 w 741827"/>
                    <a:gd name="connsiteY2-220" fmla="*/ 914398 h 923906"/>
                    <a:gd name="connsiteX3-221" fmla="*/ 143648 w 741827"/>
                    <a:gd name="connsiteY3-222" fmla="*/ 613293 h 923906"/>
                    <a:gd name="connsiteX4-223" fmla="*/ 2063 w 741827"/>
                    <a:gd name="connsiteY4-224" fmla="*/ 349269 h 923906"/>
                    <a:gd name="connsiteX5-225" fmla="*/ 264202 w 741827"/>
                    <a:gd name="connsiteY5-226" fmla="*/ 223173 h 923906"/>
                    <a:gd name="connsiteX6-227" fmla="*/ 459262 w 741827"/>
                    <a:gd name="connsiteY6-228" fmla="*/ 0 h 923906"/>
                    <a:gd name="connsiteX7-229" fmla="*/ 715845 w 741827"/>
                    <a:gd name="connsiteY7-230" fmla="*/ 284696 h 923906"/>
                    <a:gd name="connsiteX0-231" fmla="*/ 459262 w 715845"/>
                    <a:gd name="connsiteY0-232" fmla="*/ 854400 h 916632"/>
                    <a:gd name="connsiteX1-233" fmla="*/ 176697 w 715845"/>
                    <a:gd name="connsiteY1-234" fmla="*/ 914398 h 916632"/>
                    <a:gd name="connsiteX2-235" fmla="*/ 143648 w 715845"/>
                    <a:gd name="connsiteY2-236" fmla="*/ 613293 h 916632"/>
                    <a:gd name="connsiteX3-237" fmla="*/ 2063 w 715845"/>
                    <a:gd name="connsiteY3-238" fmla="*/ 349269 h 916632"/>
                    <a:gd name="connsiteX4-239" fmla="*/ 264202 w 715845"/>
                    <a:gd name="connsiteY4-240" fmla="*/ 223173 h 916632"/>
                    <a:gd name="connsiteX5-241" fmla="*/ 459262 w 715845"/>
                    <a:gd name="connsiteY5-242" fmla="*/ 0 h 916632"/>
                    <a:gd name="connsiteX6-243" fmla="*/ 715845 w 715845"/>
                    <a:gd name="connsiteY6-244" fmla="*/ 284696 h 916632"/>
                    <a:gd name="connsiteX0-245" fmla="*/ 176697 w 715845"/>
                    <a:gd name="connsiteY0-246" fmla="*/ 914398 h 914398"/>
                    <a:gd name="connsiteX1-247" fmla="*/ 143648 w 715845"/>
                    <a:gd name="connsiteY1-248" fmla="*/ 613293 h 914398"/>
                    <a:gd name="connsiteX2-249" fmla="*/ 2063 w 715845"/>
                    <a:gd name="connsiteY2-250" fmla="*/ 349269 h 914398"/>
                    <a:gd name="connsiteX3-251" fmla="*/ 264202 w 715845"/>
                    <a:gd name="connsiteY3-252" fmla="*/ 223173 h 914398"/>
                    <a:gd name="connsiteX4-253" fmla="*/ 459262 w 715845"/>
                    <a:gd name="connsiteY4-254" fmla="*/ 0 h 914398"/>
                    <a:gd name="connsiteX5-255" fmla="*/ 715845 w 715845"/>
                    <a:gd name="connsiteY5-256" fmla="*/ 284696 h 914398"/>
                    <a:gd name="connsiteX0-257" fmla="*/ 143648 w 715845"/>
                    <a:gd name="connsiteY0-258" fmla="*/ 613293 h 613293"/>
                    <a:gd name="connsiteX1-259" fmla="*/ 2063 w 715845"/>
                    <a:gd name="connsiteY1-260" fmla="*/ 349269 h 613293"/>
                    <a:gd name="connsiteX2-261" fmla="*/ 264202 w 715845"/>
                    <a:gd name="connsiteY2-262" fmla="*/ 223173 h 613293"/>
                    <a:gd name="connsiteX3-263" fmla="*/ 459262 w 715845"/>
                    <a:gd name="connsiteY3-264" fmla="*/ 0 h 613293"/>
                    <a:gd name="connsiteX4-265" fmla="*/ 715845 w 715845"/>
                    <a:gd name="connsiteY4-266" fmla="*/ 284696 h 613293"/>
                    <a:gd name="connsiteX0-267" fmla="*/ 0 w 713782"/>
                    <a:gd name="connsiteY0-268" fmla="*/ 349269 h 349269"/>
                    <a:gd name="connsiteX1-269" fmla="*/ 262139 w 713782"/>
                    <a:gd name="connsiteY1-270" fmla="*/ 223173 h 349269"/>
                    <a:gd name="connsiteX2-271" fmla="*/ 457199 w 713782"/>
                    <a:gd name="connsiteY2-272" fmla="*/ 0 h 349269"/>
                    <a:gd name="connsiteX3-273" fmla="*/ 713782 w 713782"/>
                    <a:gd name="connsiteY3-274" fmla="*/ 284696 h 349269"/>
                    <a:gd name="connsiteX0-275" fmla="*/ 0 w 457199"/>
                    <a:gd name="connsiteY0-276" fmla="*/ 349269 h 349269"/>
                    <a:gd name="connsiteX1-277" fmla="*/ 262139 w 457199"/>
                    <a:gd name="connsiteY1-278" fmla="*/ 223173 h 349269"/>
                    <a:gd name="connsiteX2-279" fmla="*/ 457199 w 457199"/>
                    <a:gd name="connsiteY2-280" fmla="*/ 0 h 349269"/>
                    <a:gd name="connsiteX0-281" fmla="*/ 0 w 195060"/>
                    <a:gd name="connsiteY0-282" fmla="*/ 223173 h 223173"/>
                    <a:gd name="connsiteX1-283" fmla="*/ 195060 w 195060"/>
                    <a:gd name="connsiteY1-284" fmla="*/ 0 h 223173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</a:cxnLst>
                  <a:rect l="l" t="t" r="r" b="b"/>
                  <a:pathLst>
                    <a:path w="195060" h="223173">
                      <a:moveTo>
                        <a:pt x="0" y="223173"/>
                      </a:moveTo>
                      <a:cubicBezTo>
                        <a:pt x="76200" y="164962"/>
                        <a:pt x="130040" y="0"/>
                        <a:pt x="195060" y="0"/>
                      </a:cubicBezTo>
                    </a:path>
                  </a:pathLst>
                </a:custGeom>
                <a:noFill/>
                <a:ln w="28575" cap="rnd">
                  <a:solidFill>
                    <a:schemeClr val="bg1">
                      <a:alpha val="69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 sz="1350">
                    <a:solidFill>
                      <a:srgbClr val="AACBE6"/>
                    </a:solidFill>
                    <a:latin typeface="zihun35hao-jindianyahei" panose="00000500000000000000" pitchFamily="2" charset="-122"/>
                    <a:ea typeface="zihun35hao-jindianyahei" panose="00000500000000000000" pitchFamily="2" charset="-122"/>
                    <a:sym typeface="zihun35hao-jindianyahei" panose="00000500000000000000" pitchFamily="2" charset="-122"/>
                  </a:endParaRPr>
                </a:p>
              </p:txBody>
            </p:sp>
          </p:grpSp>
        </p:grpSp>
      </p:grpSp>
      <p:sp>
        <p:nvSpPr>
          <p:cNvPr id="16" name="TextBox 15"/>
          <p:cNvSpPr txBox="1"/>
          <p:nvPr/>
        </p:nvSpPr>
        <p:spPr>
          <a:xfrm>
            <a:off x="6102241" y="1757535"/>
            <a:ext cx="21057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00B0F0"/>
                </a:solidFill>
                <a:latin typeface="UTM Azuki" panose="02040603050506020204" pitchFamily="18" charset="0"/>
              </a:rPr>
              <a:t>Tạm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0840" y="2225193"/>
            <a:ext cx="18850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FFC000"/>
                </a:solidFill>
                <a:latin typeface="UTM Azuki" panose="02040603050506020204" pitchFamily="18" charset="0"/>
              </a:rPr>
              <a:t>biệt</a:t>
            </a:r>
            <a:endParaRPr lang="en-US" sz="6600">
              <a:solidFill>
                <a:srgbClr val="FFC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25448" y="2856176"/>
            <a:ext cx="15872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chemeClr val="accent6">
                    <a:lumMod val="75000"/>
                  </a:schemeClr>
                </a:solidFill>
                <a:latin typeface="UTM Azuki" panose="02040603050506020204" pitchFamily="18" charset="0"/>
              </a:rPr>
              <a:t>các</a:t>
            </a:r>
          </a:p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283018" y="3459560"/>
            <a:ext cx="2011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7030A0"/>
                </a:solidFill>
                <a:latin typeface="UTM Azuki" panose="02040603050506020204" pitchFamily="18" charset="0"/>
              </a:rPr>
              <a:t>em!</a:t>
            </a:r>
            <a:endParaRPr lang="en-US" sz="660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85213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347" y="529886"/>
            <a:ext cx="1407452" cy="930185"/>
          </a:xfrm>
          <a:prstGeom prst="rect">
            <a:avLst/>
          </a:prstGeom>
        </p:spPr>
      </p:pic>
      <p:pic>
        <p:nvPicPr>
          <p:cNvPr id="12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43" y="1825082"/>
            <a:ext cx="1407452" cy="930185"/>
          </a:xfrm>
          <a:prstGeom prst="rect">
            <a:avLst/>
          </a:prstGeom>
        </p:spPr>
      </p:pic>
      <p:pic>
        <p:nvPicPr>
          <p:cNvPr id="11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42" y="894897"/>
            <a:ext cx="1407452" cy="930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4" b="100000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035"/>
            <a:ext cx="5724546" cy="57245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639" y="1641712"/>
            <a:ext cx="6096000" cy="6096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2FC912D-99D2-45B6-8F5D-C2C29FBECF13}"/>
              </a:ext>
            </a:extLst>
          </p:cNvPr>
          <p:cNvGrpSpPr/>
          <p:nvPr/>
        </p:nvGrpSpPr>
        <p:grpSpPr>
          <a:xfrm>
            <a:off x="6799710" y="3199949"/>
            <a:ext cx="5129858" cy="1575634"/>
            <a:chOff x="-151630" y="167002"/>
            <a:chExt cx="12343630" cy="15698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0B1F80-2C24-4942-B7DE-2A397571B21E}"/>
                </a:ext>
              </a:extLst>
            </p:cNvPr>
            <p:cNvSpPr txBox="1"/>
            <p:nvPr/>
          </p:nvSpPr>
          <p:spPr>
            <a:xfrm>
              <a:off x="0" y="167148"/>
              <a:ext cx="1219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>
                  <a:solidFill>
                    <a:srgbClr val="006C79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Ôn tập</a:t>
              </a:r>
              <a:endParaRPr lang="en-US" sz="9600" dirty="0">
                <a:solidFill>
                  <a:srgbClr val="006C7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1AF1FA9-F60D-44B9-B67D-4FF13B997637}"/>
                </a:ext>
              </a:extLst>
            </p:cNvPr>
            <p:cNvSpPr txBox="1"/>
            <p:nvPr/>
          </p:nvSpPr>
          <p:spPr>
            <a:xfrm>
              <a:off x="-151630" y="167002"/>
              <a:ext cx="121920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>
                  <a:solidFill>
                    <a:srgbClr val="89DDF7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Ôn Tập</a:t>
              </a:r>
              <a:endParaRPr lang="en-US" sz="9600" dirty="0">
                <a:solidFill>
                  <a:srgbClr val="89DDF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381293" y="5282401"/>
            <a:ext cx="3966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UTM Seagull" panose="02040603050506020204" pitchFamily="18" charset="0"/>
              </a:rPr>
              <a:t>TUẦN 18 – TIẾT 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216" y="-105188"/>
            <a:ext cx="5853104" cy="3603317"/>
          </a:xfrm>
          <a:prstGeom prst="rect">
            <a:avLst/>
          </a:prstGeom>
        </p:spPr>
      </p:pic>
      <p:pic>
        <p:nvPicPr>
          <p:cNvPr id="10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141" y="786708"/>
            <a:ext cx="1407452" cy="930185"/>
          </a:xfrm>
          <a:prstGeom prst="rect">
            <a:avLst/>
          </a:prstGeom>
        </p:spPr>
      </p:pic>
      <p:pic>
        <p:nvPicPr>
          <p:cNvPr id="14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018">
            <a:off x="3684811" y="3944668"/>
            <a:ext cx="2150085" cy="9129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60893" y="5008273"/>
            <a:ext cx="2324977" cy="23249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215" y="3746561"/>
            <a:ext cx="2667000" cy="1714500"/>
          </a:xfrm>
          <a:prstGeom prst="rect">
            <a:avLst/>
          </a:prstGeom>
        </p:spPr>
      </p:pic>
      <p:pic>
        <p:nvPicPr>
          <p:cNvPr id="17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-19097" y="4508714"/>
            <a:ext cx="4848225" cy="24104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-19097" y="1031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5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6 L 0.08985 0.00371 " pathEditMode="relative" rAng="0" ptsTypes="AA">
                                      <p:cBhvr>
                                        <p:cTn id="4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0" y="0"/>
            <a:ext cx="121920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" b="951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302" y="2422525"/>
            <a:ext cx="4419600" cy="44196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7343775" y="4447517"/>
            <a:ext cx="4848225" cy="2410483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5896302" y="4429919"/>
            <a:ext cx="4848225" cy="2410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00" l="2111" r="100000">
                        <a14:foregroundMark x1="28111" y1="31300" x2="37333" y2="43200"/>
                        <a14:foregroundMark x1="29889" y1="31700" x2="38333" y2="35600"/>
                        <a14:foregroundMark x1="13333" y1="35900" x2="9000" y2="49000"/>
                        <a14:foregroundMark x1="36778" y1="59100" x2="60333" y2="69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5781" y="2736283"/>
            <a:ext cx="1246891" cy="13854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2209">
            <a:off x="-4355120" y="4094984"/>
            <a:ext cx="2914478" cy="161915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2907" l="10000" r="91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50377" y="2847162"/>
            <a:ext cx="4114800" cy="4114800"/>
          </a:xfrm>
          <a:prstGeom prst="rect">
            <a:avLst/>
          </a:prstGeom>
        </p:spPr>
      </p:pic>
      <p:pic>
        <p:nvPicPr>
          <p:cNvPr id="15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-27223" y="4429918"/>
            <a:ext cx="4848225" cy="2410483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3860761" y="292488"/>
            <a:ext cx="4379035" cy="144842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004009" y="389352"/>
            <a:ext cx="4120103" cy="1262924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262941" y="551793"/>
            <a:ext cx="3698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FFFF00"/>
                </a:solidFill>
                <a:latin typeface="UTM Alberta Heavy" panose="02040603050506020204" pitchFamily="18" charset="0"/>
              </a:rPr>
              <a:t>Về thăm bà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77857" y="-205972"/>
            <a:ext cx="1269430" cy="13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406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2.08333E-7 0.00023 C 0.00794 0.00486 0.01628 0.0074 0.0237 0.01412 C 0.03464 0.02384 0.02878 0.02014 0.04154 0.0243 C 0.0599 0.02106 0.07878 0.02152 0.09674 0.01412 C 0.10234 0.0118 0.1056 0.00115 0.11055 -0.00348 C 0.11302 -0.00579 0.11589 -0.00579 0.11849 -0.00695 C 0.12109 -0.00949 0.12409 -0.01065 0.12643 -0.01389 C 0.13229 -0.02223 0.14167 -0.0426 0.14609 -0.05255 C 0.14818 -0.05718 0.15026 -0.06158 0.15208 -0.06667 C 0.15365 -0.07107 0.15404 -0.07662 0.15599 -0.08056 C 0.15755 -0.0838 0.1599 -0.08542 0.16185 -0.08774 C 0.1625 -0.09352 0.1625 -0.09977 0.16393 -0.1051 C 0.16458 -0.10834 0.16719 -0.10903 0.16784 -0.11227 C 0.16927 -0.11899 0.16888 -0.12639 0.16979 -0.13334 C 0.17031 -0.13681 0.17122 -0.14028 0.17174 -0.14375 C 0.17253 -0.14838 0.17279 -0.15324 0.1737 -0.15787 C 0.17474 -0.16274 0.17656 -0.16713 0.17773 -0.17199 C 0.18151 -0.18774 0.17708 -0.17778 0.18359 -0.18936 C 0.1849 -0.19422 0.18646 -0.19861 0.1875 -0.20348 C 0.18841 -0.20695 0.18815 -0.21111 0.18958 -0.21389 C 0.19167 -0.21852 0.19479 -0.22107 0.1974 -0.22454 C 0.20508 -0.25186 0.19648 -0.22639 0.20924 -0.24908 C 0.21224 -0.2544 0.21445 -0.26088 0.21719 -0.26667 C 0.22096 -0.27431 0.222 -0.27477 0.22708 -0.28079 C 0.22839 -0.28426 0.22995 -0.2875 0.23099 -0.29121 C 0.2319 -0.29445 0.23164 -0.29885 0.23294 -0.30186 C 0.23503 -0.30625 0.23815 -0.3088 0.24076 -0.31227 C 0.24141 -0.31574 0.24167 -0.31968 0.24258 -0.32269 C 0.24349 -0.3257 0.24505 -0.32778 0.24648 -0.32986 C 0.25208 -0.3375 0.25208 -0.33658 0.25846 -0.34028 C 0.25964 -0.34375 0.26068 -0.34815 0.26237 -0.35093 C 0.26836 -0.35996 0.27318 -0.36528 0.28021 -0.36852 C 0.28346 -0.36991 0.28672 -0.37084 0.2901 -0.37199 C 0.29141 -0.37431 0.29245 -0.37732 0.29401 -0.37894 C 0.29701 -0.38218 0.30768 -0.38519 0.30964 -0.38588 C 0.31172 -0.3882 0.31341 -0.39121 0.31576 -0.39306 C 0.31888 -0.39584 0.3224 -0.39676 0.32552 -0.4 C 0.32799 -0.40255 0.32917 -0.40787 0.33138 -0.41065 C 0.3332 -0.4125 0.33542 -0.41227 0.33737 -0.41412 C 0.34154 -0.41806 0.34531 -0.42338 0.34909 -0.42801 L 0.35521 -0.43519 C 0.35703 -0.4375 0.35911 -0.44005 0.36094 -0.44213 C 0.39531 -0.47686 0.3625 -0.44584 0.38086 -0.45973 C 0.38346 -0.46181 0.38594 -0.46505 0.3888 -0.46667 C 0.3918 -0.46852 0.39531 -0.46875 0.39857 -0.47014 C 0.40052 -0.47107 0.40247 -0.47292 0.40443 -0.47361 C 0.40768 -0.47524 0.41107 -0.4757 0.41432 -0.47732 C 0.41641 -0.47801 0.4181 -0.4801 0.42031 -0.48079 C 0.42747 -0.48264 0.43477 -0.48264 0.44206 -0.48426 C 0.44596 -0.48496 0.44974 -0.48727 0.45378 -0.48774 C 0.46094 -0.48843 0.46823 -0.48774 0.47552 -0.48774 L 0.47552 -0.4875 " pathEditMode="relative" rAng="0" ptsTypes="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31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8.33333E-7 -3.7037E-7 C -0.05782 0.03866 -0.01953 0.0169 -0.15404 0.00718 C -0.15638 0.00694 -0.15769 0.00139 -0.1599 -3.7037E-7 C -0.16368 -0.00208 -0.16784 -0.00162 -0.17175 -0.00347 C -0.18151 -0.00787 -0.18334 -0.01018 -0.19154 -0.01736 C -0.19284 -0.01991 -0.19401 -0.02245 -0.19545 -0.02454 C -0.20065 -0.03171 -0.2112 -0.0456 -0.2112 -0.0456 C -0.21615 -0.07199 -0.20951 -0.03935 -0.21719 -0.06667 C -0.2181 -0.06991 -0.21823 -0.07384 -0.21914 -0.07708 C -0.22019 -0.08079 -0.22201 -0.0838 -0.22305 -0.08773 C -0.22474 -0.09352 -0.22774 -0.1081 -0.22904 -0.11574 C -0.23034 -0.12384 -0.23112 -0.13241 -0.23295 -0.14028 C -0.2375 -0.16018 -0.23946 -0.16435 -0.2448 -0.17893 C -0.30339 -0.1706 -0.27982 -0.18958 -0.30209 -0.16134 C -0.30391 -0.1588 -0.30599 -0.15671 -0.30795 -0.1544 C -0.31185 -0.14375 -0.31758 -0.13472 -0.3198 -0.12268 C -0.32045 -0.11921 -0.32058 -0.11528 -0.32175 -0.11227 C -0.32461 -0.10463 -0.32839 -0.09815 -0.33164 -0.0912 C -0.33295 -0.08403 -0.33334 -0.07639 -0.33555 -0.07014 C -0.33802 -0.06319 -0.34545 -0.05255 -0.34545 -0.05255 C -0.3586 -0.05486 -0.37188 -0.05556 -0.3849 -0.05949 C -0.3905 -0.06134 -0.39193 -0.07083 -0.3948 -0.07708 C -0.39597 -0.07963 -0.39753 -0.08148 -0.3987 -0.08403 C -0.40118 -0.08958 -0.40547 -0.10255 -0.40664 -0.1088 C -0.40834 -0.11782 -0.40912 -0.12755 -0.41055 -0.13681 C -0.4112 -0.14028 -0.41185 -0.14375 -0.4125 -0.14722 C -0.41328 -0.19884 -0.41276 -0.25023 -0.41459 -0.30162 C -0.41485 -0.30903 -0.41602 -0.3169 -0.41849 -0.32268 C -0.4267 -0.34167 -0.43399 -0.36458 -0.4461 -0.37523 C -0.4487 -0.37755 -0.45157 -0.37963 -0.45404 -0.38241 C -0.45677 -0.38542 -0.45912 -0.38958 -0.46185 -0.39282 C -0.46706 -0.39907 -0.47227 -0.40486 -0.47774 -0.41042 C -0.48021 -0.41296 -0.48308 -0.41481 -0.48555 -0.41736 C -0.49427 -0.42639 -0.5112 -0.44537 -0.5112 -0.44537 C -0.5211 -0.44421 -0.53112 -0.44491 -0.54089 -0.4419 C -0.54323 -0.4412 -0.54519 -0.43819 -0.54675 -0.43495 C -0.56042 -0.40718 -0.55 -0.42292 -0.5586 -0.39977 C -0.55964 -0.39722 -0.56146 -0.3956 -0.5625 -0.39282 C -0.56485 -0.38727 -0.56654 -0.38125 -0.56849 -0.37523 C -0.57448 -0.33241 -0.56485 -0.39329 -0.57644 -0.34722 C -0.58021 -0.33171 -0.57631 -0.33194 -0.58034 -0.31921 C -0.58269 -0.31181 -0.58555 -0.30509 -0.58828 -0.29815 C -0.58959 -0.29468 -0.59141 -0.29167 -0.59219 -0.2875 C -0.5944 -0.27569 -0.59414 -0.27523 -0.59805 -0.26296 C -0.59922 -0.25949 -0.60039 -0.25556 -0.60209 -0.25255 C -0.60365 -0.24954 -0.60599 -0.24792 -0.60795 -0.2456 C -0.61003 -0.23449 -0.60951 -0.23426 -0.61394 -0.22454 C -0.61498 -0.22176 -0.61628 -0.21921 -0.61784 -0.21736 C -0.61967 -0.21551 -0.62175 -0.21505 -0.6237 -0.21389 C -0.62435 -0.21042 -0.62474 -0.20671 -0.62578 -0.20347 C -0.62813 -0.19491 -0.6306 -0.18958 -0.63555 -0.18588 C -0.63802 -0.18403 -0.64089 -0.18356 -0.64349 -0.18241 C -0.64571 -0.17014 -0.64427 -0.17106 -0.65144 -0.16481 C -0.65326 -0.16319 -0.6573 -0.16134 -0.6573 -0.16134 L -0.6573 -0.16134 L -0.65925 -0.17893 L -0.66315 -0.16134 " pathEditMode="relative" ptsTypes="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">
            <a:extLst>
              <a:ext uri="{FF2B5EF4-FFF2-40B4-BE49-F238E27FC236}">
                <a16:creationId xmlns:a16="http://schemas.microsoft.com/office/drawing/2014/main" id="{04BEB522-156D-4A4F-B58E-5F596CC079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3" r="63416"/>
          <a:stretch/>
        </p:blipFill>
        <p:spPr>
          <a:xfrm>
            <a:off x="-160263" y="5637229"/>
            <a:ext cx="2765002" cy="1220771"/>
          </a:xfrm>
          <a:prstGeom prst="rect">
            <a:avLst/>
          </a:prstGeom>
        </p:spPr>
      </p:pic>
      <p:sp>
        <p:nvSpPr>
          <p:cNvPr id="5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252413" y="660400"/>
            <a:ext cx="11687175" cy="6197600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: 形状 22">
            <a:extLst>
              <a:ext uri="{FF2B5EF4-FFF2-40B4-BE49-F238E27FC236}">
                <a16:creationId xmlns:a16="http://schemas.microsoft.com/office/drawing/2014/main" id="{F598ED08-46A3-49A7-95A0-1476ADB07E96}"/>
              </a:ext>
            </a:extLst>
          </p:cNvPr>
          <p:cNvSpPr/>
          <p:nvPr/>
        </p:nvSpPr>
        <p:spPr>
          <a:xfrm>
            <a:off x="508000" y="880087"/>
            <a:ext cx="11176000" cy="5835671"/>
          </a:xfrm>
          <a:prstGeom prst="round2DiagRect">
            <a:avLst/>
          </a:prstGeom>
          <a:noFill/>
          <a:ln w="38100">
            <a:solidFill>
              <a:srgbClr val="328D8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337037D8-F52F-461F-88BB-67206A7ABF54}"/>
              </a:ext>
            </a:extLst>
          </p:cNvPr>
          <p:cNvGrpSpPr/>
          <p:nvPr/>
        </p:nvGrpSpPr>
        <p:grpSpPr>
          <a:xfrm>
            <a:off x="3753582" y="-111404"/>
            <a:ext cx="5243633" cy="1380621"/>
            <a:chOff x="1291966" y="724348"/>
            <a:chExt cx="6341986" cy="2037384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CF65D6CE-8FB4-4DB9-A32C-E8A13798D4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>
              <a:fillRect/>
            </a:stretch>
          </p:blipFill>
          <p:spPr>
            <a:xfrm>
              <a:off x="1291966" y="724348"/>
              <a:ext cx="6341986" cy="2037384"/>
            </a:xfrm>
            <a:prstGeom prst="rect">
              <a:avLst/>
            </a:prstGeom>
          </p:spPr>
        </p:pic>
        <p:sp>
          <p:nvSpPr>
            <p:cNvPr id="9" name="文本框 15">
              <a:extLst>
                <a:ext uri="{FF2B5EF4-FFF2-40B4-BE49-F238E27FC236}">
                  <a16:creationId xmlns:a16="http://schemas.microsoft.com/office/drawing/2014/main" id="{CBDE7289-C298-4AE5-8EE0-0DD2656336E7}"/>
                </a:ext>
              </a:extLst>
            </p:cNvPr>
            <p:cNvSpPr txBox="1"/>
            <p:nvPr/>
          </p:nvSpPr>
          <p:spPr>
            <a:xfrm>
              <a:off x="2749870" y="1210357"/>
              <a:ext cx="4280818" cy="953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3600" b="1">
                  <a:solidFill>
                    <a:srgbClr val="175E32"/>
                  </a:solidFill>
                  <a:latin typeface="UVN Binh Duong" pitchFamily="2" charset="0"/>
                  <a:ea typeface="字魂107号-萌趣欢乐体" panose="00000500000000000000" pitchFamily="2" charset="-122"/>
                  <a:cs typeface="+mn-ea"/>
                  <a:sym typeface="+mn-lt"/>
                </a:rPr>
                <a:t>Về thăm bà</a:t>
              </a:r>
              <a:endParaRPr lang="zh-CN" altLang="en-US" sz="3600" b="1" dirty="0">
                <a:solidFill>
                  <a:srgbClr val="175E32"/>
                </a:solidFill>
                <a:latin typeface="UVN Binh Duong" pitchFamily="2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5467673-3971-46F0-9B03-581FA9645595}"/>
              </a:ext>
            </a:extLst>
          </p:cNvPr>
          <p:cNvSpPr txBox="1"/>
          <p:nvPr/>
        </p:nvSpPr>
        <p:spPr>
          <a:xfrm>
            <a:off x="508000" y="1061098"/>
            <a:ext cx="11175999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6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Thanh bước lên thềm, nhìn vào trong nhà. Cảnh tượng gian nhà cũ không có gì thay đổi. Sự yên lặng làm Thanh mãi mới cất được tiếng gọi khẽ: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Bà ơi!        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Thanh bước xuống dưới giàn thiên lí. Có tiếng người đi, rồi bà mái tóc bạc phơ, chống </a:t>
            </a:r>
            <a:r>
              <a:rPr lang="vi-VN" sz="2400" b="0" i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gậy tr</a:t>
            </a:r>
            <a:r>
              <a:rPr lang="en-US" sz="240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vi-VN" sz="2400" b="0" i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ở ngoài vườn vào. Thanh cảm động và mừng rỡ, chạy lại gần.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Cháu đã về đấy ư?  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   Bà thôi nhai trầu, đôi mắt hiền từ dưới làn tóc trắng nhìn cháu, âu yếm và mến thương: 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Đi vào trong nhà kẻo nắng, cháu!     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   Thanh đi, người thẳng, mạnh, cạnh bà lưng còng. Tuy vậy, Thanh cảm thấy chính bà che chở cho mình như những ngày còn nhỏ</a:t>
            </a:r>
            <a:r>
              <a:rPr lang="vi-VN" sz="2400" b="0" i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0" i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400" b="0" i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 cháu, giục: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Cháu rửa mặt rồi đi nghỉ đi!    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400" dirty="0">
                <a:solidFill>
                  <a:srgbClr val="66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400" b="0" i="0" dirty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  Lần nào trở về với bà, Thanh cũng thấy bình yên và thong thả như thế. Căn nhà, thửa vườn này như một nơi mát mẻ và hiền lành. Ở đấy, bà lúc nào cũng sẵn sàng chờ đợi để mến yêu Thanh</a:t>
            </a:r>
            <a:r>
              <a:rPr lang="vi-VN" sz="2400" b="0" i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0" i="0" dirty="0">
              <a:solidFill>
                <a:srgbClr val="66666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88977" y="6232409"/>
            <a:ext cx="279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i="0">
                <a:solidFill>
                  <a:srgbClr val="6666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 Thạch Lam</a:t>
            </a:r>
          </a:p>
        </p:txBody>
      </p:sp>
      <p:pic>
        <p:nvPicPr>
          <p:cNvPr id="14" name="图片 2">
            <a:extLst>
              <a:ext uri="{FF2B5EF4-FFF2-40B4-BE49-F238E27FC236}">
                <a16:creationId xmlns:a16="http://schemas.microsoft.com/office/drawing/2014/main" id="{D2587780-F4BB-4209-ADE1-7FE346B417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9736652" y="5637229"/>
            <a:ext cx="2455347" cy="12207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00" l="2111" r="100000">
                        <a14:foregroundMark x1="28111" y1="31300" x2="37333" y2="43200"/>
                        <a14:foregroundMark x1="29889" y1="31700" x2="38333" y2="35600"/>
                        <a14:foregroundMark x1="13333" y1="35900" x2="9000" y2="49000"/>
                        <a14:foregroundMark x1="36778" y1="59100" x2="60333" y2="69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120" y="-17521"/>
            <a:ext cx="970757" cy="107861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2209">
            <a:off x="226421" y="200278"/>
            <a:ext cx="1709707" cy="94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14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3000">
        <p15:prstTrans prst="origami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stockphoto-1149101317-640_adpp_i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59943" y="2828835"/>
            <a:ext cx="6303818" cy="1200329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>
                <a:solidFill>
                  <a:srgbClr val="FF0000"/>
                </a:solidFill>
                <a:latin typeface="UTM Facebook" panose="02040403050506020204" pitchFamily="18" charset="0"/>
              </a:rPr>
              <a:t>Về quê thôi !</a:t>
            </a:r>
          </a:p>
        </p:txBody>
      </p:sp>
      <p:pic>
        <p:nvPicPr>
          <p:cNvPr id="6" name="Nhac-ket-thuc-video-hai-huoc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82111" y="6986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6925"/>
      </p:ext>
    </p:extLst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71212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stockphoto-1149101222-640_adpp_i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420600" cy="6986588"/>
          </a:xfrm>
          <a:prstGeom prst="rect">
            <a:avLst/>
          </a:prstGeom>
        </p:spPr>
      </p:pic>
      <p:pic>
        <p:nvPicPr>
          <p:cNvPr id="2" name="Nhac-ket-thuc-video-hai-huoc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82111" y="6986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63343"/>
      </p:ext>
    </p:extLst>
  </p:cSld>
  <p:clrMapOvr>
    <a:masterClrMapping/>
  </p:clrMapOvr>
  <p:transition spd="slow" advTm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1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7121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0186" y="6263780"/>
            <a:ext cx="487363" cy="4873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000" r="97250">
                        <a14:foregroundMark x1="52750" y1="70583" x2="66417" y2="64750"/>
                        <a14:foregroundMark x1="85583" y1="54750" x2="85583" y2="6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98787" y="-522279"/>
            <a:ext cx="4633586" cy="4633586"/>
          </a:xfrm>
          <a:prstGeom prst="rect">
            <a:avLst/>
          </a:prstGeom>
        </p:spPr>
      </p:pic>
      <p:pic>
        <p:nvPicPr>
          <p:cNvPr id="5" name="rào chắn" descr="A close-up of a machine&#10;&#10;Description automatically generated with low confidence">
            <a:hlinkClick r:id="rId9" action="ppaction://hlinksldjump"/>
            <a:extLst>
              <a:ext uri="{FF2B5EF4-FFF2-40B4-BE49-F238E27FC236}">
                <a16:creationId xmlns:a16="http://schemas.microsoft.com/office/drawing/2014/main" id="{4DA72194-A9B4-4CA8-8AD3-9AFBC50B42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555" y="4401189"/>
            <a:ext cx="3040964" cy="1862591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67" y="4671028"/>
            <a:ext cx="2185328" cy="1418187"/>
          </a:xfrm>
          <a:prstGeom prst="rect">
            <a:avLst/>
          </a:prstGeom>
        </p:spPr>
      </p:pic>
      <p:pic>
        <p:nvPicPr>
          <p:cNvPr id="7" name="Picture 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9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794" y="4401189"/>
            <a:ext cx="2993524" cy="2993524"/>
          </a:xfrm>
          <a:prstGeom prst="rect">
            <a:avLst/>
          </a:prstGeom>
        </p:spPr>
      </p:pic>
      <p:pic>
        <p:nvPicPr>
          <p:cNvPr id="8" name="Picture 7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227" y="4592264"/>
            <a:ext cx="1760976" cy="2088802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5270742" y="315485"/>
            <a:ext cx="5866950" cy="3316919"/>
          </a:xfrm>
          <a:prstGeom prst="wedgeEllipseCallout">
            <a:avLst/>
          </a:prstGeom>
          <a:solidFill>
            <a:srgbClr val="71A3A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>
                <a:solidFill>
                  <a:srgbClr val="FFFF00"/>
                </a:solidFill>
                <a:latin typeface="UTM Sharnay" panose="02040603050506020204" pitchFamily="18" charset="0"/>
              </a:rPr>
              <a:t>Giúp tôi dọn những vật cản đường này với</a:t>
            </a:r>
            <a:endParaRPr lang="en-US" sz="4400" dirty="0">
              <a:solidFill>
                <a:srgbClr val="FFFF00"/>
              </a:solidFill>
              <a:latin typeface="UTM Sharnay" panose="02040603050506020204" pitchFamily="18" charset="0"/>
            </a:endParaRPr>
          </a:p>
        </p:txBody>
      </p:sp>
      <p:sp>
        <p:nvSpPr>
          <p:cNvPr id="10" name="TextBox 9">
            <a:hlinkClick r:id="rId18" action="ppaction://hlinksldjump"/>
          </p:cNvPr>
          <p:cNvSpPr txBox="1"/>
          <p:nvPr/>
        </p:nvSpPr>
        <p:spPr>
          <a:xfrm>
            <a:off x="11137692" y="6488668"/>
            <a:ext cx="105430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Tiếp tục</a:t>
            </a:r>
          </a:p>
        </p:txBody>
      </p:sp>
    </p:spTree>
    <p:extLst>
      <p:ext uri="{BB962C8B-B14F-4D97-AF65-F5344CB8AC3E}">
        <p14:creationId xmlns:p14="http://schemas.microsoft.com/office/powerpoint/2010/main" val="206393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58033 0.38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10" y="1900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0" y="4438342"/>
            <a:ext cx="4848225" cy="2410483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7354957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 bạc phơ, miệng nhai trầu, đôi mắt hiền từ.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Những chi tiết liệt kê trong dòng nào cho thấy bà của Thanh đã già ?</a:t>
            </a:r>
            <a:endParaRPr lang="vi-VN" sz="4000" b="0" i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7354957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 bạc phơ, chống gậy trúc, đôi mắt </a:t>
            </a:r>
            <a:r>
              <a:rPr lang="en-US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 từ</a:t>
            </a:r>
            <a:endParaRPr lang="en-US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4725362"/>
            <a:ext cx="7354957" cy="918222"/>
          </a:xfrm>
          <a:prstGeom prst="snip2Diag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Tóc bạc phơ, chống gậy trúc, lưng đã còng.</a:t>
            </a:r>
          </a:p>
        </p:txBody>
      </p:sp>
      <p:sp>
        <p:nvSpPr>
          <p:cNvPr id="11" name="Arrow: Pentagon 10">
            <a:hlinkClick r:id="rId8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37098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  <p:pic>
        <p:nvPicPr>
          <p:cNvPr id="10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844" y="2593748"/>
            <a:ext cx="1407452" cy="930185"/>
          </a:xfrm>
          <a:prstGeom prst="rect">
            <a:avLst/>
          </a:prstGeom>
        </p:spPr>
      </p:pic>
      <p:pic>
        <p:nvPicPr>
          <p:cNvPr id="13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143" y="2485559"/>
            <a:ext cx="1407452" cy="93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2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2"/>
          </a:xfrm>
          <a:prstGeom prst="rect">
            <a:avLst/>
          </a:prstGeom>
        </p:spPr>
      </p:pic>
      <p:pic>
        <p:nvPicPr>
          <p:cNvPr id="10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760" y="1967329"/>
            <a:ext cx="1407452" cy="930185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0" y="4438342"/>
            <a:ext cx="4848225" cy="2410483"/>
          </a:xfrm>
          <a:prstGeom prst="rect">
            <a:avLst/>
          </a:prstGeom>
        </p:spPr>
      </p:pic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1"/>
            <a:ext cx="9264784" cy="1070115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0" i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 cháu bằng ánh mắt âu yếm, mến thương, giục cháu vào nhà cho khỏi nắng, giục cháu đi rửa mặt rồi nghỉ ngơi.</a:t>
            </a:r>
            <a:endParaRPr lang="vi-VN" sz="28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13163" y="231911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40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Tập hợp </a:t>
            </a:r>
            <a:r>
              <a:rPr lang="en-US" sz="40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40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ào dưới đây liệt kê đầy đủ các chi tiết nói lên tình cảm của bà đối với Thanh?</a:t>
            </a:r>
            <a:endParaRPr lang="vi-VN" sz="4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841960"/>
            <a:ext cx="9264784" cy="918222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 cháu bằng ánh mắt âu yếm, mến thương.</a:t>
            </a: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5081894"/>
            <a:ext cx="9264784" cy="918222"/>
          </a:xfrm>
          <a:prstGeom prst="snip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0" i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Nhìn cháu bằng ánh mắt âu yếm, mến thương, che chở cho cháu.</a:t>
            </a:r>
            <a:endParaRPr lang="vi-VN" sz="28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rrow: Pentagon 10">
            <a:hlinkClick r:id="rId8" action="ppaction://hlinksldjump"/>
            <a:extLst>
              <a:ext uri="{FF2B5EF4-FFF2-40B4-BE49-F238E27FC236}">
                <a16:creationId xmlns:a16="http://schemas.microsoft.com/office/drawing/2014/main" id="{3F5E0018-06D1-4CC3-8E0E-A698D17C90D4}"/>
              </a:ext>
            </a:extLst>
          </p:cNvPr>
          <p:cNvSpPr/>
          <p:nvPr/>
        </p:nvSpPr>
        <p:spPr>
          <a:xfrm flipH="1">
            <a:off x="9447143" y="5643584"/>
            <a:ext cx="2400300" cy="918222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HOME</a:t>
            </a:r>
          </a:p>
        </p:txBody>
      </p:sp>
    </p:spTree>
    <p:extLst>
      <p:ext uri="{BB962C8B-B14F-4D97-AF65-F5344CB8AC3E}">
        <p14:creationId xmlns:p14="http://schemas.microsoft.com/office/powerpoint/2010/main" val="198946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318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AACBE6"/>
      </a:accent1>
      <a:accent2>
        <a:srgbClr val="AACBE6"/>
      </a:accent2>
      <a:accent3>
        <a:srgbClr val="AACBE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魂86号-杨任东楷书">
      <a:majorFont>
        <a:latin typeface="字魂86号-杨任东楷书"/>
        <a:ea typeface="字魂86号-杨任东楷书"/>
        <a:cs typeface=""/>
      </a:majorFont>
      <a:minorFont>
        <a:latin typeface="字魂86号-杨任东楷书"/>
        <a:ea typeface="字魂86号-杨任东楷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1A3AF">
            <a:alpha val="59000"/>
          </a:srgb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318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AACBE6"/>
      </a:accent1>
      <a:accent2>
        <a:srgbClr val="AACBE6"/>
      </a:accent2>
      <a:accent3>
        <a:srgbClr val="AACBE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魂86号-杨任东楷书">
      <a:majorFont>
        <a:latin typeface="字魂86号-杨任东楷书"/>
        <a:ea typeface="字魂86号-杨任东楷书"/>
        <a:cs typeface=""/>
      </a:majorFont>
      <a:minorFont>
        <a:latin typeface="字魂86号-杨任东楷书"/>
        <a:ea typeface="字魂86号-杨任东楷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1A3AF">
            <a:alpha val="59000"/>
          </a:srgb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318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AACBE6"/>
      </a:accent1>
      <a:accent2>
        <a:srgbClr val="AACBE6"/>
      </a:accent2>
      <a:accent3>
        <a:srgbClr val="AACBE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魂86号-杨任东楷书">
      <a:majorFont>
        <a:latin typeface="字魂86号-杨任东楷书"/>
        <a:ea typeface="字魂86号-杨任东楷书"/>
        <a:cs typeface=""/>
      </a:majorFont>
      <a:minorFont>
        <a:latin typeface="字魂86号-杨任东楷书"/>
        <a:ea typeface="字魂86号-杨任东楷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1A3AF">
            <a:alpha val="59000"/>
          </a:srgb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自定义 318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AACBE6"/>
      </a:accent1>
      <a:accent2>
        <a:srgbClr val="AACBE6"/>
      </a:accent2>
      <a:accent3>
        <a:srgbClr val="AACBE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魂86号-杨任东楷书">
      <a:majorFont>
        <a:latin typeface="字魂86号-杨任东楷书"/>
        <a:ea typeface="字魂86号-杨任东楷书"/>
        <a:cs typeface=""/>
      </a:majorFont>
      <a:minorFont>
        <a:latin typeface="字魂86号-杨任东楷书"/>
        <a:ea typeface="字魂86号-杨任东楷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1A3AF">
            <a:alpha val="59000"/>
          </a:srgb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882</Words>
  <Application>Microsoft Office PowerPoint</Application>
  <PresentationFormat>Widescreen</PresentationFormat>
  <Paragraphs>83</Paragraphs>
  <Slides>19</Slides>
  <Notes>8</Notes>
  <HiddenSlides>0</HiddenSlides>
  <MMClips>11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40" baseType="lpstr">
      <vt:lpstr>Calibri</vt:lpstr>
      <vt:lpstr>UTM Alberta Heavy</vt:lpstr>
      <vt:lpstr>UTM Seagull</vt:lpstr>
      <vt:lpstr>UTM Sharnay</vt:lpstr>
      <vt:lpstr>Calibri Light</vt:lpstr>
      <vt:lpstr>Arial</vt:lpstr>
      <vt:lpstr>UTM Facebook</vt:lpstr>
      <vt:lpstr>Times New Roman</vt:lpstr>
      <vt:lpstr>UVN Binh Duong</vt:lpstr>
      <vt:lpstr>等线</vt:lpstr>
      <vt:lpstr>UTM Azuki</vt:lpstr>
      <vt:lpstr>UTM Showcard</vt:lpstr>
      <vt:lpstr>字魂86号-杨任东楷书</vt:lpstr>
      <vt:lpstr>zihun35hao-jindianyahei</vt:lpstr>
      <vt:lpstr>Office 主题​​</vt:lpstr>
      <vt:lpstr>1_Office 主题​​</vt:lpstr>
      <vt:lpstr>2_Office 主题​​</vt:lpstr>
      <vt:lpstr>3_Office 主题​​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Ono tập HKI tiết 7</dc:title>
  <dc:subject>Tiếng Việt</dc:subject>
  <dc:creator>BICHTRAN</dc:creator>
  <cp:keywords>MĂNGNON</cp:keywords>
  <cp:lastModifiedBy>Lan Anh Dương</cp:lastModifiedBy>
  <cp:revision>47</cp:revision>
  <dcterms:created xsi:type="dcterms:W3CDTF">2021-12-18T14:23:01Z</dcterms:created>
  <dcterms:modified xsi:type="dcterms:W3CDTF">2023-07-23T09:36:28Z</dcterms:modified>
</cp:coreProperties>
</file>