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1" r:id="rId2"/>
  </p:sldMasterIdLst>
  <p:notesMasterIdLst>
    <p:notesMasterId r:id="rId33"/>
  </p:notesMasterIdLst>
  <p:sldIdLst>
    <p:sldId id="293" r:id="rId3"/>
    <p:sldId id="291" r:id="rId4"/>
    <p:sldId id="292" r:id="rId5"/>
    <p:sldId id="271" r:id="rId6"/>
    <p:sldId id="278" r:id="rId7"/>
    <p:sldId id="299" r:id="rId8"/>
    <p:sldId id="280" r:id="rId9"/>
    <p:sldId id="284" r:id="rId10"/>
    <p:sldId id="312" r:id="rId11"/>
    <p:sldId id="294" r:id="rId12"/>
    <p:sldId id="288" r:id="rId13"/>
    <p:sldId id="277" r:id="rId14"/>
    <p:sldId id="275" r:id="rId15"/>
    <p:sldId id="281" r:id="rId16"/>
    <p:sldId id="301" r:id="rId17"/>
    <p:sldId id="300" r:id="rId18"/>
    <p:sldId id="295" r:id="rId19"/>
    <p:sldId id="296" r:id="rId20"/>
    <p:sldId id="285" r:id="rId21"/>
    <p:sldId id="302" r:id="rId22"/>
    <p:sldId id="303" r:id="rId23"/>
    <p:sldId id="304" r:id="rId24"/>
    <p:sldId id="305" r:id="rId25"/>
    <p:sldId id="306" r:id="rId26"/>
    <p:sldId id="307" r:id="rId27"/>
    <p:sldId id="308" r:id="rId28"/>
    <p:sldId id="311" r:id="rId29"/>
    <p:sldId id="313" r:id="rId30"/>
    <p:sldId id="276" r:id="rId31"/>
    <p:sldId id="297" r:id="rId32"/>
  </p:sldIdLst>
  <p:sldSz cx="12192000" cy="6858000"/>
  <p:notesSz cx="6858000" cy="9144000"/>
  <p:embeddedFontLst>
    <p:embeddedFont>
      <p:font typeface="等线" panose="02010600030101010101" pitchFamily="2" charset="-122"/>
      <p:regular r:id="rId34"/>
    </p:embeddedFont>
    <p:embeddedFont>
      <p:font typeface="等线 Light" panose="02010600030101010101" pitchFamily="2" charset="-122"/>
      <p:regular r:id="rId35"/>
    </p:embeddedFont>
    <p:embeddedFont>
      <p:font typeface="字魂7号-温暖童稚体" panose="00000500000000000000" charset="-122"/>
      <p:regular r:id="rId36"/>
    </p:embeddedFont>
    <p:embeddedFont>
      <p:font typeface="#9Slide03 Arima Madurai Black" panose="020B0604020202020204" charset="0"/>
      <p:bold r:id="rId37"/>
    </p:embeddedFont>
    <p:embeddedFont>
      <p:font typeface="#9Slide04 Goku" panose="020B0604020202020204" charset="0"/>
      <p:regular r:id="rId38"/>
    </p:embeddedFont>
    <p:embeddedFont>
      <p:font typeface="#9Slide05 Fameliya" panose="020B0604020202020204" charset="0"/>
      <p:regular r:id="rId39"/>
    </p:embeddedFont>
    <p:embeddedFont>
      <p:font typeface=".VnPresentH" panose="020B7200000000000000" pitchFamily="34" charset="0"/>
      <p:regular r:id="rId40"/>
    </p:embeddedFont>
    <p:embeddedFont>
      <p:font typeface="Calibri" panose="020F0502020204030204" pitchFamily="34" charset="0"/>
      <p:regular r:id="rId41"/>
      <p:bold r:id="rId42"/>
      <p:italic r:id="rId43"/>
      <p:boldItalic r:id="rId44"/>
    </p:embeddedFont>
    <p:embeddedFont>
      <p:font typeface="Calibri Light" panose="020F0302020204030204" pitchFamily="34" charset="0"/>
      <p:regular r:id="rId45"/>
      <p:italic r:id="rId46"/>
    </p:embeddedFont>
    <p:embeddedFont>
      <p:font typeface="UTM Amerika Sans" panose="02040603050506020204" pitchFamily="18" charset="0"/>
      <p:regular r:id="rId47"/>
    </p:embeddedFont>
    <p:embeddedFont>
      <p:font typeface="UTM Azuki" panose="02040603050506020204" pitchFamily="18" charset="0"/>
      <p:regular r:id="rId48"/>
    </p:embeddedFont>
    <p:embeddedFont>
      <p:font typeface="UTM Habano" panose="02040603050506020204" pitchFamily="18" charset="0"/>
      <p:regular r:id="rId49"/>
    </p:embeddedFont>
    <p:embeddedFont>
      <p:font typeface="包图小白体" panose="020B0604020202020204" charset="0"/>
      <p:regular r:id="rId50"/>
    </p:embeddedFont>
  </p:embeddedFontLst>
  <p:custDataLst>
    <p:tags r:id="rId5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296" userDrawn="1">
          <p15:clr>
            <a:srgbClr val="A4A3A4"/>
          </p15:clr>
        </p15:guide>
        <p15:guide id="2" pos="48" userDrawn="1">
          <p15:clr>
            <a:srgbClr val="A4A3A4"/>
          </p15:clr>
        </p15:guide>
        <p15:guide id="3" pos="7624" userDrawn="1">
          <p15:clr>
            <a:srgbClr val="A4A3A4"/>
          </p15:clr>
        </p15:guide>
        <p15:guide id="4" orient="horz" pos="16" userDrawn="1">
          <p15:clr>
            <a:srgbClr val="A4A3A4"/>
          </p15:clr>
        </p15:guide>
        <p15:guide id="5" orient="horz" pos="42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223F"/>
    <a:srgbClr val="9103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80" autoAdjust="0"/>
    <p:restoredTop sz="96314" autoAdjust="0"/>
  </p:normalViewPr>
  <p:slideViewPr>
    <p:cSldViewPr snapToGrid="0" showGuides="1">
      <p:cViewPr varScale="1">
        <p:scale>
          <a:sx n="68" d="100"/>
          <a:sy n="68" d="100"/>
        </p:scale>
        <p:origin x="1146" y="-90"/>
      </p:cViewPr>
      <p:guideLst>
        <p:guide orient="horz" pos="4296"/>
        <p:guide pos="48"/>
        <p:guide pos="7624"/>
        <p:guide orient="horz" pos="16"/>
        <p:guide orient="horz" pos="42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-5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6.fntdata"/><Relationship Id="rId21" Type="http://schemas.openxmlformats.org/officeDocument/2006/relationships/slide" Target="slides/slide19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font" Target="fonts/font14.fntdata"/><Relationship Id="rId50" Type="http://schemas.openxmlformats.org/officeDocument/2006/relationships/font" Target="fonts/font17.fntdata"/><Relationship Id="rId55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3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11.fntdata"/><Relationship Id="rId52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font" Target="fonts/font15.fntdata"/><Relationship Id="rId8" Type="http://schemas.openxmlformats.org/officeDocument/2006/relationships/slide" Target="slides/slide6.xml"/><Relationship Id="rId51" Type="http://schemas.openxmlformats.org/officeDocument/2006/relationships/tags" Target="tags/tag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font" Target="fonts/font13.fntdata"/><Relationship Id="rId20" Type="http://schemas.openxmlformats.org/officeDocument/2006/relationships/slide" Target="slides/slide18.xml"/><Relationship Id="rId41" Type="http://schemas.openxmlformats.org/officeDocument/2006/relationships/font" Target="fonts/font8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3.fntdata"/><Relationship Id="rId49" Type="http://schemas.openxmlformats.org/officeDocument/2006/relationships/font" Target="fonts/font1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F14B76-DCDA-4125-BB3E-C220365070FE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D612BF-322E-4D72-BA5F-CAAB149C13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9330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/>
              <a:t>Kích</a:t>
            </a:r>
            <a:r>
              <a:rPr lang="vi-VN" baseline="0" dirty="0"/>
              <a:t> vào số để đến slide câu hỏi</a:t>
            </a:r>
          </a:p>
          <a:p>
            <a:r>
              <a:rPr lang="vi-VN" baseline="0" dirty="0"/>
              <a:t>Kích vào cậu bé đến slide chúc mừng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D612BF-322E-4D72-BA5F-CAAB149C1350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0291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/>
              <a:t>Kích</a:t>
            </a:r>
            <a:r>
              <a:rPr lang="vi-VN" baseline="0" dirty="0"/>
              <a:t> vào hình để quay lại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D612BF-322E-4D72-BA5F-CAAB149C1350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91506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dirty="0"/>
              <a:t>Kích</a:t>
            </a:r>
            <a:r>
              <a:rPr lang="vi-VN" baseline="0" dirty="0"/>
              <a:t> vào hình để quay lại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D612BF-322E-4D72-BA5F-CAAB149C1350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0848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dirty="0"/>
              <a:t>Kích</a:t>
            </a:r>
            <a:r>
              <a:rPr lang="vi-VN" baseline="0" dirty="0"/>
              <a:t> vào hình để quay lại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D612BF-322E-4D72-BA5F-CAAB149C1350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45100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dirty="0"/>
              <a:t>Kích</a:t>
            </a:r>
            <a:r>
              <a:rPr lang="vi-VN" baseline="0" dirty="0"/>
              <a:t> vào hình để quay lại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D612BF-322E-4D72-BA5F-CAAB149C1350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51602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/>
              <a:t>Kích</a:t>
            </a:r>
            <a:r>
              <a:rPr lang="vi-VN" baseline="0" dirty="0"/>
              <a:t> vào cuốn thư -&gt; đáp án</a:t>
            </a:r>
            <a:br>
              <a:rPr lang="vi-VN" baseline="0" dirty="0"/>
            </a:br>
            <a:r>
              <a:rPr lang="vi-VN" baseline="0" dirty="0"/>
              <a:t>Kích vào hòm báu -&gt; quà tặng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D612BF-322E-4D72-BA5F-CAAB149C1350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44907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/>
              <a:t>Game của</a:t>
            </a:r>
            <a:r>
              <a:rPr lang="vi-VN" baseline="0" dirty="0"/>
              <a:t> </a:t>
            </a:r>
            <a:r>
              <a:rPr lang="vi-VN" dirty="0"/>
              <a:t>cô</a:t>
            </a:r>
            <a:r>
              <a:rPr lang="vi-VN" baseline="0" dirty="0"/>
              <a:t> giáo tí hon (sưu tầm)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D612BF-322E-4D72-BA5F-CAAB149C1350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63147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D612BF-322E-4D72-BA5F-CAAB149C1350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32309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96D7CC9-8FC5-49E4-ABE2-E165A61AE3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6864FD1-66BC-44B8-B4A8-4B7EB9D04C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C16BD3F-4146-427E-A38E-EC320C990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30D58-870D-4254-ABE3-C1FE61E234F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8BE2B3B-A53C-45FA-ABE5-DD229E156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8353C73-2C50-4759-A35A-636EB8731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B50B5-8230-4C90-ABF5-04C188C73FD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3501AF7D-74B3-4CC1-A78B-6AB90EB7AE1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10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69580" y="-374487"/>
            <a:ext cx="2406384" cy="409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009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4D0C388-20FF-46AC-B706-A40945359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6C7473E-9385-4D22-90C1-B5DB1977B0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2E21D45-1243-4966-A90A-534D30979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30D58-870D-4254-ABE3-C1FE61E234F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48EF6E0-84FB-4008-98E2-3F2ED56A1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F6D8791-8470-4E9A-AEFD-82E00D1A2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B50B5-8230-4C90-ABF5-04C188C73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0443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1DBC65DA-59F0-488F-B3ED-CD69B0BC63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23C0340-6B51-4275-B3CC-007D268945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E21C3F6-C5D5-4330-B3CD-2A2702FD8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30D58-870D-4254-ABE3-C1FE61E234F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59FA87B-CE81-43D6-8A40-7267CDEEE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F98649E-6C45-47FB-96A8-725827B07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B50B5-8230-4C90-ABF5-04C188C73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37403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6EB504-E0E5-46C5-B6D0-95B1660E27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</p:spTree>
    <p:extLst>
      <p:ext uri="{BB962C8B-B14F-4D97-AF65-F5344CB8AC3E}">
        <p14:creationId xmlns:p14="http://schemas.microsoft.com/office/powerpoint/2010/main" val="29585292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4E1A2146-C941-4E20-AFB0-170C6CFBA0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628D15FF-0380-41E8-ACF9-05615CA4BE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FEDBE9F-7E0E-464E-A9FA-6B88FF4C9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EE97C5-D955-442E-B99A-9041020E42B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B709D970-BB5B-42F9-A392-042140B4A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0F4AEF1E-BD40-4C25-9BD3-670558CE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8416D8-D209-493A-B479-AE7EA95966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78500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F5F54FE9-D16C-4D62-A9C5-786BF5BC5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3F70BD48-CF82-49BB-AE5A-16807C9172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26C18364-5030-4DB3-80C9-86DA84A6F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EE97C5-D955-442E-B99A-9041020E42B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D8827982-5E96-40A5-B377-C8F52EB64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A15C0B3D-A417-4F18-92D8-3FD21B5DB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8416D8-D209-493A-B479-AE7EA95966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75138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6BF92824-8DDE-4624-827A-73618A5C8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2C640031-193C-49EA-A96F-8962189238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9D957F4-2868-47BC-8285-C90B8E0C3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EE97C5-D955-442E-B99A-9041020E42B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C23B8C6D-BE14-46AD-BE3E-CB15A310A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031518B1-9532-4296-9279-E871F956E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8416D8-D209-493A-B479-AE7EA95966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8223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0FA15A71-70F0-42DE-A6D7-DA67D5660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0C7BED06-3946-4144-A350-DDFE0A9F29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B8DEC316-061B-4455-AC07-D275D78EDD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5004DD22-0485-4C25-9747-627C0D1E3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EE97C5-D955-442E-B99A-9041020E42B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F05EDFFB-A4FD-4F92-B776-45CA3337C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25CCC459-4ADB-435A-9D4A-509C83926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8416D8-D209-493A-B479-AE7EA95966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99527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668268AF-067C-4CC4-9573-4D1F3FBA7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ACEE4F65-25CD-49F2-BE34-B8E14B0B8B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8BE99C1E-879B-4B7A-8449-EEA0B3DE2F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D92360EE-2F8C-406E-A537-560DC29856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7F4A62D7-2397-40ED-A405-07660EAE38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CA6B0E63-CCEF-43D5-B6D2-77B2D0E81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EE97C5-D955-442E-B99A-9041020E42B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5481BC06-A06E-4D14-A55C-DFDD77139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A5CFACD3-AE3A-428C-848B-26724362F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8416D8-D209-493A-B479-AE7EA95966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62810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7D311735-DFB3-4B8D-A3F3-DAB94FFEA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530EA0E5-C15D-4885-9EA1-4B2E9672C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EE97C5-D955-442E-B99A-9041020E42B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26C1095A-40EB-454A-B116-01F4AD6C8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6491157B-3CDD-4988-9627-E2576338A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8416D8-D209-493A-B479-AE7EA95966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14677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7B95F434-5E54-4C41-BA40-7746AC4F4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EE97C5-D955-442E-B99A-9041020E42B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FA5DAC24-2447-4678-A291-7737835F7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BD87AC14-7DDA-415A-90F5-8488F2D21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8416D8-D209-493A-B479-AE7EA95966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3073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B949039-67FA-4085-BC86-42249FF3E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DE583C9-5FA1-40F5-B24C-1EC7F59EBE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B105038-79E3-4411-B451-C95FDE115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30D58-870D-4254-ABE3-C1FE61E234F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4109A6D-54BF-43F2-A732-A1B6954EE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F16A5FE-D763-4D49-AC4D-FA8DD1110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B50B5-8230-4C90-ABF5-04C188C73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66216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3059BB4D-CF5A-4475-83C5-809DA90CF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CDB1A8B2-8D5D-4022-B07B-368045533E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713ECD95-BFF5-4C1B-AD1D-DA27701186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CFE34F21-BC39-484A-A3AA-39FFBD5AA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EE97C5-D955-442E-B99A-9041020E42B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C84397CD-36A9-41D5-B77E-C0472B815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F6D5B5E7-D820-4146-89FE-89D59C6C2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8416D8-D209-493A-B479-AE7EA95966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12845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2D16E001-B22B-4FB1-A977-3C8834D5A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55D153EE-525F-47E9-8B8C-CA880F7F1F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2B37FFA3-9561-44A6-A03E-F0D9AB2232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901DAAAD-A378-41C6-B98C-04EDC24A3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EE97C5-D955-442E-B99A-9041020E42B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4CFCFF74-741D-436E-8360-F77FDF759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97579BC9-1DB3-4714-84D7-F59BEEE24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8416D8-D209-493A-B479-AE7EA95966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5579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613E62D8-6048-4C23-B4B7-5ECEA7057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9F30F255-3FA7-404C-98EE-6D3535A66B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D5983D7C-7965-4288-A49D-8ADF63BBD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EE97C5-D955-442E-B99A-9041020E42B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5781D09F-0010-4A0C-BDFB-06BC14949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CD4F21A8-6F00-476C-AA41-3A602A921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8416D8-D209-493A-B479-AE7EA95966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26562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88E43689-28C2-4906-860A-CD31FBE386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3B9CF275-9EB3-44EE-9E41-4C885C433E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06717095-BA34-429E-BD9C-DE973F85D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EE97C5-D955-442E-B99A-9041020E42B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4FF8533C-5286-4230-A12F-B5D4DA299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2F154ABA-07BB-4FB3-ACA6-1C2941787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8416D8-D209-493A-B479-AE7EA95966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2678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BC426C0-755D-4FB3-A0D8-A58D39868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F01F950-A72B-4EE8-B877-4FA33AAC22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FCFEE31-D78D-41A3-8ACF-95E9107B1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30D58-870D-4254-ABE3-C1FE61E234F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FFECB7E-8503-4424-985C-B6D3732C2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1AF6E68-3B61-4477-9649-B1E7B754D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B50B5-8230-4C90-ABF5-04C188C73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3587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1E1A9BA-C95B-4B64-AADF-5A2BBB907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A62A1FB-3B43-4FB3-98D2-A190CD3488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3B197D8-3D1B-4D5F-999F-E47EB07CBD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A3A0B85-3B60-4562-A702-857369D30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30D58-870D-4254-ABE3-C1FE61E234F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F39BDF8-2A7E-4235-A358-1C829B822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7DC630F-7740-4EEF-A090-023DC4BCB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B50B5-8230-4C90-ABF5-04C188C73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5412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8F9FF41-1E36-4E7D-B156-045422D8F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7DDD4D3-D887-4E95-A07A-5FD87C21F5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4C8A75E-C72A-43A2-A855-FC400A3034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FDE1C2D-24F4-4AD2-8E90-1707B2A2A3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7A60329F-0364-44EA-A55F-903D367652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58618D2-1F84-4AA9-9FB6-AD26BD2EF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30D58-870D-4254-ABE3-C1FE61E234F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AAA09A4-1577-4927-937A-C204939FE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06169BEA-7254-40ED-88CE-BDDB1EF97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B50B5-8230-4C90-ABF5-04C188C73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499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0ADC895-9DBE-48CB-A8F1-D3CDAAEF4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4AC460B4-3CAC-4464-B745-C4F1BA4FC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30D58-870D-4254-ABE3-C1FE61E234F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BDDF41-36D6-4822-982C-ED9408518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0A1B5330-41AA-4201-84E1-77B5822B5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B50B5-8230-4C90-ABF5-04C188C73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9125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6C916E6-949D-42C0-BCA1-B401BC47E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30D58-870D-4254-ABE3-C1FE61E234F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C0CC1E47-E7E9-40D5-94DE-71C4D927E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CB7FACE-1455-40E3-A58B-9E52314E7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B50B5-8230-4C90-ABF5-04C188C73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7175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F785F2B-1EF8-4F5A-91DD-4E8FFEACD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5FC0228-5BFB-4E0A-BF51-1CE7022F1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3CD83FA-85E5-463E-B3BD-307A8886B9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5CF72A0-19B1-4613-B0BA-60BF4FDE1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30D58-870D-4254-ABE3-C1FE61E234F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C2800A6-ADA8-4145-BAF7-AD30002E5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D30E783-7B5A-4AD1-81C3-1B34310C0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B50B5-8230-4C90-ABF5-04C188C73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0687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BB27829-85F3-459E-8E86-FA1D913ED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95FB8D7B-4C04-4451-AF76-18CA922F68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1A4ED65-04CD-40FF-BB19-CD0E6F42E7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228E52A-D9AC-48E9-8B80-AA1C280D6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30D58-870D-4254-ABE3-C1FE61E234F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1739818-8E2E-4B06-A5F9-159040CB8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D59E801-8D9C-4A10-928B-BAD4E8F90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B50B5-8230-4C90-ABF5-04C188C73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3831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hyperlink" Target="https://www.facebook.com/groups/629898828017053" TargetMode="Externa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62FEC12F-4BCF-4935-BEAE-772817008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D663452-28B6-4EED-9AD8-2F8DDFA1AB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0A6AE9B-3D50-4AA1-AEEF-1D36A57090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930D58-870D-4254-ABE3-C1FE61E234F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46AA547-8EC3-4F5B-9794-E10F83CBA6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05F91FD-5042-4324-81D6-C698FED7CA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0B50B5-8230-4C90-ABF5-04C188C73FD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6A652491-0CE1-439E-A4A5-097D6AACF18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10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060506F5-4D37-452A-A051-C3894F913067}"/>
              </a:ext>
            </a:extLst>
          </p:cNvPr>
          <p:cNvSpPr/>
          <p:nvPr userDrawn="1"/>
        </p:nvSpPr>
        <p:spPr>
          <a:xfrm>
            <a:off x="473075" y="474662"/>
            <a:ext cx="11245850" cy="5908675"/>
          </a:xfrm>
          <a:prstGeom prst="roundRect">
            <a:avLst>
              <a:gd name="adj" fmla="val 10553"/>
            </a:avLst>
          </a:prstGeom>
          <a:solidFill>
            <a:srgbClr val="FAF7F4"/>
          </a:solidFill>
          <a:ln>
            <a:noFill/>
          </a:ln>
          <a:effectLst>
            <a:outerShdw blurRad="63500" sx="101000" sy="101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9C7119BA-BB31-450F-AC7B-F488662F3AE3}"/>
              </a:ext>
            </a:extLst>
          </p:cNvPr>
          <p:cNvGrpSpPr/>
          <p:nvPr userDrawn="1"/>
        </p:nvGrpSpPr>
        <p:grpSpPr>
          <a:xfrm>
            <a:off x="-2" y="4955458"/>
            <a:ext cx="12192002" cy="1902542"/>
            <a:chOff x="-2" y="4572323"/>
            <a:chExt cx="12192002" cy="2285677"/>
          </a:xfrm>
        </p:grpSpPr>
        <p:pic>
          <p:nvPicPr>
            <p:cNvPr id="12" name="图片 11" descr="图片包含 站, 一群, 游戏机, 显示器&#10;&#10;描述已自动生成">
              <a:extLst>
                <a:ext uri="{FF2B5EF4-FFF2-40B4-BE49-F238E27FC236}">
                  <a16:creationId xmlns:a16="http://schemas.microsoft.com/office/drawing/2014/main" id="{FE341F42-8013-40E8-AC4F-919C27BFA0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607" r="48125"/>
            <a:stretch/>
          </p:blipFill>
          <p:spPr>
            <a:xfrm>
              <a:off x="-2" y="4572323"/>
              <a:ext cx="6324600" cy="2285677"/>
            </a:xfrm>
            <a:prstGeom prst="rect">
              <a:avLst/>
            </a:prstGeom>
          </p:spPr>
        </p:pic>
        <p:pic>
          <p:nvPicPr>
            <p:cNvPr id="13" name="图片 12" descr="图片包含 站, 一群, 游戏机, 显示器&#10;&#10;描述已自动生成">
              <a:extLst>
                <a:ext uri="{FF2B5EF4-FFF2-40B4-BE49-F238E27FC236}">
                  <a16:creationId xmlns:a16="http://schemas.microsoft.com/office/drawing/2014/main" id="{65A25042-6BB6-4F5A-A7E6-EEE7099293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607" r="48125"/>
            <a:stretch/>
          </p:blipFill>
          <p:spPr>
            <a:xfrm flipH="1">
              <a:off x="5867400" y="4572323"/>
              <a:ext cx="6324600" cy="2285677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4710" y="-374487"/>
            <a:ext cx="651514" cy="1107911"/>
          </a:xfrm>
          <a:prstGeom prst="rect">
            <a:avLst/>
          </a:prstGeom>
        </p:spPr>
      </p:pic>
      <p:grpSp>
        <p:nvGrpSpPr>
          <p:cNvPr id="16" name="Group 15"/>
          <p:cNvGrpSpPr/>
          <p:nvPr userDrawn="1"/>
        </p:nvGrpSpPr>
        <p:grpSpPr>
          <a:xfrm>
            <a:off x="-193834" y="-1"/>
            <a:ext cx="12385832" cy="6858001"/>
            <a:chOff x="-193834" y="-1"/>
            <a:chExt cx="12385832" cy="6858001"/>
          </a:xfrm>
        </p:grpSpPr>
        <p:pic>
          <p:nvPicPr>
            <p:cNvPr id="15" name="图片 14" descr="图片包含 游戏机, 消防栓, 黄色, 华美&#10;&#10;描述已自动生成">
              <a:extLst>
                <a:ext uri="{FF2B5EF4-FFF2-40B4-BE49-F238E27FC236}">
                  <a16:creationId xmlns:a16="http://schemas.microsoft.com/office/drawing/2014/main" id="{2778783F-D6A3-4ABD-9739-F198B6D56AE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60" r="8404" b="3200"/>
            <a:stretch/>
          </p:blipFill>
          <p:spPr>
            <a:xfrm>
              <a:off x="-3" y="-1"/>
              <a:ext cx="12192001" cy="6858001"/>
            </a:xfrm>
            <a:prstGeom prst="rect">
              <a:avLst/>
            </a:prstGeom>
            <a:effectLst>
              <a:outerShdw blurRad="292100" sx="98000" sy="98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0" name="TextBox 9"/>
            <p:cNvSpPr txBox="1"/>
            <p:nvPr userDrawn="1"/>
          </p:nvSpPr>
          <p:spPr>
            <a:xfrm>
              <a:off x="-193834" y="103553"/>
              <a:ext cx="169894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latin typeface="#9Slide05 Fameliya" panose="02000503040000020004" pitchFamily="2" charset="0"/>
                </a:rPr>
                <a:t>Măng</a:t>
              </a:r>
              <a:r>
                <a:rPr lang="vi-VN" sz="3200" baseline="0" dirty="0">
                  <a:latin typeface="#9Slide05 Fameliya" panose="02000503040000020004" pitchFamily="2" charset="0"/>
                </a:rPr>
                <a:t> Non</a:t>
              </a:r>
              <a:endParaRPr lang="en-US" sz="3200" dirty="0">
                <a:latin typeface="#9Slide05 Fameliya" panose="02000503040000020004" pitchFamily="2" charset="0"/>
              </a:endParaRPr>
            </a:p>
          </p:txBody>
        </p:sp>
      </p:grpSp>
      <p:sp>
        <p:nvSpPr>
          <p:cNvPr id="14" name="Rectangle 13"/>
          <p:cNvSpPr/>
          <p:nvPr userDrawn="1"/>
        </p:nvSpPr>
        <p:spPr>
          <a:xfrm>
            <a:off x="3048000" y="7086988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8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18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quà</a:t>
            </a:r>
            <a:r>
              <a:rPr lang="en-US" sz="18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tặng</a:t>
            </a:r>
            <a:r>
              <a:rPr lang="en-US" sz="18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tiếp</a:t>
            </a:r>
            <a:r>
              <a:rPr lang="en-US" sz="18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</a:t>
            </a:r>
            <a:r>
              <a:rPr lang="en-US" sz="18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sẽ</a:t>
            </a:r>
            <a:r>
              <a:rPr lang="en-US" sz="18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lang="en-US" sz="18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MĂNG NON </a:t>
            </a:r>
            <a:r>
              <a:rPr lang="en-US" sz="18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cập</a:t>
            </a:r>
            <a:r>
              <a:rPr lang="en-US" sz="18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nhật</a:t>
            </a:r>
            <a:r>
              <a:rPr lang="en-US" sz="18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tại</a:t>
            </a:r>
            <a:r>
              <a:rPr lang="en-US" sz="18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nhóm</a:t>
            </a:r>
            <a:r>
              <a:rPr lang="en-US" sz="18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Măng</a:t>
            </a:r>
            <a:r>
              <a:rPr lang="en-US" sz="18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Non – </a:t>
            </a:r>
            <a:r>
              <a:rPr lang="en-US" sz="18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Tài</a:t>
            </a:r>
            <a:r>
              <a:rPr lang="en-US" sz="18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liệu</a:t>
            </a:r>
            <a:r>
              <a:rPr lang="en-US" sz="18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Tiểu</a:t>
            </a:r>
            <a:r>
              <a:rPr lang="en-US" sz="18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18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</a:t>
            </a:r>
            <a:r>
              <a:rPr lang="en-US" sz="18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</a:t>
            </a:r>
            <a:br>
              <a:rPr lang="en-US" sz="18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18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hlinkClick r:id="rId17"/>
              </a:rPr>
              <a:t>https://www.facebook.com/groups/629898828017053</a:t>
            </a:r>
            <a:br>
              <a:rPr lang="en-US" sz="18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br>
              <a:rPr lang="en-US" sz="18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Mời</a:t>
            </a:r>
            <a:r>
              <a:rPr lang="en-US" sz="18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8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thầy</a:t>
            </a:r>
            <a:r>
              <a:rPr lang="en-US" sz="18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8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cô</a:t>
            </a:r>
            <a:r>
              <a:rPr lang="en-US" sz="18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8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tham</a:t>
            </a:r>
            <a:r>
              <a:rPr lang="en-US" sz="18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8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gia</a:t>
            </a:r>
            <a:r>
              <a:rPr lang="en-US" sz="18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8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nhóm</a:t>
            </a:r>
            <a:r>
              <a:rPr lang="en-US" sz="18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8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để</a:t>
            </a:r>
            <a:r>
              <a:rPr lang="en-US" sz="18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8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chủ</a:t>
            </a:r>
            <a:r>
              <a:rPr lang="en-US" sz="18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8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động</a:t>
            </a:r>
            <a:r>
              <a:rPr lang="en-US" sz="18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8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cập</a:t>
            </a:r>
            <a:r>
              <a:rPr lang="en-US" sz="18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8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nhật</a:t>
            </a:r>
            <a:r>
              <a:rPr lang="en-US" sz="18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8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bài</a:t>
            </a:r>
            <a:r>
              <a:rPr lang="en-US" sz="18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8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giảng</a:t>
            </a:r>
            <a:r>
              <a:rPr lang="en-US" sz="18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8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điện</a:t>
            </a:r>
            <a:r>
              <a:rPr lang="en-US" sz="18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8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tử</a:t>
            </a:r>
            <a:r>
              <a:rPr lang="en-US" sz="18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8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lớp</a:t>
            </a:r>
            <a:r>
              <a:rPr lang="en-US" sz="18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4 </a:t>
            </a:r>
            <a:r>
              <a:rPr lang="en-US" sz="18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và</a:t>
            </a:r>
            <a:r>
              <a:rPr lang="en-US" sz="18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8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quà</a:t>
            </a:r>
            <a:r>
              <a:rPr lang="en-US" sz="18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8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tặng</a:t>
            </a:r>
            <a:r>
              <a:rPr lang="en-US" sz="18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8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hằng</a:t>
            </a:r>
            <a:r>
              <a:rPr lang="en-US" sz="18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8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tuần</a:t>
            </a:r>
            <a:r>
              <a:rPr lang="en-US" sz="18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br>
              <a:rPr lang="en-US" sz="18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sz="18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mới</a:t>
            </a:r>
            <a:r>
              <a:rPr lang="en-US" sz="18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8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nhất</a:t>
            </a:r>
            <a:r>
              <a:rPr lang="en-US" sz="18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8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nhé</a:t>
            </a:r>
            <a:r>
              <a:rPr lang="en-US" sz="18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!</a:t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995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296" userDrawn="1">
          <p15:clr>
            <a:srgbClr val="F26B43"/>
          </p15:clr>
        </p15:guide>
        <p15:guide id="2" pos="48" userDrawn="1">
          <p15:clr>
            <a:srgbClr val="F26B43"/>
          </p15:clr>
        </p15:guide>
        <p15:guide id="3" pos="7624" userDrawn="1">
          <p15:clr>
            <a:srgbClr val="F26B43"/>
          </p15:clr>
        </p15:guide>
        <p15:guide id="4" orient="horz" pos="16" userDrawn="1">
          <p15:clr>
            <a:srgbClr val="F26B43"/>
          </p15:clr>
        </p15:guide>
        <p15:guide id="5" orient="horz" pos="42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797BD4CC-9FDE-4722-9DA4-12413DC21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281643A6-C84B-4B87-909B-CC3F88A5E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0D750680-65E5-4E95-B68A-45EE3DD7C6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EE97C5-D955-442E-B99A-9041020E42B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B92C6A95-19DB-4968-A6E0-0AEF106521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5E83D3D8-E0BA-464E-9A54-D4C3C33B82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8416D8-D209-493A-B479-AE7EA95966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4710" y="-374487"/>
            <a:ext cx="651514" cy="1107911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-193834" y="103553"/>
            <a:ext cx="1698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latin typeface="#9Slide05 Fameliya" panose="02000503040000020004" pitchFamily="2" charset="0"/>
              </a:rPr>
              <a:t>Măng</a:t>
            </a:r>
            <a:r>
              <a:rPr lang="vi-VN" sz="3200" baseline="0" dirty="0">
                <a:latin typeface="#9Slide05 Fameliya" panose="02000503040000020004" pitchFamily="2" charset="0"/>
              </a:rPr>
              <a:t> Non</a:t>
            </a:r>
            <a:endParaRPr lang="en-US" sz="3200" dirty="0">
              <a:latin typeface="#9Slide05 Fameliya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1829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5.wdp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8.wdp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8.wdp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33.png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2.png"/><Relationship Id="rId12" Type="http://schemas.openxmlformats.org/officeDocument/2006/relationships/image" Target="../media/image1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11" Type="http://schemas.microsoft.com/office/2007/relationships/hdphoto" Target="../media/hdphoto2.wdp"/><Relationship Id="rId5" Type="http://schemas.openxmlformats.org/officeDocument/2006/relationships/image" Target="../media/image3.png"/><Relationship Id="rId10" Type="http://schemas.openxmlformats.org/officeDocument/2006/relationships/image" Target="../media/image14.png"/><Relationship Id="rId4" Type="http://schemas.openxmlformats.org/officeDocument/2006/relationships/image" Target="../media/image11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3.gif"/><Relationship Id="rId3" Type="http://schemas.openxmlformats.org/officeDocument/2006/relationships/slideLayout" Target="../slideLayouts/slideLayout14.xml"/><Relationship Id="rId7" Type="http://schemas.openxmlformats.org/officeDocument/2006/relationships/slide" Target="slide22.xml"/><Relationship Id="rId12" Type="http://schemas.openxmlformats.org/officeDocument/2006/relationships/image" Target="../media/image42.png"/><Relationship Id="rId17" Type="http://schemas.openxmlformats.org/officeDocument/2006/relationships/slide" Target="slide23.xml"/><Relationship Id="rId2" Type="http://schemas.openxmlformats.org/officeDocument/2006/relationships/video" Target="../media/media3.wmv"/><Relationship Id="rId16" Type="http://schemas.openxmlformats.org/officeDocument/2006/relationships/image" Target="../media/image46.png"/><Relationship Id="rId1" Type="http://schemas.microsoft.com/office/2007/relationships/media" Target="../media/media3.wmv"/><Relationship Id="rId6" Type="http://schemas.openxmlformats.org/officeDocument/2006/relationships/image" Target="../media/image38.png"/><Relationship Id="rId11" Type="http://schemas.microsoft.com/office/2007/relationships/hdphoto" Target="../media/hdphoto11.wdp"/><Relationship Id="rId5" Type="http://schemas.openxmlformats.org/officeDocument/2006/relationships/image" Target="../media/image37.png"/><Relationship Id="rId15" Type="http://schemas.openxmlformats.org/officeDocument/2006/relationships/image" Target="../media/image45.gif"/><Relationship Id="rId10" Type="http://schemas.openxmlformats.org/officeDocument/2006/relationships/image" Target="../media/image41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40.png"/><Relationship Id="rId14" Type="http://schemas.openxmlformats.org/officeDocument/2006/relationships/image" Target="../media/image44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gif"/><Relationship Id="rId13" Type="http://schemas.openxmlformats.org/officeDocument/2006/relationships/image" Target="../media/image47.png"/><Relationship Id="rId18" Type="http://schemas.openxmlformats.org/officeDocument/2006/relationships/image" Target="../media/image38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40.png"/><Relationship Id="rId12" Type="http://schemas.microsoft.com/office/2007/relationships/hdphoto" Target="../media/hdphoto11.wdp"/><Relationship Id="rId17" Type="http://schemas.openxmlformats.org/officeDocument/2006/relationships/slide" Target="slide25.xml"/><Relationship Id="rId2" Type="http://schemas.openxmlformats.org/officeDocument/2006/relationships/video" Target="../media/media4.wmv"/><Relationship Id="rId16" Type="http://schemas.openxmlformats.org/officeDocument/2006/relationships/image" Target="../media/image46.png"/><Relationship Id="rId1" Type="http://schemas.microsoft.com/office/2007/relationships/media" Target="../media/media4.wmv"/><Relationship Id="rId6" Type="http://schemas.openxmlformats.org/officeDocument/2006/relationships/image" Target="../media/image39.png"/><Relationship Id="rId11" Type="http://schemas.openxmlformats.org/officeDocument/2006/relationships/image" Target="../media/image41.png"/><Relationship Id="rId5" Type="http://schemas.openxmlformats.org/officeDocument/2006/relationships/slide" Target="slide24.xml"/><Relationship Id="rId15" Type="http://schemas.openxmlformats.org/officeDocument/2006/relationships/image" Target="../media/image48.png"/><Relationship Id="rId10" Type="http://schemas.openxmlformats.org/officeDocument/2006/relationships/image" Target="../media/image45.gif"/><Relationship Id="rId4" Type="http://schemas.openxmlformats.org/officeDocument/2006/relationships/image" Target="../media/image37.png"/><Relationship Id="rId9" Type="http://schemas.openxmlformats.org/officeDocument/2006/relationships/image" Target="../media/image44.gif"/><Relationship Id="rId14" Type="http://schemas.microsoft.com/office/2007/relationships/hdphoto" Target="../media/hdphoto12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gif"/><Relationship Id="rId13" Type="http://schemas.openxmlformats.org/officeDocument/2006/relationships/image" Target="../media/image49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40.png"/><Relationship Id="rId12" Type="http://schemas.microsoft.com/office/2007/relationships/hdphoto" Target="../media/hdphoto11.wdp"/><Relationship Id="rId17" Type="http://schemas.openxmlformats.org/officeDocument/2006/relationships/image" Target="../media/image38.png"/><Relationship Id="rId2" Type="http://schemas.openxmlformats.org/officeDocument/2006/relationships/video" Target="../media/media5.wmv"/><Relationship Id="rId16" Type="http://schemas.openxmlformats.org/officeDocument/2006/relationships/slide" Target="slide27.xml"/><Relationship Id="rId1" Type="http://schemas.microsoft.com/office/2007/relationships/media" Target="../media/media5.wmv"/><Relationship Id="rId6" Type="http://schemas.openxmlformats.org/officeDocument/2006/relationships/image" Target="../media/image39.png"/><Relationship Id="rId11" Type="http://schemas.openxmlformats.org/officeDocument/2006/relationships/image" Target="../media/image41.png"/><Relationship Id="rId5" Type="http://schemas.openxmlformats.org/officeDocument/2006/relationships/slide" Target="slide26.xml"/><Relationship Id="rId15" Type="http://schemas.openxmlformats.org/officeDocument/2006/relationships/image" Target="../media/image46.png"/><Relationship Id="rId10" Type="http://schemas.openxmlformats.org/officeDocument/2006/relationships/image" Target="../media/image45.gif"/><Relationship Id="rId4" Type="http://schemas.openxmlformats.org/officeDocument/2006/relationships/image" Target="../media/image37.png"/><Relationship Id="rId9" Type="http://schemas.openxmlformats.org/officeDocument/2006/relationships/image" Target="../media/image44.gif"/><Relationship Id="rId14" Type="http://schemas.microsoft.com/office/2007/relationships/hdphoto" Target="../media/hdphoto13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36.png"/><Relationship Id="rId5" Type="http://schemas.openxmlformats.org/officeDocument/2006/relationships/image" Target="../media/image50.png"/><Relationship Id="rId4" Type="http://schemas.openxmlformats.org/officeDocument/2006/relationships/notesSlide" Target="../notesSlides/notesSlide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14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image" Target="../media/image16.png"/><Relationship Id="rId7" Type="http://schemas.openxmlformats.org/officeDocument/2006/relationships/slide" Target="slide8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7.xml"/><Relationship Id="rId5" Type="http://schemas.openxmlformats.org/officeDocument/2006/relationships/slide" Target="slide6.xml"/><Relationship Id="rId10" Type="http://schemas.microsoft.com/office/2007/relationships/hdphoto" Target="../media/hdphoto3.wdp"/><Relationship Id="rId4" Type="http://schemas.openxmlformats.org/officeDocument/2006/relationships/slide" Target="slide5.xml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3.wdp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microsoft.com/office/2007/relationships/hdphoto" Target="../media/hdphoto3.wdp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片 26" descr="图片包含 游戏机, 黑暗, 日落&#10;&#10;描述已自动生成">
            <a:extLst>
              <a:ext uri="{FF2B5EF4-FFF2-40B4-BE49-F238E27FC236}">
                <a16:creationId xmlns:a16="http://schemas.microsoft.com/office/drawing/2014/main" id="{5ADD008B-26DA-4214-8AD4-81961AE2410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824"/>
          <a:stretch/>
        </p:blipFill>
        <p:spPr>
          <a:xfrm>
            <a:off x="0" y="-12615"/>
            <a:ext cx="3727790" cy="6858000"/>
          </a:xfrm>
          <a:prstGeom prst="rect">
            <a:avLst/>
          </a:prstGeom>
        </p:spPr>
      </p:pic>
      <p:pic>
        <p:nvPicPr>
          <p:cNvPr id="11" name="图片 10" descr="图片包含 蛋糕, 桌子, 照片, 亮&#10;&#10;描述已自动生成">
            <a:extLst>
              <a:ext uri="{FF2B5EF4-FFF2-40B4-BE49-F238E27FC236}">
                <a16:creationId xmlns:a16="http://schemas.microsoft.com/office/drawing/2014/main" id="{F99BE7E2-BCE1-474C-B137-24266AC9999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37"/>
          <a:stretch/>
        </p:blipFill>
        <p:spPr>
          <a:xfrm>
            <a:off x="7505700" y="0"/>
            <a:ext cx="4686300" cy="6858000"/>
          </a:xfrm>
          <a:prstGeom prst="rect">
            <a:avLst/>
          </a:prstGeom>
        </p:spPr>
      </p:pic>
      <p:grpSp>
        <p:nvGrpSpPr>
          <p:cNvPr id="30" name="组合 29">
            <a:extLst>
              <a:ext uri="{FF2B5EF4-FFF2-40B4-BE49-F238E27FC236}">
                <a16:creationId xmlns:a16="http://schemas.microsoft.com/office/drawing/2014/main" id="{93309182-224C-47E9-AE60-00D09F78559A}"/>
              </a:ext>
            </a:extLst>
          </p:cNvPr>
          <p:cNvGrpSpPr/>
          <p:nvPr/>
        </p:nvGrpSpPr>
        <p:grpSpPr>
          <a:xfrm>
            <a:off x="0" y="2962115"/>
            <a:ext cx="12245115" cy="3895885"/>
            <a:chOff x="0" y="2962115"/>
            <a:chExt cx="12245115" cy="3895885"/>
          </a:xfrm>
        </p:grpSpPr>
        <p:pic>
          <p:nvPicPr>
            <p:cNvPr id="15" name="图片 14" descr="图片包含 游戏机, 食物&#10;&#10;描述已自动生成">
              <a:extLst>
                <a:ext uri="{FF2B5EF4-FFF2-40B4-BE49-F238E27FC236}">
                  <a16:creationId xmlns:a16="http://schemas.microsoft.com/office/drawing/2014/main" id="{86F6DB16-EE2F-4D7F-9745-84BCB4ACE3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125" t="62501" r="21876"/>
            <a:stretch/>
          </p:blipFill>
          <p:spPr>
            <a:xfrm>
              <a:off x="2894054" y="2962275"/>
              <a:ext cx="9351061" cy="3895725"/>
            </a:xfrm>
            <a:prstGeom prst="rect">
              <a:avLst/>
            </a:prstGeom>
          </p:spPr>
        </p:pic>
        <p:pic>
          <p:nvPicPr>
            <p:cNvPr id="21" name="图片 20" descr="图片包含 游戏机, 食物&#10;&#10;描述已自动生成">
              <a:extLst>
                <a:ext uri="{FF2B5EF4-FFF2-40B4-BE49-F238E27FC236}">
                  <a16:creationId xmlns:a16="http://schemas.microsoft.com/office/drawing/2014/main" id="{D1594F57-202C-44B5-8507-58978165EC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125" t="62501" r="21876"/>
            <a:stretch/>
          </p:blipFill>
          <p:spPr>
            <a:xfrm flipH="1">
              <a:off x="0" y="2962115"/>
              <a:ext cx="9351061" cy="3895725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B35F7931-C1E6-4C1C-A9CC-EA31E8ACDA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751" y="3564908"/>
            <a:ext cx="7048498" cy="32925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B320CE7-4AF9-4BB0-A4D1-6CB26F3E86D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95557" flipH="1">
            <a:off x="7335104" y="2473457"/>
            <a:ext cx="4570290" cy="4570290"/>
          </a:xfrm>
          <a:prstGeom prst="rect">
            <a:avLst/>
          </a:prstGeom>
        </p:spPr>
      </p:pic>
      <p:grpSp>
        <p:nvGrpSpPr>
          <p:cNvPr id="29" name="组合 28">
            <a:extLst>
              <a:ext uri="{FF2B5EF4-FFF2-40B4-BE49-F238E27FC236}">
                <a16:creationId xmlns:a16="http://schemas.microsoft.com/office/drawing/2014/main" id="{9128EE2E-B773-4A18-865A-E5481144B38E}"/>
              </a:ext>
            </a:extLst>
          </p:cNvPr>
          <p:cNvGrpSpPr/>
          <p:nvPr/>
        </p:nvGrpSpPr>
        <p:grpSpPr>
          <a:xfrm>
            <a:off x="-2" y="4572323"/>
            <a:ext cx="12192002" cy="2285677"/>
            <a:chOff x="-2" y="4572323"/>
            <a:chExt cx="12192002" cy="2285677"/>
          </a:xfrm>
        </p:grpSpPr>
        <p:pic>
          <p:nvPicPr>
            <p:cNvPr id="9" name="图片 8" descr="图片包含 站, 一群, 游戏机, 显示器&#10;&#10;描述已自动生成">
              <a:extLst>
                <a:ext uri="{FF2B5EF4-FFF2-40B4-BE49-F238E27FC236}">
                  <a16:creationId xmlns:a16="http://schemas.microsoft.com/office/drawing/2014/main" id="{AF514B77-9FD5-4134-A495-9FBA18D5D5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607" r="48125"/>
            <a:stretch/>
          </p:blipFill>
          <p:spPr>
            <a:xfrm>
              <a:off x="-2" y="4572323"/>
              <a:ext cx="6324600" cy="2285677"/>
            </a:xfrm>
            <a:prstGeom prst="rect">
              <a:avLst/>
            </a:prstGeom>
          </p:spPr>
        </p:pic>
        <p:pic>
          <p:nvPicPr>
            <p:cNvPr id="16" name="图片 15" descr="图片包含 站, 一群, 游戏机, 显示器&#10;&#10;描述已自动生成">
              <a:extLst>
                <a:ext uri="{FF2B5EF4-FFF2-40B4-BE49-F238E27FC236}">
                  <a16:creationId xmlns:a16="http://schemas.microsoft.com/office/drawing/2014/main" id="{8A6744F3-80BD-4B73-A5AD-6776822F6F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607" r="48125"/>
            <a:stretch/>
          </p:blipFill>
          <p:spPr>
            <a:xfrm flipH="1">
              <a:off x="5867400" y="4572323"/>
              <a:ext cx="6324600" cy="2285677"/>
            </a:xfrm>
            <a:prstGeom prst="rect">
              <a:avLst/>
            </a:prstGeom>
          </p:spPr>
        </p:pic>
      </p:grpSp>
      <p:sp>
        <p:nvSpPr>
          <p:cNvPr id="17" name="Rectangle 16"/>
          <p:cNvSpPr/>
          <p:nvPr/>
        </p:nvSpPr>
        <p:spPr>
          <a:xfrm>
            <a:off x="3410" y="152341"/>
            <a:ext cx="1211052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4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UTM Amerika Sans" panose="02040603050506020204" pitchFamily="18" charset="0"/>
              </a:rPr>
              <a:t>TIẾNG VIỆT</a:t>
            </a:r>
            <a:endParaRPr lang="en-US" sz="48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UTM Amerika Sans" panose="020406030505060202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081461" y="746044"/>
            <a:ext cx="7954422" cy="2215991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harsh" dir="t"/>
          </a:scene3d>
          <a:sp3d>
            <a:bevelT/>
          </a:sp3d>
        </p:spPr>
        <p:txBody>
          <a:bodyPr wrap="none">
            <a:spAutoFit/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13800" b="1" dirty="0">
                <a:ln/>
                <a:solidFill>
                  <a:schemeClr val="bg1"/>
                </a:solidFill>
                <a:latin typeface="UTM Habano" panose="02040603050506020204" pitchFamily="18" charset="0"/>
              </a:rPr>
              <a:t>Ôn tập tiết 2</a:t>
            </a:r>
            <a:endParaRPr lang="en-US" sz="13800" b="1" dirty="0">
              <a:ln/>
              <a:solidFill>
                <a:schemeClr val="bg1"/>
              </a:solidFill>
              <a:latin typeface="UTM Haban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104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 descr="图片包含 游戏机, 消防栓, 黄色, 华美&#10;&#10;描述已自动生成">
            <a:extLst>
              <a:ext uri="{FF2B5EF4-FFF2-40B4-BE49-F238E27FC236}">
                <a16:creationId xmlns:a16="http://schemas.microsoft.com/office/drawing/2014/main" id="{B3A34E2A-D10A-47DA-A783-A623F796317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0" r="8404" b="3200"/>
          <a:stretch/>
        </p:blipFill>
        <p:spPr>
          <a:xfrm>
            <a:off x="-3" y="-1"/>
            <a:ext cx="12192001" cy="6858001"/>
          </a:xfrm>
          <a:prstGeom prst="rect">
            <a:avLst/>
          </a:prstGeom>
          <a:effectLst>
            <a:outerShdw blurRad="292100" sx="98000" sy="98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C8D29464-D4FA-4D34-9D7F-7592044E7C58}"/>
              </a:ext>
            </a:extLst>
          </p:cNvPr>
          <p:cNvGrpSpPr/>
          <p:nvPr/>
        </p:nvGrpSpPr>
        <p:grpSpPr>
          <a:xfrm>
            <a:off x="-2" y="4572323"/>
            <a:ext cx="12192002" cy="2285677"/>
            <a:chOff x="-2" y="4572323"/>
            <a:chExt cx="12192002" cy="2285677"/>
          </a:xfrm>
        </p:grpSpPr>
        <p:pic>
          <p:nvPicPr>
            <p:cNvPr id="7" name="图片 6" descr="图片包含 站, 一群, 游戏机, 显示器&#10;&#10;描述已自动生成">
              <a:extLst>
                <a:ext uri="{FF2B5EF4-FFF2-40B4-BE49-F238E27FC236}">
                  <a16:creationId xmlns:a16="http://schemas.microsoft.com/office/drawing/2014/main" id="{FB580649-9C29-4F7C-8C45-D5E94F1793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607" r="48125"/>
            <a:stretch/>
          </p:blipFill>
          <p:spPr>
            <a:xfrm>
              <a:off x="-2" y="4572323"/>
              <a:ext cx="6324600" cy="2285677"/>
            </a:xfrm>
            <a:prstGeom prst="rect">
              <a:avLst/>
            </a:prstGeom>
          </p:spPr>
        </p:pic>
        <p:pic>
          <p:nvPicPr>
            <p:cNvPr id="8" name="图片 7" descr="图片包含 站, 一群, 游戏机, 显示器&#10;&#10;描述已自动生成">
              <a:extLst>
                <a:ext uri="{FF2B5EF4-FFF2-40B4-BE49-F238E27FC236}">
                  <a16:creationId xmlns:a16="http://schemas.microsoft.com/office/drawing/2014/main" id="{7C14CDE9-53B0-48E6-9BCB-42231CB07C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607" r="48125"/>
            <a:stretch/>
          </p:blipFill>
          <p:spPr>
            <a:xfrm flipH="1">
              <a:off x="5867400" y="4572323"/>
              <a:ext cx="6324600" cy="2285677"/>
            </a:xfrm>
            <a:prstGeom prst="rect">
              <a:avLst/>
            </a:prstGeom>
          </p:spPr>
        </p:pic>
      </p:grpSp>
      <p:sp>
        <p:nvSpPr>
          <p:cNvPr id="22" name="文本框 21">
            <a:extLst>
              <a:ext uri="{FF2B5EF4-FFF2-40B4-BE49-F238E27FC236}">
                <a16:creationId xmlns:a16="http://schemas.microsoft.com/office/drawing/2014/main" id="{5574CAB7-0A11-4210-A58A-2E65EABF4AAD}"/>
              </a:ext>
            </a:extLst>
          </p:cNvPr>
          <p:cNvSpPr txBox="1"/>
          <p:nvPr/>
        </p:nvSpPr>
        <p:spPr>
          <a:xfrm>
            <a:off x="-1009073" y="3068283"/>
            <a:ext cx="1375294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16600" b="1" dirty="0">
                <a:solidFill>
                  <a:srgbClr val="FFF197"/>
                </a:solidFill>
                <a:latin typeface="字体视界-NEW魏碑体" panose="02010601030101010101" pitchFamily="2" charset="-122"/>
                <a:ea typeface="字体视界-NEW魏碑体" panose="02010601030101010101" pitchFamily="2" charset="-122"/>
              </a:rPr>
              <a:t>THI HỘI</a:t>
            </a:r>
            <a:endParaRPr lang="zh-CN" altLang="en-US" sz="16600" b="1" dirty="0">
              <a:solidFill>
                <a:srgbClr val="FFF197"/>
              </a:solidFill>
              <a:latin typeface="字体视界-NEW魏碑体" panose="02010601030101010101" pitchFamily="2" charset="-122"/>
              <a:ea typeface="字体视界-NEW魏碑体" panose="02010601030101010101" pitchFamily="2" charset="-122"/>
            </a:endParaRP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96A47B54-1EF4-4D6A-9CCB-08BFF950F6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8573" y="110835"/>
            <a:ext cx="6837651" cy="3194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3194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游戏机, 鸟, 鹦鹉&#10;&#10;描述已自动生成">
            <a:extLst>
              <a:ext uri="{FF2B5EF4-FFF2-40B4-BE49-F238E27FC236}">
                <a16:creationId xmlns:a16="http://schemas.microsoft.com/office/drawing/2014/main" id="{99376645-76FA-4E4D-9A8D-49E261ED67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1867" y="3055333"/>
            <a:ext cx="3100489" cy="310048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962272" y="977182"/>
            <a:ext cx="908602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vi-VN" sz="3600" b="1" dirty="0">
                <a:ln w="0"/>
                <a:solidFill>
                  <a:srgbClr val="3F713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merika Sans" panose="02040603050506020204" pitchFamily="18" charset="0"/>
              </a:rPr>
              <a:t>2. Đặt câu với những từ ngữ thích hợp để nhận xét về các nhân vật em đã biết qua các bài tập đọc:</a:t>
            </a:r>
            <a:endParaRPr lang="en-US" sz="3600" b="1" cap="none" spc="0" dirty="0">
              <a:ln w="0"/>
              <a:solidFill>
                <a:srgbClr val="3F713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Amerika Sans" panose="02040603050506020204" pitchFamily="18" charset="0"/>
            </a:endParaRPr>
          </a:p>
        </p:txBody>
      </p:sp>
      <p:sp>
        <p:nvSpPr>
          <p:cNvPr id="9" name="文本框 9"/>
          <p:cNvSpPr txBox="1"/>
          <p:nvPr/>
        </p:nvSpPr>
        <p:spPr>
          <a:xfrm>
            <a:off x="2684020" y="2959582"/>
            <a:ext cx="31492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vi-VN" altLang="zh-CN" sz="3200" dirty="0">
                <a:solidFill>
                  <a:srgbClr val="FF0000"/>
                </a:solidFill>
                <a:latin typeface="UVN Thay Giao Nang" panose="02090805050506020203" pitchFamily="18" charset="0"/>
                <a:ea typeface="字体管家棉花糖" panose="00020600040101010101" charset="-122"/>
              </a:rPr>
              <a:t>Nguyễn Hiền</a:t>
            </a:r>
            <a:endParaRPr lang="zh-CN" altLang="en-US" b="1" spc="300" dirty="0">
              <a:solidFill>
                <a:srgbClr val="FF0000"/>
              </a:solidFill>
              <a:uFillTx/>
              <a:latin typeface="UVN Thay Giao Nang" panose="02090805050506020203" pitchFamily="18" charset="0"/>
              <a:ea typeface="字体管家天蝎座" panose="00020600040101010101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639113" y="4978183"/>
            <a:ext cx="47931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vi-VN" altLang="zh-CN" sz="3200" dirty="0">
                <a:solidFill>
                  <a:srgbClr val="FF0000"/>
                </a:solidFill>
                <a:latin typeface="UVN Thay Giao Nang" panose="02090805050506020203" pitchFamily="18" charset="0"/>
                <a:ea typeface="字体管家棉花糖" panose="00020600040101010101" charset="-122"/>
              </a:rPr>
              <a:t>Lê-ô-nác-đô đa Vin-xi</a:t>
            </a:r>
            <a:endParaRPr lang="zh-CN" altLang="en-US" b="1" spc="300" dirty="0">
              <a:solidFill>
                <a:srgbClr val="FF0000"/>
              </a:solidFill>
              <a:uFillTx/>
              <a:latin typeface="UVN Thay Giao Nang" panose="02090805050506020203" pitchFamily="18" charset="0"/>
              <a:ea typeface="字体管家天蝎座" panose="00020600040101010101" charset="-122"/>
            </a:endParaRPr>
          </a:p>
        </p:txBody>
      </p:sp>
      <p:sp>
        <p:nvSpPr>
          <p:cNvPr id="11" name="文本框 9"/>
          <p:cNvSpPr txBox="1"/>
          <p:nvPr/>
        </p:nvSpPr>
        <p:spPr>
          <a:xfrm>
            <a:off x="2684020" y="3997499"/>
            <a:ext cx="31492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vi-VN" altLang="zh-CN" sz="3200" dirty="0">
                <a:solidFill>
                  <a:srgbClr val="FF0000"/>
                </a:solidFill>
                <a:latin typeface="UVN Thay Giao Nang" panose="02090805050506020203" pitchFamily="18" charset="0"/>
                <a:ea typeface="字体管家棉花糖" panose="00020600040101010101" charset="-122"/>
              </a:rPr>
              <a:t>Xi-ôn-cốp-xki</a:t>
            </a:r>
            <a:endParaRPr lang="zh-CN" altLang="en-US" b="1" spc="300" dirty="0">
              <a:solidFill>
                <a:srgbClr val="FF0000"/>
              </a:solidFill>
              <a:uFillTx/>
              <a:latin typeface="UVN Thay Giao Nang" panose="02090805050506020203" pitchFamily="18" charset="0"/>
              <a:ea typeface="字体管家天蝎座" panose="00020600040101010101" charset="-122"/>
            </a:endParaRPr>
          </a:p>
        </p:txBody>
      </p:sp>
      <p:sp>
        <p:nvSpPr>
          <p:cNvPr id="12" name="文本框 9"/>
          <p:cNvSpPr txBox="1"/>
          <p:nvPr/>
        </p:nvSpPr>
        <p:spPr>
          <a:xfrm>
            <a:off x="6656652" y="2958079"/>
            <a:ext cx="31492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vi-VN" altLang="zh-CN" sz="3200" dirty="0">
                <a:solidFill>
                  <a:srgbClr val="FF0000"/>
                </a:solidFill>
                <a:latin typeface="UVN Thay Giao Nang" panose="02090805050506020203" pitchFamily="18" charset="0"/>
                <a:ea typeface="字体管家棉花糖" panose="00020600040101010101" charset="-122"/>
              </a:rPr>
              <a:t>Cao Bá Quát</a:t>
            </a:r>
            <a:endParaRPr lang="zh-CN" altLang="en-US" b="1" spc="300" dirty="0">
              <a:solidFill>
                <a:srgbClr val="FF0000"/>
              </a:solidFill>
              <a:uFillTx/>
              <a:latin typeface="UVN Thay Giao Nang" panose="02090805050506020203" pitchFamily="18" charset="0"/>
              <a:ea typeface="字体管家天蝎座" panose="00020600040101010101" charset="-122"/>
            </a:endParaRPr>
          </a:p>
        </p:txBody>
      </p:sp>
      <p:sp>
        <p:nvSpPr>
          <p:cNvPr id="13" name="文本框 9"/>
          <p:cNvSpPr txBox="1"/>
          <p:nvPr/>
        </p:nvSpPr>
        <p:spPr>
          <a:xfrm>
            <a:off x="6656652" y="3855694"/>
            <a:ext cx="45630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vi-VN" altLang="zh-CN" sz="3200" dirty="0">
                <a:solidFill>
                  <a:srgbClr val="FF0000"/>
                </a:solidFill>
                <a:latin typeface="UVN Thay Giao Nang" panose="02090805050506020203" pitchFamily="18" charset="0"/>
                <a:ea typeface="字体管家棉花糖" panose="00020600040101010101" charset="-122"/>
              </a:rPr>
              <a:t>Bạch Thái Bưởi</a:t>
            </a:r>
            <a:endParaRPr lang="zh-CN" altLang="en-US" b="1" spc="300" dirty="0">
              <a:solidFill>
                <a:srgbClr val="FF0000"/>
              </a:solidFill>
              <a:uFillTx/>
              <a:latin typeface="UVN Thay Giao Nang" panose="02090805050506020203" pitchFamily="18" charset="0"/>
              <a:ea typeface="字体管家天蝎座" panose="0002060004010101010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61852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ounded Rectangle 28"/>
          <p:cNvSpPr/>
          <p:nvPr/>
        </p:nvSpPr>
        <p:spPr>
          <a:xfrm>
            <a:off x="1200728" y="3502856"/>
            <a:ext cx="9522202" cy="2553891"/>
          </a:xfrm>
          <a:prstGeom prst="roundRect">
            <a:avLst/>
          </a:prstGeom>
          <a:solidFill>
            <a:schemeClr val="bg1">
              <a:alpha val="45000"/>
            </a:schemeClr>
          </a:solidFill>
          <a:ln>
            <a:solidFill>
              <a:srgbClr val="3F7130"/>
            </a:solidFill>
            <a:prstDash val="lgDashDot"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4800" b="1" dirty="0">
                <a:ln w="0"/>
                <a:solidFill>
                  <a:schemeClr val="tx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Nhờ thông minh, hiếu học và có chí vượt khó, Nguyễn Hiền đã đỗ Trạng Nguyên khi mới 13 tuổi.</a:t>
            </a:r>
            <a:endParaRPr lang="en-US" sz="4800" b="1" cap="none" spc="0" dirty="0">
              <a:ln w="0"/>
              <a:solidFill>
                <a:schemeClr val="tx2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5113"/>
          <a:stretch/>
        </p:blipFill>
        <p:spPr>
          <a:xfrm>
            <a:off x="1447710" y="-203302"/>
            <a:ext cx="2847451" cy="3571875"/>
          </a:xfrm>
          <a:prstGeom prst="rect">
            <a:avLst/>
          </a:prstGeom>
        </p:spPr>
      </p:pic>
      <p:pic>
        <p:nvPicPr>
          <p:cNvPr id="30" name="Picture 4" descr="Trả lời câu hỏi bài Tập đọc Ông Trạng thả diều | Hướng dẫn soạn bài Tập đọc  Ông Trạng thả diều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5175" y="425348"/>
            <a:ext cx="4919663" cy="29432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1172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Bí mật ít biết về Leonardo da vinci - KhoaHoc.tv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82402">
            <a:off x="2135696" y="1936637"/>
            <a:ext cx="3056293" cy="415655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6" name="图片 9">
            <a:extLst>
              <a:ext uri="{FF2B5EF4-FFF2-40B4-BE49-F238E27FC236}">
                <a16:creationId xmlns:a16="http://schemas.microsoft.com/office/drawing/2014/main" id="{C51CBE51-0740-4CF4-9950-EA085ADB60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9524" y="1543518"/>
            <a:ext cx="927249" cy="927249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5293452" y="785199"/>
            <a:ext cx="5352177" cy="4188381"/>
          </a:xfrm>
          <a:prstGeom prst="roundRect">
            <a:avLst/>
          </a:prstGeom>
          <a:solidFill>
            <a:schemeClr val="bg1">
              <a:alpha val="45000"/>
            </a:schemeClr>
          </a:solidFill>
          <a:ln>
            <a:solidFill>
              <a:srgbClr val="3F7130"/>
            </a:solidFill>
            <a:prstDash val="lgDashDot"/>
          </a:ln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vi-VN" sz="4800" b="1" i="1" dirty="0">
                <a:ln w="0"/>
                <a:solidFill>
                  <a:schemeClr val="tx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Lê-ô-nác-đô đa Vin-xi đã trở thành danh họa nổi tiếng nhờ khổ công rèn luyện.</a:t>
            </a:r>
            <a:endParaRPr lang="en-US" sz="4800" b="1" i="1" cap="none" spc="0" dirty="0">
              <a:ln w="0"/>
              <a:solidFill>
                <a:schemeClr val="tx2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pic>
        <p:nvPicPr>
          <p:cNvPr id="18" name="图片 2" descr="图片包含 游戏机, 房间&#10;&#10;描述已自动生成">
            <a:extLst>
              <a:ext uri="{FF2B5EF4-FFF2-40B4-BE49-F238E27FC236}">
                <a16:creationId xmlns:a16="http://schemas.microsoft.com/office/drawing/2014/main" id="{EF16C8BA-A48D-410B-A1A4-D4BFCDD51E6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8214" y="-618540"/>
            <a:ext cx="2205288" cy="1960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116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Soạn bài Người tìm đường lên các vì sao – Nguyên nhân chính giúp Xi-ôn-cốp- xki thành công là gì ?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78" t="4682" r="4053" b="5169"/>
          <a:stretch/>
        </p:blipFill>
        <p:spPr bwMode="auto">
          <a:xfrm>
            <a:off x="3679170" y="2625753"/>
            <a:ext cx="4961490" cy="33220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552" y="2986482"/>
            <a:ext cx="3233824" cy="3233824"/>
          </a:xfrm>
          <a:prstGeom prst="rect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1638225" y="432591"/>
            <a:ext cx="9227890" cy="2553891"/>
          </a:xfrm>
          <a:prstGeom prst="roundRect">
            <a:avLst/>
          </a:prstGeom>
          <a:solidFill>
            <a:schemeClr val="bg1">
              <a:alpha val="45000"/>
            </a:schemeClr>
          </a:solidFill>
          <a:ln>
            <a:solidFill>
              <a:srgbClr val="3F7130"/>
            </a:solidFill>
            <a:prstDash val="lgDashDot"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4800" b="1" dirty="0">
                <a:ln w="0"/>
                <a:solidFill>
                  <a:schemeClr val="tx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Xi-ôn-cốp-xki đã tìm được đường lên các vì sao nhờ vào tài năng và nghị lực phi thường.</a:t>
            </a:r>
            <a:endParaRPr lang="en-US" sz="4800" b="1" cap="none" spc="0" dirty="0">
              <a:ln w="0"/>
              <a:solidFill>
                <a:schemeClr val="tx2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5972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âu ChuyệN Cao Bá Quát Luyện Chữ Như Thế Nào, Cao Bá Quát Quyết Chí Luyện  Chữ Như Thế Nào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9367" y="3304528"/>
            <a:ext cx="5422202" cy="27151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552" y="2986482"/>
            <a:ext cx="3233824" cy="3233824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2058945" y="681034"/>
            <a:ext cx="8655236" cy="2553891"/>
          </a:xfrm>
          <a:prstGeom prst="roundRect">
            <a:avLst/>
          </a:prstGeom>
          <a:solidFill>
            <a:schemeClr val="bg1">
              <a:alpha val="45000"/>
            </a:schemeClr>
          </a:solidFill>
          <a:ln>
            <a:solidFill>
              <a:srgbClr val="3F7130"/>
            </a:solidFill>
            <a:prstDash val="lgDashDot"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4800" b="1" dirty="0">
                <a:ln w="0"/>
                <a:solidFill>
                  <a:schemeClr val="tx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Nhờ dày công khổ luyện, Cao Bá Quát đã nổi danh là người văn hay chữ tốt.</a:t>
            </a:r>
            <a:endParaRPr lang="en-US" sz="4800" b="1" cap="none" spc="0" dirty="0">
              <a:ln w="0"/>
              <a:solidFill>
                <a:schemeClr val="tx2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4116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1862357" y="3930111"/>
            <a:ext cx="8198839" cy="1736646"/>
          </a:xfrm>
          <a:prstGeom prst="roundRect">
            <a:avLst/>
          </a:prstGeom>
          <a:solidFill>
            <a:schemeClr val="bg1">
              <a:alpha val="45000"/>
            </a:schemeClr>
          </a:solidFill>
          <a:ln>
            <a:solidFill>
              <a:srgbClr val="3F7130"/>
            </a:solidFill>
            <a:prstDash val="lgDashDot"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4800" b="1" dirty="0">
                <a:ln w="0"/>
                <a:solidFill>
                  <a:schemeClr val="tx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Bạch Thái Bưởi là nhà kinh doanh tài ba, có chí lớn.</a:t>
            </a:r>
            <a:endParaRPr lang="en-US" sz="4800" b="1" cap="none" spc="0" dirty="0">
              <a:ln w="0"/>
              <a:solidFill>
                <a:schemeClr val="tx2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pic>
        <p:nvPicPr>
          <p:cNvPr id="5122" name="Picture 2" descr="Chuyện “vua tàu thủy” Bạch Thái Bưởi và khát vọng làm giàu của người Việt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4334" y="603287"/>
            <a:ext cx="5715000" cy="3000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89" y="2208330"/>
            <a:ext cx="3233824" cy="3458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939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 descr="图片包含 游戏机, 消防栓, 黄色, 华美&#10;&#10;描述已自动生成">
            <a:extLst>
              <a:ext uri="{FF2B5EF4-FFF2-40B4-BE49-F238E27FC236}">
                <a16:creationId xmlns:a16="http://schemas.microsoft.com/office/drawing/2014/main" id="{B3A34E2A-D10A-47DA-A783-A623F796317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0" r="8404" b="3200"/>
          <a:stretch/>
        </p:blipFill>
        <p:spPr>
          <a:xfrm>
            <a:off x="-3" y="-1"/>
            <a:ext cx="12192001" cy="6858001"/>
          </a:xfrm>
          <a:prstGeom prst="rect">
            <a:avLst/>
          </a:prstGeom>
          <a:effectLst>
            <a:outerShdw blurRad="292100" sx="98000" sy="98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C8D29464-D4FA-4D34-9D7F-7592044E7C58}"/>
              </a:ext>
            </a:extLst>
          </p:cNvPr>
          <p:cNvGrpSpPr/>
          <p:nvPr/>
        </p:nvGrpSpPr>
        <p:grpSpPr>
          <a:xfrm>
            <a:off x="-2" y="4572322"/>
            <a:ext cx="12192002" cy="2285678"/>
            <a:chOff x="-2" y="4572322"/>
            <a:chExt cx="12192002" cy="2285678"/>
          </a:xfrm>
        </p:grpSpPr>
        <p:pic>
          <p:nvPicPr>
            <p:cNvPr id="7" name="图片 6" descr="图片包含 站, 一群, 游戏机, 显示器&#10;&#10;描述已自动生成">
              <a:extLst>
                <a:ext uri="{FF2B5EF4-FFF2-40B4-BE49-F238E27FC236}">
                  <a16:creationId xmlns:a16="http://schemas.microsoft.com/office/drawing/2014/main" id="{FB580649-9C29-4F7C-8C45-D5E94F1793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607" r="48125"/>
            <a:stretch/>
          </p:blipFill>
          <p:spPr>
            <a:xfrm>
              <a:off x="-2" y="4572323"/>
              <a:ext cx="6324600" cy="2285677"/>
            </a:xfrm>
            <a:prstGeom prst="rect">
              <a:avLst/>
            </a:prstGeom>
          </p:spPr>
        </p:pic>
        <p:pic>
          <p:nvPicPr>
            <p:cNvPr id="8" name="图片 7" descr="图片包含 站, 一群, 游戏机, 显示器&#10;&#10;描述已自动生成">
              <a:extLst>
                <a:ext uri="{FF2B5EF4-FFF2-40B4-BE49-F238E27FC236}">
                  <a16:creationId xmlns:a16="http://schemas.microsoft.com/office/drawing/2014/main" id="{7C14CDE9-53B0-48E6-9BCB-42231CB07C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607" r="48125"/>
            <a:stretch/>
          </p:blipFill>
          <p:spPr>
            <a:xfrm flipH="1">
              <a:off x="5867400" y="4572322"/>
              <a:ext cx="6324600" cy="2285677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806"/>
          <a:stretch/>
        </p:blipFill>
        <p:spPr>
          <a:xfrm>
            <a:off x="61672" y="1107347"/>
            <a:ext cx="3117755" cy="492770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13"/>
          <a:stretch/>
        </p:blipFill>
        <p:spPr>
          <a:xfrm>
            <a:off x="8822680" y="668837"/>
            <a:ext cx="3240688" cy="5298598"/>
          </a:xfrm>
          <a:prstGeom prst="rect">
            <a:avLst/>
          </a:prstGeom>
        </p:spPr>
      </p:pic>
      <p:sp>
        <p:nvSpPr>
          <p:cNvPr id="11" name="矩形: 圆角 2">
            <a:extLst>
              <a:ext uri="{FF2B5EF4-FFF2-40B4-BE49-F238E27FC236}">
                <a16:creationId xmlns:a16="http://schemas.microsoft.com/office/drawing/2014/main" id="{2C048EE0-B8F7-43E4-89E7-8EAB95C4E8E9}"/>
              </a:ext>
            </a:extLst>
          </p:cNvPr>
          <p:cNvSpPr/>
          <p:nvPr/>
        </p:nvSpPr>
        <p:spPr>
          <a:xfrm>
            <a:off x="2545320" y="2695490"/>
            <a:ext cx="6573513" cy="218129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96A47B54-1EF4-4D6A-9CCB-08BFF950F6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935" y="122948"/>
            <a:ext cx="5507148" cy="257254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764952" y="3338819"/>
            <a:ext cx="63889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4000" dirty="0">
                <a:solidFill>
                  <a:schemeClr val="accent6">
                    <a:lumMod val="75000"/>
                    <a:lumOff val="25000"/>
                  </a:schemeClr>
                </a:solidFill>
                <a:latin typeface="iCiel Bambola" panose="02000000000000000000" pitchFamily="50" charset="0"/>
              </a:rPr>
              <a:t>Chúc mừng các sĩ tử đã xuất sắc hoàn thành vòng thi thứ hai!</a:t>
            </a:r>
            <a:endParaRPr lang="en-US" sz="4000" dirty="0">
              <a:solidFill>
                <a:schemeClr val="accent6">
                  <a:lumMod val="75000"/>
                  <a:lumOff val="25000"/>
                </a:schemeClr>
              </a:solidFill>
              <a:latin typeface="iCiel Bambola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17889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 descr="图片包含 游戏机, 消防栓, 黄色, 华美&#10;&#10;描述已自动生成">
            <a:extLst>
              <a:ext uri="{FF2B5EF4-FFF2-40B4-BE49-F238E27FC236}">
                <a16:creationId xmlns:a16="http://schemas.microsoft.com/office/drawing/2014/main" id="{B3A34E2A-D10A-47DA-A783-A623F796317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0" r="8404" b="3200"/>
          <a:stretch/>
        </p:blipFill>
        <p:spPr>
          <a:xfrm>
            <a:off x="-3" y="-1"/>
            <a:ext cx="12192001" cy="6858001"/>
          </a:xfrm>
          <a:prstGeom prst="rect">
            <a:avLst/>
          </a:prstGeom>
          <a:effectLst>
            <a:outerShdw blurRad="292100" sx="98000" sy="98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C8D29464-D4FA-4D34-9D7F-7592044E7C58}"/>
              </a:ext>
            </a:extLst>
          </p:cNvPr>
          <p:cNvGrpSpPr/>
          <p:nvPr/>
        </p:nvGrpSpPr>
        <p:grpSpPr>
          <a:xfrm>
            <a:off x="-2" y="4572323"/>
            <a:ext cx="12192002" cy="2285677"/>
            <a:chOff x="-2" y="4572323"/>
            <a:chExt cx="12192002" cy="2285677"/>
          </a:xfrm>
        </p:grpSpPr>
        <p:pic>
          <p:nvPicPr>
            <p:cNvPr id="7" name="图片 6" descr="图片包含 站, 一群, 游戏机, 显示器&#10;&#10;描述已自动生成">
              <a:extLst>
                <a:ext uri="{FF2B5EF4-FFF2-40B4-BE49-F238E27FC236}">
                  <a16:creationId xmlns:a16="http://schemas.microsoft.com/office/drawing/2014/main" id="{FB580649-9C29-4F7C-8C45-D5E94F1793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607" r="48125"/>
            <a:stretch/>
          </p:blipFill>
          <p:spPr>
            <a:xfrm>
              <a:off x="-2" y="4572323"/>
              <a:ext cx="6324600" cy="2285677"/>
            </a:xfrm>
            <a:prstGeom prst="rect">
              <a:avLst/>
            </a:prstGeom>
          </p:spPr>
        </p:pic>
        <p:pic>
          <p:nvPicPr>
            <p:cNvPr id="8" name="图片 7" descr="图片包含 站, 一群, 游戏机, 显示器&#10;&#10;描述已自动生成">
              <a:extLst>
                <a:ext uri="{FF2B5EF4-FFF2-40B4-BE49-F238E27FC236}">
                  <a16:creationId xmlns:a16="http://schemas.microsoft.com/office/drawing/2014/main" id="{7C14CDE9-53B0-48E6-9BCB-42231CB07C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607" r="48125"/>
            <a:stretch/>
          </p:blipFill>
          <p:spPr>
            <a:xfrm flipH="1">
              <a:off x="5867400" y="4572323"/>
              <a:ext cx="6324600" cy="2285677"/>
            </a:xfrm>
            <a:prstGeom prst="rect">
              <a:avLst/>
            </a:prstGeom>
          </p:spPr>
        </p:pic>
      </p:grpSp>
      <p:sp>
        <p:nvSpPr>
          <p:cNvPr id="22" name="文本框 21">
            <a:extLst>
              <a:ext uri="{FF2B5EF4-FFF2-40B4-BE49-F238E27FC236}">
                <a16:creationId xmlns:a16="http://schemas.microsoft.com/office/drawing/2014/main" id="{5574CAB7-0A11-4210-A58A-2E65EABF4AAD}"/>
              </a:ext>
            </a:extLst>
          </p:cNvPr>
          <p:cNvSpPr txBox="1"/>
          <p:nvPr/>
        </p:nvSpPr>
        <p:spPr>
          <a:xfrm>
            <a:off x="1633101" y="3194056"/>
            <a:ext cx="8925791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16600" b="1" dirty="0">
                <a:solidFill>
                  <a:srgbClr val="FFF197"/>
                </a:solidFill>
                <a:latin typeface="字体视界-NEW魏碑体" panose="02010601030101010101" pitchFamily="2" charset="-122"/>
                <a:ea typeface="字体视界-NEW魏碑体" panose="02010601030101010101" pitchFamily="2" charset="-122"/>
              </a:rPr>
              <a:t>THI ĐÌNH</a:t>
            </a:r>
            <a:endParaRPr lang="zh-CN" altLang="en-US" sz="16600" b="1" dirty="0">
              <a:solidFill>
                <a:srgbClr val="FFF197"/>
              </a:solidFill>
              <a:latin typeface="字体视界-NEW魏碑体" panose="02010601030101010101" pitchFamily="2" charset="-122"/>
              <a:ea typeface="字体视界-NEW魏碑体" panose="02010601030101010101" pitchFamily="2" charset="-122"/>
            </a:endParaRP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96A47B54-1EF4-4D6A-9CCB-08BFF950F6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7171" y="101600"/>
            <a:ext cx="6837649" cy="319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8832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游戏机, 花&#10;&#10;描述已自动生成">
            <a:extLst>
              <a:ext uri="{FF2B5EF4-FFF2-40B4-BE49-F238E27FC236}">
                <a16:creationId xmlns:a16="http://schemas.microsoft.com/office/drawing/2014/main" id="{93420FBF-7E0F-4005-9469-E0839D9979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272" y="2054252"/>
            <a:ext cx="1943103" cy="1943103"/>
          </a:xfrm>
          <a:prstGeom prst="rect">
            <a:avLst/>
          </a:prstGeom>
        </p:spPr>
      </p:pic>
      <p:pic>
        <p:nvPicPr>
          <p:cNvPr id="17" name="图片 16" descr="图片包含 游戏机, 花&#10;&#10;描述已自动生成">
            <a:extLst>
              <a:ext uri="{FF2B5EF4-FFF2-40B4-BE49-F238E27FC236}">
                <a16:creationId xmlns:a16="http://schemas.microsoft.com/office/drawing/2014/main" id="{20528FC9-C734-439B-803B-6C994BB42E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951" y="3296399"/>
            <a:ext cx="1943103" cy="1943103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962272" y="977182"/>
            <a:ext cx="908602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vi-VN" sz="3600" b="1" dirty="0">
                <a:ln w="0"/>
                <a:solidFill>
                  <a:srgbClr val="3F713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merika Sans" panose="02040603050506020204" pitchFamily="18" charset="0"/>
              </a:rPr>
              <a:t>3. Em chọn thành ngữ, tục ngữ nào để khuyến khích hoặc khuyên nhủ bạn:</a:t>
            </a:r>
            <a:endParaRPr lang="en-US" sz="3600" b="1" cap="none" spc="0" dirty="0">
              <a:ln w="0"/>
              <a:solidFill>
                <a:srgbClr val="3F713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Amerika Sans" panose="02040603050506020204" pitchFamily="18" charset="0"/>
            </a:endParaRPr>
          </a:p>
        </p:txBody>
      </p:sp>
      <p:sp>
        <p:nvSpPr>
          <p:cNvPr id="19" name="文本框 9"/>
          <p:cNvSpPr txBox="1"/>
          <p:nvPr/>
        </p:nvSpPr>
        <p:spPr>
          <a:xfrm>
            <a:off x="3672869" y="2378946"/>
            <a:ext cx="71746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vi-VN" altLang="zh-CN" sz="3200" dirty="0">
                <a:solidFill>
                  <a:srgbClr val="FF0000"/>
                </a:solidFill>
                <a:latin typeface="UVN Thay Giao Nang" panose="02090805050506020203" pitchFamily="18" charset="0"/>
                <a:ea typeface="字体管家棉花糖" panose="00020600040101010101" charset="-122"/>
              </a:rPr>
              <a:t>a) Nếu bạn em có quyết tâm học tập, rèn luyện cao?</a:t>
            </a:r>
            <a:endParaRPr lang="zh-CN" altLang="en-US" b="1" spc="300" dirty="0">
              <a:solidFill>
                <a:srgbClr val="FF0000"/>
              </a:solidFill>
              <a:uFillTx/>
              <a:latin typeface="UVN Thay Giao Nang" panose="02090805050506020203" pitchFamily="18" charset="0"/>
              <a:ea typeface="字体管家天蝎座" panose="00020600040101010101" charset="-122"/>
            </a:endParaRPr>
          </a:p>
        </p:txBody>
      </p:sp>
      <p:sp>
        <p:nvSpPr>
          <p:cNvPr id="20" name="文本框 9"/>
          <p:cNvSpPr txBox="1"/>
          <p:nvPr/>
        </p:nvSpPr>
        <p:spPr>
          <a:xfrm>
            <a:off x="4202773" y="3729341"/>
            <a:ext cx="61511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vi-VN" altLang="zh-CN" sz="3200" dirty="0">
                <a:solidFill>
                  <a:srgbClr val="FF0000"/>
                </a:solidFill>
                <a:latin typeface="UVN Thay Giao Nang" panose="02090805050506020203" pitchFamily="18" charset="0"/>
                <a:ea typeface="字体管家棉花糖" panose="00020600040101010101" charset="-122"/>
              </a:rPr>
              <a:t>b) Nếu bạn em nản lòng khi gặp khó khăn?</a:t>
            </a:r>
            <a:endParaRPr lang="zh-CN" altLang="en-US" b="1" spc="300" dirty="0">
              <a:solidFill>
                <a:srgbClr val="FF0000"/>
              </a:solidFill>
              <a:uFillTx/>
              <a:latin typeface="UVN Thay Giao Nang" panose="02090805050506020203" pitchFamily="18" charset="0"/>
              <a:ea typeface="字体管家天蝎座" panose="00020600040101010101" charset="-122"/>
            </a:endParaRPr>
          </a:p>
        </p:txBody>
      </p:sp>
      <p:pic>
        <p:nvPicPr>
          <p:cNvPr id="21" name="图片 16" descr="图片包含 游戏机, 花&#10;&#10;描述已自动生成">
            <a:extLst>
              <a:ext uri="{FF2B5EF4-FFF2-40B4-BE49-F238E27FC236}">
                <a16:creationId xmlns:a16="http://schemas.microsoft.com/office/drawing/2014/main" id="{20528FC9-C734-439B-803B-6C994BB42E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911" y="4646795"/>
            <a:ext cx="1943103" cy="1943103"/>
          </a:xfrm>
          <a:prstGeom prst="rect">
            <a:avLst/>
          </a:prstGeom>
        </p:spPr>
      </p:pic>
      <p:sp>
        <p:nvSpPr>
          <p:cNvPr id="22" name="文本框 9"/>
          <p:cNvSpPr txBox="1"/>
          <p:nvPr/>
        </p:nvSpPr>
        <p:spPr>
          <a:xfrm>
            <a:off x="4786733" y="5079737"/>
            <a:ext cx="57427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vi-VN" altLang="zh-CN" sz="3200" dirty="0">
                <a:solidFill>
                  <a:srgbClr val="FF0000"/>
                </a:solidFill>
                <a:latin typeface="UVN Thay Giao Nang" panose="02090805050506020203" pitchFamily="18" charset="0"/>
                <a:ea typeface="字体管家棉花糖" panose="00020600040101010101" charset="-122"/>
              </a:rPr>
              <a:t>c) Nếu bạn em dễ thay đổi ý định theo người khác?</a:t>
            </a:r>
            <a:endParaRPr lang="zh-CN" altLang="en-US" b="1" spc="300" dirty="0">
              <a:solidFill>
                <a:srgbClr val="FF0000"/>
              </a:solidFill>
              <a:uFillTx/>
              <a:latin typeface="UVN Thay Giao Nang" panose="02090805050506020203" pitchFamily="18" charset="0"/>
              <a:ea typeface="字体管家天蝎座" panose="0002060004010101010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61907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5">
            <a:extLst>
              <a:ext uri="{FF2B5EF4-FFF2-40B4-BE49-F238E27FC236}">
                <a16:creationId xmlns:a16="http://schemas.microsoft.com/office/drawing/2014/main" id="{F2D22877-D77F-4046-8783-CC9CFDB01F5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19" t="50000" r="34140" b="13067"/>
          <a:stretch/>
        </p:blipFill>
        <p:spPr>
          <a:xfrm>
            <a:off x="2633222" y="-477742"/>
            <a:ext cx="8149797" cy="5375473"/>
          </a:xfrm>
          <a:prstGeom prst="rect">
            <a:avLst/>
          </a:prstGeom>
        </p:spPr>
      </p:pic>
      <p:pic>
        <p:nvPicPr>
          <p:cNvPr id="23" name="图片 22" descr="图片包含 游戏机, 消防栓, 黄色, 华美&#10;&#10;描述已自动生成">
            <a:extLst>
              <a:ext uri="{FF2B5EF4-FFF2-40B4-BE49-F238E27FC236}">
                <a16:creationId xmlns:a16="http://schemas.microsoft.com/office/drawing/2014/main" id="{FCE8C59B-122F-48B5-BC26-9EEB4F7A380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0" r="8404" b="3200"/>
          <a:stretch/>
        </p:blipFill>
        <p:spPr>
          <a:xfrm>
            <a:off x="-2" y="-1"/>
            <a:ext cx="12192001" cy="6858001"/>
          </a:xfrm>
          <a:prstGeom prst="rect">
            <a:avLst/>
          </a:prstGeom>
          <a:effectLst>
            <a:outerShdw blurRad="292100" sx="98000" sy="98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C8D29464-D4FA-4D34-9D7F-7592044E7C58}"/>
              </a:ext>
            </a:extLst>
          </p:cNvPr>
          <p:cNvGrpSpPr/>
          <p:nvPr/>
        </p:nvGrpSpPr>
        <p:grpSpPr>
          <a:xfrm>
            <a:off x="-2" y="4572323"/>
            <a:ext cx="12192002" cy="2285677"/>
            <a:chOff x="-2" y="4572323"/>
            <a:chExt cx="12192002" cy="2285677"/>
          </a:xfrm>
        </p:grpSpPr>
        <p:pic>
          <p:nvPicPr>
            <p:cNvPr id="7" name="图片 6" descr="图片包含 站, 一群, 游戏机, 显示器&#10;&#10;描述已自动生成">
              <a:extLst>
                <a:ext uri="{FF2B5EF4-FFF2-40B4-BE49-F238E27FC236}">
                  <a16:creationId xmlns:a16="http://schemas.microsoft.com/office/drawing/2014/main" id="{FB580649-9C29-4F7C-8C45-D5E94F1793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607" r="48125"/>
            <a:stretch/>
          </p:blipFill>
          <p:spPr>
            <a:xfrm>
              <a:off x="-2" y="4572323"/>
              <a:ext cx="6324600" cy="2285677"/>
            </a:xfrm>
            <a:prstGeom prst="rect">
              <a:avLst/>
            </a:prstGeom>
          </p:spPr>
        </p:pic>
        <p:pic>
          <p:nvPicPr>
            <p:cNvPr id="8" name="图片 7" descr="图片包含 站, 一群, 游戏机, 显示器&#10;&#10;描述已自动生成">
              <a:extLst>
                <a:ext uri="{FF2B5EF4-FFF2-40B4-BE49-F238E27FC236}">
                  <a16:creationId xmlns:a16="http://schemas.microsoft.com/office/drawing/2014/main" id="{7C14CDE9-53B0-48E6-9BCB-42231CB07C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607" r="48125"/>
            <a:stretch/>
          </p:blipFill>
          <p:spPr>
            <a:xfrm flipH="1">
              <a:off x="5867400" y="4572323"/>
              <a:ext cx="6324600" cy="2285677"/>
            </a:xfrm>
            <a:prstGeom prst="rect">
              <a:avLst/>
            </a:prstGeom>
          </p:spPr>
        </p:pic>
      </p:grp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D5876F52-45BB-4081-AA85-1FFF7BF05AAF}"/>
              </a:ext>
            </a:extLst>
          </p:cNvPr>
          <p:cNvGrpSpPr/>
          <p:nvPr/>
        </p:nvGrpSpPr>
        <p:grpSpPr>
          <a:xfrm>
            <a:off x="3006572" y="4046691"/>
            <a:ext cx="2707690" cy="1450110"/>
            <a:chOff x="4189316" y="1942327"/>
            <a:chExt cx="2707690" cy="1450110"/>
          </a:xfrm>
        </p:grpSpPr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C12A3B83-C1F7-44D3-85AF-C586C53329F9}"/>
                </a:ext>
              </a:extLst>
            </p:cNvPr>
            <p:cNvSpPr txBox="1"/>
            <p:nvPr/>
          </p:nvSpPr>
          <p:spPr>
            <a:xfrm rot="16200000">
              <a:off x="5173829" y="1669260"/>
              <a:ext cx="738664" cy="2707690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vi-VN" altLang="zh-CN" sz="3600" b="1" dirty="0">
                  <a:solidFill>
                    <a:srgbClr val="FFF197"/>
                  </a:solidFill>
                  <a:latin typeface="字体视界-NEW魏碑体" panose="02010601030101010101" pitchFamily="2" charset="-122"/>
                  <a:ea typeface="字体视界-NEW魏碑体" panose="02010601030101010101" pitchFamily="2" charset="-122"/>
                </a:rPr>
                <a:t>Thi Hương</a:t>
              </a:r>
              <a:endParaRPr lang="zh-CN" altLang="en-US" sz="3600" b="1" dirty="0">
                <a:solidFill>
                  <a:srgbClr val="FFF197"/>
                </a:solidFill>
                <a:latin typeface="字体视界-NEW魏碑体" panose="02010601030101010101" pitchFamily="2" charset="-122"/>
                <a:ea typeface="字体视界-NEW魏碑体" panose="02010601030101010101" pitchFamily="2" charset="-122"/>
              </a:endParaRPr>
            </a:p>
          </p:txBody>
        </p:sp>
        <p:pic>
          <p:nvPicPr>
            <p:cNvPr id="15" name="图片 14" descr="卡通人物&#10;&#10;描述已自动生成">
              <a:extLst>
                <a:ext uri="{FF2B5EF4-FFF2-40B4-BE49-F238E27FC236}">
                  <a16:creationId xmlns:a16="http://schemas.microsoft.com/office/drawing/2014/main" id="{5F4F57C4-5CCC-4D53-ACB1-520006951F7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9259"/>
            <a:stretch/>
          </p:blipFill>
          <p:spPr>
            <a:xfrm>
              <a:off x="4587887" y="1942327"/>
              <a:ext cx="1469705" cy="686699"/>
            </a:xfrm>
            <a:prstGeom prst="rect">
              <a:avLst/>
            </a:prstGeom>
          </p:spPr>
        </p:pic>
      </p:grp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1D0D2F52-9587-42CE-8827-839900D2C3B6}"/>
              </a:ext>
            </a:extLst>
          </p:cNvPr>
          <p:cNvGrpSpPr/>
          <p:nvPr/>
        </p:nvGrpSpPr>
        <p:grpSpPr>
          <a:xfrm>
            <a:off x="5002826" y="3997830"/>
            <a:ext cx="2707690" cy="1552302"/>
            <a:chOff x="5576139" y="1942327"/>
            <a:chExt cx="2707690" cy="1552302"/>
          </a:xfrm>
        </p:grpSpPr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51B99367-840B-49CA-AD51-75D93172460F}"/>
                </a:ext>
              </a:extLst>
            </p:cNvPr>
            <p:cNvSpPr txBox="1"/>
            <p:nvPr/>
          </p:nvSpPr>
          <p:spPr>
            <a:xfrm rot="16200000">
              <a:off x="6560652" y="1771452"/>
              <a:ext cx="738664" cy="2707690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lang="vi-VN" altLang="zh-CN" sz="3600" b="1" dirty="0">
                  <a:solidFill>
                    <a:srgbClr val="FFF197"/>
                  </a:solidFill>
                  <a:latin typeface="字体视界-NEW魏碑体" panose="02010601030101010101" pitchFamily="2" charset="-122"/>
                  <a:ea typeface="字体视界-NEW魏碑体" panose="02010601030101010101" pitchFamily="2" charset="-122"/>
                </a:rPr>
                <a:t>Thi Hội</a:t>
              </a:r>
              <a:endParaRPr lang="zh-CN" altLang="en-US" sz="3600" b="1" dirty="0">
                <a:solidFill>
                  <a:srgbClr val="FFF197"/>
                </a:solidFill>
                <a:latin typeface="字体视界-NEW魏碑体" panose="02010601030101010101" pitchFamily="2" charset="-122"/>
                <a:ea typeface="字体视界-NEW魏碑体" panose="02010601030101010101" pitchFamily="2" charset="-122"/>
              </a:endParaRPr>
            </a:p>
          </p:txBody>
        </p:sp>
        <p:pic>
          <p:nvPicPr>
            <p:cNvPr id="16" name="图片 15" descr="卡通人物&#10;&#10;描述已自动生成">
              <a:extLst>
                <a:ext uri="{FF2B5EF4-FFF2-40B4-BE49-F238E27FC236}">
                  <a16:creationId xmlns:a16="http://schemas.microsoft.com/office/drawing/2014/main" id="{0DB8CBF0-FBBF-4D3E-BCBD-C83BF4681D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9259"/>
            <a:stretch/>
          </p:blipFill>
          <p:spPr>
            <a:xfrm>
              <a:off x="6249002" y="1942327"/>
              <a:ext cx="1469705" cy="686699"/>
            </a:xfrm>
            <a:prstGeom prst="rect">
              <a:avLst/>
            </a:prstGeom>
          </p:spPr>
        </p:pic>
      </p:grp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D82EFECA-300E-470F-A573-1D4C24015D9B}"/>
              </a:ext>
            </a:extLst>
          </p:cNvPr>
          <p:cNvGrpSpPr/>
          <p:nvPr/>
        </p:nvGrpSpPr>
        <p:grpSpPr>
          <a:xfrm>
            <a:off x="7189172" y="4046691"/>
            <a:ext cx="2707690" cy="1503440"/>
            <a:chOff x="7189172" y="4046691"/>
            <a:chExt cx="2707690" cy="1503440"/>
          </a:xfrm>
        </p:grpSpPr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29A2DBFE-5461-4048-BEB4-405AEDAFA64F}"/>
                </a:ext>
              </a:extLst>
            </p:cNvPr>
            <p:cNvSpPr txBox="1"/>
            <p:nvPr/>
          </p:nvSpPr>
          <p:spPr>
            <a:xfrm rot="16200000">
              <a:off x="8173685" y="3826954"/>
              <a:ext cx="738664" cy="2707690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lang="vi-VN" altLang="zh-CN" sz="3600" b="1" dirty="0">
                  <a:solidFill>
                    <a:srgbClr val="FFF197"/>
                  </a:solidFill>
                  <a:latin typeface="字体视界-NEW魏碑体" panose="02010601030101010101" pitchFamily="2" charset="-122"/>
                  <a:ea typeface="字体视界-NEW魏碑体" panose="02010601030101010101" pitchFamily="2" charset="-122"/>
                </a:rPr>
                <a:t>Thi Đình</a:t>
              </a:r>
              <a:endParaRPr lang="zh-CN" altLang="en-US" sz="3600" b="1" dirty="0">
                <a:solidFill>
                  <a:srgbClr val="FFF197"/>
                </a:solidFill>
                <a:latin typeface="字体视界-NEW魏碑体" panose="02010601030101010101" pitchFamily="2" charset="-122"/>
                <a:ea typeface="字体视界-NEW魏碑体" panose="02010601030101010101" pitchFamily="2" charset="-122"/>
              </a:endParaRPr>
            </a:p>
          </p:txBody>
        </p:sp>
        <p:pic>
          <p:nvPicPr>
            <p:cNvPr id="17" name="图片 16" descr="卡通人物&#10;&#10;描述已自动生成">
              <a:extLst>
                <a:ext uri="{FF2B5EF4-FFF2-40B4-BE49-F238E27FC236}">
                  <a16:creationId xmlns:a16="http://schemas.microsoft.com/office/drawing/2014/main" id="{3B32FF9F-DC8B-4676-9C51-96E09522A8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9259"/>
            <a:stretch/>
          </p:blipFill>
          <p:spPr>
            <a:xfrm>
              <a:off x="7844077" y="4046691"/>
              <a:ext cx="1469705" cy="686699"/>
            </a:xfrm>
            <a:prstGeom prst="rect">
              <a:avLst/>
            </a:prstGeom>
          </p:spPr>
        </p:pic>
      </p:grpSp>
      <p:sp>
        <p:nvSpPr>
          <p:cNvPr id="3" name="TextBox 2"/>
          <p:cNvSpPr txBox="1"/>
          <p:nvPr/>
        </p:nvSpPr>
        <p:spPr>
          <a:xfrm>
            <a:off x="3491148" y="1177213"/>
            <a:ext cx="69097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i="1" dirty="0">
                <a:latin typeface="#9Slide04 Goku" panose="02000503000000020004" pitchFamily="2" charset="0"/>
              </a:rPr>
              <a:t>Chào mừng các sĩ tử nhí thử sức với kì thi:</a:t>
            </a:r>
            <a:endParaRPr lang="en-US" sz="2800" i="1" dirty="0">
              <a:latin typeface="#9Slide04 Goku" panose="02000503000000020004" pitchFamily="2" charset="0"/>
            </a:endParaRPr>
          </a:p>
        </p:txBody>
      </p:sp>
      <p:pic>
        <p:nvPicPr>
          <p:cNvPr id="1028" name="Picture 4" descr="Thể lệ Trạng Nguyên Tiếng Việt năm học 2021 - 2022 - Download.vn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1045" b="70448" l="31563" r="65625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871" t="31494" r="34826" b="29859"/>
          <a:stretch/>
        </p:blipFill>
        <p:spPr bwMode="auto">
          <a:xfrm>
            <a:off x="4874848" y="1803243"/>
            <a:ext cx="3119050" cy="1894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Trạng trong bài được hiểu là gì? Xem bài đọc ​Ông Trạng th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14" b="9969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8549" y="657225"/>
            <a:ext cx="6191250" cy="6200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trang-nguyen-nhi-tap-11-vong-khao-thi-2-20-3-2021-vtv24 (mp3cut.net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517237" y="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562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o dau (2)">
            <a:hlinkClick r:id="" action="ppaction://media"/>
            <a:extLst>
              <a:ext uri="{FF2B5EF4-FFF2-40B4-BE49-F238E27FC236}">
                <a16:creationId xmlns:a16="http://schemas.microsoft.com/office/drawing/2014/main" id="{737BAC7C-F255-466B-B459-CF12F5DC95D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6">
            <a:extLst>
              <a:ext uri="{FF2B5EF4-FFF2-40B4-BE49-F238E27FC236}">
                <a16:creationId xmlns:a16="http://schemas.microsoft.com/office/drawing/2014/main" id="{B5E01C01-69E1-41D3-A9DB-EA45349F7D6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0731" y="-672893"/>
            <a:ext cx="2233838" cy="2233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15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8000"/>
    </mc:Choice>
    <mc:Fallback xmlns="">
      <p:transition spd="slow" advClick="0" advTm="3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Hình ảnh 7">
            <a:extLst>
              <a:ext uri="{FF2B5EF4-FFF2-40B4-BE49-F238E27FC236}">
                <a16:creationId xmlns:a16="http://schemas.microsoft.com/office/drawing/2014/main" id="{10506E50-CF3A-4DFE-93FE-3C8E3F2A22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图片 6">
            <a:extLst>
              <a:ext uri="{FF2B5EF4-FFF2-40B4-BE49-F238E27FC236}">
                <a16:creationId xmlns:a16="http://schemas.microsoft.com/office/drawing/2014/main" id="{B5E01C01-69E1-41D3-A9DB-EA45349F7D6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9018" y="-367330"/>
            <a:ext cx="1872268" cy="1872268"/>
          </a:xfrm>
          <a:prstGeom prst="rect">
            <a:avLst/>
          </a:prstGeom>
        </p:spPr>
      </p:pic>
      <p:pic>
        <p:nvPicPr>
          <p:cNvPr id="96" name="Hình ảnh 95" descr="Ảnh có chứa màu nâu vàng&#10;&#10;Mô tả được tạo tự động">
            <a:hlinkClick r:id="rId7" action="ppaction://hlinksldjump"/>
            <a:extLst>
              <a:ext uri="{FF2B5EF4-FFF2-40B4-BE49-F238E27FC236}">
                <a16:creationId xmlns:a16="http://schemas.microsoft.com/office/drawing/2014/main" id="{8E5312CF-EF40-4A37-AF4A-F1F341C3584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758"/>
          <a:stretch>
            <a:fillRect/>
          </a:stretch>
        </p:blipFill>
        <p:spPr>
          <a:xfrm rot="20593721">
            <a:off x="2976491" y="6184370"/>
            <a:ext cx="1282789" cy="328681"/>
          </a:xfrm>
          <a:custGeom>
            <a:avLst/>
            <a:gdLst>
              <a:gd name="connsiteX0" fmla="*/ 0 w 4280250"/>
              <a:gd name="connsiteY0" fmla="*/ 0 h 1096702"/>
              <a:gd name="connsiteX1" fmla="*/ 4280250 w 4280250"/>
              <a:gd name="connsiteY1" fmla="*/ 0 h 1096702"/>
              <a:gd name="connsiteX2" fmla="*/ 4280250 w 4280250"/>
              <a:gd name="connsiteY2" fmla="*/ 1029644 h 1096702"/>
              <a:gd name="connsiteX3" fmla="*/ 4260239 w 4280250"/>
              <a:gd name="connsiteY3" fmla="*/ 1038330 h 1096702"/>
              <a:gd name="connsiteX4" fmla="*/ 4035625 w 4280250"/>
              <a:gd name="connsiteY4" fmla="*/ 1058558 h 1096702"/>
              <a:gd name="connsiteX5" fmla="*/ 2505208 w 4280250"/>
              <a:gd name="connsiteY5" fmla="*/ 914179 h 1096702"/>
              <a:gd name="connsiteX6" fmla="*/ 1792938 w 4280250"/>
              <a:gd name="connsiteY6" fmla="*/ 914179 h 1096702"/>
              <a:gd name="connsiteX7" fmla="*/ 705283 w 4280250"/>
              <a:gd name="connsiteY7" fmla="*/ 1029682 h 1096702"/>
              <a:gd name="connsiteX8" fmla="*/ 112047 w 4280250"/>
              <a:gd name="connsiteY8" fmla="*/ 1084905 h 1096702"/>
              <a:gd name="connsiteX9" fmla="*/ 0 w 4280250"/>
              <a:gd name="connsiteY9" fmla="*/ 1096702 h 1096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280250" h="1096702">
                <a:moveTo>
                  <a:pt x="0" y="0"/>
                </a:moveTo>
                <a:lnTo>
                  <a:pt x="4280250" y="0"/>
                </a:lnTo>
                <a:lnTo>
                  <a:pt x="4280250" y="1029644"/>
                </a:lnTo>
                <a:lnTo>
                  <a:pt x="4260239" y="1038330"/>
                </a:lnTo>
                <a:cubicBezTo>
                  <a:pt x="4198252" y="1061566"/>
                  <a:pt x="4125060" y="1077408"/>
                  <a:pt x="4035625" y="1058558"/>
                </a:cubicBezTo>
                <a:cubicBezTo>
                  <a:pt x="3677886" y="983160"/>
                  <a:pt x="2878989" y="938242"/>
                  <a:pt x="2505208" y="914179"/>
                </a:cubicBezTo>
                <a:cubicBezTo>
                  <a:pt x="2131427" y="890116"/>
                  <a:pt x="2092926" y="894928"/>
                  <a:pt x="1792938" y="914179"/>
                </a:cubicBezTo>
                <a:cubicBezTo>
                  <a:pt x="1492950" y="933430"/>
                  <a:pt x="1056605" y="992785"/>
                  <a:pt x="705283" y="1029682"/>
                </a:cubicBezTo>
                <a:cubicBezTo>
                  <a:pt x="705283" y="1029682"/>
                  <a:pt x="399377" y="1055792"/>
                  <a:pt x="112047" y="1084905"/>
                </a:cubicBezTo>
                <a:lnTo>
                  <a:pt x="0" y="1096702"/>
                </a:lnTo>
                <a:close/>
              </a:path>
            </a:pathLst>
          </a:custGeom>
          <a:effectLst/>
        </p:spPr>
      </p:pic>
      <p:pic>
        <p:nvPicPr>
          <p:cNvPr id="45" name="Hình ảnh 44" descr="Ảnh có chứa hộp&#10;&#10;Mô tả được tạo tự động">
            <a:extLst>
              <a:ext uri="{FF2B5EF4-FFF2-40B4-BE49-F238E27FC236}">
                <a16:creationId xmlns:a16="http://schemas.microsoft.com/office/drawing/2014/main" id="{6EFEAF39-A727-4A3F-834D-06456F93B2C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569" y="5398850"/>
            <a:ext cx="1692613" cy="1692613"/>
          </a:xfrm>
          <a:prstGeom prst="rect">
            <a:avLst/>
          </a:prstGeom>
        </p:spPr>
      </p:pic>
      <p:grpSp>
        <p:nvGrpSpPr>
          <p:cNvPr id="102" name="Nhóm 101">
            <a:extLst>
              <a:ext uri="{FF2B5EF4-FFF2-40B4-BE49-F238E27FC236}">
                <a16:creationId xmlns:a16="http://schemas.microsoft.com/office/drawing/2014/main" id="{FDC40EFC-2D2F-4B80-A70C-B0C775C439EB}"/>
              </a:ext>
            </a:extLst>
          </p:cNvPr>
          <p:cNvGrpSpPr/>
          <p:nvPr/>
        </p:nvGrpSpPr>
        <p:grpSpPr>
          <a:xfrm>
            <a:off x="8956206" y="1194870"/>
            <a:ext cx="3018622" cy="2043630"/>
            <a:chOff x="1659216" y="0"/>
            <a:chExt cx="8873567" cy="6858000"/>
          </a:xfrm>
        </p:grpSpPr>
        <p:pic>
          <p:nvPicPr>
            <p:cNvPr id="103" name="Hình ảnh 102">
              <a:extLst>
                <a:ext uri="{FF2B5EF4-FFF2-40B4-BE49-F238E27FC236}">
                  <a16:creationId xmlns:a16="http://schemas.microsoft.com/office/drawing/2014/main" id="{6F077EDA-3105-4BC4-9CD2-68F4CE075F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59216" y="0"/>
              <a:ext cx="8873567" cy="6858000"/>
            </a:xfrm>
            <a:prstGeom prst="rect">
              <a:avLst/>
            </a:prstGeom>
          </p:spPr>
        </p:pic>
        <p:pic>
          <p:nvPicPr>
            <p:cNvPr id="104" name="Hình ảnh 103">
              <a:extLst>
                <a:ext uri="{FF2B5EF4-FFF2-40B4-BE49-F238E27FC236}">
                  <a16:creationId xmlns:a16="http://schemas.microsoft.com/office/drawing/2014/main" id="{3B58EF23-4696-49CE-97C6-AC15B9AB100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58278" y="1040524"/>
              <a:ext cx="4128927" cy="4128927"/>
            </a:xfrm>
            <a:prstGeom prst="rect">
              <a:avLst/>
            </a:prstGeom>
          </p:spPr>
        </p:pic>
        <p:sp>
          <p:nvSpPr>
            <p:cNvPr id="105" name="Hộp Văn bản 104">
              <a:extLst>
                <a:ext uri="{FF2B5EF4-FFF2-40B4-BE49-F238E27FC236}">
                  <a16:creationId xmlns:a16="http://schemas.microsoft.com/office/drawing/2014/main" id="{E7F9AA5B-F129-49AF-A539-C5ED760CCAD5}"/>
                </a:ext>
              </a:extLst>
            </p:cNvPr>
            <p:cNvSpPr txBox="1"/>
            <p:nvPr/>
          </p:nvSpPr>
          <p:spPr>
            <a:xfrm>
              <a:off x="6663559" y="2869324"/>
              <a:ext cx="2135964" cy="15492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.VnPresentH" panose="020B7200000000000000" pitchFamily="34" charset="0"/>
                  <a:ea typeface="+mn-ea"/>
                  <a:cs typeface="+mn-cs"/>
                </a:rPr>
                <a:t>X 2</a:t>
              </a:r>
            </a:p>
          </p:txBody>
        </p:sp>
      </p:grpSp>
      <p:pic>
        <p:nvPicPr>
          <p:cNvPr id="49" name="Hình ảnh 48" descr="Ảnh có chứa trong nhà&#10;&#10;Mô tả được tạo tự động">
            <a:extLst>
              <a:ext uri="{FF2B5EF4-FFF2-40B4-BE49-F238E27FC236}">
                <a16:creationId xmlns:a16="http://schemas.microsoft.com/office/drawing/2014/main" id="{C5ABCD19-6F22-487A-B2A5-C124438B94AB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46" t="47336" r="39216" b="18447"/>
          <a:stretch/>
        </p:blipFill>
        <p:spPr>
          <a:xfrm>
            <a:off x="5374395" y="6025654"/>
            <a:ext cx="1342642" cy="695821"/>
          </a:xfrm>
          <a:prstGeom prst="rect">
            <a:avLst/>
          </a:prstGeom>
        </p:spPr>
      </p:pic>
      <p:pic>
        <p:nvPicPr>
          <p:cNvPr id="107" name="Hình ảnh 106" descr="Ảnh có chứa đồ chơi, búp bê, mẫu họa, đồ họa véc-tơ&#10;&#10;Mô tả được tạo tự động">
            <a:extLst>
              <a:ext uri="{FF2B5EF4-FFF2-40B4-BE49-F238E27FC236}">
                <a16:creationId xmlns:a16="http://schemas.microsoft.com/office/drawing/2014/main" id="{D085A7E0-AA77-479D-90D9-452F8FCE19E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63502" y="3238500"/>
            <a:ext cx="5044498" cy="2971800"/>
          </a:xfrm>
          <a:prstGeom prst="rect">
            <a:avLst/>
          </a:prstGeom>
        </p:spPr>
      </p:pic>
      <p:sp>
        <p:nvSpPr>
          <p:cNvPr id="108" name="Hình chữ nhật: Góc Tròn 107">
            <a:extLst>
              <a:ext uri="{FF2B5EF4-FFF2-40B4-BE49-F238E27FC236}">
                <a16:creationId xmlns:a16="http://schemas.microsoft.com/office/drawing/2014/main" id="{51A7C4AD-2D00-4C0A-98B6-D2E0231E941E}"/>
              </a:ext>
            </a:extLst>
          </p:cNvPr>
          <p:cNvSpPr/>
          <p:nvPr/>
        </p:nvSpPr>
        <p:spPr>
          <a:xfrm>
            <a:off x="560235" y="1428750"/>
            <a:ext cx="8178800" cy="4000500"/>
          </a:xfrm>
          <a:prstGeom prst="roundRect">
            <a:avLst/>
          </a:prstGeom>
          <a:solidFill>
            <a:schemeClr val="accent5">
              <a:lumMod val="20000"/>
              <a:lumOff val="80000"/>
              <a:alpha val="7098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 1: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 sẽ</a:t>
            </a:r>
            <a:r>
              <a:rPr kumimoji="0" lang="vi-VN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chọn thành ngữ, tục ngữ nào để khuyến khích hoặc khuyên nhủ bạn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200" baseline="0" dirty="0">
                <a:solidFill>
                  <a:prstClr val="black"/>
                </a:solidFill>
                <a:latin typeface="Calibri" panose="020F0502020204030204"/>
              </a:rPr>
              <a:t>a)</a:t>
            </a:r>
            <a:r>
              <a:rPr lang="vi-VN" sz="3200" dirty="0">
                <a:solidFill>
                  <a:prstClr val="black"/>
                </a:solidFill>
                <a:latin typeface="Calibri" panose="020F0502020204030204"/>
              </a:rPr>
              <a:t> Nếu bạn em có quyết tâm học tập, rèn luyện cao?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0" name="Hình ảnh 109" descr="Ảnh có chứa đồ chơi, búp bê, đồ họa véc-tơ&#10;&#10;Mô tả được tạo tự động">
            <a:extLst>
              <a:ext uri="{FF2B5EF4-FFF2-40B4-BE49-F238E27FC236}">
                <a16:creationId xmlns:a16="http://schemas.microsoft.com/office/drawing/2014/main" id="{CC6C3E3B-B52C-4ED8-A7CA-434435BFB3E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63498" y="3238500"/>
            <a:ext cx="5044501" cy="2971800"/>
          </a:xfrm>
          <a:prstGeom prst="rect">
            <a:avLst/>
          </a:prstGeom>
        </p:spPr>
      </p:pic>
      <p:pic>
        <p:nvPicPr>
          <p:cNvPr id="2" name="thuong gao">
            <a:hlinkClick r:id="" action="ppaction://media"/>
            <a:extLst>
              <a:ext uri="{FF2B5EF4-FFF2-40B4-BE49-F238E27FC236}">
                <a16:creationId xmlns:a16="http://schemas.microsoft.com/office/drawing/2014/main" id="{8E714BEA-DF63-4CE5-8DD6-1D9ECBEE635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 flipH="1" flipV="1">
            <a:off x="13826247" y="7655667"/>
            <a:ext cx="81278" cy="45719"/>
          </a:xfrm>
          <a:prstGeom prst="rect">
            <a:avLst/>
          </a:prstGeom>
        </p:spPr>
      </p:pic>
      <p:sp>
        <p:nvSpPr>
          <p:cNvPr id="3" name="Mũi tên: Phải 2">
            <a:hlinkClick r:id="rId17" action="ppaction://hlinksldjump"/>
            <a:extLst>
              <a:ext uri="{FF2B5EF4-FFF2-40B4-BE49-F238E27FC236}">
                <a16:creationId xmlns:a16="http://schemas.microsoft.com/office/drawing/2014/main" id="{3DF99D6A-DF82-4CBD-9529-E6487BC526D6}"/>
              </a:ext>
            </a:extLst>
          </p:cNvPr>
          <p:cNvSpPr/>
          <p:nvPr/>
        </p:nvSpPr>
        <p:spPr>
          <a:xfrm>
            <a:off x="11345333" y="6180665"/>
            <a:ext cx="510550" cy="516467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4106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500" fill="hold"/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500" fill="hold"/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500" fill="hold"/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500" fill="hold"/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61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1000">
                                          <p:cBhvr additive="base">
                                            <p:cTn id="15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1000">
                                          <p:cBhvr additive="base">
                                            <p:cTn id="16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61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1000">
                                          <p:cBhvr additive="base">
                                            <p:cTn id="19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1000">
                                          <p:cBhvr additive="base">
                                            <p:cTn id="20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1" restart="whenNotActive" fill="hold" evtFilter="cancelBubble" nodeType="interactiveSeq">
                    <p:stCondLst>
                      <p:cond evt="onClick" delay="0">
                        <p:tgtEl>
                          <p:spTgt spid="4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2" fill="hold">
                          <p:stCondLst>
                            <p:cond delay="0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6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8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0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2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4" presetID="2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6" dur="75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75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56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36679 0.62546 L -6.25E-7 1.11111E-6 " pathEditMode="relative" rAng="0" ptsTypes="AA">
                                          <p:cBhvr>
                                            <p:cTn id="39" dur="75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8294" y="-3125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0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2229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5"/>
                      </p:tgtEl>
                    </p:cond>
                  </p:nextCondLst>
                </p:seq>
                <p:video>
                  <p:cMediaNode vol="100000">
                    <p:cTn id="42" fill="hold" display="0">
                      <p:stCondLst>
                        <p:cond delay="indefinite"/>
                      </p:stCondLst>
                    </p:cTn>
                    <p:tgtEl>
                      <p:spTgt spid="2"/>
                    </p:tgtEl>
                  </p:cMediaNode>
                </p:video>
              </p:childTnLst>
            </p:cTn>
          </p:par>
        </p:tnLst>
        <p:bldLst>
          <p:bldP spid="10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1" restart="whenNotActive" fill="hold" evtFilter="cancelBubble" nodeType="interactiveSeq">
                    <p:stCondLst>
                      <p:cond evt="onClick" delay="0">
                        <p:tgtEl>
                          <p:spTgt spid="4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2" fill="hold">
                          <p:stCondLst>
                            <p:cond delay="0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6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8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0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2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4" presetID="2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6" dur="75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75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56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36679 0.62546 L -6.25E-7 1.11111E-6 " pathEditMode="relative" rAng="0" ptsTypes="AA">
                                          <p:cBhvr>
                                            <p:cTn id="39" dur="75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8294" y="-3125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0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2229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5"/>
                      </p:tgtEl>
                    </p:cond>
                  </p:nextCondLst>
                </p:seq>
                <p:video>
                  <p:cMediaNode vol="100000">
                    <p:cTn id="42" fill="hold" display="0">
                      <p:stCondLst>
                        <p:cond delay="indefinite"/>
                      </p:stCondLst>
                    </p:cTn>
                    <p:tgtEl>
                      <p:spTgt spid="2"/>
                    </p:tgtEl>
                  </p:cMediaNode>
                </p:video>
              </p:childTnLst>
            </p:cTn>
          </p:par>
        </p:tnLst>
        <p:bldLst>
          <p:bldP spid="108" grpId="0" animBg="1"/>
        </p:bldLst>
      </p:timing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226887D8-2452-4C39-8CE5-F85B2E367C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8591"/>
            <a:ext cx="12192000" cy="6858000"/>
          </a:xfrm>
          <a:prstGeom prst="rect">
            <a:avLst/>
          </a:prstGeom>
        </p:spPr>
      </p:pic>
      <p:sp>
        <p:nvSpPr>
          <p:cNvPr id="2" name="Hình chữ nhật: Góc Tròn 1">
            <a:extLst>
              <a:ext uri="{FF2B5EF4-FFF2-40B4-BE49-F238E27FC236}">
                <a16:creationId xmlns:a16="http://schemas.microsoft.com/office/drawing/2014/main" id="{8102F036-E28F-49AC-B195-74DAD17CB35C}"/>
              </a:ext>
            </a:extLst>
          </p:cNvPr>
          <p:cNvSpPr/>
          <p:nvPr/>
        </p:nvSpPr>
        <p:spPr>
          <a:xfrm>
            <a:off x="917307" y="1135126"/>
            <a:ext cx="10357386" cy="4915718"/>
          </a:xfrm>
          <a:prstGeom prst="roundRect">
            <a:avLst/>
          </a:prstGeom>
          <a:solidFill>
            <a:schemeClr val="accent5">
              <a:lumMod val="20000"/>
              <a:lumOff val="80000"/>
              <a:alpha val="7098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iCiel Bambola" panose="02000000000000000000" pitchFamily="50" charset="0"/>
              </a:rPr>
              <a:t>Có</a:t>
            </a:r>
            <a:r>
              <a:rPr kumimoji="0" lang="vi-VN" sz="5400" b="0" i="0" u="none" strike="noStrike" kern="1200" cap="none" spc="0" normalizeH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iCiel Bambola" panose="02000000000000000000" pitchFamily="50" charset="0"/>
              </a:rPr>
              <a:t> chí thì nên.</a:t>
            </a:r>
          </a:p>
          <a:p>
            <a:pPr algn="ctr"/>
            <a:r>
              <a:rPr lang="vi-VN" sz="5400" dirty="0">
                <a:solidFill>
                  <a:prstClr val="black"/>
                </a:solidFill>
                <a:latin typeface="Calibri" panose="020F0502020204030204"/>
                <a:sym typeface="Wingdings" panose="05000000000000000000" pitchFamily="2" charset="2"/>
              </a:rPr>
              <a:t></a:t>
            </a:r>
            <a:endParaRPr kumimoji="0" lang="vi-VN" sz="5400" b="0" i="0" u="none" strike="noStrike" kern="1200" cap="none" spc="0" normalizeH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iCiel Bambola" panose="02000000000000000000" pitchFamily="50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5400" dirty="0">
                <a:solidFill>
                  <a:schemeClr val="accent2">
                    <a:lumMod val="75000"/>
                  </a:schemeClr>
                </a:solidFill>
                <a:latin typeface="iCiel Bambola" panose="02000000000000000000" pitchFamily="50" charset="0"/>
              </a:rPr>
              <a:t>Có công mài sắt, có ngày nên kim.</a:t>
            </a:r>
          </a:p>
          <a:p>
            <a:pPr algn="ctr"/>
            <a:r>
              <a:rPr lang="vi-VN" sz="5400" dirty="0">
                <a:solidFill>
                  <a:prstClr val="black"/>
                </a:solidFill>
                <a:latin typeface="Calibri" panose="020F0502020204030204"/>
                <a:sym typeface="Wingdings" panose="05000000000000000000" pitchFamily="2" charset="2"/>
              </a:rPr>
              <a:t></a:t>
            </a:r>
            <a:endParaRPr lang="vi-VN" sz="5400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iCiel Bambola" panose="02000000000000000000" pitchFamily="50" charset="0"/>
              </a:rPr>
              <a:t>Ngườ</a:t>
            </a:r>
            <a:r>
              <a:rPr lang="vi-VN" sz="5400" dirty="0">
                <a:solidFill>
                  <a:schemeClr val="accent2">
                    <a:lumMod val="75000"/>
                  </a:schemeClr>
                </a:solidFill>
                <a:latin typeface="iCiel Bambola" panose="02000000000000000000" pitchFamily="50" charset="0"/>
              </a:rPr>
              <a:t>i có chí thì nên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iCiel Bambola" panose="02000000000000000000" pitchFamily="50" charset="0"/>
              </a:rPr>
              <a:t>Nhà</a:t>
            </a:r>
            <a:r>
              <a:rPr kumimoji="0" lang="vi-VN" sz="5400" b="0" i="0" u="none" strike="noStrike" kern="1200" cap="none" spc="0" normalizeH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iCiel Bambola" panose="02000000000000000000" pitchFamily="50" charset="0"/>
              </a:rPr>
              <a:t> có nền thì vững.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iCiel Bambola" panose="02000000000000000000" pitchFamily="50" charset="0"/>
            </a:endParaRPr>
          </a:p>
        </p:txBody>
      </p:sp>
      <p:sp>
        <p:nvSpPr>
          <p:cNvPr id="9" name="Mũi tên: Phải 8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36D3D9E3-1254-454D-847E-184FEB72FED7}"/>
              </a:ext>
            </a:extLst>
          </p:cNvPr>
          <p:cNvSpPr/>
          <p:nvPr/>
        </p:nvSpPr>
        <p:spPr>
          <a:xfrm flipH="1">
            <a:off x="215900" y="6167965"/>
            <a:ext cx="510550" cy="516467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图片 6">
            <a:extLst>
              <a:ext uri="{FF2B5EF4-FFF2-40B4-BE49-F238E27FC236}">
                <a16:creationId xmlns:a16="http://schemas.microsoft.com/office/drawing/2014/main" id="{B5E01C01-69E1-41D3-A9DB-EA45349F7D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9018" y="-367330"/>
            <a:ext cx="1872268" cy="1872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4757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id="{6A3B8501-1244-4BA2-B2F8-7D1F384360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6" name="Hình ảnh 95" descr="Ảnh có chứa màu nâu vàng&#10;&#10;Mô tả được tạo tự động">
            <a:hlinkClick r:id="rId5" action="ppaction://hlinksldjump"/>
            <a:extLst>
              <a:ext uri="{FF2B5EF4-FFF2-40B4-BE49-F238E27FC236}">
                <a16:creationId xmlns:a16="http://schemas.microsoft.com/office/drawing/2014/main" id="{8E5312CF-EF40-4A37-AF4A-F1F341C3584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758"/>
          <a:stretch>
            <a:fillRect/>
          </a:stretch>
        </p:blipFill>
        <p:spPr>
          <a:xfrm rot="20593721">
            <a:off x="2976491" y="6184370"/>
            <a:ext cx="1282789" cy="328681"/>
          </a:xfrm>
          <a:custGeom>
            <a:avLst/>
            <a:gdLst>
              <a:gd name="connsiteX0" fmla="*/ 0 w 4280250"/>
              <a:gd name="connsiteY0" fmla="*/ 0 h 1096702"/>
              <a:gd name="connsiteX1" fmla="*/ 4280250 w 4280250"/>
              <a:gd name="connsiteY1" fmla="*/ 0 h 1096702"/>
              <a:gd name="connsiteX2" fmla="*/ 4280250 w 4280250"/>
              <a:gd name="connsiteY2" fmla="*/ 1029644 h 1096702"/>
              <a:gd name="connsiteX3" fmla="*/ 4260239 w 4280250"/>
              <a:gd name="connsiteY3" fmla="*/ 1038330 h 1096702"/>
              <a:gd name="connsiteX4" fmla="*/ 4035625 w 4280250"/>
              <a:gd name="connsiteY4" fmla="*/ 1058558 h 1096702"/>
              <a:gd name="connsiteX5" fmla="*/ 2505208 w 4280250"/>
              <a:gd name="connsiteY5" fmla="*/ 914179 h 1096702"/>
              <a:gd name="connsiteX6" fmla="*/ 1792938 w 4280250"/>
              <a:gd name="connsiteY6" fmla="*/ 914179 h 1096702"/>
              <a:gd name="connsiteX7" fmla="*/ 705283 w 4280250"/>
              <a:gd name="connsiteY7" fmla="*/ 1029682 h 1096702"/>
              <a:gd name="connsiteX8" fmla="*/ 112047 w 4280250"/>
              <a:gd name="connsiteY8" fmla="*/ 1084905 h 1096702"/>
              <a:gd name="connsiteX9" fmla="*/ 0 w 4280250"/>
              <a:gd name="connsiteY9" fmla="*/ 1096702 h 1096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280250" h="1096702">
                <a:moveTo>
                  <a:pt x="0" y="0"/>
                </a:moveTo>
                <a:lnTo>
                  <a:pt x="4280250" y="0"/>
                </a:lnTo>
                <a:lnTo>
                  <a:pt x="4280250" y="1029644"/>
                </a:lnTo>
                <a:lnTo>
                  <a:pt x="4260239" y="1038330"/>
                </a:lnTo>
                <a:cubicBezTo>
                  <a:pt x="4198252" y="1061566"/>
                  <a:pt x="4125060" y="1077408"/>
                  <a:pt x="4035625" y="1058558"/>
                </a:cubicBezTo>
                <a:cubicBezTo>
                  <a:pt x="3677886" y="983160"/>
                  <a:pt x="2878989" y="938242"/>
                  <a:pt x="2505208" y="914179"/>
                </a:cubicBezTo>
                <a:cubicBezTo>
                  <a:pt x="2131427" y="890116"/>
                  <a:pt x="2092926" y="894928"/>
                  <a:pt x="1792938" y="914179"/>
                </a:cubicBezTo>
                <a:cubicBezTo>
                  <a:pt x="1492950" y="933430"/>
                  <a:pt x="1056605" y="992785"/>
                  <a:pt x="705283" y="1029682"/>
                </a:cubicBezTo>
                <a:cubicBezTo>
                  <a:pt x="705283" y="1029682"/>
                  <a:pt x="399377" y="1055792"/>
                  <a:pt x="112047" y="1084905"/>
                </a:cubicBezTo>
                <a:lnTo>
                  <a:pt x="0" y="1096702"/>
                </a:lnTo>
                <a:close/>
              </a:path>
            </a:pathLst>
          </a:custGeom>
          <a:effectLst/>
        </p:spPr>
      </p:pic>
      <p:pic>
        <p:nvPicPr>
          <p:cNvPr id="45" name="Hình ảnh 44" descr="Ảnh có chứa hộp&#10;&#10;Mô tả được tạo tự động">
            <a:extLst>
              <a:ext uri="{FF2B5EF4-FFF2-40B4-BE49-F238E27FC236}">
                <a16:creationId xmlns:a16="http://schemas.microsoft.com/office/drawing/2014/main" id="{6EFEAF39-A727-4A3F-834D-06456F93B2C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569" y="5398850"/>
            <a:ext cx="1692613" cy="1692613"/>
          </a:xfrm>
          <a:prstGeom prst="rect">
            <a:avLst/>
          </a:prstGeom>
        </p:spPr>
      </p:pic>
      <p:pic>
        <p:nvPicPr>
          <p:cNvPr id="49" name="Hình ảnh 48" descr="Ảnh có chứa trong nhà&#10;&#10;Mô tả được tạo tự động">
            <a:extLst>
              <a:ext uri="{FF2B5EF4-FFF2-40B4-BE49-F238E27FC236}">
                <a16:creationId xmlns:a16="http://schemas.microsoft.com/office/drawing/2014/main" id="{C5ABCD19-6F22-487A-B2A5-C124438B94A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46" t="47336" r="39216" b="18447"/>
          <a:stretch/>
        </p:blipFill>
        <p:spPr>
          <a:xfrm>
            <a:off x="5374395" y="6025654"/>
            <a:ext cx="1342642" cy="695821"/>
          </a:xfrm>
          <a:prstGeom prst="rect">
            <a:avLst/>
          </a:prstGeom>
        </p:spPr>
      </p:pic>
      <p:pic>
        <p:nvPicPr>
          <p:cNvPr id="107" name="Hình ảnh 106" descr="Ảnh có chứa đồ chơi, búp bê, mẫu họa, đồ họa véc-tơ&#10;&#10;Mô tả được tạo tự động">
            <a:extLst>
              <a:ext uri="{FF2B5EF4-FFF2-40B4-BE49-F238E27FC236}">
                <a16:creationId xmlns:a16="http://schemas.microsoft.com/office/drawing/2014/main" id="{D085A7E0-AA77-479D-90D9-452F8FCE19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30450" y="3238500"/>
            <a:ext cx="5077549" cy="2971800"/>
          </a:xfrm>
          <a:prstGeom prst="rect">
            <a:avLst/>
          </a:prstGeom>
        </p:spPr>
      </p:pic>
      <p:sp>
        <p:nvSpPr>
          <p:cNvPr id="108" name="Hình chữ nhật: Góc Tròn 107">
            <a:extLst>
              <a:ext uri="{FF2B5EF4-FFF2-40B4-BE49-F238E27FC236}">
                <a16:creationId xmlns:a16="http://schemas.microsoft.com/office/drawing/2014/main" id="{51A7C4AD-2D00-4C0A-98B6-D2E0231E941E}"/>
              </a:ext>
            </a:extLst>
          </p:cNvPr>
          <p:cNvSpPr/>
          <p:nvPr/>
        </p:nvSpPr>
        <p:spPr>
          <a:xfrm>
            <a:off x="542804" y="1174145"/>
            <a:ext cx="8178800" cy="4000500"/>
          </a:xfrm>
          <a:prstGeom prst="roundRect">
            <a:avLst/>
          </a:prstGeom>
          <a:solidFill>
            <a:schemeClr val="accent5">
              <a:lumMod val="20000"/>
              <a:lumOff val="80000"/>
              <a:alpha val="7098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en-US" sz="3200" dirty="0" err="1">
                <a:solidFill>
                  <a:prstClr val="black"/>
                </a:solidFill>
              </a:rPr>
              <a:t>Câu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vi-VN" sz="3200" dirty="0">
                <a:solidFill>
                  <a:prstClr val="black"/>
                </a:solidFill>
              </a:rPr>
              <a:t>2</a:t>
            </a:r>
            <a:r>
              <a:rPr lang="en-US" sz="3200" dirty="0">
                <a:solidFill>
                  <a:prstClr val="black"/>
                </a:solidFill>
              </a:rPr>
              <a:t>: </a:t>
            </a:r>
          </a:p>
          <a:p>
            <a:pPr lvl="0" algn="just">
              <a:defRPr/>
            </a:pPr>
            <a:r>
              <a:rPr lang="vi-VN" sz="3200" dirty="0">
                <a:solidFill>
                  <a:prstClr val="black"/>
                </a:solidFill>
                <a:latin typeface="Calibri" panose="020F0502020204030204"/>
              </a:rPr>
              <a:t>Em sẽ chọn thành ngữ, tục ngữ nào để khuyến khích hoặc khuyên nhủ bạn</a:t>
            </a:r>
          </a:p>
          <a:p>
            <a:pPr lvl="0" algn="just">
              <a:defRPr/>
            </a:pPr>
            <a:r>
              <a:rPr lang="vi-VN" sz="3200" dirty="0">
                <a:solidFill>
                  <a:prstClr val="black"/>
                </a:solidFill>
                <a:latin typeface="Calibri" panose="020F0502020204030204"/>
              </a:rPr>
              <a:t>b) Nếu bạn em nản lòng khi gặp khó khăn?</a:t>
            </a:r>
            <a:endParaRPr lang="en-US" sz="3200" dirty="0">
              <a:solidFill>
                <a:prstClr val="black"/>
              </a:solidFill>
            </a:endParaRPr>
          </a:p>
        </p:txBody>
      </p:sp>
      <p:pic>
        <p:nvPicPr>
          <p:cNvPr id="110" name="Hình ảnh 109" descr="Ảnh có chứa đồ chơi, búp bê, đồ họa véc-tơ&#10;&#10;Mô tả được tạo tự động">
            <a:extLst>
              <a:ext uri="{FF2B5EF4-FFF2-40B4-BE49-F238E27FC236}">
                <a16:creationId xmlns:a16="http://schemas.microsoft.com/office/drawing/2014/main" id="{CC6C3E3B-B52C-4ED8-A7CA-434435BFB3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30447" y="3238500"/>
            <a:ext cx="5077552" cy="2971800"/>
          </a:xfrm>
          <a:prstGeom prst="rect">
            <a:avLst/>
          </a:prstGeom>
        </p:spPr>
      </p:pic>
      <p:grpSp>
        <p:nvGrpSpPr>
          <p:cNvPr id="5" name="Nhóm 4">
            <a:extLst>
              <a:ext uri="{FF2B5EF4-FFF2-40B4-BE49-F238E27FC236}">
                <a16:creationId xmlns:a16="http://schemas.microsoft.com/office/drawing/2014/main" id="{45E32A8C-3DF8-48A9-85A5-B67B1E546E54}"/>
              </a:ext>
            </a:extLst>
          </p:cNvPr>
          <p:cNvGrpSpPr/>
          <p:nvPr/>
        </p:nvGrpSpPr>
        <p:grpSpPr>
          <a:xfrm>
            <a:off x="9014187" y="1349904"/>
            <a:ext cx="3018622" cy="2043630"/>
            <a:chOff x="9022814" y="914400"/>
            <a:chExt cx="3018622" cy="2043630"/>
          </a:xfrm>
        </p:grpSpPr>
        <p:pic>
          <p:nvPicPr>
            <p:cNvPr id="103" name="Hình ảnh 102">
              <a:extLst>
                <a:ext uri="{FF2B5EF4-FFF2-40B4-BE49-F238E27FC236}">
                  <a16:creationId xmlns:a16="http://schemas.microsoft.com/office/drawing/2014/main" id="{6F077EDA-3105-4BC4-9CD2-68F4CE075F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22814" y="914400"/>
              <a:ext cx="3018622" cy="2043630"/>
            </a:xfrm>
            <a:prstGeom prst="rect">
              <a:avLst/>
            </a:prstGeom>
          </p:spPr>
        </p:pic>
        <p:pic>
          <p:nvPicPr>
            <p:cNvPr id="3" name="Hình ảnh 2" descr="Ảnh có chứa đồng xu&#10;&#10;Mô tả được tạo tự động">
              <a:extLst>
                <a:ext uri="{FF2B5EF4-FFF2-40B4-BE49-F238E27FC236}">
                  <a16:creationId xmlns:a16="http://schemas.microsoft.com/office/drawing/2014/main" id="{0E9F84DB-18BC-4F10-B947-09A2C74C9EC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alphaModFix amt="85000"/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artisticLineDrawing trans="77000" pencilSize="1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63797" y="1330036"/>
              <a:ext cx="1391667" cy="1015337"/>
            </a:xfrm>
            <a:prstGeom prst="rect">
              <a:avLst/>
            </a:prstGeom>
          </p:spPr>
        </p:pic>
        <p:pic>
          <p:nvPicPr>
            <p:cNvPr id="53" name="Hình ảnh 52" descr="Ảnh có chứa đồng xu&#10;&#10;Mô tả được tạo tự động">
              <a:extLst>
                <a:ext uri="{FF2B5EF4-FFF2-40B4-BE49-F238E27FC236}">
                  <a16:creationId xmlns:a16="http://schemas.microsoft.com/office/drawing/2014/main" id="{5697DBB3-2D82-497E-A795-F2489C8D4290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alphaModFix/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artisticLineDrawing trans="71000" pencilSize="74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14960" y="1577438"/>
              <a:ext cx="1391667" cy="1015337"/>
            </a:xfrm>
            <a:prstGeom prst="rect">
              <a:avLst/>
            </a:prstGeom>
          </p:spPr>
        </p:pic>
      </p:grpSp>
      <p:pic>
        <p:nvPicPr>
          <p:cNvPr id="2" name="thuong tien">
            <a:hlinkClick r:id="" action="ppaction://media"/>
            <a:extLst>
              <a:ext uri="{FF2B5EF4-FFF2-40B4-BE49-F238E27FC236}">
                <a16:creationId xmlns:a16="http://schemas.microsoft.com/office/drawing/2014/main" id="{DED4A0DB-7607-4684-9D03-FD5420C30FA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 flipH="1" flipV="1">
            <a:off x="14429362" y="8180961"/>
            <a:ext cx="81278" cy="45719"/>
          </a:xfrm>
          <a:prstGeom prst="rect">
            <a:avLst/>
          </a:prstGeom>
        </p:spPr>
      </p:pic>
      <p:sp>
        <p:nvSpPr>
          <p:cNvPr id="20" name="Mũi tên: Phải 19">
            <a:hlinkClick r:id="rId17" action="ppaction://hlinksldjump"/>
            <a:extLst>
              <a:ext uri="{FF2B5EF4-FFF2-40B4-BE49-F238E27FC236}">
                <a16:creationId xmlns:a16="http://schemas.microsoft.com/office/drawing/2014/main" id="{89719845-A63A-4AA3-B778-17D2E01ABDE1}"/>
              </a:ext>
            </a:extLst>
          </p:cNvPr>
          <p:cNvSpPr/>
          <p:nvPr/>
        </p:nvSpPr>
        <p:spPr>
          <a:xfrm>
            <a:off x="11345333" y="6180665"/>
            <a:ext cx="510550" cy="516467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图片 6">
            <a:extLst>
              <a:ext uri="{FF2B5EF4-FFF2-40B4-BE49-F238E27FC236}">
                <a16:creationId xmlns:a16="http://schemas.microsoft.com/office/drawing/2014/main" id="{B5E01C01-69E1-41D3-A9DB-EA45349F7D6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9018" y="-367330"/>
            <a:ext cx="1872268" cy="1872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977410"/>
      </p:ext>
    </p:extLst>
  </p:cSld>
  <p:clrMapOvr>
    <a:masterClrMapping/>
  </p:clrMapOvr>
  <p:transition spd="med">
    <p:pull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500" fill="hold"/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500" fill="hold"/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500" fill="hold"/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500" fill="hold"/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61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1000">
                                          <p:cBhvr additive="base">
                                            <p:cTn id="15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1000">
                                          <p:cBhvr additive="base">
                                            <p:cTn id="16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61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1000">
                                          <p:cBhvr additive="base">
                                            <p:cTn id="19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1000">
                                          <p:cBhvr additive="base">
                                            <p:cTn id="20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1" restart="whenNotActive" fill="hold" evtFilter="cancelBubble" nodeType="interactiveSeq">
                    <p:stCondLst>
                      <p:cond evt="onClick" delay="0">
                        <p:tgtEl>
                          <p:spTgt spid="4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2" fill="hold">
                          <p:stCondLst>
                            <p:cond delay="0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6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8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0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2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4" presetID="2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6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56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36601 0.63217 L 4.58333E-6 4.07407E-6 " pathEditMode="relative" rAng="0" ptsTypes="AA">
                                          <p:cBhvr>
                                            <p:cTn id="39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8398" y="-31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0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2135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5"/>
                      </p:tgtEl>
                    </p:cond>
                  </p:nextCondLst>
                </p:seq>
                <p:video>
                  <p:cMediaNode vol="80000">
                    <p:cTn id="42" fill="hold" display="0">
                      <p:stCondLst>
                        <p:cond delay="indefinite"/>
                      </p:stCondLst>
                    </p:cTn>
                    <p:tgtEl>
                      <p:spTgt spid="2"/>
                    </p:tgtEl>
                  </p:cMediaNode>
                </p:video>
              </p:childTnLst>
            </p:cTn>
          </p:par>
        </p:tnLst>
        <p:bldLst>
          <p:bldP spid="10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1" restart="whenNotActive" fill="hold" evtFilter="cancelBubble" nodeType="interactiveSeq">
                    <p:stCondLst>
                      <p:cond evt="onClick" delay="0">
                        <p:tgtEl>
                          <p:spTgt spid="4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2" fill="hold">
                          <p:stCondLst>
                            <p:cond delay="0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6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8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0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2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4" presetID="2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6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56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36601 0.63217 L 4.58333E-6 4.07407E-6 " pathEditMode="relative" rAng="0" ptsTypes="AA">
                                          <p:cBhvr>
                                            <p:cTn id="39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8398" y="-31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0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2135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5"/>
                      </p:tgtEl>
                    </p:cond>
                  </p:nextCondLst>
                </p:seq>
                <p:video>
                  <p:cMediaNode vol="80000">
                    <p:cTn id="42" fill="hold" display="0">
                      <p:stCondLst>
                        <p:cond delay="indefinite"/>
                      </p:stCondLst>
                    </p:cTn>
                    <p:tgtEl>
                      <p:spTgt spid="2"/>
                    </p:tgtEl>
                  </p:cMediaNode>
                </p:video>
              </p:childTnLst>
            </p:cTn>
          </p:par>
        </p:tnLst>
        <p:bldLst>
          <p:bldP spid="108" grpId="0" animBg="1"/>
        </p:bldLst>
      </p:timing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92EF829F-BA5B-48CB-BB7F-749F5BA802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Hình chữ nhật: Góc Tròn 1">
            <a:extLst>
              <a:ext uri="{FF2B5EF4-FFF2-40B4-BE49-F238E27FC236}">
                <a16:creationId xmlns:a16="http://schemas.microsoft.com/office/drawing/2014/main" id="{8102F036-E28F-49AC-B195-74DAD17CB35C}"/>
              </a:ext>
            </a:extLst>
          </p:cNvPr>
          <p:cNvSpPr/>
          <p:nvPr/>
        </p:nvSpPr>
        <p:spPr>
          <a:xfrm>
            <a:off x="726450" y="1124126"/>
            <a:ext cx="10357386" cy="4556838"/>
          </a:xfrm>
          <a:prstGeom prst="roundRect">
            <a:avLst/>
          </a:prstGeom>
          <a:solidFill>
            <a:schemeClr val="accent5">
              <a:lumMod val="20000"/>
              <a:lumOff val="80000"/>
              <a:alpha val="7098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iCiel Bambola" panose="02000000000000000000" pitchFamily="50" charset="0"/>
              </a:rPr>
              <a:t>Lửa</a:t>
            </a:r>
            <a:r>
              <a:rPr kumimoji="0" lang="vi-VN" sz="5400" b="0" i="0" u="none" strike="noStrike" kern="1200" cap="none" spc="0" normalizeH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iCiel Bambola" panose="02000000000000000000" pitchFamily="50" charset="0"/>
              </a:rPr>
              <a:t> thử vàng, gian nan thử sức.</a:t>
            </a:r>
          </a:p>
          <a:p>
            <a:pPr algn="ctr"/>
            <a:r>
              <a:rPr lang="vi-VN" sz="5400" dirty="0">
                <a:solidFill>
                  <a:prstClr val="black"/>
                </a:solidFill>
                <a:latin typeface="Calibri" panose="020F0502020204030204"/>
                <a:sym typeface="Wingdings" panose="05000000000000000000" pitchFamily="2" charset="2"/>
              </a:rPr>
              <a:t></a:t>
            </a:r>
            <a:endParaRPr kumimoji="0" lang="vi-VN" sz="5400" b="0" i="0" u="none" strike="noStrike" kern="1200" cap="none" spc="0" normalizeH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iCiel Bambola" panose="02000000000000000000" pitchFamily="50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5400" baseline="0" dirty="0">
                <a:solidFill>
                  <a:schemeClr val="accent2">
                    <a:lumMod val="75000"/>
                  </a:schemeClr>
                </a:solidFill>
                <a:latin typeface="iCiel Bambola" panose="02000000000000000000" pitchFamily="50" charset="0"/>
              </a:rPr>
              <a:t>+</a:t>
            </a:r>
            <a:r>
              <a:rPr lang="vi-VN" sz="5400" dirty="0">
                <a:solidFill>
                  <a:schemeClr val="accent2">
                    <a:lumMod val="75000"/>
                  </a:schemeClr>
                </a:solidFill>
                <a:latin typeface="iCiel Bambola" panose="02000000000000000000" pitchFamily="50" charset="0"/>
              </a:rPr>
              <a:t> Thất bại là mẹ thành công.</a:t>
            </a:r>
          </a:p>
          <a:p>
            <a:pPr algn="ctr"/>
            <a:r>
              <a:rPr lang="vi-VN" sz="5400" dirty="0">
                <a:solidFill>
                  <a:prstClr val="black"/>
                </a:solidFill>
                <a:latin typeface="Calibri" panose="020F0502020204030204"/>
                <a:sym typeface="Wingdings" panose="05000000000000000000" pitchFamily="2" charset="2"/>
              </a:rPr>
              <a:t></a:t>
            </a:r>
            <a:endParaRPr lang="vi-VN" sz="5400" dirty="0">
              <a:solidFill>
                <a:schemeClr val="accent2">
                  <a:lumMod val="75000"/>
                </a:schemeClr>
              </a:solidFill>
              <a:latin typeface="iCiel Bambola" panose="02000000000000000000" pitchFamily="50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iCiel Bambola" panose="02000000000000000000" pitchFamily="50" charset="0"/>
              </a:rPr>
              <a:t>+</a:t>
            </a:r>
            <a:r>
              <a:rPr kumimoji="0" lang="vi-VN" sz="5400" b="0" i="0" u="none" strike="noStrike" kern="1200" cap="none" spc="0" normalizeH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iCiel Bambola" panose="02000000000000000000" pitchFamily="50" charset="0"/>
              </a:rPr>
              <a:t> Thua keo này bày keo khác.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iCiel Bambola" panose="02000000000000000000" pitchFamily="50" charset="0"/>
            </a:endParaRPr>
          </a:p>
        </p:txBody>
      </p:sp>
      <p:sp>
        <p:nvSpPr>
          <p:cNvPr id="10" name="Mũi tên: Phải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95A1A69-1B94-485F-AC68-9F2D31FB67FD}"/>
              </a:ext>
            </a:extLst>
          </p:cNvPr>
          <p:cNvSpPr/>
          <p:nvPr/>
        </p:nvSpPr>
        <p:spPr>
          <a:xfrm flipH="1">
            <a:off x="215900" y="6167965"/>
            <a:ext cx="510550" cy="516467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图片 6">
            <a:extLst>
              <a:ext uri="{FF2B5EF4-FFF2-40B4-BE49-F238E27FC236}">
                <a16:creationId xmlns:a16="http://schemas.microsoft.com/office/drawing/2014/main" id="{B5E01C01-69E1-41D3-A9DB-EA45349F7D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9018" y="-367330"/>
            <a:ext cx="1872268" cy="1872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0780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id="{8DF40793-A267-4F46-8F1F-A77001A692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6" name="Hình ảnh 95" descr="Ảnh có chứa màu nâu vàng&#10;&#10;Mô tả được tạo tự động">
            <a:hlinkClick r:id="rId5" action="ppaction://hlinksldjump"/>
            <a:extLst>
              <a:ext uri="{FF2B5EF4-FFF2-40B4-BE49-F238E27FC236}">
                <a16:creationId xmlns:a16="http://schemas.microsoft.com/office/drawing/2014/main" id="{8E5312CF-EF40-4A37-AF4A-F1F341C3584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758"/>
          <a:stretch>
            <a:fillRect/>
          </a:stretch>
        </p:blipFill>
        <p:spPr>
          <a:xfrm rot="20593721">
            <a:off x="2976491" y="6184370"/>
            <a:ext cx="1282789" cy="328681"/>
          </a:xfrm>
          <a:custGeom>
            <a:avLst/>
            <a:gdLst>
              <a:gd name="connsiteX0" fmla="*/ 0 w 4280250"/>
              <a:gd name="connsiteY0" fmla="*/ 0 h 1096702"/>
              <a:gd name="connsiteX1" fmla="*/ 4280250 w 4280250"/>
              <a:gd name="connsiteY1" fmla="*/ 0 h 1096702"/>
              <a:gd name="connsiteX2" fmla="*/ 4280250 w 4280250"/>
              <a:gd name="connsiteY2" fmla="*/ 1029644 h 1096702"/>
              <a:gd name="connsiteX3" fmla="*/ 4260239 w 4280250"/>
              <a:gd name="connsiteY3" fmla="*/ 1038330 h 1096702"/>
              <a:gd name="connsiteX4" fmla="*/ 4035625 w 4280250"/>
              <a:gd name="connsiteY4" fmla="*/ 1058558 h 1096702"/>
              <a:gd name="connsiteX5" fmla="*/ 2505208 w 4280250"/>
              <a:gd name="connsiteY5" fmla="*/ 914179 h 1096702"/>
              <a:gd name="connsiteX6" fmla="*/ 1792938 w 4280250"/>
              <a:gd name="connsiteY6" fmla="*/ 914179 h 1096702"/>
              <a:gd name="connsiteX7" fmla="*/ 705283 w 4280250"/>
              <a:gd name="connsiteY7" fmla="*/ 1029682 h 1096702"/>
              <a:gd name="connsiteX8" fmla="*/ 112047 w 4280250"/>
              <a:gd name="connsiteY8" fmla="*/ 1084905 h 1096702"/>
              <a:gd name="connsiteX9" fmla="*/ 0 w 4280250"/>
              <a:gd name="connsiteY9" fmla="*/ 1096702 h 1096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280250" h="1096702">
                <a:moveTo>
                  <a:pt x="0" y="0"/>
                </a:moveTo>
                <a:lnTo>
                  <a:pt x="4280250" y="0"/>
                </a:lnTo>
                <a:lnTo>
                  <a:pt x="4280250" y="1029644"/>
                </a:lnTo>
                <a:lnTo>
                  <a:pt x="4260239" y="1038330"/>
                </a:lnTo>
                <a:cubicBezTo>
                  <a:pt x="4198252" y="1061566"/>
                  <a:pt x="4125060" y="1077408"/>
                  <a:pt x="4035625" y="1058558"/>
                </a:cubicBezTo>
                <a:cubicBezTo>
                  <a:pt x="3677886" y="983160"/>
                  <a:pt x="2878989" y="938242"/>
                  <a:pt x="2505208" y="914179"/>
                </a:cubicBezTo>
                <a:cubicBezTo>
                  <a:pt x="2131427" y="890116"/>
                  <a:pt x="2092926" y="894928"/>
                  <a:pt x="1792938" y="914179"/>
                </a:cubicBezTo>
                <a:cubicBezTo>
                  <a:pt x="1492950" y="933430"/>
                  <a:pt x="1056605" y="992785"/>
                  <a:pt x="705283" y="1029682"/>
                </a:cubicBezTo>
                <a:cubicBezTo>
                  <a:pt x="705283" y="1029682"/>
                  <a:pt x="399377" y="1055792"/>
                  <a:pt x="112047" y="1084905"/>
                </a:cubicBezTo>
                <a:lnTo>
                  <a:pt x="0" y="1096702"/>
                </a:lnTo>
                <a:close/>
              </a:path>
            </a:pathLst>
          </a:custGeom>
          <a:effectLst/>
        </p:spPr>
      </p:pic>
      <p:pic>
        <p:nvPicPr>
          <p:cNvPr id="45" name="Hình ảnh 44" descr="Ảnh có chứa hộp&#10;&#10;Mô tả được tạo tự động">
            <a:extLst>
              <a:ext uri="{FF2B5EF4-FFF2-40B4-BE49-F238E27FC236}">
                <a16:creationId xmlns:a16="http://schemas.microsoft.com/office/drawing/2014/main" id="{6EFEAF39-A727-4A3F-834D-06456F93B2C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569" y="5398850"/>
            <a:ext cx="1692613" cy="1692613"/>
          </a:xfrm>
          <a:prstGeom prst="rect">
            <a:avLst/>
          </a:prstGeom>
        </p:spPr>
      </p:pic>
      <p:pic>
        <p:nvPicPr>
          <p:cNvPr id="49" name="Hình ảnh 48" descr="Ảnh có chứa trong nhà&#10;&#10;Mô tả được tạo tự động">
            <a:extLst>
              <a:ext uri="{FF2B5EF4-FFF2-40B4-BE49-F238E27FC236}">
                <a16:creationId xmlns:a16="http://schemas.microsoft.com/office/drawing/2014/main" id="{C5ABCD19-6F22-487A-B2A5-C124438B94A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46" t="47336" r="39216" b="18447"/>
          <a:stretch/>
        </p:blipFill>
        <p:spPr>
          <a:xfrm>
            <a:off x="5374395" y="6025654"/>
            <a:ext cx="1342642" cy="695821"/>
          </a:xfrm>
          <a:prstGeom prst="rect">
            <a:avLst/>
          </a:prstGeom>
        </p:spPr>
      </p:pic>
      <p:pic>
        <p:nvPicPr>
          <p:cNvPr id="107" name="Hình ảnh 106" descr="Ảnh có chứa đồ chơi, búp bê, mẫu họa, đồ họa véc-tơ&#10;&#10;Mô tả được tạo tự động">
            <a:extLst>
              <a:ext uri="{FF2B5EF4-FFF2-40B4-BE49-F238E27FC236}">
                <a16:creationId xmlns:a16="http://schemas.microsoft.com/office/drawing/2014/main" id="{D085A7E0-AA77-479D-90D9-452F8FCE19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74518" y="3238500"/>
            <a:ext cx="5033481" cy="2971800"/>
          </a:xfrm>
          <a:prstGeom prst="rect">
            <a:avLst/>
          </a:prstGeom>
        </p:spPr>
      </p:pic>
      <p:sp>
        <p:nvSpPr>
          <p:cNvPr id="108" name="Hình chữ nhật: Góc Tròn 107">
            <a:extLst>
              <a:ext uri="{FF2B5EF4-FFF2-40B4-BE49-F238E27FC236}">
                <a16:creationId xmlns:a16="http://schemas.microsoft.com/office/drawing/2014/main" id="{51A7C4AD-2D00-4C0A-98B6-D2E0231E941E}"/>
              </a:ext>
            </a:extLst>
          </p:cNvPr>
          <p:cNvSpPr/>
          <p:nvPr/>
        </p:nvSpPr>
        <p:spPr>
          <a:xfrm>
            <a:off x="736600" y="342900"/>
            <a:ext cx="8178800" cy="4000500"/>
          </a:xfrm>
          <a:prstGeom prst="roundRect">
            <a:avLst/>
          </a:prstGeom>
          <a:solidFill>
            <a:schemeClr val="accent5">
              <a:lumMod val="20000"/>
              <a:lumOff val="80000"/>
              <a:alpha val="7098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en-US" sz="3200" dirty="0" err="1">
                <a:solidFill>
                  <a:prstClr val="black"/>
                </a:solidFill>
              </a:rPr>
              <a:t>Câu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vi-VN" sz="3200" dirty="0">
                <a:solidFill>
                  <a:prstClr val="black"/>
                </a:solidFill>
              </a:rPr>
              <a:t>3</a:t>
            </a:r>
            <a:r>
              <a:rPr lang="en-US" sz="3200" dirty="0">
                <a:solidFill>
                  <a:prstClr val="black"/>
                </a:solidFill>
              </a:rPr>
              <a:t>: </a:t>
            </a:r>
          </a:p>
          <a:p>
            <a:pPr lvl="0" algn="just">
              <a:defRPr/>
            </a:pPr>
            <a:r>
              <a:rPr lang="vi-VN" sz="3200" dirty="0">
                <a:solidFill>
                  <a:prstClr val="black"/>
                </a:solidFill>
                <a:latin typeface="Calibri" panose="020F0502020204030204"/>
              </a:rPr>
              <a:t>Em sẽ chọn thành ngữ, tục ngữ nào để khuyến khích hoặc khuyên nhủ bạn</a:t>
            </a:r>
          </a:p>
          <a:p>
            <a:pPr lvl="0" algn="just">
              <a:defRPr/>
            </a:pPr>
            <a:r>
              <a:rPr lang="vi-VN" sz="3200" dirty="0">
                <a:solidFill>
                  <a:prstClr val="black"/>
                </a:solidFill>
                <a:latin typeface="Calibri" panose="020F0502020204030204"/>
              </a:rPr>
              <a:t>c) Nếu bạn em dễ thay đổi ý định theo người khác?</a:t>
            </a:r>
            <a:endParaRPr lang="en-US" sz="3200" dirty="0">
              <a:solidFill>
                <a:prstClr val="black"/>
              </a:solidFill>
            </a:endParaRPr>
          </a:p>
        </p:txBody>
      </p:sp>
      <p:pic>
        <p:nvPicPr>
          <p:cNvPr id="110" name="Hình ảnh 109" descr="Ảnh có chứa đồ chơi, búp bê, đồ họa véc-tơ&#10;&#10;Mô tả được tạo tự động">
            <a:extLst>
              <a:ext uri="{FF2B5EF4-FFF2-40B4-BE49-F238E27FC236}">
                <a16:creationId xmlns:a16="http://schemas.microsoft.com/office/drawing/2014/main" id="{CC6C3E3B-B52C-4ED8-A7CA-434435BFB3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74515" y="3238500"/>
            <a:ext cx="5033484" cy="2971800"/>
          </a:xfrm>
          <a:prstGeom prst="rect">
            <a:avLst/>
          </a:prstGeom>
        </p:spPr>
      </p:pic>
      <p:grpSp>
        <p:nvGrpSpPr>
          <p:cNvPr id="5" name="Nhóm 4">
            <a:extLst>
              <a:ext uri="{FF2B5EF4-FFF2-40B4-BE49-F238E27FC236}">
                <a16:creationId xmlns:a16="http://schemas.microsoft.com/office/drawing/2014/main" id="{C20BACDC-1B73-417C-BDDE-EFE2EDDF8627}"/>
              </a:ext>
            </a:extLst>
          </p:cNvPr>
          <p:cNvGrpSpPr/>
          <p:nvPr/>
        </p:nvGrpSpPr>
        <p:grpSpPr>
          <a:xfrm>
            <a:off x="9022814" y="914400"/>
            <a:ext cx="3018622" cy="2043630"/>
            <a:chOff x="9022814" y="914400"/>
            <a:chExt cx="3018622" cy="2043630"/>
          </a:xfrm>
        </p:grpSpPr>
        <p:pic>
          <p:nvPicPr>
            <p:cNvPr id="103" name="Hình ảnh 102">
              <a:extLst>
                <a:ext uri="{FF2B5EF4-FFF2-40B4-BE49-F238E27FC236}">
                  <a16:creationId xmlns:a16="http://schemas.microsoft.com/office/drawing/2014/main" id="{6F077EDA-3105-4BC4-9CD2-68F4CE075F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22814" y="914400"/>
              <a:ext cx="3018622" cy="2043630"/>
            </a:xfrm>
            <a:prstGeom prst="rect">
              <a:avLst/>
            </a:prstGeom>
          </p:spPr>
        </p:pic>
        <p:pic>
          <p:nvPicPr>
            <p:cNvPr id="3" name="Hình ảnh 2">
              <a:extLst>
                <a:ext uri="{FF2B5EF4-FFF2-40B4-BE49-F238E27FC236}">
                  <a16:creationId xmlns:a16="http://schemas.microsoft.com/office/drawing/2014/main" id="{9C81E724-B4DD-4AEE-8974-B658F9D9D61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alphaModFix/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artisticLineDrawing trans="37000" pencilSize="6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79258" y="1205184"/>
              <a:ext cx="1373163" cy="1373163"/>
            </a:xfrm>
            <a:prstGeom prst="rect">
              <a:avLst/>
            </a:prstGeom>
          </p:spPr>
        </p:pic>
      </p:grpSp>
      <p:pic>
        <p:nvPicPr>
          <p:cNvPr id="6" name="thuong heo">
            <a:hlinkClick r:id="" action="ppaction://media"/>
            <a:extLst>
              <a:ext uri="{FF2B5EF4-FFF2-40B4-BE49-F238E27FC236}">
                <a16:creationId xmlns:a16="http://schemas.microsoft.com/office/drawing/2014/main" id="{0D6595FA-749E-40C4-8E9B-04A6AF9F440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 flipH="1" flipV="1">
            <a:off x="14429362" y="9990305"/>
            <a:ext cx="81278" cy="45719"/>
          </a:xfrm>
          <a:prstGeom prst="rect">
            <a:avLst/>
          </a:prstGeom>
        </p:spPr>
      </p:pic>
      <p:sp>
        <p:nvSpPr>
          <p:cNvPr id="20" name="Mũi tên: Phải 19">
            <a:hlinkClick r:id="rId16" action="ppaction://hlinksldjump"/>
            <a:extLst>
              <a:ext uri="{FF2B5EF4-FFF2-40B4-BE49-F238E27FC236}">
                <a16:creationId xmlns:a16="http://schemas.microsoft.com/office/drawing/2014/main" id="{4C7C6D00-F3C4-41D8-9519-5B132E0AC883}"/>
              </a:ext>
            </a:extLst>
          </p:cNvPr>
          <p:cNvSpPr/>
          <p:nvPr/>
        </p:nvSpPr>
        <p:spPr>
          <a:xfrm>
            <a:off x="11317624" y="6205008"/>
            <a:ext cx="510550" cy="516467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图片 6">
            <a:extLst>
              <a:ext uri="{FF2B5EF4-FFF2-40B4-BE49-F238E27FC236}">
                <a16:creationId xmlns:a16="http://schemas.microsoft.com/office/drawing/2014/main" id="{B5E01C01-69E1-41D3-A9DB-EA45349F7D6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9018" y="-367330"/>
            <a:ext cx="1872268" cy="1872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142352"/>
      </p:ext>
    </p:extLst>
  </p:cSld>
  <p:clrMapOvr>
    <a:masterClrMapping/>
  </p:clrMapOvr>
  <p:transition spd="med">
    <p:pull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500" fill="hold"/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500" fill="hold"/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500" fill="hold"/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500" fill="hold"/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61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1000">
                                          <p:cBhvr additive="base">
                                            <p:cTn id="15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1000">
                                          <p:cBhvr additive="base">
                                            <p:cTn id="16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61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1000">
                                          <p:cBhvr additive="base">
                                            <p:cTn id="19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1000">
                                          <p:cBhvr additive="base">
                                            <p:cTn id="20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1" restart="whenNotActive" fill="hold" evtFilter="cancelBubble" nodeType="interactiveSeq">
                    <p:stCondLst>
                      <p:cond evt="onClick" delay="0">
                        <p:tgtEl>
                          <p:spTgt spid="4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2" fill="hold">
                          <p:stCondLst>
                            <p:cond delay="0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6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8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0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2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4" presetID="2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6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56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36679 0.62708 L -3.33333E-6 3.7037E-7 " pathEditMode="relative" rAng="0" ptsTypes="AA">
                                          <p:cBhvr>
                                            <p:cTn id="39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8372" y="-3148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0" presetID="2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togglePause">
                                          <p:cBhvr>
                                            <p:cTn id="41" dur="1" fill="hold"/>
                                            <p:tgtEl>
                                              <p:spTgt spid="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5"/>
                      </p:tgtEl>
                    </p:cond>
                  </p:nextCondLst>
                </p:seq>
                <p:video>
                  <p:cMediaNode vol="80000">
                    <p:cTn id="42" fill="hold" display="0">
                      <p:stCondLst>
                        <p:cond delay="indefinite"/>
                      </p:stCondLst>
                    </p:cTn>
                    <p:tgtEl>
                      <p:spTgt spid="6"/>
                    </p:tgtEl>
                  </p:cMediaNode>
                </p:video>
              </p:childTnLst>
            </p:cTn>
          </p:par>
        </p:tnLst>
        <p:bldLst>
          <p:bldP spid="10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1" restart="whenNotActive" fill="hold" evtFilter="cancelBubble" nodeType="interactiveSeq">
                    <p:stCondLst>
                      <p:cond evt="onClick" delay="0">
                        <p:tgtEl>
                          <p:spTgt spid="4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2" fill="hold">
                          <p:stCondLst>
                            <p:cond delay="0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6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8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0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2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4" presetID="2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6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56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36679 0.62708 L -3.33333E-6 3.7037E-7 " pathEditMode="relative" rAng="0" ptsTypes="AA">
                                          <p:cBhvr>
                                            <p:cTn id="39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8372" y="-3148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0" presetID="2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togglePause">
                                          <p:cBhvr>
                                            <p:cTn id="41" dur="1" fill="hold"/>
                                            <p:tgtEl>
                                              <p:spTgt spid="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5"/>
                      </p:tgtEl>
                    </p:cond>
                  </p:nextCondLst>
                </p:seq>
                <p:video>
                  <p:cMediaNode vol="80000">
                    <p:cTn id="42" fill="hold" display="0">
                      <p:stCondLst>
                        <p:cond delay="indefinite"/>
                      </p:stCondLst>
                    </p:cTn>
                    <p:tgtEl>
                      <p:spTgt spid="6"/>
                    </p:tgtEl>
                  </p:cMediaNode>
                </p:video>
              </p:childTnLst>
            </p:cTn>
          </p:par>
        </p:tnLst>
        <p:bldLst>
          <p:bldP spid="108" grpId="0" animBg="1"/>
        </p:bldLst>
      </p:timing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D5875F68-FD03-47E3-ADBD-A58B103D1E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Hình chữ nhật: Góc Tròn 1">
            <a:extLst>
              <a:ext uri="{FF2B5EF4-FFF2-40B4-BE49-F238E27FC236}">
                <a16:creationId xmlns:a16="http://schemas.microsoft.com/office/drawing/2014/main" id="{8102F036-E28F-49AC-B195-74DAD17CB35C}"/>
              </a:ext>
            </a:extLst>
          </p:cNvPr>
          <p:cNvSpPr/>
          <p:nvPr/>
        </p:nvSpPr>
        <p:spPr>
          <a:xfrm>
            <a:off x="726450" y="361491"/>
            <a:ext cx="10357386" cy="6135018"/>
          </a:xfrm>
          <a:prstGeom prst="roundRect">
            <a:avLst/>
          </a:prstGeom>
          <a:solidFill>
            <a:schemeClr val="accent5">
              <a:lumMod val="20000"/>
              <a:lumOff val="80000"/>
              <a:alpha val="7098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iCiel Bambola" panose="02000000000000000000" pitchFamily="50" charset="0"/>
              </a:rPr>
              <a:t>Ai ơi</a:t>
            </a:r>
            <a:r>
              <a:rPr kumimoji="0" lang="vi-VN" sz="4400" b="0" i="0" u="none" strike="noStrike" kern="1200" cap="none" spc="0" normalizeH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iCiel Bambola" panose="02000000000000000000" pitchFamily="50" charset="0"/>
              </a:rPr>
              <a:t> đã quyết thì hành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400" noProof="0" dirty="0">
                <a:solidFill>
                  <a:schemeClr val="accent2">
                    <a:lumMod val="75000"/>
                  </a:schemeClr>
                </a:solidFill>
                <a:latin typeface="iCiel Bambola" panose="02000000000000000000" pitchFamily="50" charset="0"/>
              </a:rPr>
              <a:t>Đã đan thì lận tròn vành mới thôi.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400" dirty="0">
                <a:solidFill>
                  <a:schemeClr val="tx1"/>
                </a:solidFill>
                <a:latin typeface="iCiel Bambola" panose="02000000000000000000" pitchFamily="50" charset="0"/>
                <a:sym typeface="Wingdings" panose="05000000000000000000" pitchFamily="2" charset="2"/>
              </a:rPr>
              <a:t></a:t>
            </a:r>
            <a:endParaRPr lang="vi-VN" sz="4400" noProof="0" dirty="0">
              <a:solidFill>
                <a:schemeClr val="tx1"/>
              </a:solidFill>
              <a:latin typeface="iCiel Bambola" panose="02000000000000000000" pitchFamily="50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0" i="0" u="none" strike="noStrike" kern="1200" cap="none" spc="0" normalizeH="0" baseline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iCiel Bambola" panose="02000000000000000000" pitchFamily="50" charset="0"/>
              </a:rPr>
              <a:t>Hãy</a:t>
            </a:r>
            <a:r>
              <a:rPr kumimoji="0" lang="vi-VN" sz="4400" b="0" i="0" u="none" strike="noStrike" kern="1200" cap="none" spc="0" normalizeH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iCiel Bambola" panose="02000000000000000000" pitchFamily="50" charset="0"/>
              </a:rPr>
              <a:t> lo bền chí câu cua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400" baseline="0" noProof="0" dirty="0">
                <a:solidFill>
                  <a:schemeClr val="accent2">
                    <a:lumMod val="75000"/>
                  </a:schemeClr>
                </a:solidFill>
                <a:latin typeface="iCiel Bambola" panose="02000000000000000000" pitchFamily="50" charset="0"/>
              </a:rPr>
              <a:t>Dù</a:t>
            </a:r>
            <a:r>
              <a:rPr lang="vi-VN" sz="4400" noProof="0" dirty="0">
                <a:solidFill>
                  <a:schemeClr val="accent2">
                    <a:lumMod val="75000"/>
                  </a:schemeClr>
                </a:solidFill>
                <a:latin typeface="iCiel Bambola" panose="02000000000000000000" pitchFamily="50" charset="0"/>
              </a:rPr>
              <a:t> ai câu chạch, câu rùa mặc ai.</a:t>
            </a:r>
          </a:p>
          <a:p>
            <a:pPr algn="ctr"/>
            <a:r>
              <a:rPr lang="vi-VN" sz="4400" dirty="0">
                <a:solidFill>
                  <a:schemeClr val="tx1"/>
                </a:solidFill>
                <a:latin typeface="iCiel Bambola" panose="02000000000000000000" pitchFamily="50" charset="0"/>
                <a:sym typeface="Wingdings" panose="05000000000000000000" pitchFamily="2" charset="2"/>
              </a:rPr>
              <a:t></a:t>
            </a:r>
            <a:endParaRPr lang="vi-VN" sz="4400" noProof="0" dirty="0">
              <a:solidFill>
                <a:schemeClr val="tx1"/>
              </a:solidFill>
              <a:latin typeface="iCiel Bambola" panose="02000000000000000000" pitchFamily="50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400" noProof="0" dirty="0">
                <a:solidFill>
                  <a:schemeClr val="accent2">
                    <a:lumMod val="75000"/>
                  </a:schemeClr>
                </a:solidFill>
                <a:latin typeface="iCiel Bambola" panose="02000000000000000000" pitchFamily="50" charset="0"/>
              </a:rPr>
              <a:t>Đứng núi này trông núi nọ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iCiel Bambola" panose="02000000000000000000" pitchFamily="50" charset="0"/>
            </a:endParaRPr>
          </a:p>
        </p:txBody>
      </p:sp>
      <p:sp>
        <p:nvSpPr>
          <p:cNvPr id="10" name="Mũi tên: Phải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CE6CF21-2428-42EE-AFF8-99912CB049FC}"/>
              </a:ext>
            </a:extLst>
          </p:cNvPr>
          <p:cNvSpPr/>
          <p:nvPr/>
        </p:nvSpPr>
        <p:spPr>
          <a:xfrm flipH="1">
            <a:off x="215900" y="6167965"/>
            <a:ext cx="510550" cy="516467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图片 6">
            <a:extLst>
              <a:ext uri="{FF2B5EF4-FFF2-40B4-BE49-F238E27FC236}">
                <a16:creationId xmlns:a16="http://schemas.microsoft.com/office/drawing/2014/main" id="{B5E01C01-69E1-41D3-A9DB-EA45349F7D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9018" y="-367330"/>
            <a:ext cx="1872268" cy="1872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466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et thuc (2)">
            <a:hlinkClick r:id="" action="ppaction://media"/>
            <a:extLst>
              <a:ext uri="{FF2B5EF4-FFF2-40B4-BE49-F238E27FC236}">
                <a16:creationId xmlns:a16="http://schemas.microsoft.com/office/drawing/2014/main" id="{C3AEF29F-9833-4D3D-9BBB-29A701716B4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6">
            <a:extLst>
              <a:ext uri="{FF2B5EF4-FFF2-40B4-BE49-F238E27FC236}">
                <a16:creationId xmlns:a16="http://schemas.microsoft.com/office/drawing/2014/main" id="{B5E01C01-69E1-41D3-A9DB-EA45349F7D6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0731" y="-672893"/>
            <a:ext cx="2233838" cy="2233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919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newsflash/>
      </p:transition>
    </mc:Choice>
    <mc:Fallback xmlns="">
      <p:transition spd="slow">
        <p:newsfla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4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 descr="图片包含 游戏机, 消防栓, 黄色, 华美&#10;&#10;描述已自动生成">
            <a:extLst>
              <a:ext uri="{FF2B5EF4-FFF2-40B4-BE49-F238E27FC236}">
                <a16:creationId xmlns:a16="http://schemas.microsoft.com/office/drawing/2014/main" id="{B3A34E2A-D10A-47DA-A783-A623F796317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0" r="8404" b="3200"/>
          <a:stretch/>
        </p:blipFill>
        <p:spPr>
          <a:xfrm>
            <a:off x="-3" y="-1"/>
            <a:ext cx="12192001" cy="6858001"/>
          </a:xfrm>
          <a:prstGeom prst="rect">
            <a:avLst/>
          </a:prstGeom>
          <a:effectLst>
            <a:outerShdw blurRad="292100" sx="98000" sy="98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C8D29464-D4FA-4D34-9D7F-7592044E7C58}"/>
              </a:ext>
            </a:extLst>
          </p:cNvPr>
          <p:cNvGrpSpPr/>
          <p:nvPr/>
        </p:nvGrpSpPr>
        <p:grpSpPr>
          <a:xfrm>
            <a:off x="-2" y="4572322"/>
            <a:ext cx="12192002" cy="2285678"/>
            <a:chOff x="-2" y="4572322"/>
            <a:chExt cx="12192002" cy="2285678"/>
          </a:xfrm>
        </p:grpSpPr>
        <p:pic>
          <p:nvPicPr>
            <p:cNvPr id="7" name="图片 6" descr="图片包含 站, 一群, 游戏机, 显示器&#10;&#10;描述已自动生成">
              <a:extLst>
                <a:ext uri="{FF2B5EF4-FFF2-40B4-BE49-F238E27FC236}">
                  <a16:creationId xmlns:a16="http://schemas.microsoft.com/office/drawing/2014/main" id="{FB580649-9C29-4F7C-8C45-D5E94F1793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607" r="48125"/>
            <a:stretch/>
          </p:blipFill>
          <p:spPr>
            <a:xfrm>
              <a:off x="-2" y="4572323"/>
              <a:ext cx="6324600" cy="2285677"/>
            </a:xfrm>
            <a:prstGeom prst="rect">
              <a:avLst/>
            </a:prstGeom>
          </p:spPr>
        </p:pic>
        <p:pic>
          <p:nvPicPr>
            <p:cNvPr id="8" name="图片 7" descr="图片包含 站, 一群, 游戏机, 显示器&#10;&#10;描述已自动生成">
              <a:extLst>
                <a:ext uri="{FF2B5EF4-FFF2-40B4-BE49-F238E27FC236}">
                  <a16:creationId xmlns:a16="http://schemas.microsoft.com/office/drawing/2014/main" id="{7C14CDE9-53B0-48E6-9BCB-42231CB07C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607" r="48125"/>
            <a:stretch/>
          </p:blipFill>
          <p:spPr>
            <a:xfrm flipH="1">
              <a:off x="5867400" y="4572322"/>
              <a:ext cx="6324600" cy="2285677"/>
            </a:xfrm>
            <a:prstGeom prst="rect">
              <a:avLst/>
            </a:prstGeom>
          </p:spPr>
        </p:pic>
      </p:grpSp>
      <p:sp>
        <p:nvSpPr>
          <p:cNvPr id="11" name="矩形: 圆角 2">
            <a:extLst>
              <a:ext uri="{FF2B5EF4-FFF2-40B4-BE49-F238E27FC236}">
                <a16:creationId xmlns:a16="http://schemas.microsoft.com/office/drawing/2014/main" id="{2C048EE0-B8F7-43E4-89E7-8EAB95C4E8E9}"/>
              </a:ext>
            </a:extLst>
          </p:cNvPr>
          <p:cNvSpPr/>
          <p:nvPr/>
        </p:nvSpPr>
        <p:spPr>
          <a:xfrm>
            <a:off x="-8534702" y="2695490"/>
            <a:ext cx="6573513" cy="218129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96A47B54-1EF4-4D6A-9CCB-08BFF950F6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935" y="122948"/>
            <a:ext cx="5507148" cy="257254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-8658866" y="2695490"/>
            <a:ext cx="68868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72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  <a:lumOff val="25000"/>
                  </a:schemeClr>
                </a:solidFill>
                <a:effectLst/>
                <a:uLnTx/>
                <a:uFillTx/>
                <a:latin typeface="iCiel Bambola" panose="02000000000000000000" pitchFamily="50" charset="0"/>
                <a:ea typeface="+mn-ea"/>
                <a:cs typeface="+mn-cs"/>
              </a:rPr>
              <a:t>Chúc mừng các tân </a:t>
            </a:r>
            <a:r>
              <a:rPr lang="vi-VN" sz="7200" dirty="0">
                <a:solidFill>
                  <a:schemeClr val="accent1">
                    <a:lumMod val="60000"/>
                    <a:lumOff val="40000"/>
                  </a:schemeClr>
                </a:solidFill>
                <a:latin typeface="iCiel Bambola" panose="02000000000000000000" pitchFamily="50" charset="0"/>
              </a:rPr>
              <a:t>T</a:t>
            </a:r>
            <a:r>
              <a:rPr kumimoji="0" lang="vi-VN" sz="72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uLnTx/>
                <a:uFillTx/>
                <a:latin typeface="iCiel Bambola" panose="02000000000000000000" pitchFamily="50" charset="0"/>
                <a:ea typeface="+mn-ea"/>
                <a:cs typeface="+mn-cs"/>
              </a:rPr>
              <a:t>rạng</a:t>
            </a:r>
            <a:r>
              <a:rPr kumimoji="0" lang="vi-VN" sz="7200" b="0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uLnTx/>
                <a:uFillTx/>
                <a:latin typeface="iCiel Bambola" panose="02000000000000000000" pitchFamily="50" charset="0"/>
                <a:ea typeface="+mn-ea"/>
                <a:cs typeface="+mn-cs"/>
              </a:rPr>
              <a:t> </a:t>
            </a:r>
            <a:r>
              <a:rPr lang="vi-VN" sz="7200" dirty="0">
                <a:solidFill>
                  <a:schemeClr val="accent1">
                    <a:lumMod val="60000"/>
                    <a:lumOff val="40000"/>
                  </a:schemeClr>
                </a:solidFill>
                <a:latin typeface="iCiel Bambola" panose="02000000000000000000" pitchFamily="50" charset="0"/>
              </a:rPr>
              <a:t>N</a:t>
            </a:r>
            <a:r>
              <a:rPr kumimoji="0" lang="vi-VN" sz="7200" b="0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uLnTx/>
                <a:uFillTx/>
                <a:latin typeface="iCiel Bambola" panose="02000000000000000000" pitchFamily="50" charset="0"/>
                <a:ea typeface="+mn-ea"/>
                <a:cs typeface="+mn-cs"/>
              </a:rPr>
              <a:t>guyên </a:t>
            </a:r>
            <a:r>
              <a:rPr lang="vi-VN" sz="7200" dirty="0">
                <a:solidFill>
                  <a:schemeClr val="accent1">
                    <a:lumMod val="60000"/>
                    <a:lumOff val="40000"/>
                  </a:schemeClr>
                </a:solidFill>
                <a:latin typeface="iCiel Bambola" panose="02000000000000000000" pitchFamily="50" charset="0"/>
              </a:rPr>
              <a:t>N</a:t>
            </a:r>
            <a:r>
              <a:rPr kumimoji="0" lang="vi-VN" sz="7200" b="0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uLnTx/>
                <a:uFillTx/>
                <a:latin typeface="iCiel Bambola" panose="02000000000000000000" pitchFamily="50" charset="0"/>
                <a:ea typeface="+mn-ea"/>
                <a:cs typeface="+mn-cs"/>
              </a:rPr>
              <a:t>hí</a:t>
            </a:r>
            <a:r>
              <a:rPr kumimoji="0" lang="vi-VN" sz="72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uLnTx/>
                <a:uFillTx/>
                <a:latin typeface="iCiel Bambola" panose="02000000000000000000" pitchFamily="50" charset="0"/>
                <a:ea typeface="+mn-ea"/>
                <a:cs typeface="+mn-cs"/>
              </a:rPr>
              <a:t>!</a:t>
            </a: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uLnTx/>
              <a:uFillTx/>
              <a:latin typeface="iCiel Bambola" panose="02000000000000000000" pitchFamily="50" charset="0"/>
              <a:ea typeface="+mn-ea"/>
              <a:cs typeface="+mn-cs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5025"/>
          <a:stretch/>
        </p:blipFill>
        <p:spPr>
          <a:xfrm>
            <a:off x="-11207872" y="2337902"/>
            <a:ext cx="3038089" cy="552635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996"/>
          <a:stretch/>
        </p:blipFill>
        <p:spPr>
          <a:xfrm>
            <a:off x="-2302383" y="1154003"/>
            <a:ext cx="2718332" cy="5908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7396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4.07407E-6 L 0.92148 -0.00671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068" y="-347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0.00972 L 0.89727 -0.0004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857" y="463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2.59259E-6 L 0.89895 -0.00162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948" y="-93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1.11022E-16 L 0.90364 -0.10694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182" y="-5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>
            <a:extLst>
              <a:ext uri="{FF2B5EF4-FFF2-40B4-BE49-F238E27FC236}">
                <a16:creationId xmlns:a16="http://schemas.microsoft.com/office/drawing/2014/main" id="{83BAD715-7B20-4099-B716-91B275D9E394}"/>
              </a:ext>
            </a:extLst>
          </p:cNvPr>
          <p:cNvSpPr txBox="1"/>
          <p:nvPr/>
        </p:nvSpPr>
        <p:spPr>
          <a:xfrm>
            <a:off x="5062670" y="791776"/>
            <a:ext cx="275428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altLang="zh-CN" sz="6000" dirty="0">
                <a:solidFill>
                  <a:srgbClr val="13223F"/>
                </a:solidFill>
                <a:latin typeface="字体视界-NEW魏碑体" panose="02010601030101010101" pitchFamily="2" charset="-122"/>
                <a:ea typeface="字体视界-NEW魏碑体" panose="02010601030101010101" pitchFamily="2" charset="-122"/>
              </a:rPr>
              <a:t>DẶN DÒ</a:t>
            </a:r>
            <a:endParaRPr lang="zh-CN" altLang="en-US" sz="6000" dirty="0">
              <a:solidFill>
                <a:srgbClr val="13223F"/>
              </a:solidFill>
              <a:latin typeface="字体视界-NEW魏碑体" panose="02010601030101010101" pitchFamily="2" charset="-122"/>
              <a:ea typeface="字体视界-NEW魏碑体" panose="02010601030101010101" pitchFamily="2" charset="-122"/>
            </a:endParaRPr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ABA59A1A-766A-4294-BD02-F85D690B21AA}"/>
              </a:ext>
            </a:extLst>
          </p:cNvPr>
          <p:cNvGrpSpPr/>
          <p:nvPr/>
        </p:nvGrpSpPr>
        <p:grpSpPr>
          <a:xfrm>
            <a:off x="4982736" y="2542704"/>
            <a:ext cx="5194127" cy="769441"/>
            <a:chOff x="470268" y="2423554"/>
            <a:chExt cx="1933298" cy="769441"/>
          </a:xfrm>
        </p:grpSpPr>
        <p:sp>
          <p:nvSpPr>
            <p:cNvPr id="15" name="TextBox 18">
              <a:extLst>
                <a:ext uri="{FF2B5EF4-FFF2-40B4-BE49-F238E27FC236}">
                  <a16:creationId xmlns:a16="http://schemas.microsoft.com/office/drawing/2014/main" id="{7A0D5DFF-BD6C-418E-A93A-D29829BF3394}"/>
                </a:ext>
              </a:extLst>
            </p:cNvPr>
            <p:cNvSpPr txBox="1"/>
            <p:nvPr/>
          </p:nvSpPr>
          <p:spPr>
            <a:xfrm flipH="1">
              <a:off x="470268" y="2423554"/>
              <a:ext cx="185272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2000">
                  <a:cs typeface="+mn-ea"/>
                </a:defRPr>
              </a:lvl1pPr>
            </a:lstStyle>
            <a:p>
              <a:r>
                <a:rPr lang="vi-VN" sz="4400" dirty="0">
                  <a:solidFill>
                    <a:srgbClr val="13223F"/>
                  </a:solidFill>
                  <a:latin typeface="字体视界-NEW魏碑体" panose="02010601030101010101" pitchFamily="2" charset="-122"/>
                  <a:ea typeface="字体视界-NEW魏碑体" panose="02010601030101010101" pitchFamily="2" charset="-122"/>
                  <a:sym typeface="+mn-lt"/>
                </a:rPr>
                <a:t>Hoàn thành bài tập.</a:t>
              </a:r>
              <a:endParaRPr lang="en-US" sz="4400" dirty="0">
                <a:solidFill>
                  <a:srgbClr val="13223F"/>
                </a:solidFill>
                <a:latin typeface="字体视界-NEW魏碑体" panose="02010601030101010101" pitchFamily="2" charset="-122"/>
                <a:ea typeface="字体视界-NEW魏碑体" panose="02010601030101010101" pitchFamily="2" charset="-122"/>
                <a:sym typeface="+mn-lt"/>
              </a:endParaRPr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CEACB4A7-BFF0-4BEA-86FD-36E6F7F0C200}"/>
                </a:ext>
              </a:extLst>
            </p:cNvPr>
            <p:cNvSpPr/>
            <p:nvPr/>
          </p:nvSpPr>
          <p:spPr>
            <a:xfrm>
              <a:off x="470268" y="2823664"/>
              <a:ext cx="1933298" cy="3401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endParaRPr lang="en-US" altLang="zh-CN" sz="1200" dirty="0">
                <a:solidFill>
                  <a:srgbClr val="13223F"/>
                </a:solidFill>
                <a:latin typeface="字体视界-NEW魏碑体" panose="02010601030101010101" pitchFamily="2" charset="-122"/>
                <a:ea typeface="字体视界-NEW魏碑体" panose="02010601030101010101" pitchFamily="2" charset="-122"/>
                <a:cs typeface="+mn-ea"/>
                <a:sym typeface="+mn-lt"/>
              </a:endParaRPr>
            </a:p>
          </p:txBody>
        </p:sp>
      </p:grpSp>
      <p:sp>
        <p:nvSpPr>
          <p:cNvPr id="20" name="TextBox 18">
            <a:extLst>
              <a:ext uri="{FF2B5EF4-FFF2-40B4-BE49-F238E27FC236}">
                <a16:creationId xmlns:a16="http://schemas.microsoft.com/office/drawing/2014/main" id="{7891BF60-BF5E-433E-83E2-8E23BBF8EC1C}"/>
              </a:ext>
            </a:extLst>
          </p:cNvPr>
          <p:cNvSpPr txBox="1"/>
          <p:nvPr/>
        </p:nvSpPr>
        <p:spPr>
          <a:xfrm flipH="1">
            <a:off x="3814148" y="4429282"/>
            <a:ext cx="614623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000">
                <a:cs typeface="+mn-ea"/>
              </a:defRPr>
            </a:lvl1pPr>
          </a:lstStyle>
          <a:p>
            <a:r>
              <a:rPr lang="vi-VN" altLang="zh-CN" sz="4800" dirty="0">
                <a:solidFill>
                  <a:srgbClr val="13223F"/>
                </a:solidFill>
                <a:latin typeface="字体视界-NEW魏碑体" panose="02010601030101010101" pitchFamily="2" charset="-122"/>
                <a:ea typeface="字体视界-NEW魏碑体" panose="02010601030101010101" pitchFamily="2" charset="-122"/>
                <a:sym typeface="+mn-lt"/>
              </a:rPr>
              <a:t>Chuẩn bị bài tiếp theo.</a:t>
            </a:r>
            <a:endParaRPr lang="en-US" sz="4800" dirty="0">
              <a:solidFill>
                <a:srgbClr val="13223F"/>
              </a:solidFill>
              <a:latin typeface="字体视界-NEW魏碑体" panose="02010601030101010101" pitchFamily="2" charset="-122"/>
              <a:ea typeface="字体视界-NEW魏碑体" panose="02010601030101010101" pitchFamily="2" charset="-122"/>
              <a:sym typeface="+mn-lt"/>
            </a:endParaRP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F3C41D46-C228-406E-B7F4-EC76578EA9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95557" flipH="1">
            <a:off x="2957800" y="2004645"/>
            <a:ext cx="2021800" cy="202180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5EB4EFBA-D4F1-4F7C-B586-B85F0EBAB1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95557" flipH="1">
            <a:off x="1838817" y="3867399"/>
            <a:ext cx="2071825" cy="207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263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 descr="图片包含 游戏机, 消防栓, 黄色, 华美&#10;&#10;描述已自动生成">
            <a:extLst>
              <a:ext uri="{FF2B5EF4-FFF2-40B4-BE49-F238E27FC236}">
                <a16:creationId xmlns:a16="http://schemas.microsoft.com/office/drawing/2014/main" id="{B3A34E2A-D10A-47DA-A783-A623F796317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0" r="8404" b="3200"/>
          <a:stretch/>
        </p:blipFill>
        <p:spPr>
          <a:xfrm>
            <a:off x="-4" y="-2"/>
            <a:ext cx="12192001" cy="6858001"/>
          </a:xfrm>
          <a:prstGeom prst="rect">
            <a:avLst/>
          </a:prstGeom>
          <a:effectLst>
            <a:outerShdw blurRad="292100" sx="98000" sy="98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C8D29464-D4FA-4D34-9D7F-7592044E7C58}"/>
              </a:ext>
            </a:extLst>
          </p:cNvPr>
          <p:cNvGrpSpPr/>
          <p:nvPr/>
        </p:nvGrpSpPr>
        <p:grpSpPr>
          <a:xfrm>
            <a:off x="-2" y="4572322"/>
            <a:ext cx="12192002" cy="2285677"/>
            <a:chOff x="-2" y="4572323"/>
            <a:chExt cx="12192002" cy="2285677"/>
          </a:xfrm>
        </p:grpSpPr>
        <p:pic>
          <p:nvPicPr>
            <p:cNvPr id="7" name="图片 6" descr="图片包含 站, 一群, 游戏机, 显示器&#10;&#10;描述已自动生成">
              <a:extLst>
                <a:ext uri="{FF2B5EF4-FFF2-40B4-BE49-F238E27FC236}">
                  <a16:creationId xmlns:a16="http://schemas.microsoft.com/office/drawing/2014/main" id="{FB580649-9C29-4F7C-8C45-D5E94F1793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607" r="48125"/>
            <a:stretch/>
          </p:blipFill>
          <p:spPr>
            <a:xfrm>
              <a:off x="-2" y="4572323"/>
              <a:ext cx="6324600" cy="2285677"/>
            </a:xfrm>
            <a:prstGeom prst="rect">
              <a:avLst/>
            </a:prstGeom>
          </p:spPr>
        </p:pic>
        <p:pic>
          <p:nvPicPr>
            <p:cNvPr id="8" name="图片 7" descr="图片包含 站, 一群, 游戏机, 显示器&#10;&#10;描述已自动生成">
              <a:extLst>
                <a:ext uri="{FF2B5EF4-FFF2-40B4-BE49-F238E27FC236}">
                  <a16:creationId xmlns:a16="http://schemas.microsoft.com/office/drawing/2014/main" id="{7C14CDE9-53B0-48E6-9BCB-42231CB07C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607" r="48125"/>
            <a:stretch/>
          </p:blipFill>
          <p:spPr>
            <a:xfrm flipH="1">
              <a:off x="5867400" y="4572323"/>
              <a:ext cx="6324600" cy="2285677"/>
            </a:xfrm>
            <a:prstGeom prst="rect">
              <a:avLst/>
            </a:prstGeom>
          </p:spPr>
        </p:pic>
      </p:grpSp>
      <p:sp>
        <p:nvSpPr>
          <p:cNvPr id="22" name="文本框 21">
            <a:extLst>
              <a:ext uri="{FF2B5EF4-FFF2-40B4-BE49-F238E27FC236}">
                <a16:creationId xmlns:a16="http://schemas.microsoft.com/office/drawing/2014/main" id="{5574CAB7-0A11-4210-A58A-2E65EABF4AAD}"/>
              </a:ext>
            </a:extLst>
          </p:cNvPr>
          <p:cNvSpPr txBox="1"/>
          <p:nvPr/>
        </p:nvSpPr>
        <p:spPr>
          <a:xfrm>
            <a:off x="1538433" y="3541147"/>
            <a:ext cx="882418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11500" b="1" dirty="0">
                <a:solidFill>
                  <a:srgbClr val="FFF197"/>
                </a:solidFill>
                <a:latin typeface="字体视界-NEW魏碑体" panose="02010601030101010101" pitchFamily="2" charset="-122"/>
                <a:ea typeface="字体视界-NEW魏碑体" panose="02010601030101010101" pitchFamily="2" charset="-122"/>
              </a:rPr>
              <a:t>THI HƯƠNG</a:t>
            </a:r>
            <a:endParaRPr lang="zh-CN" altLang="en-US" sz="11500" b="1" dirty="0">
              <a:solidFill>
                <a:srgbClr val="FFF197"/>
              </a:solidFill>
              <a:latin typeface="字体视界-NEW魏碑体" panose="02010601030101010101" pitchFamily="2" charset="-122"/>
              <a:ea typeface="字体视界-NEW魏碑体" panose="02010601030101010101" pitchFamily="2" charset="-122"/>
            </a:endParaRP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96A47B54-1EF4-4D6A-9CCB-08BFF950F6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9900" y="189955"/>
            <a:ext cx="7132191" cy="3331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9240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片 26" descr="图片包含 游戏机, 黑暗, 日落&#10;&#10;描述已自动生成">
            <a:extLst>
              <a:ext uri="{FF2B5EF4-FFF2-40B4-BE49-F238E27FC236}">
                <a16:creationId xmlns:a16="http://schemas.microsoft.com/office/drawing/2014/main" id="{5ADD008B-26DA-4214-8AD4-81961AE2410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824"/>
          <a:stretch/>
        </p:blipFill>
        <p:spPr>
          <a:xfrm>
            <a:off x="0" y="-12615"/>
            <a:ext cx="3727790" cy="6858000"/>
          </a:xfrm>
          <a:prstGeom prst="rect">
            <a:avLst/>
          </a:prstGeom>
        </p:spPr>
      </p:pic>
      <p:pic>
        <p:nvPicPr>
          <p:cNvPr id="11" name="图片 10" descr="图片包含 蛋糕, 桌子, 照片, 亮&#10;&#10;描述已自动生成">
            <a:extLst>
              <a:ext uri="{FF2B5EF4-FFF2-40B4-BE49-F238E27FC236}">
                <a16:creationId xmlns:a16="http://schemas.microsoft.com/office/drawing/2014/main" id="{F99BE7E2-BCE1-474C-B137-24266AC9999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37"/>
          <a:stretch/>
        </p:blipFill>
        <p:spPr>
          <a:xfrm>
            <a:off x="7505700" y="0"/>
            <a:ext cx="4686300" cy="6858000"/>
          </a:xfrm>
          <a:prstGeom prst="rect">
            <a:avLst/>
          </a:prstGeom>
        </p:spPr>
      </p:pic>
      <p:grpSp>
        <p:nvGrpSpPr>
          <p:cNvPr id="30" name="组合 29">
            <a:extLst>
              <a:ext uri="{FF2B5EF4-FFF2-40B4-BE49-F238E27FC236}">
                <a16:creationId xmlns:a16="http://schemas.microsoft.com/office/drawing/2014/main" id="{93309182-224C-47E9-AE60-00D09F78559A}"/>
              </a:ext>
            </a:extLst>
          </p:cNvPr>
          <p:cNvGrpSpPr/>
          <p:nvPr/>
        </p:nvGrpSpPr>
        <p:grpSpPr>
          <a:xfrm>
            <a:off x="0" y="2962115"/>
            <a:ext cx="12245115" cy="3895885"/>
            <a:chOff x="0" y="2962115"/>
            <a:chExt cx="12245115" cy="3895885"/>
          </a:xfrm>
        </p:grpSpPr>
        <p:pic>
          <p:nvPicPr>
            <p:cNvPr id="15" name="图片 14" descr="图片包含 游戏机, 食物&#10;&#10;描述已自动生成">
              <a:extLst>
                <a:ext uri="{FF2B5EF4-FFF2-40B4-BE49-F238E27FC236}">
                  <a16:creationId xmlns:a16="http://schemas.microsoft.com/office/drawing/2014/main" id="{86F6DB16-EE2F-4D7F-9745-84BCB4ACE3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125" t="62501" r="21876"/>
            <a:stretch/>
          </p:blipFill>
          <p:spPr>
            <a:xfrm>
              <a:off x="2894054" y="2962275"/>
              <a:ext cx="9351061" cy="3895725"/>
            </a:xfrm>
            <a:prstGeom prst="rect">
              <a:avLst/>
            </a:prstGeom>
          </p:spPr>
        </p:pic>
        <p:pic>
          <p:nvPicPr>
            <p:cNvPr id="21" name="图片 20" descr="图片包含 游戏机, 食物&#10;&#10;描述已自动生成">
              <a:extLst>
                <a:ext uri="{FF2B5EF4-FFF2-40B4-BE49-F238E27FC236}">
                  <a16:creationId xmlns:a16="http://schemas.microsoft.com/office/drawing/2014/main" id="{D1594F57-202C-44B5-8507-58978165EC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125" t="62501" r="21876"/>
            <a:stretch/>
          </p:blipFill>
          <p:spPr>
            <a:xfrm flipH="1">
              <a:off x="0" y="2962115"/>
              <a:ext cx="9351061" cy="3895725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B35F7931-C1E6-4C1C-A9CC-EA31E8ACDA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751" y="3564908"/>
            <a:ext cx="7048498" cy="32925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B320CE7-4AF9-4BB0-A4D1-6CB26F3E86D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95557" flipH="1">
            <a:off x="7335104" y="2473457"/>
            <a:ext cx="4570290" cy="4570290"/>
          </a:xfrm>
          <a:prstGeom prst="rect">
            <a:avLst/>
          </a:prstGeom>
        </p:spPr>
      </p:pic>
      <p:grpSp>
        <p:nvGrpSpPr>
          <p:cNvPr id="29" name="组合 28">
            <a:extLst>
              <a:ext uri="{FF2B5EF4-FFF2-40B4-BE49-F238E27FC236}">
                <a16:creationId xmlns:a16="http://schemas.microsoft.com/office/drawing/2014/main" id="{9128EE2E-B773-4A18-865A-E5481144B38E}"/>
              </a:ext>
            </a:extLst>
          </p:cNvPr>
          <p:cNvGrpSpPr/>
          <p:nvPr/>
        </p:nvGrpSpPr>
        <p:grpSpPr>
          <a:xfrm>
            <a:off x="-2" y="4572323"/>
            <a:ext cx="12192002" cy="2285677"/>
            <a:chOff x="-2" y="4572323"/>
            <a:chExt cx="12192002" cy="2285677"/>
          </a:xfrm>
        </p:grpSpPr>
        <p:pic>
          <p:nvPicPr>
            <p:cNvPr id="9" name="图片 8" descr="图片包含 站, 一群, 游戏机, 显示器&#10;&#10;描述已自动生成">
              <a:extLst>
                <a:ext uri="{FF2B5EF4-FFF2-40B4-BE49-F238E27FC236}">
                  <a16:creationId xmlns:a16="http://schemas.microsoft.com/office/drawing/2014/main" id="{AF514B77-9FD5-4134-A495-9FBA18D5D5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607" r="48125"/>
            <a:stretch/>
          </p:blipFill>
          <p:spPr>
            <a:xfrm>
              <a:off x="-2" y="4572323"/>
              <a:ext cx="6324600" cy="2285677"/>
            </a:xfrm>
            <a:prstGeom prst="rect">
              <a:avLst/>
            </a:prstGeom>
          </p:spPr>
        </p:pic>
        <p:pic>
          <p:nvPicPr>
            <p:cNvPr id="16" name="图片 15" descr="图片包含 站, 一群, 游戏机, 显示器&#10;&#10;描述已自动生成">
              <a:extLst>
                <a:ext uri="{FF2B5EF4-FFF2-40B4-BE49-F238E27FC236}">
                  <a16:creationId xmlns:a16="http://schemas.microsoft.com/office/drawing/2014/main" id="{8A6744F3-80BD-4B73-A5AD-6776822F6F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607" r="48125"/>
            <a:stretch/>
          </p:blipFill>
          <p:spPr>
            <a:xfrm flipH="1">
              <a:off x="5867400" y="4572323"/>
              <a:ext cx="6324600" cy="2285677"/>
            </a:xfrm>
            <a:prstGeom prst="rect">
              <a:avLst/>
            </a:prstGeom>
          </p:spPr>
        </p:pic>
      </p:grpSp>
      <p:sp>
        <p:nvSpPr>
          <p:cNvPr id="14" name="Rectangle 13"/>
          <p:cNvSpPr/>
          <p:nvPr/>
        </p:nvSpPr>
        <p:spPr>
          <a:xfrm>
            <a:off x="3003992" y="746044"/>
            <a:ext cx="6109366" cy="2215991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harsh" dir="t"/>
          </a:scene3d>
          <a:sp3d>
            <a:bevelT/>
          </a:sp3d>
        </p:spPr>
        <p:txBody>
          <a:bodyPr wrap="none">
            <a:spAutoFit/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13800" b="1" dirty="0">
                <a:ln/>
                <a:solidFill>
                  <a:schemeClr val="bg1"/>
                </a:solidFill>
                <a:latin typeface="UTM Habano" panose="02040603050506020204" pitchFamily="18" charset="0"/>
              </a:rPr>
              <a:t>Tạm biệt!</a:t>
            </a:r>
            <a:endParaRPr lang="en-US" sz="13800" b="1" dirty="0">
              <a:ln/>
              <a:solidFill>
                <a:schemeClr val="bg1"/>
              </a:solidFill>
              <a:latin typeface="UTM Haban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2595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136" y="2585208"/>
            <a:ext cx="3824619" cy="361627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92205" y="548319"/>
            <a:ext cx="12110523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UTM Amerika Sans" panose="02040603050506020204" pitchFamily="18" charset="0"/>
              </a:rPr>
              <a:t>1. </a:t>
            </a:r>
            <a:r>
              <a:rPr lang="en-US" sz="60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UTM Amerika Sans" panose="02040603050506020204" pitchFamily="18" charset="0"/>
              </a:rPr>
              <a:t>Ôn</a:t>
            </a:r>
            <a:r>
              <a:rPr lang="en-US" sz="6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UTM Amerika Sans" panose="02040603050506020204" pitchFamily="18" charset="0"/>
              </a:rPr>
              <a:t> </a:t>
            </a:r>
            <a:r>
              <a:rPr lang="en-US" sz="60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UTM Amerika Sans" panose="02040603050506020204" pitchFamily="18" charset="0"/>
              </a:rPr>
              <a:t>luyện</a:t>
            </a:r>
            <a:r>
              <a:rPr lang="en-US" sz="6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UTM Amerika Sans" panose="02040603050506020204" pitchFamily="18" charset="0"/>
              </a:rPr>
              <a:t> </a:t>
            </a:r>
            <a:r>
              <a:rPr lang="en-US" sz="60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UTM Amerika Sans" panose="02040603050506020204" pitchFamily="18" charset="0"/>
              </a:rPr>
              <a:t>tập</a:t>
            </a:r>
            <a:r>
              <a:rPr lang="en-US" sz="6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UTM Amerika Sans" panose="02040603050506020204" pitchFamily="18" charset="0"/>
              </a:rPr>
              <a:t> </a:t>
            </a:r>
            <a:r>
              <a:rPr lang="en-US" sz="60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UTM Amerika Sans" panose="02040603050506020204" pitchFamily="18" charset="0"/>
              </a:rPr>
              <a:t>đọc</a:t>
            </a:r>
            <a:r>
              <a:rPr lang="en-US" sz="6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UTM Amerika Sans" panose="02040603050506020204" pitchFamily="18" charset="0"/>
              </a:rPr>
              <a:t> </a:t>
            </a:r>
          </a:p>
          <a:p>
            <a:pPr algn="ctr"/>
            <a:r>
              <a:rPr lang="en-US" sz="60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UTM Amerika Sans" panose="02040603050506020204" pitchFamily="18" charset="0"/>
              </a:rPr>
              <a:t>và</a:t>
            </a:r>
            <a:r>
              <a:rPr lang="en-US" sz="6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UTM Amerika Sans" panose="02040603050506020204" pitchFamily="18" charset="0"/>
              </a:rPr>
              <a:t> </a:t>
            </a:r>
            <a:r>
              <a:rPr lang="en-US" sz="60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UTM Amerika Sans" panose="02040603050506020204" pitchFamily="18" charset="0"/>
              </a:rPr>
              <a:t>học</a:t>
            </a:r>
            <a:r>
              <a:rPr lang="en-US" sz="6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UTM Amerika Sans" panose="02040603050506020204" pitchFamily="18" charset="0"/>
              </a:rPr>
              <a:t> </a:t>
            </a:r>
            <a:r>
              <a:rPr lang="en-US" sz="60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UTM Amerika Sans" panose="02040603050506020204" pitchFamily="18" charset="0"/>
              </a:rPr>
              <a:t>thuộc</a:t>
            </a:r>
            <a:r>
              <a:rPr lang="en-US" sz="6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UTM Amerika Sans" panose="02040603050506020204" pitchFamily="18" charset="0"/>
              </a:rPr>
              <a:t> </a:t>
            </a:r>
            <a:r>
              <a:rPr lang="en-US" sz="60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UTM Amerika Sans" panose="02040603050506020204" pitchFamily="18" charset="0"/>
              </a:rPr>
              <a:t>lòng</a:t>
            </a:r>
            <a:endParaRPr lang="en-US" sz="60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UTM Amerika Sans" panose="02040603050506020204" pitchFamily="18" charset="0"/>
            </a:endParaRPr>
          </a:p>
        </p:txBody>
      </p:sp>
      <p:sp>
        <p:nvSpPr>
          <p:cNvPr id="10" name="文本框 7">
            <a:extLst>
              <a:ext uri="{FF2B5EF4-FFF2-40B4-BE49-F238E27FC236}">
                <a16:creationId xmlns:a16="http://schemas.microsoft.com/office/drawing/2014/main" id="{373E9390-8986-4937-905E-DB03D287B4FD}"/>
              </a:ext>
            </a:extLst>
          </p:cNvPr>
          <p:cNvSpPr txBox="1"/>
          <p:nvPr/>
        </p:nvSpPr>
        <p:spPr>
          <a:xfrm>
            <a:off x="5304396" y="3070115"/>
            <a:ext cx="11375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solidFill>
                  <a:srgbClr val="8D7545"/>
                </a:solidFill>
                <a:latin typeface="字魂7号-温暖童稚体" panose="00000500000000000000" pitchFamily="2" charset="-122"/>
                <a:ea typeface="字魂7号-温暖童稚体" panose="00000500000000000000" pitchFamily="2" charset="-122"/>
                <a:hlinkClick r:id="rId4" action="ppaction://hlinksldjump"/>
              </a:rPr>
              <a:t>01.</a:t>
            </a:r>
            <a:endParaRPr lang="zh-CN" altLang="en-US" sz="4000" b="1" dirty="0">
              <a:solidFill>
                <a:srgbClr val="8D7545"/>
              </a:solidFill>
              <a:latin typeface="包图小白体" panose="02010601030101010101" pitchFamily="2" charset="-122"/>
              <a:ea typeface="包图小白体" panose="02010601030101010101" pitchFamily="2" charset="-122"/>
            </a:endParaRPr>
          </a:p>
        </p:txBody>
      </p:sp>
      <p:sp>
        <p:nvSpPr>
          <p:cNvPr id="12" name="文本框 10">
            <a:extLst>
              <a:ext uri="{FF2B5EF4-FFF2-40B4-BE49-F238E27FC236}">
                <a16:creationId xmlns:a16="http://schemas.microsoft.com/office/drawing/2014/main" id="{18E767A1-663A-42C2-8697-62CC59DB2535}"/>
              </a:ext>
            </a:extLst>
          </p:cNvPr>
          <p:cNvSpPr txBox="1"/>
          <p:nvPr/>
        </p:nvSpPr>
        <p:spPr>
          <a:xfrm>
            <a:off x="7410553" y="3134070"/>
            <a:ext cx="9668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solidFill>
                  <a:srgbClr val="8D7545"/>
                </a:solidFill>
                <a:latin typeface="字魂7号-温暖童稚体" panose="00000500000000000000" pitchFamily="2" charset="-122"/>
                <a:ea typeface="字魂7号-温暖童稚体" panose="00000500000000000000" pitchFamily="2" charset="-122"/>
                <a:hlinkClick r:id="rId5" action="ppaction://hlinksldjump"/>
              </a:rPr>
              <a:t>02.</a:t>
            </a:r>
            <a:endParaRPr lang="zh-CN" altLang="en-US" sz="4000" b="1" dirty="0">
              <a:solidFill>
                <a:srgbClr val="8D7545"/>
              </a:solidFill>
              <a:latin typeface="包图小白体" panose="02010601030101010101" pitchFamily="2" charset="-122"/>
              <a:ea typeface="包图小白体" panose="02010601030101010101" pitchFamily="2" charset="-12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D76355B9-C8DA-4490-AA7A-9C83C1B7E295}"/>
              </a:ext>
            </a:extLst>
          </p:cNvPr>
          <p:cNvSpPr txBox="1"/>
          <p:nvPr/>
        </p:nvSpPr>
        <p:spPr>
          <a:xfrm>
            <a:off x="5304396" y="4970793"/>
            <a:ext cx="11455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solidFill>
                  <a:srgbClr val="8D7545"/>
                </a:solidFill>
                <a:latin typeface="字魂7号-温暖童稚体" panose="00000500000000000000" pitchFamily="2" charset="-122"/>
                <a:ea typeface="字魂7号-温暖童稚体" panose="00000500000000000000" pitchFamily="2" charset="-122"/>
                <a:hlinkClick r:id="rId6" action="ppaction://hlinksldjump"/>
              </a:rPr>
              <a:t>03.</a:t>
            </a:r>
            <a:endParaRPr lang="zh-CN" altLang="en-US" sz="4000" b="1" dirty="0">
              <a:solidFill>
                <a:srgbClr val="8D7545"/>
              </a:solidFill>
              <a:latin typeface="包图小白体" panose="02010601030101010101" pitchFamily="2" charset="-122"/>
              <a:ea typeface="包图小白体" panose="02010601030101010101" pitchFamily="2" charset="-122"/>
            </a:endParaRPr>
          </a:p>
        </p:txBody>
      </p:sp>
      <p:sp>
        <p:nvSpPr>
          <p:cNvPr id="16" name="文本框 16">
            <a:extLst>
              <a:ext uri="{FF2B5EF4-FFF2-40B4-BE49-F238E27FC236}">
                <a16:creationId xmlns:a16="http://schemas.microsoft.com/office/drawing/2014/main" id="{4CAC9311-FDC2-47E5-A456-437086E38E74}"/>
              </a:ext>
            </a:extLst>
          </p:cNvPr>
          <p:cNvSpPr txBox="1"/>
          <p:nvPr/>
        </p:nvSpPr>
        <p:spPr>
          <a:xfrm>
            <a:off x="7471678" y="4953813"/>
            <a:ext cx="9057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solidFill>
                  <a:srgbClr val="8D7545"/>
                </a:solidFill>
                <a:latin typeface="字魂7号-温暖童稚体" panose="00000500000000000000" pitchFamily="2" charset="-122"/>
                <a:ea typeface="字魂7号-温暖童稚体" panose="00000500000000000000" pitchFamily="2" charset="-122"/>
                <a:hlinkClick r:id="rId7" action="ppaction://hlinksldjump"/>
              </a:rPr>
              <a:t>04.</a:t>
            </a:r>
            <a:endParaRPr lang="zh-CN" altLang="en-US" sz="4000" b="1" dirty="0">
              <a:solidFill>
                <a:srgbClr val="8D7545"/>
              </a:solidFill>
              <a:latin typeface="包图小白体" panose="02010601030101010101" pitchFamily="2" charset="-122"/>
              <a:ea typeface="包图小白体" panose="02010601030101010101" pitchFamily="2" charset="-122"/>
            </a:endParaRPr>
          </a:p>
        </p:txBody>
      </p:sp>
      <p:pic>
        <p:nvPicPr>
          <p:cNvPr id="18" name="Picture 17">
            <a:hlinkClick r:id="rId8" action="ppaction://hlinksldjump"/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5370" b="90000" l="0" r="16146">
                        <a14:foregroundMark x1="5677" y1="55926" x2="5677" y2="55926"/>
                        <a14:foregroundMark x1="9792" y1="56667" x2="9792" y2="56667"/>
                        <a14:foregroundMark x1="10365" y1="56296" x2="10365" y2="562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1363" r="82250"/>
          <a:stretch/>
        </p:blipFill>
        <p:spPr>
          <a:xfrm>
            <a:off x="2241330" y="1962831"/>
            <a:ext cx="3063066" cy="5691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967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0" grpId="1"/>
      <p:bldP spid="12" grpId="0"/>
      <p:bldP spid="12" grpId="1"/>
      <p:bldP spid="14" grpId="0"/>
      <p:bldP spid="14" grpId="1"/>
      <p:bldP spid="16" grpId="0"/>
      <p:bldP spid="16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游戏机, 桌子, 花, 盘子&#10;&#10;描述已自动生成">
            <a:hlinkClick r:id="rId3" action="ppaction://hlinksldjump"/>
            <a:extLst>
              <a:ext uri="{FF2B5EF4-FFF2-40B4-BE49-F238E27FC236}">
                <a16:creationId xmlns:a16="http://schemas.microsoft.com/office/drawing/2014/main" id="{C1A95FD9-C205-4716-95EF-F828F12AEA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192" y="1714932"/>
            <a:ext cx="4555198" cy="455519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288509" y="565365"/>
            <a:ext cx="70104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err="1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1 </a:t>
            </a:r>
            <a:r>
              <a:rPr lang="en-US" sz="2800" b="1" dirty="0" err="1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vi-VN" sz="3600" b="1" i="1" dirty="0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Người tìm đường lên các vì sao</a:t>
            </a:r>
            <a:endParaRPr lang="en-US" sz="3600" b="1" i="1" dirty="0">
              <a:ln w="0"/>
              <a:solidFill>
                <a:srgbClr val="EF4633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UTM Azuki" panose="020406030505060202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800" b="1" dirty="0" err="1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theo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yêu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giáo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viên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!</a:t>
            </a:r>
          </a:p>
          <a:p>
            <a:pPr algn="ctr">
              <a:lnSpc>
                <a:spcPct val="150000"/>
              </a:lnSpc>
            </a:pPr>
            <a:r>
              <a:rPr lang="en-US" sz="2800" b="1" dirty="0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(SGK </a:t>
            </a:r>
            <a:r>
              <a:rPr lang="en-US" sz="2800" b="1" dirty="0" err="1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125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69333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图片包含 游戏机, 桌子, 鸟, 猫&#10;&#10;描述已自动生成">
            <a:hlinkClick r:id="rId3" action="ppaction://hlinksldjump"/>
            <a:extLst>
              <a:ext uri="{FF2B5EF4-FFF2-40B4-BE49-F238E27FC236}">
                <a16:creationId xmlns:a16="http://schemas.microsoft.com/office/drawing/2014/main" id="{F846146B-B464-4B84-83A8-686E32FC02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201" y="-588639"/>
            <a:ext cx="5410206" cy="6096012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491022" y="2182396"/>
            <a:ext cx="704122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err="1">
                <a:ln w="0"/>
                <a:solidFill>
                  <a:srgbClr val="7030A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7030A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1 </a:t>
            </a:r>
            <a:r>
              <a:rPr lang="en-US" sz="2800" b="1" dirty="0" err="1">
                <a:ln w="0"/>
                <a:solidFill>
                  <a:srgbClr val="7030A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7030A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7030A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vi-VN" sz="3600" b="1" i="1" dirty="0">
                <a:ln w="0"/>
                <a:solidFill>
                  <a:srgbClr val="EF4633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Ông Trạng thả diều</a:t>
            </a:r>
            <a:endParaRPr lang="en-US" sz="3600" b="1" i="1" dirty="0">
              <a:ln w="0"/>
              <a:solidFill>
                <a:srgbClr val="EF4633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UTM Azuki" panose="020406030505060202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800" b="1" dirty="0" err="1">
                <a:ln w="0"/>
                <a:solidFill>
                  <a:srgbClr val="7030A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7030A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7030A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7030A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7030A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7030A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theo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7030A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yêu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7030A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7030A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7030A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giáo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7030A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viên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!</a:t>
            </a:r>
          </a:p>
          <a:p>
            <a:pPr algn="ctr">
              <a:lnSpc>
                <a:spcPct val="150000"/>
              </a:lnSpc>
            </a:pPr>
            <a:r>
              <a:rPr lang="en-US" sz="2800" b="1" dirty="0">
                <a:ln w="0"/>
                <a:solidFill>
                  <a:srgbClr val="7030A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(SGK </a:t>
            </a:r>
            <a:r>
              <a:rPr lang="en-US" sz="2800" b="1" dirty="0" err="1">
                <a:ln w="0"/>
                <a:solidFill>
                  <a:srgbClr val="7030A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>
                <a:ln w="0"/>
                <a:solidFill>
                  <a:srgbClr val="7030A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4)</a:t>
            </a:r>
          </a:p>
        </p:txBody>
      </p:sp>
    </p:spTree>
    <p:extLst>
      <p:ext uri="{BB962C8B-B14F-4D97-AF65-F5344CB8AC3E}">
        <p14:creationId xmlns:p14="http://schemas.microsoft.com/office/powerpoint/2010/main" val="837165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游戏机, 鸟, 华美, 蓝色&#10;&#10;描述已自动生成">
            <a:hlinkClick r:id="rId3" action="ppaction://hlinksldjump"/>
            <a:extLst>
              <a:ext uri="{FF2B5EF4-FFF2-40B4-BE49-F238E27FC236}">
                <a16:creationId xmlns:a16="http://schemas.microsoft.com/office/drawing/2014/main" id="{97FEA71E-D9D2-406E-B4D7-D13AF128E53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906" y="3013053"/>
            <a:ext cx="4277564" cy="427756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403420" y="703320"/>
            <a:ext cx="744191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err="1">
                <a:ln w="0"/>
                <a:solidFill>
                  <a:srgbClr val="7030A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7030A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1 </a:t>
            </a:r>
            <a:r>
              <a:rPr lang="en-US" sz="2800" b="1" dirty="0" err="1">
                <a:ln w="0"/>
                <a:solidFill>
                  <a:srgbClr val="7030A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7030A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7030A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vi-VN" sz="3600" b="1" i="1" dirty="0">
                <a:ln w="0"/>
                <a:solidFill>
                  <a:srgbClr val="EF4633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Cánh diều tuổi thơ</a:t>
            </a:r>
            <a:endParaRPr lang="en-US" sz="3600" b="1" i="1" dirty="0">
              <a:ln w="0"/>
              <a:solidFill>
                <a:srgbClr val="EF4633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UTM Azuki" panose="020406030505060202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800" b="1" dirty="0" err="1">
                <a:ln w="0"/>
                <a:solidFill>
                  <a:srgbClr val="7030A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7030A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7030A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7030A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7030A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7030A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theo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7030A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yêu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7030A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7030A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7030A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giáo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7030A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viên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!</a:t>
            </a:r>
          </a:p>
          <a:p>
            <a:pPr algn="ctr">
              <a:lnSpc>
                <a:spcPct val="150000"/>
              </a:lnSpc>
            </a:pPr>
            <a:r>
              <a:rPr lang="en-US" sz="2800" b="1" dirty="0">
                <a:ln w="0"/>
                <a:solidFill>
                  <a:srgbClr val="7030A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(SGK </a:t>
            </a:r>
            <a:r>
              <a:rPr lang="en-US" sz="2800" b="1" dirty="0" err="1">
                <a:ln w="0"/>
                <a:solidFill>
                  <a:srgbClr val="7030A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>
                <a:ln w="0"/>
                <a:solidFill>
                  <a:srgbClr val="7030A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146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15832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512045" y="2040282"/>
            <a:ext cx="8880297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err="1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Hãy</a:t>
            </a:r>
            <a:r>
              <a:rPr lang="en-US" sz="3200" b="1" dirty="0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đọc</a:t>
            </a:r>
            <a:r>
              <a:rPr lang="en-US" sz="3200" b="1" dirty="0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1 </a:t>
            </a:r>
            <a:r>
              <a:rPr lang="en-US" sz="3200" b="1" dirty="0" err="1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đoạn</a:t>
            </a:r>
            <a:r>
              <a:rPr lang="en-US" sz="3200" b="1" dirty="0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vi-VN" sz="4000" b="1" i="1" dirty="0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Vẽ trứng</a:t>
            </a:r>
            <a:endParaRPr lang="en-US" sz="4000" b="1" i="1" dirty="0">
              <a:ln w="0"/>
              <a:solidFill>
                <a:srgbClr val="EF4633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UTM Azuki" panose="020406030505060202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3200" b="1" dirty="0" err="1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trả</a:t>
            </a:r>
            <a:r>
              <a:rPr lang="en-US" sz="3200" b="1" dirty="0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b="1" dirty="0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b="1" dirty="0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theo</a:t>
            </a:r>
            <a:r>
              <a:rPr lang="en-US" sz="3200" b="1" dirty="0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yêu</a:t>
            </a:r>
            <a:r>
              <a:rPr lang="en-US" sz="3200" b="1" dirty="0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cầu</a:t>
            </a:r>
            <a:r>
              <a:rPr lang="en-US" sz="3200" b="1" dirty="0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giáo</a:t>
            </a:r>
            <a:r>
              <a:rPr lang="en-US" sz="3200" b="1" dirty="0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viên</a:t>
            </a:r>
            <a:r>
              <a:rPr lang="en-US" sz="3200" b="1" dirty="0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!</a:t>
            </a:r>
          </a:p>
          <a:p>
            <a:pPr algn="ctr">
              <a:lnSpc>
                <a:spcPct val="150000"/>
              </a:lnSpc>
            </a:pPr>
            <a:r>
              <a:rPr lang="en-US" sz="3200" b="1" dirty="0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(SGK </a:t>
            </a:r>
            <a:r>
              <a:rPr lang="en-US" sz="3200" b="1" dirty="0" err="1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trang</a:t>
            </a:r>
            <a:r>
              <a:rPr lang="en-US" sz="3200" b="1" dirty="0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120</a:t>
            </a:r>
            <a:r>
              <a:rPr lang="en-US" sz="3200" b="1" dirty="0">
                <a:ln w="0"/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24" name="Picture 23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963" b="90000" l="84844" r="99792">
                        <a14:foregroundMark x1="89531" y1="57870" x2="89531" y2="57870"/>
                        <a14:foregroundMark x1="93542" y1="58704" x2="93542" y2="587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846" t="39944"/>
          <a:stretch/>
        </p:blipFill>
        <p:spPr>
          <a:xfrm>
            <a:off x="8383364" y="935732"/>
            <a:ext cx="2692074" cy="600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654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 descr="图片包含 游戏机, 消防栓, 黄色, 华美&#10;&#10;描述已自动生成">
            <a:extLst>
              <a:ext uri="{FF2B5EF4-FFF2-40B4-BE49-F238E27FC236}">
                <a16:creationId xmlns:a16="http://schemas.microsoft.com/office/drawing/2014/main" id="{B3A34E2A-D10A-47DA-A783-A623F796317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0" r="8404" b="3200"/>
          <a:stretch/>
        </p:blipFill>
        <p:spPr>
          <a:xfrm>
            <a:off x="-3" y="-1"/>
            <a:ext cx="12192001" cy="6858001"/>
          </a:xfrm>
          <a:prstGeom prst="rect">
            <a:avLst/>
          </a:prstGeom>
          <a:effectLst>
            <a:outerShdw blurRad="292100" sx="98000" sy="98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5370" b="90000" l="0" r="16146">
                        <a14:foregroundMark x1="5677" y1="55926" x2="5677" y2="55926"/>
                        <a14:foregroundMark x1="9792" y1="56667" x2="9792" y2="56667"/>
                        <a14:foregroundMark x1="10365" y1="56296" x2="10365" y2="562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1363" r="82250"/>
          <a:stretch/>
        </p:blipFill>
        <p:spPr>
          <a:xfrm>
            <a:off x="-2573084" y="2827995"/>
            <a:ext cx="3063066" cy="5691661"/>
          </a:xfrm>
          <a:prstGeom prst="rect">
            <a:avLst/>
          </a:prstGeo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C8D29464-D4FA-4D34-9D7F-7592044E7C58}"/>
              </a:ext>
            </a:extLst>
          </p:cNvPr>
          <p:cNvGrpSpPr/>
          <p:nvPr/>
        </p:nvGrpSpPr>
        <p:grpSpPr>
          <a:xfrm>
            <a:off x="895925" y="4530988"/>
            <a:ext cx="12192002" cy="2285678"/>
            <a:chOff x="-2" y="4572322"/>
            <a:chExt cx="12192002" cy="2285678"/>
          </a:xfrm>
        </p:grpSpPr>
        <p:pic>
          <p:nvPicPr>
            <p:cNvPr id="7" name="图片 6" descr="图片包含 站, 一群, 游戏机, 显示器&#10;&#10;描述已自动生成">
              <a:extLst>
                <a:ext uri="{FF2B5EF4-FFF2-40B4-BE49-F238E27FC236}">
                  <a16:creationId xmlns:a16="http://schemas.microsoft.com/office/drawing/2014/main" id="{FB580649-9C29-4F7C-8C45-D5E94F1793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607" r="48125"/>
            <a:stretch/>
          </p:blipFill>
          <p:spPr>
            <a:xfrm>
              <a:off x="-2" y="4572323"/>
              <a:ext cx="6324600" cy="2285677"/>
            </a:xfrm>
            <a:prstGeom prst="rect">
              <a:avLst/>
            </a:prstGeom>
          </p:spPr>
        </p:pic>
        <p:pic>
          <p:nvPicPr>
            <p:cNvPr id="8" name="图片 7" descr="图片包含 站, 一群, 游戏机, 显示器&#10;&#10;描述已自动生成">
              <a:extLst>
                <a:ext uri="{FF2B5EF4-FFF2-40B4-BE49-F238E27FC236}">
                  <a16:creationId xmlns:a16="http://schemas.microsoft.com/office/drawing/2014/main" id="{7C14CDE9-53B0-48E6-9BCB-42231CB07C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607" r="48125"/>
            <a:stretch/>
          </p:blipFill>
          <p:spPr>
            <a:xfrm flipH="1">
              <a:off x="5867400" y="4572322"/>
              <a:ext cx="6324600" cy="2285677"/>
            </a:xfrm>
            <a:prstGeom prst="rect">
              <a:avLst/>
            </a:prstGeom>
          </p:spPr>
        </p:pic>
      </p:grpSp>
      <p:sp>
        <p:nvSpPr>
          <p:cNvPr id="11" name="矩形: 圆角 2">
            <a:extLst>
              <a:ext uri="{FF2B5EF4-FFF2-40B4-BE49-F238E27FC236}">
                <a16:creationId xmlns:a16="http://schemas.microsoft.com/office/drawing/2014/main" id="{2C048EE0-B8F7-43E4-89E7-8EAB95C4E8E9}"/>
              </a:ext>
            </a:extLst>
          </p:cNvPr>
          <p:cNvSpPr/>
          <p:nvPr/>
        </p:nvSpPr>
        <p:spPr>
          <a:xfrm>
            <a:off x="1814286" y="2827995"/>
            <a:ext cx="7982858" cy="263125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96A47B54-1EF4-4D6A-9CCB-08BFF950F6E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935" y="122948"/>
            <a:ext cx="5507148" cy="257254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60501" y="3241716"/>
            <a:ext cx="76904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4000" dirty="0">
                <a:solidFill>
                  <a:schemeClr val="accent6">
                    <a:lumMod val="75000"/>
                    <a:lumOff val="25000"/>
                  </a:schemeClr>
                </a:solidFill>
                <a:latin typeface="iCiel Bambola" panose="02000000000000000000" pitchFamily="50" charset="0"/>
              </a:rPr>
              <a:t>Chúc mừng các sĩ tử đã xuất sắc hoàn thành </a:t>
            </a:r>
            <a:endParaRPr lang="en-US" sz="4000" dirty="0">
              <a:solidFill>
                <a:schemeClr val="accent6">
                  <a:lumMod val="75000"/>
                  <a:lumOff val="25000"/>
                </a:schemeClr>
              </a:solidFill>
              <a:latin typeface="iCiel Bambola" panose="02000000000000000000" pitchFamily="50" charset="0"/>
            </a:endParaRPr>
          </a:p>
          <a:p>
            <a:pPr algn="just"/>
            <a:r>
              <a:rPr lang="vi-VN" sz="4000" dirty="0">
                <a:solidFill>
                  <a:schemeClr val="accent6">
                    <a:lumMod val="75000"/>
                    <a:lumOff val="25000"/>
                  </a:schemeClr>
                </a:solidFill>
                <a:latin typeface="iCiel Bambola" panose="02000000000000000000" pitchFamily="50" charset="0"/>
              </a:rPr>
              <a:t>vòng thi đầu tiên!</a:t>
            </a:r>
            <a:endParaRPr lang="en-US" sz="4000" dirty="0">
              <a:solidFill>
                <a:schemeClr val="accent6">
                  <a:lumMod val="75000"/>
                  <a:lumOff val="25000"/>
                </a:schemeClr>
              </a:solidFill>
              <a:latin typeface="iCiel Bambola" panose="02000000000000000000" pitchFamily="50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963" b="90000" l="84844" r="99792">
                        <a14:foregroundMark x1="89531" y1="57870" x2="89531" y2="57870"/>
                        <a14:foregroundMark x1="93542" y1="58704" x2="93542" y2="587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846" t="39944"/>
          <a:stretch/>
        </p:blipFill>
        <p:spPr>
          <a:xfrm>
            <a:off x="12134739" y="1607084"/>
            <a:ext cx="2692074" cy="600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607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81481E-6 L 0.22071 -0.21851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29" y="-10926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7.40741E-7 L -0.27787 -0.10185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93" y="-50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GUIDESSETTING" val="{&quot;Id&quot;:null,&quot;Name&quot;:&quot;无&quot;,&quot;HeaderHeight&quot;:0.0,&quot;FooterHeight&quot;:0.0,&quot;SideMargin&quot;:0.70000000000000007,&quot;TopMargin&quot;:0.0,&quot;BottomMargin&quot;:0.4,&quot;IntervalMargin&quot;:0.4,&quot;SettingType&quot;:&quot;System&quot;}"/>
</p:tagLst>
</file>

<file path=ppt/theme/theme1.xml><?xml version="1.0" encoding="utf-8"?>
<a:theme xmlns:a="http://schemas.openxmlformats.org/drawingml/2006/main" name="Office 主题​​">
  <a:themeElements>
    <a:clrScheme name="自定义 64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00000"/>
      </a:accent1>
      <a:accent2>
        <a:srgbClr val="FF9900"/>
      </a:accent2>
      <a:accent3>
        <a:srgbClr val="FC911C"/>
      </a:accent3>
      <a:accent4>
        <a:srgbClr val="C00000"/>
      </a:accent4>
      <a:accent5>
        <a:srgbClr val="FF9900"/>
      </a:accent5>
      <a:accent6>
        <a:srgbClr val="002060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</TotalTime>
  <Words>667</Words>
  <Application>Microsoft Office PowerPoint</Application>
  <PresentationFormat>Widescreen</PresentationFormat>
  <Paragraphs>98</Paragraphs>
  <Slides>30</Slides>
  <Notes>8</Notes>
  <HiddenSlides>0</HiddenSlides>
  <MMClips>6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50" baseType="lpstr">
      <vt:lpstr>Calibri</vt:lpstr>
      <vt:lpstr>包图小白体</vt:lpstr>
      <vt:lpstr>Calibri Light</vt:lpstr>
      <vt:lpstr>Arial</vt:lpstr>
      <vt:lpstr>字体视界-NEW魏碑体</vt:lpstr>
      <vt:lpstr>字魂7号-温暖童稚体</vt:lpstr>
      <vt:lpstr>UTM Amerika Sans</vt:lpstr>
      <vt:lpstr>Times New Roman</vt:lpstr>
      <vt:lpstr>iCiel Bambola</vt:lpstr>
      <vt:lpstr>.VnPresentH</vt:lpstr>
      <vt:lpstr>等线</vt:lpstr>
      <vt:lpstr>#9Slide05 Fameliya</vt:lpstr>
      <vt:lpstr>等线 Light</vt:lpstr>
      <vt:lpstr>UTM Habano</vt:lpstr>
      <vt:lpstr>UTM Azuki</vt:lpstr>
      <vt:lpstr>#9Slide04 Goku</vt:lpstr>
      <vt:lpstr>UVN Thay Giao Nang</vt:lpstr>
      <vt:lpstr>#9Slide03 Arima Madurai Black</vt:lpstr>
      <vt:lpstr>Office 主题​​</vt:lpstr>
      <vt:lpstr>Chủ đề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Ôn tập tiết 2</dc:title>
  <dc:creator>TQ_MANG NON</dc:creator>
  <cp:keywords>MANG NON</cp:keywords>
  <dc:description>Măng Non teams</dc:description>
  <cp:lastModifiedBy>Lan Anh Dương</cp:lastModifiedBy>
  <cp:revision>53</cp:revision>
  <dcterms:created xsi:type="dcterms:W3CDTF">2019-10-25T01:09:40Z</dcterms:created>
  <dcterms:modified xsi:type="dcterms:W3CDTF">2023-07-23T09:38:31Z</dcterms:modified>
</cp:coreProperties>
</file>