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4" r:id="rId2"/>
    <p:sldId id="257" r:id="rId3"/>
    <p:sldId id="258" r:id="rId4"/>
    <p:sldId id="277" r:id="rId5"/>
    <p:sldId id="287" r:id="rId6"/>
    <p:sldId id="288" r:id="rId7"/>
    <p:sldId id="289" r:id="rId8"/>
    <p:sldId id="290" r:id="rId9"/>
    <p:sldId id="291" r:id="rId10"/>
    <p:sldId id="264" r:id="rId11"/>
    <p:sldId id="286" r:id="rId12"/>
    <p:sldId id="278" r:id="rId13"/>
    <p:sldId id="292" r:id="rId14"/>
    <p:sldId id="293" r:id="rId15"/>
    <p:sldId id="294" r:id="rId16"/>
    <p:sldId id="295" r:id="rId17"/>
    <p:sldId id="296" r:id="rId18"/>
    <p:sldId id="297" r:id="rId19"/>
    <p:sldId id="298" r:id="rId20"/>
    <p:sldId id="301" r:id="rId21"/>
    <p:sldId id="299" r:id="rId22"/>
    <p:sldId id="302" r:id="rId23"/>
  </p:sldIdLst>
  <p:sldSz cx="12192000" cy="6858000"/>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8235"/>
    <a:srgbClr val="4472C4"/>
    <a:srgbClr val="D4F1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795" autoAdjust="0"/>
    <p:restoredTop sz="94676"/>
  </p:normalViewPr>
  <p:slideViewPr>
    <p:cSldViewPr snapToGrid="0" snapToObjects="1" showGuides="1">
      <p:cViewPr>
        <p:scale>
          <a:sx n="47" d="100"/>
          <a:sy n="47" d="100"/>
        </p:scale>
        <p:origin x="-1723" y="-87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5B1A9B-0019-49C7-BDE6-1809628BF25F}" type="datetimeFigureOut">
              <a:rPr lang="zh-CN" altLang="en-US" smtClean="0"/>
              <a:t>2023/7/25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DD29DC-7712-451E-AF0E-E354B0215474}" type="slidenum">
              <a:rPr lang="zh-CN" altLang="en-US" smtClean="0"/>
              <a:t>‹#›</a:t>
            </a:fld>
            <a:endParaRPr lang="zh-CN" altLang="en-US"/>
          </a:p>
        </p:txBody>
      </p:sp>
    </p:spTree>
    <p:extLst>
      <p:ext uri="{BB962C8B-B14F-4D97-AF65-F5344CB8AC3E}">
        <p14:creationId xmlns:p14="http://schemas.microsoft.com/office/powerpoint/2010/main" val="691426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1</a:t>
            </a:fld>
            <a:endParaRPr lang="zh-CN" altLang="en-US"/>
          </a:p>
        </p:txBody>
      </p:sp>
    </p:spTree>
    <p:extLst>
      <p:ext uri="{BB962C8B-B14F-4D97-AF65-F5344CB8AC3E}">
        <p14:creationId xmlns:p14="http://schemas.microsoft.com/office/powerpoint/2010/main" val="1952560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22</a:t>
            </a:fld>
            <a:endParaRPr lang="zh-CN" altLang="en-US"/>
          </a:p>
        </p:txBody>
      </p:sp>
    </p:spTree>
    <p:extLst>
      <p:ext uri="{BB962C8B-B14F-4D97-AF65-F5344CB8AC3E}">
        <p14:creationId xmlns:p14="http://schemas.microsoft.com/office/powerpoint/2010/main" val="957114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2</a:t>
            </a:fld>
            <a:endParaRPr lang="zh-CN" altLang="en-US"/>
          </a:p>
        </p:txBody>
      </p:sp>
    </p:spTree>
    <p:extLst>
      <p:ext uri="{BB962C8B-B14F-4D97-AF65-F5344CB8AC3E}">
        <p14:creationId xmlns:p14="http://schemas.microsoft.com/office/powerpoint/2010/main" val="2689033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3</a:t>
            </a:fld>
            <a:endParaRPr lang="zh-CN" altLang="en-US"/>
          </a:p>
        </p:txBody>
      </p:sp>
    </p:spTree>
    <p:extLst>
      <p:ext uri="{BB962C8B-B14F-4D97-AF65-F5344CB8AC3E}">
        <p14:creationId xmlns:p14="http://schemas.microsoft.com/office/powerpoint/2010/main" val="3906947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4</a:t>
            </a:fld>
            <a:endParaRPr lang="zh-CN" altLang="en-US"/>
          </a:p>
        </p:txBody>
      </p:sp>
    </p:spTree>
    <p:extLst>
      <p:ext uri="{BB962C8B-B14F-4D97-AF65-F5344CB8AC3E}">
        <p14:creationId xmlns:p14="http://schemas.microsoft.com/office/powerpoint/2010/main" val="824170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10</a:t>
            </a:fld>
            <a:endParaRPr lang="zh-CN" altLang="en-US"/>
          </a:p>
        </p:txBody>
      </p:sp>
    </p:spTree>
    <p:extLst>
      <p:ext uri="{BB962C8B-B14F-4D97-AF65-F5344CB8AC3E}">
        <p14:creationId xmlns:p14="http://schemas.microsoft.com/office/powerpoint/2010/main" val="2676005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11</a:t>
            </a:fld>
            <a:endParaRPr lang="zh-CN" altLang="en-US"/>
          </a:p>
        </p:txBody>
      </p:sp>
    </p:spTree>
    <p:extLst>
      <p:ext uri="{BB962C8B-B14F-4D97-AF65-F5344CB8AC3E}">
        <p14:creationId xmlns:p14="http://schemas.microsoft.com/office/powerpoint/2010/main" val="1620257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12</a:t>
            </a:fld>
            <a:endParaRPr lang="zh-CN" altLang="en-US"/>
          </a:p>
        </p:txBody>
      </p:sp>
    </p:spTree>
    <p:extLst>
      <p:ext uri="{BB962C8B-B14F-4D97-AF65-F5344CB8AC3E}">
        <p14:creationId xmlns:p14="http://schemas.microsoft.com/office/powerpoint/2010/main" val="2348357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13</a:t>
            </a:fld>
            <a:endParaRPr lang="zh-CN" altLang="en-US"/>
          </a:p>
        </p:txBody>
      </p:sp>
    </p:spTree>
    <p:extLst>
      <p:ext uri="{BB962C8B-B14F-4D97-AF65-F5344CB8AC3E}">
        <p14:creationId xmlns:p14="http://schemas.microsoft.com/office/powerpoint/2010/main" val="3752246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1DD29DC-7712-451E-AF0E-E354B0215474}" type="slidenum">
              <a:rPr lang="zh-CN" altLang="en-US" smtClean="0"/>
              <a:t>14</a:t>
            </a:fld>
            <a:endParaRPr lang="zh-CN" altLang="en-US"/>
          </a:p>
        </p:txBody>
      </p:sp>
    </p:spTree>
    <p:extLst>
      <p:ext uri="{BB962C8B-B14F-4D97-AF65-F5344CB8AC3E}">
        <p14:creationId xmlns:p14="http://schemas.microsoft.com/office/powerpoint/2010/main" val="52143765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CF0F51E6-12B4-4DBA-9A87-2232981F6804}"/>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t="28246"/>
          <a:stretch/>
        </p:blipFill>
        <p:spPr>
          <a:xfrm>
            <a:off x="0" y="1184223"/>
            <a:ext cx="12192000" cy="5673777"/>
          </a:xfrm>
          <a:prstGeom prst="rect">
            <a:avLst/>
          </a:prstGeom>
        </p:spPr>
      </p:pic>
      <p:pic>
        <p:nvPicPr>
          <p:cNvPr id="21" name="图片 20">
            <a:extLst>
              <a:ext uri="{FF2B5EF4-FFF2-40B4-BE49-F238E27FC236}">
                <a16:creationId xmlns:a16="http://schemas.microsoft.com/office/drawing/2014/main" xmlns="" id="{8E904E40-6396-4236-B589-5076081C73C4}"/>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6583450" y="-585306"/>
            <a:ext cx="5143500" cy="6858000"/>
          </a:xfrm>
          <a:prstGeom prst="rect">
            <a:avLst/>
          </a:prstGeom>
        </p:spPr>
      </p:pic>
    </p:spTree>
    <p:extLst>
      <p:ext uri="{BB962C8B-B14F-4D97-AF65-F5344CB8AC3E}">
        <p14:creationId xmlns:p14="http://schemas.microsoft.com/office/powerpoint/2010/main" val="182280144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xmlns="" id="{E411C3F4-F2F3-4AA3-BC9A-8048E445A0C3}"/>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20" name="图片 19" descr="图片包含 轮廓&#10;&#10;描述已自动生成">
            <a:extLst>
              <a:ext uri="{FF2B5EF4-FFF2-40B4-BE49-F238E27FC236}">
                <a16:creationId xmlns:a16="http://schemas.microsoft.com/office/drawing/2014/main" xmlns="" id="{B1471046-BC73-4241-B65A-CD507DD241B2}"/>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spTree>
    <p:extLst>
      <p:ext uri="{BB962C8B-B14F-4D97-AF65-F5344CB8AC3E}">
        <p14:creationId xmlns:p14="http://schemas.microsoft.com/office/powerpoint/2010/main" val="178632990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2504C3C2-2C3E-45A4-B92C-6D143DBEB6F1}"/>
              </a:ext>
            </a:extLst>
          </p:cNvPr>
          <p:cNvPicPr>
            <a:picLocks noChangeAspect="1"/>
          </p:cNvPicPr>
          <p:nvPr userDrawn="1"/>
        </p:nvPicPr>
        <p:blipFill rotWithShape="1">
          <a:blip r:embed="rId2" cstate="hq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0" name="图片 9" descr="图片包含 轮廓&#10;&#10;描述已自动生成">
            <a:extLst>
              <a:ext uri="{FF2B5EF4-FFF2-40B4-BE49-F238E27FC236}">
                <a16:creationId xmlns:a16="http://schemas.microsoft.com/office/drawing/2014/main" xmlns="" id="{B2F7C233-5AA5-4270-8D93-6BABDD869681}"/>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11" name="图片 10">
            <a:extLst>
              <a:ext uri="{FF2B5EF4-FFF2-40B4-BE49-F238E27FC236}">
                <a16:creationId xmlns:a16="http://schemas.microsoft.com/office/drawing/2014/main" xmlns="" id="{AC18A2DB-6A2E-4CE9-A223-E91A2F42B92C}"/>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spTree>
    <p:extLst>
      <p:ext uri="{BB962C8B-B14F-4D97-AF65-F5344CB8AC3E}">
        <p14:creationId xmlns:p14="http://schemas.microsoft.com/office/powerpoint/2010/main" val="31714577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xmlns="" id="{E58696DF-1E00-4C93-9745-332E5642137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7" name="图片 16" descr="图片包含 轮廓&#10;&#10;描述已自动生成">
            <a:extLst>
              <a:ext uri="{FF2B5EF4-FFF2-40B4-BE49-F238E27FC236}">
                <a16:creationId xmlns:a16="http://schemas.microsoft.com/office/drawing/2014/main" xmlns="" id="{CF692822-C0E6-4905-9FFB-8EB6189FDBB3}"/>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18" name="图片 17">
            <a:extLst>
              <a:ext uri="{FF2B5EF4-FFF2-40B4-BE49-F238E27FC236}">
                <a16:creationId xmlns:a16="http://schemas.microsoft.com/office/drawing/2014/main" xmlns="" id="{29914384-6557-46FD-8C3A-85A4C5B60887}"/>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grpSp>
        <p:nvGrpSpPr>
          <p:cNvPr id="20" name="组合 19">
            <a:extLst>
              <a:ext uri="{FF2B5EF4-FFF2-40B4-BE49-F238E27FC236}">
                <a16:creationId xmlns:a16="http://schemas.microsoft.com/office/drawing/2014/main" xmlns="" id="{0113B9E1-2288-4A66-B8C9-FC75C2EE17CC}"/>
              </a:ext>
            </a:extLst>
          </p:cNvPr>
          <p:cNvGrpSpPr/>
          <p:nvPr userDrawn="1"/>
        </p:nvGrpSpPr>
        <p:grpSpPr>
          <a:xfrm>
            <a:off x="0" y="4362138"/>
            <a:ext cx="12192000" cy="2510852"/>
            <a:chOff x="0" y="4362138"/>
            <a:chExt cx="12192000" cy="2510852"/>
          </a:xfrm>
        </p:grpSpPr>
        <p:pic>
          <p:nvPicPr>
            <p:cNvPr id="21" name="图片 20">
              <a:extLst>
                <a:ext uri="{FF2B5EF4-FFF2-40B4-BE49-F238E27FC236}">
                  <a16:creationId xmlns:a16="http://schemas.microsoft.com/office/drawing/2014/main" xmlns="" id="{8DB82090-A3C9-4F58-BF98-B4E4D761128E}"/>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2" name="图片 21">
              <a:extLst>
                <a:ext uri="{FF2B5EF4-FFF2-40B4-BE49-F238E27FC236}">
                  <a16:creationId xmlns:a16="http://schemas.microsoft.com/office/drawing/2014/main" xmlns="" id="{BC8C2B32-7A6B-4C45-841F-C59F574F2C35}"/>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spTree>
    <p:extLst>
      <p:ext uri="{BB962C8B-B14F-4D97-AF65-F5344CB8AC3E}">
        <p14:creationId xmlns:p14="http://schemas.microsoft.com/office/powerpoint/2010/main" val="41615904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xmlns="" id="{AA0FD781-40E3-4F5F-A21E-AF3167805BF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9" name="图片 18" descr="图片包含 轮廓&#10;&#10;描述已自动生成">
            <a:extLst>
              <a:ext uri="{FF2B5EF4-FFF2-40B4-BE49-F238E27FC236}">
                <a16:creationId xmlns:a16="http://schemas.microsoft.com/office/drawing/2014/main" xmlns="" id="{48B0132F-5B96-4CF1-BDEB-407B571A6C98}"/>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20" name="图片 19">
            <a:extLst>
              <a:ext uri="{FF2B5EF4-FFF2-40B4-BE49-F238E27FC236}">
                <a16:creationId xmlns:a16="http://schemas.microsoft.com/office/drawing/2014/main" xmlns="" id="{4EBC23CD-53C4-49A7-9DD1-5244B16FD41D}"/>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grpSp>
        <p:nvGrpSpPr>
          <p:cNvPr id="21" name="组合 20">
            <a:extLst>
              <a:ext uri="{FF2B5EF4-FFF2-40B4-BE49-F238E27FC236}">
                <a16:creationId xmlns:a16="http://schemas.microsoft.com/office/drawing/2014/main" xmlns="" id="{079BE2B7-9A2F-4A60-ACD4-6A43D2C16E64}"/>
              </a:ext>
            </a:extLst>
          </p:cNvPr>
          <p:cNvGrpSpPr/>
          <p:nvPr userDrawn="1"/>
        </p:nvGrpSpPr>
        <p:grpSpPr>
          <a:xfrm>
            <a:off x="961571" y="507999"/>
            <a:ext cx="10268857" cy="5207001"/>
            <a:chOff x="2246898" y="972460"/>
            <a:chExt cx="7698203" cy="3497470"/>
          </a:xfrm>
        </p:grpSpPr>
        <p:sp>
          <p:nvSpPr>
            <p:cNvPr id="22" name="圆角矩形 13">
              <a:extLst>
                <a:ext uri="{FF2B5EF4-FFF2-40B4-BE49-F238E27FC236}">
                  <a16:creationId xmlns:a16="http://schemas.microsoft.com/office/drawing/2014/main" xmlns="" id="{6D9C9FB7-4B4C-488D-9B54-595C31CA2EA7}"/>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23" name="圆角矩形 14">
              <a:extLst>
                <a:ext uri="{FF2B5EF4-FFF2-40B4-BE49-F238E27FC236}">
                  <a16:creationId xmlns:a16="http://schemas.microsoft.com/office/drawing/2014/main" xmlns="" id="{A526279B-0D7D-4037-AF09-F88806BD519C}"/>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pic>
        <p:nvPicPr>
          <p:cNvPr id="27" name="图片 26" descr="图片包含 玩具&#10;&#10;描述已自动生成">
            <a:extLst>
              <a:ext uri="{FF2B5EF4-FFF2-40B4-BE49-F238E27FC236}">
                <a16:creationId xmlns:a16="http://schemas.microsoft.com/office/drawing/2014/main" xmlns="" id="{405F8091-0C6D-45EA-946B-54D51ADC50B2}"/>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8698322" y="2875966"/>
            <a:ext cx="3493677" cy="3937078"/>
          </a:xfrm>
          <a:prstGeom prst="rect">
            <a:avLst/>
          </a:prstGeom>
        </p:spPr>
      </p:pic>
    </p:spTree>
    <p:extLst>
      <p:ext uri="{BB962C8B-B14F-4D97-AF65-F5344CB8AC3E}">
        <p14:creationId xmlns:p14="http://schemas.microsoft.com/office/powerpoint/2010/main" val="44855394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xmlns="" id="{82126829-9879-4C20-BBC1-C0B8265D8F62}"/>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5" name="图片 14" descr="图片包含 轮廓&#10;&#10;描述已自动生成">
            <a:extLst>
              <a:ext uri="{FF2B5EF4-FFF2-40B4-BE49-F238E27FC236}">
                <a16:creationId xmlns:a16="http://schemas.microsoft.com/office/drawing/2014/main" xmlns="" id="{BF63E48B-3F8A-4243-A8DA-86791A374ED9}"/>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16" name="图片 15">
            <a:extLst>
              <a:ext uri="{FF2B5EF4-FFF2-40B4-BE49-F238E27FC236}">
                <a16:creationId xmlns:a16="http://schemas.microsoft.com/office/drawing/2014/main" xmlns="" id="{9B3073CC-8703-44DE-A5E8-3F0427832D92}"/>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grpSp>
        <p:nvGrpSpPr>
          <p:cNvPr id="17" name="组合 16">
            <a:extLst>
              <a:ext uri="{FF2B5EF4-FFF2-40B4-BE49-F238E27FC236}">
                <a16:creationId xmlns:a16="http://schemas.microsoft.com/office/drawing/2014/main" xmlns="" id="{CEE3F1B7-A137-4846-A451-23863873ED01}"/>
              </a:ext>
            </a:extLst>
          </p:cNvPr>
          <p:cNvGrpSpPr/>
          <p:nvPr userDrawn="1"/>
        </p:nvGrpSpPr>
        <p:grpSpPr>
          <a:xfrm>
            <a:off x="961571" y="507999"/>
            <a:ext cx="10268857" cy="5207001"/>
            <a:chOff x="2246898" y="972460"/>
            <a:chExt cx="7698203" cy="3497470"/>
          </a:xfrm>
        </p:grpSpPr>
        <p:sp>
          <p:nvSpPr>
            <p:cNvPr id="18" name="圆角矩形 13">
              <a:extLst>
                <a:ext uri="{FF2B5EF4-FFF2-40B4-BE49-F238E27FC236}">
                  <a16:creationId xmlns:a16="http://schemas.microsoft.com/office/drawing/2014/main" xmlns="" id="{E1F7175A-B7E2-41E1-B2AA-6B632DF528DE}"/>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19" name="圆角矩形 14">
              <a:extLst>
                <a:ext uri="{FF2B5EF4-FFF2-40B4-BE49-F238E27FC236}">
                  <a16:creationId xmlns:a16="http://schemas.microsoft.com/office/drawing/2014/main" xmlns="" id="{7C4DF4BD-9852-4727-A6F0-765F057797A3}"/>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pic>
        <p:nvPicPr>
          <p:cNvPr id="23" name="图片 22">
            <a:extLst>
              <a:ext uri="{FF2B5EF4-FFF2-40B4-BE49-F238E27FC236}">
                <a16:creationId xmlns:a16="http://schemas.microsoft.com/office/drawing/2014/main" xmlns="" id="{2134DA47-FE75-4B7D-AA64-F8655D23D810}"/>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rot="559773">
            <a:off x="8937798" y="4376605"/>
            <a:ext cx="2775631" cy="1743238"/>
          </a:xfrm>
          <a:prstGeom prst="rect">
            <a:avLst/>
          </a:prstGeom>
        </p:spPr>
      </p:pic>
      <p:grpSp>
        <p:nvGrpSpPr>
          <p:cNvPr id="20" name="组合 19">
            <a:extLst>
              <a:ext uri="{FF2B5EF4-FFF2-40B4-BE49-F238E27FC236}">
                <a16:creationId xmlns:a16="http://schemas.microsoft.com/office/drawing/2014/main" xmlns="" id="{9EF0138F-4E82-45E1-A8F1-A8646ABDBB30}"/>
              </a:ext>
            </a:extLst>
          </p:cNvPr>
          <p:cNvGrpSpPr/>
          <p:nvPr userDrawn="1"/>
        </p:nvGrpSpPr>
        <p:grpSpPr>
          <a:xfrm>
            <a:off x="0" y="4362138"/>
            <a:ext cx="12192000" cy="2510852"/>
            <a:chOff x="0" y="4362138"/>
            <a:chExt cx="12192000" cy="2510852"/>
          </a:xfrm>
        </p:grpSpPr>
        <p:pic>
          <p:nvPicPr>
            <p:cNvPr id="21" name="图片 20">
              <a:extLst>
                <a:ext uri="{FF2B5EF4-FFF2-40B4-BE49-F238E27FC236}">
                  <a16:creationId xmlns:a16="http://schemas.microsoft.com/office/drawing/2014/main" xmlns="" id="{3085128C-E11C-413C-9540-A03053054FD8}"/>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2" name="图片 21">
              <a:extLst>
                <a:ext uri="{FF2B5EF4-FFF2-40B4-BE49-F238E27FC236}">
                  <a16:creationId xmlns:a16="http://schemas.microsoft.com/office/drawing/2014/main" xmlns="" id="{F6061FCC-9B54-47EF-92A6-A348F0880102}"/>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spTree>
    <p:extLst>
      <p:ext uri="{BB962C8B-B14F-4D97-AF65-F5344CB8AC3E}">
        <p14:creationId xmlns:p14="http://schemas.microsoft.com/office/powerpoint/2010/main" val="77716598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xmlns="" id="{934DE388-392F-41AD-83C5-F5640E04837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4" name="图片 13" descr="图片包含 轮廓&#10;&#10;描述已自动生成">
            <a:extLst>
              <a:ext uri="{FF2B5EF4-FFF2-40B4-BE49-F238E27FC236}">
                <a16:creationId xmlns:a16="http://schemas.microsoft.com/office/drawing/2014/main" xmlns="" id="{604C7123-20EE-40C2-BF7B-D020384AC7C5}"/>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15" name="图片 14">
            <a:extLst>
              <a:ext uri="{FF2B5EF4-FFF2-40B4-BE49-F238E27FC236}">
                <a16:creationId xmlns:a16="http://schemas.microsoft.com/office/drawing/2014/main" xmlns="" id="{A2F612C0-F364-460F-A29E-30BDB9B57AA2}"/>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spTree>
    <p:extLst>
      <p:ext uri="{BB962C8B-B14F-4D97-AF65-F5344CB8AC3E}">
        <p14:creationId xmlns:p14="http://schemas.microsoft.com/office/powerpoint/2010/main" val="379671154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xmlns="" id="{8B28DE5E-2B06-4B31-B4C3-95F1F68BD6D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7" name="图片 16">
            <a:extLst>
              <a:ext uri="{FF2B5EF4-FFF2-40B4-BE49-F238E27FC236}">
                <a16:creationId xmlns:a16="http://schemas.microsoft.com/office/drawing/2014/main" xmlns="" id="{7D903F41-02BA-4462-A482-6919C305BE0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6762126" y="-164892"/>
            <a:ext cx="5143500" cy="6858000"/>
          </a:xfrm>
          <a:prstGeom prst="rect">
            <a:avLst/>
          </a:prstGeom>
        </p:spPr>
      </p:pic>
      <p:pic>
        <p:nvPicPr>
          <p:cNvPr id="18" name="图片 17" descr="图片包含 轮廓&#10;&#10;描述已自动生成">
            <a:extLst>
              <a:ext uri="{FF2B5EF4-FFF2-40B4-BE49-F238E27FC236}">
                <a16:creationId xmlns:a16="http://schemas.microsoft.com/office/drawing/2014/main" xmlns="" id="{A53B411F-989D-45DD-A5E4-DB95167A5F75}"/>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19" name="图片 18" descr="图片包含 玩具&#10;&#10;描述已自动生成">
            <a:extLst>
              <a:ext uri="{FF2B5EF4-FFF2-40B4-BE49-F238E27FC236}">
                <a16:creationId xmlns:a16="http://schemas.microsoft.com/office/drawing/2014/main" xmlns="" id="{C27B267A-A3DB-47B0-A67B-DA2438FA5580}"/>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7315200" y="1004341"/>
            <a:ext cx="4768746" cy="5373973"/>
          </a:xfrm>
          <a:prstGeom prst="rect">
            <a:avLst/>
          </a:prstGeom>
        </p:spPr>
      </p:pic>
      <p:grpSp>
        <p:nvGrpSpPr>
          <p:cNvPr id="20" name="组合 19">
            <a:extLst>
              <a:ext uri="{FF2B5EF4-FFF2-40B4-BE49-F238E27FC236}">
                <a16:creationId xmlns:a16="http://schemas.microsoft.com/office/drawing/2014/main" xmlns="" id="{9697A52A-FE48-43D6-8F94-A7BE74798252}"/>
              </a:ext>
            </a:extLst>
          </p:cNvPr>
          <p:cNvGrpSpPr/>
          <p:nvPr userDrawn="1"/>
        </p:nvGrpSpPr>
        <p:grpSpPr>
          <a:xfrm>
            <a:off x="0" y="4362138"/>
            <a:ext cx="12192000" cy="2510852"/>
            <a:chOff x="0" y="4362138"/>
            <a:chExt cx="12192000" cy="2510852"/>
          </a:xfrm>
        </p:grpSpPr>
        <p:pic>
          <p:nvPicPr>
            <p:cNvPr id="21" name="图片 20">
              <a:extLst>
                <a:ext uri="{FF2B5EF4-FFF2-40B4-BE49-F238E27FC236}">
                  <a16:creationId xmlns:a16="http://schemas.microsoft.com/office/drawing/2014/main" xmlns="" id="{88BA4D9F-A3FB-4E95-B834-4AF925872B8D}"/>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2" name="图片 21">
              <a:extLst>
                <a:ext uri="{FF2B5EF4-FFF2-40B4-BE49-F238E27FC236}">
                  <a16:creationId xmlns:a16="http://schemas.microsoft.com/office/drawing/2014/main" xmlns="" id="{4A2DFFA5-5134-4F5B-B9E4-40C5C1FF4A70}"/>
                </a:ext>
              </a:extLst>
            </p:cNvPr>
            <p:cNvPicPr>
              <a:picLocks noChangeAspect="1"/>
            </p:cNvPicPr>
            <p:nvPr userDrawn="1"/>
          </p:nvPicPr>
          <p:blipFill rotWithShape="1">
            <a:blip r:embed="rId6"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23" name="图片 22">
            <a:extLst>
              <a:ext uri="{FF2B5EF4-FFF2-40B4-BE49-F238E27FC236}">
                <a16:creationId xmlns:a16="http://schemas.microsoft.com/office/drawing/2014/main" xmlns="" id="{9E380888-4119-4A64-B230-744A030328DB}"/>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spTree>
    <p:extLst>
      <p:ext uri="{BB962C8B-B14F-4D97-AF65-F5344CB8AC3E}">
        <p14:creationId xmlns:p14="http://schemas.microsoft.com/office/powerpoint/2010/main" val="140983907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xmlns="" id="{A0DC5073-0888-4EA8-ADA8-D0BF4EBD629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28246"/>
          <a:stretch/>
        </p:blipFill>
        <p:spPr>
          <a:xfrm>
            <a:off x="0" y="1199213"/>
            <a:ext cx="12192000" cy="5673777"/>
          </a:xfrm>
          <a:prstGeom prst="rect">
            <a:avLst/>
          </a:prstGeom>
        </p:spPr>
      </p:pic>
      <p:pic>
        <p:nvPicPr>
          <p:cNvPr id="19" name="图片 18" descr="图片包含 轮廓&#10;&#10;描述已自动生成">
            <a:extLst>
              <a:ext uri="{FF2B5EF4-FFF2-40B4-BE49-F238E27FC236}">
                <a16:creationId xmlns:a16="http://schemas.microsoft.com/office/drawing/2014/main" xmlns="" id="{ADE54F39-1928-4F9C-A2C8-647D2AA890A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20" name="图片 19">
            <a:extLst>
              <a:ext uri="{FF2B5EF4-FFF2-40B4-BE49-F238E27FC236}">
                <a16:creationId xmlns:a16="http://schemas.microsoft.com/office/drawing/2014/main" xmlns="" id="{72495E62-AA4D-4681-A26A-22530B506AFA}"/>
              </a:ext>
            </a:extLst>
          </p:cNvPr>
          <p:cNvPicPr>
            <a:picLocks noChangeAspect="1"/>
          </p:cNvPicPr>
          <p:nvPr userDrawn="1"/>
        </p:nvPicPr>
        <p:blipFill rotWithShape="1">
          <a:blip r:embed="rId4" cstate="hqprint">
            <a:extLst>
              <a:ext uri="{28A0092B-C50C-407E-A947-70E740481C1C}">
                <a14:useLocalDpi xmlns:a14="http://schemas.microsoft.com/office/drawing/2010/main"/>
              </a:ext>
            </a:extLst>
          </a:blip>
          <a:srcRect/>
          <a:stretch/>
        </p:blipFill>
        <p:spPr>
          <a:xfrm>
            <a:off x="232973" y="0"/>
            <a:ext cx="5143500" cy="1708879"/>
          </a:xfrm>
          <a:prstGeom prst="rect">
            <a:avLst/>
          </a:prstGeom>
        </p:spPr>
      </p:pic>
      <p:grpSp>
        <p:nvGrpSpPr>
          <p:cNvPr id="21" name="组合 20">
            <a:extLst>
              <a:ext uri="{FF2B5EF4-FFF2-40B4-BE49-F238E27FC236}">
                <a16:creationId xmlns:a16="http://schemas.microsoft.com/office/drawing/2014/main" xmlns="" id="{3B8C6329-2286-45CC-A1B7-77EC661ECEF1}"/>
              </a:ext>
            </a:extLst>
          </p:cNvPr>
          <p:cNvGrpSpPr/>
          <p:nvPr userDrawn="1"/>
        </p:nvGrpSpPr>
        <p:grpSpPr>
          <a:xfrm>
            <a:off x="961571" y="610851"/>
            <a:ext cx="10268857" cy="5673776"/>
            <a:chOff x="2246898" y="972460"/>
            <a:chExt cx="7698203" cy="3497470"/>
          </a:xfrm>
        </p:grpSpPr>
        <p:sp>
          <p:nvSpPr>
            <p:cNvPr id="22" name="圆角矩形 13">
              <a:extLst>
                <a:ext uri="{FF2B5EF4-FFF2-40B4-BE49-F238E27FC236}">
                  <a16:creationId xmlns:a16="http://schemas.microsoft.com/office/drawing/2014/main" xmlns="" id="{A14CF9F2-5FB3-4F65-9683-AC7AB5EFE08F}"/>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23" name="圆角矩形 14">
              <a:extLst>
                <a:ext uri="{FF2B5EF4-FFF2-40B4-BE49-F238E27FC236}">
                  <a16:creationId xmlns:a16="http://schemas.microsoft.com/office/drawing/2014/main" xmlns="" id="{72BDB0AF-BFD3-423C-86A3-3444BD0B1E8B}"/>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spTree>
    <p:extLst>
      <p:ext uri="{BB962C8B-B14F-4D97-AF65-F5344CB8AC3E}">
        <p14:creationId xmlns:p14="http://schemas.microsoft.com/office/powerpoint/2010/main" val="87039362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4F1F3"/>
        </a:solidFill>
        <a:effectLst/>
      </p:bgPr>
    </p:bg>
    <p:spTree>
      <p:nvGrpSpPr>
        <p:cNvPr id="1" name=""/>
        <p:cNvGrpSpPr/>
        <p:nvPr/>
      </p:nvGrpSpPr>
      <p:grpSpPr>
        <a:xfrm>
          <a:off x="0" y="0"/>
          <a:ext cx="0" cy="0"/>
          <a:chOff x="0" y="0"/>
          <a:chExt cx="0" cy="0"/>
        </a:xfrm>
      </p:grpSpPr>
      <p:pic>
        <p:nvPicPr>
          <p:cNvPr id="3" name="图片 2" descr="图片包含 水, 户外, 天空&#10;&#10;描述已自动生成">
            <a:extLst>
              <a:ext uri="{FF2B5EF4-FFF2-40B4-BE49-F238E27FC236}">
                <a16:creationId xmlns:a16="http://schemas.microsoft.com/office/drawing/2014/main" xmlns="" id="{07A3FE78-1FBC-48D0-9073-A8FABA151914}"/>
              </a:ext>
            </a:extLst>
          </p:cNvPr>
          <p:cNvPicPr>
            <a:picLocks noChangeAspect="1"/>
          </p:cNvPicPr>
          <p:nvPr userDrawn="1"/>
        </p:nvPicPr>
        <p:blipFill rotWithShape="1">
          <a:blip r:embed="rId13" cstate="hq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xmlns="" id="{8DE29403-BC2D-451A-BAE2-1BA06C403984}"/>
              </a:ext>
            </a:extLst>
          </p:cNvPr>
          <p:cNvSpPr txBox="1"/>
          <p:nvPr userDrawn="1"/>
        </p:nvSpPr>
        <p:spPr>
          <a:xfrm>
            <a:off x="3325679" y="7527711"/>
            <a:ext cx="6098582" cy="923330"/>
          </a:xfrm>
          <a:prstGeom prst="rect">
            <a:avLst/>
          </a:prstGeom>
          <a:noFill/>
        </p:spPr>
        <p:txBody>
          <a:bodyPr wrap="square">
            <a:spAutoFit/>
          </a:bodyPr>
          <a:lstStyle/>
          <a:p>
            <a:r>
              <a:rPr lang="en-US"/>
              <a:t>https://www.facebook.com/Gi%C3%A1o-%C3%A1n-%C4%91i%E1%BB%87n-t%E1%BB%AD-Edufive-106118718607504/</a:t>
            </a:r>
          </a:p>
        </p:txBody>
      </p:sp>
      <p:sp>
        <p:nvSpPr>
          <p:cNvPr id="5" name="Oval 4">
            <a:extLst>
              <a:ext uri="{FF2B5EF4-FFF2-40B4-BE49-F238E27FC236}">
                <a16:creationId xmlns:a16="http://schemas.microsoft.com/office/drawing/2014/main" xmlns="" id="{D1D8FC92-1F50-4EA7-BE5D-986660D42171}"/>
              </a:ext>
            </a:extLst>
          </p:cNvPr>
          <p:cNvSpPr>
            <a:spLocks noChangeAspect="1"/>
          </p:cNvSpPr>
          <p:nvPr userDrawn="1">
            <p:custDataLst>
              <p:tags r:id="rId11"/>
            </p:custDataLst>
          </p:nvPr>
        </p:nvSpPr>
        <p:spPr>
          <a:xfrm>
            <a:off x="-2777672" y="-856343"/>
            <a:ext cx="963386" cy="963386"/>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xmlns="" id="{2A7EE23D-D304-4694-83E6-AA82FAB5161D}"/>
              </a:ext>
            </a:extLst>
          </p:cNvPr>
          <p:cNvSpPr>
            <a:spLocks noChangeAspect="1"/>
          </p:cNvSpPr>
          <p:nvPr userDrawn="1">
            <p:custDataLst>
              <p:tags r:id="rId12"/>
            </p:custDataLst>
          </p:nvPr>
        </p:nvSpPr>
        <p:spPr>
          <a:xfrm>
            <a:off x="13864925" y="6376307"/>
            <a:ext cx="963386" cy="963386"/>
          </a:xfrm>
          <a:prstGeom prst="ellipse">
            <a:avLst/>
          </a:prstGeom>
          <a:blipFill dpi="0" rotWithShape="0">
            <a:blip r:embed="rId15"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67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12"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3.wdp"/><Relationship Id="rId11" Type="http://schemas.openxmlformats.org/officeDocument/2006/relationships/image" Target="../media/image7.png"/><Relationship Id="rId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16.sv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40.sv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19.png"/><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2.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19.png"/><Relationship Id="rId4" Type="http://schemas.openxmlformats.org/officeDocument/2006/relationships/image" Target="../media/image20.sv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44.sv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3.xml"/><Relationship Id="rId5" Type="http://schemas.openxmlformats.org/officeDocument/2006/relationships/image" Target="../media/image41.png"/><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53.sv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3.xml"/><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9.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3.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19.png"/><Relationship Id="rId4" Type="http://schemas.openxmlformats.org/officeDocument/2006/relationships/image" Target="../media/image20.sv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2.svg"/><Relationship Id="rId5" Type="http://schemas.openxmlformats.org/officeDocument/2006/relationships/image" Target="../media/image19.png"/><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19.png"/><Relationship Id="rId4" Type="http://schemas.openxmlformats.org/officeDocument/2006/relationships/image" Target="../media/image20.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16" descr="图片包含 轮廓&#10;&#10;描述已自动生成">
            <a:extLst>
              <a:ext uri="{FF2B5EF4-FFF2-40B4-BE49-F238E27FC236}">
                <a16:creationId xmlns:a16="http://schemas.microsoft.com/office/drawing/2014/main" xmlns="" id="{55B6C8AF-251E-4277-91FA-E1CEBAB9ADD3}"/>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rcRect/>
          <a:stretch/>
        </p:blipFill>
        <p:spPr>
          <a:xfrm>
            <a:off x="0" y="0"/>
            <a:ext cx="12192000" cy="4557010"/>
          </a:xfrm>
          <a:prstGeom prst="rect">
            <a:avLst/>
          </a:prstGeom>
        </p:spPr>
      </p:pic>
      <p:pic>
        <p:nvPicPr>
          <p:cNvPr id="11" name="动感节奏鼓点合成背景音乐_1分44秒">
            <a:hlinkClick r:id="" action="ppaction://media"/>
            <a:extLst>
              <a:ext uri="{FF2B5EF4-FFF2-40B4-BE49-F238E27FC236}">
                <a16:creationId xmlns:a16="http://schemas.microsoft.com/office/drawing/2014/main" xmlns="" id="{A114ABD3-7CCC-4BFE-9081-DBA7B38B02F8}"/>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7"/>
          <a:stretch>
            <a:fillRect/>
          </a:stretch>
        </p:blipFill>
        <p:spPr>
          <a:xfrm>
            <a:off x="10801296" y="7082430"/>
            <a:ext cx="609600" cy="609600"/>
          </a:xfrm>
          <a:prstGeom prst="rect">
            <a:avLst/>
          </a:prstGeom>
        </p:spPr>
      </p:pic>
      <p:sp>
        <p:nvSpPr>
          <p:cNvPr id="19" name="矩形: 圆角 3">
            <a:extLst>
              <a:ext uri="{FF2B5EF4-FFF2-40B4-BE49-F238E27FC236}">
                <a16:creationId xmlns:a16="http://schemas.microsoft.com/office/drawing/2014/main" xmlns="" id="{04C2EC6B-9E4F-4EAA-951B-FD9C20790A34}"/>
              </a:ext>
            </a:extLst>
          </p:cNvPr>
          <p:cNvSpPr/>
          <p:nvPr/>
        </p:nvSpPr>
        <p:spPr>
          <a:xfrm>
            <a:off x="5027384" y="1249175"/>
            <a:ext cx="6954569" cy="2385827"/>
          </a:xfrm>
          <a:prstGeom prst="roundRect">
            <a:avLst>
              <a:gd name="adj" fmla="val 50000"/>
            </a:avLst>
          </a:prstGeom>
          <a:solidFill>
            <a:schemeClr val="accent6">
              <a:lumMod val="75000"/>
            </a:schemeClr>
          </a:solidFill>
          <a:ln w="57150">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altLang="zh-CN" sz="6600" spc="-300">
                <a:ln w="25400">
                  <a:solidFill>
                    <a:schemeClr val="bg1"/>
                  </a:solidFill>
                </a:ln>
                <a:solidFill>
                  <a:schemeClr val="bg1"/>
                </a:solidFill>
                <a:effectLst>
                  <a:outerShdw blurRad="50800" dist="38100" dir="2700000" algn="tl" rotWithShape="0">
                    <a:prstClr val="black">
                      <a:alpha val="40000"/>
                    </a:prstClr>
                  </a:outerShdw>
                </a:effectLst>
                <a:latin typeface="Lobster" panose="00000500000000000000" pitchFamily="2" charset="0"/>
                <a:ea typeface="字魂70号-灵悦黑体" panose="00000500000000000000" pitchFamily="2" charset="-122"/>
              </a:rPr>
              <a:t>Ôn tập cuối học kì I</a:t>
            </a:r>
          </a:p>
          <a:p>
            <a:pPr algn="ctr">
              <a:lnSpc>
                <a:spcPct val="120000"/>
              </a:lnSpc>
            </a:pPr>
            <a:endParaRPr lang="zh-CN" altLang="en-US" sz="3600" spc="-300" dirty="0">
              <a:ln w="25400">
                <a:solidFill>
                  <a:schemeClr val="bg1"/>
                </a:solidFill>
              </a:ln>
              <a:solidFill>
                <a:schemeClr val="bg1"/>
              </a:solidFill>
              <a:effectLst>
                <a:outerShdw blurRad="50800" dist="38100" dir="2700000" algn="tl" rotWithShape="0">
                  <a:prstClr val="black">
                    <a:alpha val="40000"/>
                  </a:prstClr>
                </a:outerShdw>
              </a:effectLst>
              <a:latin typeface="Lobster" panose="00000500000000000000" pitchFamily="2" charset="0"/>
              <a:ea typeface="字魂70号-灵悦黑体" panose="00000500000000000000" pitchFamily="2" charset="-122"/>
            </a:endParaRPr>
          </a:p>
        </p:txBody>
      </p:sp>
      <p:sp>
        <p:nvSpPr>
          <p:cNvPr id="3" name="Rectangle: Rounded Corners 2">
            <a:extLst>
              <a:ext uri="{FF2B5EF4-FFF2-40B4-BE49-F238E27FC236}">
                <a16:creationId xmlns:a16="http://schemas.microsoft.com/office/drawing/2014/main" xmlns="" id="{DC184CCC-05DE-4D63-907F-C9051AAAC336}"/>
              </a:ext>
            </a:extLst>
          </p:cNvPr>
          <p:cNvSpPr/>
          <p:nvPr/>
        </p:nvSpPr>
        <p:spPr>
          <a:xfrm>
            <a:off x="6406465" y="3981817"/>
            <a:ext cx="3284487" cy="697947"/>
          </a:xfrm>
          <a:prstGeom prst="round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solidFill>
                  <a:srgbClr val="FFFF00"/>
                </a:solidFill>
                <a:latin typeface="UTM Davida" panose="02040603050506020204" pitchFamily="18" charset="0"/>
                <a:ea typeface="字魂70号-灵悦黑体" panose="00000500000000000000" pitchFamily="2" charset="-122"/>
              </a:rPr>
              <a:t>·Tiết 2·</a:t>
            </a:r>
            <a:endParaRPr lang="zh-CN" altLang="en-US" sz="4000">
              <a:solidFill>
                <a:srgbClr val="FFFF00"/>
              </a:solidFill>
              <a:latin typeface="UTM Davida" panose="02040603050506020204" pitchFamily="18" charset="0"/>
              <a:ea typeface="字魂70号-灵悦黑体" panose="00000500000000000000" pitchFamily="2" charset="-122"/>
            </a:endParaRPr>
          </a:p>
        </p:txBody>
      </p:sp>
      <p:sp>
        <p:nvSpPr>
          <p:cNvPr id="25" name="TextBox 24">
            <a:extLst>
              <a:ext uri="{FF2B5EF4-FFF2-40B4-BE49-F238E27FC236}">
                <a16:creationId xmlns:a16="http://schemas.microsoft.com/office/drawing/2014/main" xmlns="" id="{5C9299A7-046E-472A-A5CD-641A308A2B79}"/>
              </a:ext>
            </a:extLst>
          </p:cNvPr>
          <p:cNvSpPr txBox="1"/>
          <p:nvPr/>
        </p:nvSpPr>
        <p:spPr>
          <a:xfrm>
            <a:off x="9989118" y="4038404"/>
            <a:ext cx="3799294" cy="584775"/>
          </a:xfrm>
          <a:prstGeom prst="rect">
            <a:avLst/>
          </a:prstGeom>
          <a:noFill/>
        </p:spPr>
        <p:txBody>
          <a:bodyPr wrap="square" rtlCol="0">
            <a:spAutoFit/>
          </a:bodyPr>
          <a:lstStyle/>
          <a:p>
            <a:r>
              <a:rPr lang="en-US" sz="3200">
                <a:solidFill>
                  <a:schemeClr val="accent6">
                    <a:lumMod val="50000"/>
                  </a:schemeClr>
                </a:solidFill>
                <a:latin typeface="Lobster" panose="00000500000000000000" pitchFamily="2" charset="0"/>
              </a:rPr>
              <a:t>Trang 173</a:t>
            </a:r>
          </a:p>
        </p:txBody>
      </p:sp>
      <p:pic>
        <p:nvPicPr>
          <p:cNvPr id="18" name="Picture 3">
            <a:extLst>
              <a:ext uri="{FF2B5EF4-FFF2-40B4-BE49-F238E27FC236}">
                <a16:creationId xmlns:a16="http://schemas.microsoft.com/office/drawing/2014/main" xmlns="" id="{280CC7B7-6D8B-4C47-B22E-28D02E6062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97064" y="1650124"/>
            <a:ext cx="5102818" cy="3946863"/>
          </a:xfrm>
          <a:prstGeom prst="rect">
            <a:avLst/>
          </a:prstGeom>
        </p:spPr>
      </p:pic>
      <p:grpSp>
        <p:nvGrpSpPr>
          <p:cNvPr id="26" name="组合 6">
            <a:extLst>
              <a:ext uri="{FF2B5EF4-FFF2-40B4-BE49-F238E27FC236}">
                <a16:creationId xmlns:a16="http://schemas.microsoft.com/office/drawing/2014/main" xmlns="" id="{092827BB-FFAE-4268-97FB-66B155ED0AA6}"/>
              </a:ext>
            </a:extLst>
          </p:cNvPr>
          <p:cNvGrpSpPr/>
          <p:nvPr/>
        </p:nvGrpSpPr>
        <p:grpSpPr>
          <a:xfrm>
            <a:off x="0" y="4777777"/>
            <a:ext cx="12192000" cy="2510852"/>
            <a:chOff x="0" y="4362138"/>
            <a:chExt cx="12192000" cy="2510852"/>
          </a:xfrm>
        </p:grpSpPr>
        <p:pic>
          <p:nvPicPr>
            <p:cNvPr id="27" name="图片 14">
              <a:extLst>
                <a:ext uri="{FF2B5EF4-FFF2-40B4-BE49-F238E27FC236}">
                  <a16:creationId xmlns:a16="http://schemas.microsoft.com/office/drawing/2014/main" xmlns="" id="{3FCE2E66-F596-4AC8-959D-9CBD10C36D28}"/>
                </a:ext>
              </a:extLst>
            </p:cNvPr>
            <p:cNvPicPr>
              <a:picLocks noChangeAspect="1"/>
            </p:cNvPicPr>
            <p:nvPr userDrawn="1"/>
          </p:nvPicPr>
          <p:blipFill rotWithShape="1">
            <a:blip r:embed="rId10"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8" name="图片 5">
              <a:extLst>
                <a:ext uri="{FF2B5EF4-FFF2-40B4-BE49-F238E27FC236}">
                  <a16:creationId xmlns:a16="http://schemas.microsoft.com/office/drawing/2014/main" xmlns="" id="{BB413A17-66BE-4575-B0FF-7F0BC78F759F}"/>
                </a:ext>
              </a:extLst>
            </p:cNvPr>
            <p:cNvPicPr>
              <a:picLocks noChangeAspect="1"/>
            </p:cNvPicPr>
            <p:nvPr userDrawn="1"/>
          </p:nvPicPr>
          <p:blipFill rotWithShape="1">
            <a:blip r:embed="rId10"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30" name="图片 22">
            <a:extLst>
              <a:ext uri="{FF2B5EF4-FFF2-40B4-BE49-F238E27FC236}">
                <a16:creationId xmlns:a16="http://schemas.microsoft.com/office/drawing/2014/main" xmlns="" id="{BE689B4C-AB82-49A5-8285-E340F1E13D59}"/>
              </a:ext>
            </a:extLst>
          </p:cNvPr>
          <p:cNvPicPr>
            <a:picLocks noChangeAspect="1"/>
          </p:cNvPicPr>
          <p:nvPr/>
        </p:nvPicPr>
        <p:blipFill rotWithShape="1">
          <a:blip r:embed="rId11" cstate="hqprint">
            <a:extLst>
              <a:ext uri="{28A0092B-C50C-407E-A947-70E740481C1C}">
                <a14:useLocalDpi xmlns:a14="http://schemas.microsoft.com/office/drawing/2010/main"/>
              </a:ext>
            </a:extLst>
          </a:blip>
          <a:srcRect/>
          <a:stretch/>
        </p:blipFill>
        <p:spPr>
          <a:xfrm>
            <a:off x="-134890" y="-143743"/>
            <a:ext cx="5143500" cy="1708879"/>
          </a:xfrm>
          <a:prstGeom prst="rect">
            <a:avLst/>
          </a:prstGeom>
        </p:spPr>
      </p:pic>
      <p:pic>
        <p:nvPicPr>
          <p:cNvPr id="32" name="Picture 31">
            <a:extLst>
              <a:ext uri="{FF2B5EF4-FFF2-40B4-BE49-F238E27FC236}">
                <a16:creationId xmlns:a16="http://schemas.microsoft.com/office/drawing/2014/main" xmlns="" id="{548DB9F4-1458-41C6-86DB-7E6D498FAC8F}"/>
              </a:ext>
            </a:extLst>
          </p:cNvPr>
          <p:cNvPicPr>
            <a:picLocks noChangeAspect="1"/>
          </p:cNvPicPr>
          <p:nvPr/>
        </p:nvPicPr>
        <p:blipFill rotWithShape="1">
          <a:blip r:embed="rId12"/>
          <a:srcRect l="13709" t="49277" r="61134" b="3572"/>
          <a:stretch/>
        </p:blipFill>
        <p:spPr>
          <a:xfrm>
            <a:off x="10887361" y="-34558"/>
            <a:ext cx="1297792" cy="1368252"/>
          </a:xfrm>
          <a:prstGeom prst="rect">
            <a:avLst/>
          </a:prstGeom>
        </p:spPr>
      </p:pic>
    </p:spTree>
    <p:extLst>
      <p:ext uri="{BB962C8B-B14F-4D97-AF65-F5344CB8AC3E}">
        <p14:creationId xmlns:p14="http://schemas.microsoft.com/office/powerpoint/2010/main" val="266504656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3.95833E-6 1.85185E-6 L -0.23919 0.08032 C -0.28815 0.09838 -0.3625 0.10879 -0.44114 0.10879 C -0.52981 0.10879 -0.60156 0.09838 -0.65117 0.08032 L -0.89023 1.85185E-6 " pathEditMode="relative" rAng="0" ptsTypes="AAAAA">
                                      <p:cBhvr>
                                        <p:cTn id="6" dur="2000" fill="hold"/>
                                        <p:tgtEl>
                                          <p:spTgt spid="32"/>
                                        </p:tgtEl>
                                        <p:attrNameLst>
                                          <p:attrName>ppt_x</p:attrName>
                                          <p:attrName>ppt_y</p:attrName>
                                        </p:attrNameLst>
                                      </p:cBhvr>
                                      <p:rCtr x="-44518" y="5440"/>
                                    </p:animMotion>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0"/>
                                        <p:tgtEl>
                                          <p:spTgt spid="29"/>
                                        </p:tgtEl>
                                      </p:cBhvr>
                                    </p:animEffect>
                                    <p:anim calcmode="lin" valueType="num">
                                      <p:cBhvr>
                                        <p:cTn id="12" dur="1000" fill="hold"/>
                                        <p:tgtEl>
                                          <p:spTgt spid="29"/>
                                        </p:tgtEl>
                                        <p:attrNameLst>
                                          <p:attrName>ppt_x</p:attrName>
                                        </p:attrNameLst>
                                      </p:cBhvr>
                                      <p:tavLst>
                                        <p:tav tm="0">
                                          <p:val>
                                            <p:strVal val="#ppt_x"/>
                                          </p:val>
                                        </p:tav>
                                        <p:tav tm="100000">
                                          <p:val>
                                            <p:strVal val="#ppt_x"/>
                                          </p:val>
                                        </p:tav>
                                      </p:tavLst>
                                    </p:anim>
                                    <p:anim calcmode="lin" valueType="num">
                                      <p:cBhvr>
                                        <p:cTn id="13" dur="1000" fill="hold"/>
                                        <p:tgtEl>
                                          <p:spTgt spid="29"/>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0-#ppt_w/2"/>
                                          </p:val>
                                        </p:tav>
                                        <p:tav tm="100000">
                                          <p:val>
                                            <p:strVal val="#ppt_x"/>
                                          </p:val>
                                        </p:tav>
                                      </p:tavLst>
                                    </p:anim>
                                    <p:anim calcmode="lin" valueType="num">
                                      <p:cBhvr additive="base">
                                        <p:cTn id="24" dur="500" fill="hold"/>
                                        <p:tgtEl>
                                          <p:spTgt spid="30"/>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42" presetClass="entr" presetSubtype="0" fill="hold"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par>
                          <p:cTn id="31" fill="hold">
                            <p:stCondLst>
                              <p:cond delay="3500"/>
                            </p:stCondLst>
                            <p:childTnLst>
                              <p:par>
                                <p:cTn id="32" presetID="22" presetClass="entr" presetSubtype="4"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childTnLst>
                          </p:cTn>
                        </p:par>
                        <p:par>
                          <p:cTn id="35" fill="hold">
                            <p:stCondLst>
                              <p:cond delay="4000"/>
                            </p:stCondLst>
                            <p:childTnLst>
                              <p:par>
                                <p:cTn id="36" presetID="53" presetClass="entr" presetSubtype="16" fill="hold" grpId="0" nodeType="after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p:cTn id="38" dur="500" fill="hold"/>
                                        <p:tgtEl>
                                          <p:spTgt spid="3"/>
                                        </p:tgtEl>
                                        <p:attrNameLst>
                                          <p:attrName>ppt_w</p:attrName>
                                        </p:attrNameLst>
                                      </p:cBhvr>
                                      <p:tavLst>
                                        <p:tav tm="0">
                                          <p:val>
                                            <p:fltVal val="0"/>
                                          </p:val>
                                        </p:tav>
                                        <p:tav tm="100000">
                                          <p:val>
                                            <p:strVal val="#ppt_w"/>
                                          </p:val>
                                        </p:tav>
                                      </p:tavLst>
                                    </p:anim>
                                    <p:anim calcmode="lin" valueType="num">
                                      <p:cBhvr>
                                        <p:cTn id="39" dur="500" fill="hold"/>
                                        <p:tgtEl>
                                          <p:spTgt spid="3"/>
                                        </p:tgtEl>
                                        <p:attrNameLst>
                                          <p:attrName>ppt_h</p:attrName>
                                        </p:attrNameLst>
                                      </p:cBhvr>
                                      <p:tavLst>
                                        <p:tav tm="0">
                                          <p:val>
                                            <p:fltVal val="0"/>
                                          </p:val>
                                        </p:tav>
                                        <p:tav tm="100000">
                                          <p:val>
                                            <p:strVal val="#ppt_h"/>
                                          </p:val>
                                        </p:tav>
                                      </p:tavLst>
                                    </p:anim>
                                    <p:animEffect transition="in" filter="fade">
                                      <p:cBhvr>
                                        <p:cTn id="40" dur="500"/>
                                        <p:tgtEl>
                                          <p:spTgt spid="3"/>
                                        </p:tgtEl>
                                      </p:cBhvr>
                                    </p:animEffect>
                                  </p:childTnLst>
                                </p:cTn>
                              </p:par>
                            </p:childTnLst>
                          </p:cTn>
                        </p:par>
                        <p:par>
                          <p:cTn id="41" fill="hold">
                            <p:stCondLst>
                              <p:cond delay="4500"/>
                            </p:stCondLst>
                            <p:childTnLst>
                              <p:par>
                                <p:cTn id="42" presetID="2" presetClass="entr" presetSubtype="6" fill="hold" grpId="0" nodeType="after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1+#ppt_w/2"/>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6" repeatCount="indefinite" fill="remove" display="0">
                  <p:stCondLst>
                    <p:cond delay="indefinite"/>
                  </p:stCondLst>
                  <p:endCondLst>
                    <p:cond evt="onStopAudio" delay="0">
                      <p:tgtEl>
                        <p:sldTgt/>
                      </p:tgtEl>
                    </p:cond>
                  </p:endCondLst>
                </p:cTn>
                <p:tgtEl>
                  <p:spTgt spid="11"/>
                </p:tgtEl>
              </p:cMediaNode>
            </p:audio>
          </p:childTnLst>
        </p:cTn>
      </p:par>
    </p:tnLst>
    <p:bldLst>
      <p:bldP spid="19" grpId="0" animBg="1"/>
      <p:bldP spid="3" grpId="0"/>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a:extLst>
              <a:ext uri="{FF2B5EF4-FFF2-40B4-BE49-F238E27FC236}">
                <a16:creationId xmlns:a16="http://schemas.microsoft.com/office/drawing/2014/main" xmlns="" id="{4EDDAA12-BA60-4A47-BAC8-36689E665B4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92624" y="3160036"/>
            <a:ext cx="7801410" cy="2886522"/>
          </a:xfrm>
          <a:prstGeom prst="rect">
            <a:avLst/>
          </a:prstGeom>
        </p:spPr>
      </p:pic>
      <p:sp>
        <p:nvSpPr>
          <p:cNvPr id="15" name="矩形: 圆角 5">
            <a:extLst>
              <a:ext uri="{FF2B5EF4-FFF2-40B4-BE49-F238E27FC236}">
                <a16:creationId xmlns:a16="http://schemas.microsoft.com/office/drawing/2014/main" xmlns="" id="{27C28FD9-2826-4814-A777-864E46408495}"/>
              </a:ext>
            </a:extLst>
          </p:cNvPr>
          <p:cNvSpPr/>
          <p:nvPr/>
        </p:nvSpPr>
        <p:spPr>
          <a:xfrm>
            <a:off x="761195" y="329815"/>
            <a:ext cx="4844232" cy="688670"/>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Kiểm tra đọc - hiểu</a:t>
            </a:r>
            <a:endParaRPr lang="zh-CN" altLang="en-US" sz="3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nvGrpSpPr>
          <p:cNvPr id="21" name="Group 20">
            <a:extLst>
              <a:ext uri="{FF2B5EF4-FFF2-40B4-BE49-F238E27FC236}">
                <a16:creationId xmlns:a16="http://schemas.microsoft.com/office/drawing/2014/main" xmlns="" id="{399E6F67-ECC6-4EC8-9532-5CE11A789DBC}"/>
              </a:ext>
            </a:extLst>
          </p:cNvPr>
          <p:cNvGrpSpPr/>
          <p:nvPr/>
        </p:nvGrpSpPr>
        <p:grpSpPr>
          <a:xfrm>
            <a:off x="4819224" y="1269279"/>
            <a:ext cx="5780152" cy="2029509"/>
            <a:chOff x="4305544" y="2050183"/>
            <a:chExt cx="4050455" cy="2029509"/>
          </a:xfrm>
        </p:grpSpPr>
        <p:sp>
          <p:nvSpPr>
            <p:cNvPr id="18" name="Cloud 17">
              <a:extLst>
                <a:ext uri="{FF2B5EF4-FFF2-40B4-BE49-F238E27FC236}">
                  <a16:creationId xmlns:a16="http://schemas.microsoft.com/office/drawing/2014/main" xmlns="" id="{C45C3071-CADB-418D-81C0-8FE8E74BCA50}"/>
                </a:ext>
              </a:extLst>
            </p:cNvPr>
            <p:cNvSpPr/>
            <p:nvPr/>
          </p:nvSpPr>
          <p:spPr>
            <a:xfrm>
              <a:off x="4305544" y="2050183"/>
              <a:ext cx="3966295" cy="1890757"/>
            </a:xfrm>
            <a:prstGeom prst="cloud">
              <a:avLst/>
            </a:prstGeom>
            <a:ln w="28575">
              <a:solidFill>
                <a:srgbClr val="00B0F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a:t>Bốc thăm bài tập đọc và trả lời 1, 2 câu hỏi về nội dung bài.</a:t>
              </a:r>
            </a:p>
          </p:txBody>
        </p:sp>
        <p:sp>
          <p:nvSpPr>
            <p:cNvPr id="20" name="Cloud 19">
              <a:extLst>
                <a:ext uri="{FF2B5EF4-FFF2-40B4-BE49-F238E27FC236}">
                  <a16:creationId xmlns:a16="http://schemas.microsoft.com/office/drawing/2014/main" xmlns="" id="{C18AE41E-2926-4085-ADD7-669BC35D99AD}"/>
                </a:ext>
              </a:extLst>
            </p:cNvPr>
            <p:cNvSpPr/>
            <p:nvPr/>
          </p:nvSpPr>
          <p:spPr>
            <a:xfrm>
              <a:off x="4389704" y="2188935"/>
              <a:ext cx="3966295" cy="1890757"/>
            </a:xfrm>
            <a:prstGeom prst="cloud">
              <a:avLst/>
            </a:prstGeom>
            <a:ln>
              <a:solidFill>
                <a:srgbClr val="00B0F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800" b="1">
                  <a:latin typeface="Times New Roman" panose="02020603050405020304" pitchFamily="18" charset="0"/>
                  <a:cs typeface="Times New Roman" panose="02020603050405020304" pitchFamily="18" charset="0"/>
                </a:rPr>
                <a:t>Bốc thăm bài tập đọc và trả lời 1, 2 câu hỏi về nội dung bài.</a:t>
              </a:r>
            </a:p>
          </p:txBody>
        </p:sp>
      </p:grpSp>
      <p:grpSp>
        <p:nvGrpSpPr>
          <p:cNvPr id="22" name="组合 6">
            <a:extLst>
              <a:ext uri="{FF2B5EF4-FFF2-40B4-BE49-F238E27FC236}">
                <a16:creationId xmlns:a16="http://schemas.microsoft.com/office/drawing/2014/main" xmlns="" id="{28804906-D30B-4577-B7BE-7BB76DCD347B}"/>
              </a:ext>
            </a:extLst>
          </p:cNvPr>
          <p:cNvGrpSpPr/>
          <p:nvPr/>
        </p:nvGrpSpPr>
        <p:grpSpPr>
          <a:xfrm>
            <a:off x="0" y="5449969"/>
            <a:ext cx="12192000" cy="1424102"/>
            <a:chOff x="0" y="4362138"/>
            <a:chExt cx="12192000" cy="2510852"/>
          </a:xfrm>
        </p:grpSpPr>
        <p:pic>
          <p:nvPicPr>
            <p:cNvPr id="23" name="图片 14">
              <a:extLst>
                <a:ext uri="{FF2B5EF4-FFF2-40B4-BE49-F238E27FC236}">
                  <a16:creationId xmlns:a16="http://schemas.microsoft.com/office/drawing/2014/main" xmlns="" id="{56DFC4E7-872C-4292-8C0E-F41870273DA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4" name="图片 5">
              <a:extLst>
                <a:ext uri="{FF2B5EF4-FFF2-40B4-BE49-F238E27FC236}">
                  <a16:creationId xmlns:a16="http://schemas.microsoft.com/office/drawing/2014/main" xmlns="" id="{21C8D385-98C4-451A-83D0-7566272CE44A}"/>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25" name="Picture 24">
            <a:extLst>
              <a:ext uri="{FF2B5EF4-FFF2-40B4-BE49-F238E27FC236}">
                <a16:creationId xmlns:a16="http://schemas.microsoft.com/office/drawing/2014/main" xmlns="" id="{B441C630-2B0E-4BDC-9ED0-AE8E83441ABA}"/>
              </a:ext>
            </a:extLst>
          </p:cNvPr>
          <p:cNvPicPr>
            <a:picLocks noChangeAspect="1"/>
          </p:cNvPicPr>
          <p:nvPr/>
        </p:nvPicPr>
        <p:blipFill rotWithShape="1">
          <a:blip r:embed="rId6"/>
          <a:srcRect l="13709" t="49277" r="61134" b="3572"/>
          <a:stretch/>
        </p:blipFill>
        <p:spPr>
          <a:xfrm flipH="1">
            <a:off x="-123990" y="0"/>
            <a:ext cx="1297792" cy="1368252"/>
          </a:xfrm>
          <a:prstGeom prst="rect">
            <a:avLst/>
          </a:prstGeom>
        </p:spPr>
      </p:pic>
    </p:spTree>
    <p:extLst>
      <p:ext uri="{BB962C8B-B14F-4D97-AF65-F5344CB8AC3E}">
        <p14:creationId xmlns:p14="http://schemas.microsoft.com/office/powerpoint/2010/main" val="53342696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1.25E-6 1.48148E-6 L 0.23854 0.07384 C 0.28802 0.09028 0.36263 0.09977 0.44088 0.09977 C 0.52982 0.09977 0.60117 0.09028 0.65065 0.07384 L 0.88932 1.48148E-6 " pathEditMode="relative" rAng="0" ptsTypes="AAAAA">
                                      <p:cBhvr>
                                        <p:cTn id="6" dur="2000" fill="hold"/>
                                        <p:tgtEl>
                                          <p:spTgt spid="25"/>
                                        </p:tgtEl>
                                        <p:attrNameLst>
                                          <p:attrName>ppt_x</p:attrName>
                                          <p:attrName>ppt_y</p:attrName>
                                        </p:attrNameLst>
                                      </p:cBhvr>
                                      <p:rCtr x="44466" y="4977"/>
                                    </p:animMotion>
                                  </p:childTnLst>
                                </p:cTn>
                              </p:par>
                            </p:childTnLst>
                          </p:cTn>
                        </p:par>
                        <p:par>
                          <p:cTn id="7" fill="hold">
                            <p:stCondLst>
                              <p:cond delay="2000"/>
                            </p:stCondLst>
                            <p:childTnLst>
                              <p:par>
                                <p:cTn id="8" presetID="2" presetClass="entr" presetSubtype="2"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1+#ppt_w/2"/>
                                          </p:val>
                                        </p:tav>
                                        <p:tav tm="100000">
                                          <p:val>
                                            <p:strVal val="#ppt_x"/>
                                          </p:val>
                                        </p:tav>
                                      </p:tavLst>
                                    </p:anim>
                                    <p:anim calcmode="lin" valueType="num">
                                      <p:cBhvr additive="base">
                                        <p:cTn id="11" dur="500" fill="hold"/>
                                        <p:tgtEl>
                                          <p:spTgt spid="15"/>
                                        </p:tgtEl>
                                        <p:attrNameLst>
                                          <p:attrName>ppt_y</p:attrName>
                                        </p:attrNameLst>
                                      </p:cBhvr>
                                      <p:tavLst>
                                        <p:tav tm="0">
                                          <p:val>
                                            <p:strVal val="#ppt_y"/>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par>
                          <p:cTn id="24" fill="hold">
                            <p:stCondLst>
                              <p:cond delay="500"/>
                            </p:stCondLst>
                            <p:childTnLst>
                              <p:par>
                                <p:cTn id="25" presetID="42"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a:extLst>
              <a:ext uri="{FF2B5EF4-FFF2-40B4-BE49-F238E27FC236}">
                <a16:creationId xmlns:a16="http://schemas.microsoft.com/office/drawing/2014/main" xmlns="" id="{5FE369A0-61F2-48DE-9F05-93398A8042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71408" y="1502764"/>
            <a:ext cx="2047113" cy="4114800"/>
          </a:xfrm>
          <a:prstGeom prst="rect">
            <a:avLst/>
          </a:prstGeom>
        </p:spPr>
      </p:pic>
      <p:pic>
        <p:nvPicPr>
          <p:cNvPr id="10" name="Picture 4">
            <a:extLst>
              <a:ext uri="{FF2B5EF4-FFF2-40B4-BE49-F238E27FC236}">
                <a16:creationId xmlns:a16="http://schemas.microsoft.com/office/drawing/2014/main" xmlns="" id="{C5FFD256-212E-45F2-B888-DB5EE888CF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94552" y="1550790"/>
            <a:ext cx="1681924" cy="4114800"/>
          </a:xfrm>
          <a:prstGeom prst="rect">
            <a:avLst/>
          </a:prstGeom>
        </p:spPr>
      </p:pic>
      <p:sp>
        <p:nvSpPr>
          <p:cNvPr id="9" name="矩形: 圆角 5">
            <a:extLst>
              <a:ext uri="{FF2B5EF4-FFF2-40B4-BE49-F238E27FC236}">
                <a16:creationId xmlns:a16="http://schemas.microsoft.com/office/drawing/2014/main" xmlns="" id="{AB5BFEA5-1BFD-46F7-8843-3A0C6277873F}"/>
              </a:ext>
            </a:extLst>
          </p:cNvPr>
          <p:cNvSpPr/>
          <p:nvPr/>
        </p:nvSpPr>
        <p:spPr>
          <a:xfrm>
            <a:off x="3716803" y="1502763"/>
            <a:ext cx="8259268" cy="3445799"/>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54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Lập bảng thống kê các bài tập đọc chủ điểm Vì hạnh phúc con người.</a:t>
            </a:r>
            <a:endParaRPr lang="zh-CN" altLang="en-US" sz="54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8" name="椭圆 4">
            <a:extLst>
              <a:ext uri="{FF2B5EF4-FFF2-40B4-BE49-F238E27FC236}">
                <a16:creationId xmlns:a16="http://schemas.microsoft.com/office/drawing/2014/main" xmlns="" id="{8DDC73BC-12D9-43A9-8826-29372B27068A}"/>
              </a:ext>
            </a:extLst>
          </p:cNvPr>
          <p:cNvSpPr/>
          <p:nvPr/>
        </p:nvSpPr>
        <p:spPr>
          <a:xfrm>
            <a:off x="4331869" y="952848"/>
            <a:ext cx="963368" cy="930761"/>
          </a:xfrm>
          <a:prstGeom prst="ellipse">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2</a:t>
            </a: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nvGrpSpPr>
          <p:cNvPr id="4" name="组合 6">
            <a:extLst>
              <a:ext uri="{FF2B5EF4-FFF2-40B4-BE49-F238E27FC236}">
                <a16:creationId xmlns:a16="http://schemas.microsoft.com/office/drawing/2014/main" xmlns="" id="{7E37F14B-1F95-44A4-ACE6-E8E75F16EBD5}"/>
              </a:ext>
            </a:extLst>
          </p:cNvPr>
          <p:cNvGrpSpPr/>
          <p:nvPr/>
        </p:nvGrpSpPr>
        <p:grpSpPr>
          <a:xfrm>
            <a:off x="0" y="4816317"/>
            <a:ext cx="12192000" cy="2041683"/>
            <a:chOff x="0" y="4362138"/>
            <a:chExt cx="12192000" cy="2510852"/>
          </a:xfrm>
        </p:grpSpPr>
        <p:pic>
          <p:nvPicPr>
            <p:cNvPr id="5" name="图片 14">
              <a:extLst>
                <a:ext uri="{FF2B5EF4-FFF2-40B4-BE49-F238E27FC236}">
                  <a16:creationId xmlns:a16="http://schemas.microsoft.com/office/drawing/2014/main" xmlns="" id="{2CD6EFA5-0358-44BA-AB39-A0F6E77ECB61}"/>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6" name="图片 5">
              <a:extLst>
                <a:ext uri="{FF2B5EF4-FFF2-40B4-BE49-F238E27FC236}">
                  <a16:creationId xmlns:a16="http://schemas.microsoft.com/office/drawing/2014/main" xmlns="" id="{130B16C7-CA72-4E18-A66B-184415FD316D}"/>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14" name="Picture 13">
            <a:extLst>
              <a:ext uri="{FF2B5EF4-FFF2-40B4-BE49-F238E27FC236}">
                <a16:creationId xmlns:a16="http://schemas.microsoft.com/office/drawing/2014/main" xmlns="" id="{7910A636-05C5-401D-B12E-FB8E417D304B}"/>
              </a:ext>
            </a:extLst>
          </p:cNvPr>
          <p:cNvPicPr>
            <a:picLocks noChangeAspect="1"/>
          </p:cNvPicPr>
          <p:nvPr/>
        </p:nvPicPr>
        <p:blipFill rotWithShape="1">
          <a:blip r:embed="rId8"/>
          <a:srcRect l="13709" t="49277" r="61134" b="3572"/>
          <a:stretch/>
        </p:blipFill>
        <p:spPr>
          <a:xfrm>
            <a:off x="10887361" y="-34558"/>
            <a:ext cx="1297792" cy="1368252"/>
          </a:xfrm>
          <a:prstGeom prst="rect">
            <a:avLst/>
          </a:prstGeom>
        </p:spPr>
      </p:pic>
    </p:spTree>
    <p:extLst>
      <p:ext uri="{BB962C8B-B14F-4D97-AF65-F5344CB8AC3E}">
        <p14:creationId xmlns:p14="http://schemas.microsoft.com/office/powerpoint/2010/main" val="53064245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3.95833E-6 1.85185E-6 L -0.23919 0.08032 C -0.28815 0.09838 -0.3625 0.10879 -0.44114 0.10879 C -0.52981 0.10879 -0.60156 0.09838 -0.65117 0.08032 L -0.89023 1.85185E-6 " pathEditMode="relative" rAng="0" ptsTypes="AAAAA">
                                      <p:cBhvr>
                                        <p:cTn id="6" dur="2000" fill="hold"/>
                                        <p:tgtEl>
                                          <p:spTgt spid="14"/>
                                        </p:tgtEl>
                                        <p:attrNameLst>
                                          <p:attrName>ppt_x</p:attrName>
                                          <p:attrName>ppt_y</p:attrName>
                                        </p:attrNameLst>
                                      </p:cBhvr>
                                      <p:rCtr x="-44518" y="5440"/>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1000"/>
                                        <p:tgtEl>
                                          <p:spTgt spid="9"/>
                                        </p:tgtEl>
                                      </p:cBhvr>
                                    </p:animEffect>
                                  </p:childTnLst>
                                </p:cTn>
                              </p:par>
                            </p:childTnLst>
                          </p:cTn>
                        </p:par>
                        <p:par>
                          <p:cTn id="27" fill="hold">
                            <p:stCondLst>
                              <p:cond delay="2500"/>
                            </p:stCondLst>
                            <p:childTnLst>
                              <p:par>
                                <p:cTn id="28" presetID="42"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7">
            <a:extLst>
              <a:ext uri="{FF2B5EF4-FFF2-40B4-BE49-F238E27FC236}">
                <a16:creationId xmlns:a16="http://schemas.microsoft.com/office/drawing/2014/main" xmlns="" id="{714A9EDF-2F9E-488B-9CC8-1F4D41504140}"/>
              </a:ext>
            </a:extLst>
          </p:cNvPr>
          <p:cNvSpPr/>
          <p:nvPr/>
        </p:nvSpPr>
        <p:spPr>
          <a:xfrm>
            <a:off x="736750" y="194161"/>
            <a:ext cx="8949324" cy="1188302"/>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3088" algn="just"/>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Lập bảng thống kê các bài tập đọc trong chủ điểm Vì hạnh phúc con người. Nội dung cần trình bày: </a:t>
            </a:r>
            <a:endParaRPr lang="zh-CN" altLang="en-US" sz="28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23" name="椭圆 16">
            <a:extLst>
              <a:ext uri="{FF2B5EF4-FFF2-40B4-BE49-F238E27FC236}">
                <a16:creationId xmlns:a16="http://schemas.microsoft.com/office/drawing/2014/main" xmlns="" id="{61DD9446-CFFB-4163-AB4E-C94B6BD65100}"/>
              </a:ext>
            </a:extLst>
          </p:cNvPr>
          <p:cNvSpPr/>
          <p:nvPr/>
        </p:nvSpPr>
        <p:spPr>
          <a:xfrm>
            <a:off x="215798" y="168117"/>
            <a:ext cx="1296124" cy="1188302"/>
          </a:xfrm>
          <a:prstGeom prst="ellipse">
            <a:avLst/>
          </a:prstGeom>
          <a:solidFill>
            <a:schemeClr val="accent6">
              <a:lumMod val="75000"/>
            </a:schemeClr>
          </a:solidFill>
          <a:ln w="38100">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24" name="椭圆 16">
            <a:extLst>
              <a:ext uri="{FF2B5EF4-FFF2-40B4-BE49-F238E27FC236}">
                <a16:creationId xmlns:a16="http://schemas.microsoft.com/office/drawing/2014/main" xmlns="" id="{9D604ED3-1145-48EB-8CF6-DEC0A0DF86F5}"/>
              </a:ext>
            </a:extLst>
          </p:cNvPr>
          <p:cNvSpPr/>
          <p:nvPr/>
        </p:nvSpPr>
        <p:spPr>
          <a:xfrm>
            <a:off x="359717" y="279944"/>
            <a:ext cx="1008286" cy="964648"/>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2</a:t>
            </a: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aphicFrame>
        <p:nvGraphicFramePr>
          <p:cNvPr id="2" name="Table 2">
            <a:extLst>
              <a:ext uri="{FF2B5EF4-FFF2-40B4-BE49-F238E27FC236}">
                <a16:creationId xmlns:a16="http://schemas.microsoft.com/office/drawing/2014/main" xmlns="" id="{A75BA820-2783-479C-A28C-79EDE6DC0565}"/>
              </a:ext>
            </a:extLst>
          </p:cNvPr>
          <p:cNvGraphicFramePr>
            <a:graphicFrameLocks noGrp="1"/>
          </p:cNvGraphicFramePr>
          <p:nvPr>
            <p:extLst>
              <p:ext uri="{D42A27DB-BD31-4B8C-83A1-F6EECF244321}">
                <p14:modId xmlns:p14="http://schemas.microsoft.com/office/powerpoint/2010/main" val="504401783"/>
              </p:ext>
            </p:extLst>
          </p:nvPr>
        </p:nvGraphicFramePr>
        <p:xfrm>
          <a:off x="1009705" y="1688656"/>
          <a:ext cx="8128000" cy="4145280"/>
        </p:xfrm>
        <a:graphic>
          <a:graphicData uri="http://schemas.openxmlformats.org/drawingml/2006/table">
            <a:tbl>
              <a:tblPr firstRow="1" bandRow="1">
                <a:tableStyleId>{00A15C55-8517-42AA-B614-E9B94910E393}</a:tableStyleId>
              </a:tblPr>
              <a:tblGrid>
                <a:gridCol w="2032000">
                  <a:extLst>
                    <a:ext uri="{9D8B030D-6E8A-4147-A177-3AD203B41FA5}">
                      <a16:colId xmlns:a16="http://schemas.microsoft.com/office/drawing/2014/main" xmlns="" val="748898412"/>
                    </a:ext>
                  </a:extLst>
                </a:gridCol>
                <a:gridCol w="2032000">
                  <a:extLst>
                    <a:ext uri="{9D8B030D-6E8A-4147-A177-3AD203B41FA5}">
                      <a16:colId xmlns:a16="http://schemas.microsoft.com/office/drawing/2014/main" xmlns="" val="2139360170"/>
                    </a:ext>
                  </a:extLst>
                </a:gridCol>
                <a:gridCol w="2032000">
                  <a:extLst>
                    <a:ext uri="{9D8B030D-6E8A-4147-A177-3AD203B41FA5}">
                      <a16:colId xmlns:a16="http://schemas.microsoft.com/office/drawing/2014/main" xmlns="" val="411543704"/>
                    </a:ext>
                  </a:extLst>
                </a:gridCol>
                <a:gridCol w="2032000">
                  <a:extLst>
                    <a:ext uri="{9D8B030D-6E8A-4147-A177-3AD203B41FA5}">
                      <a16:colId xmlns:a16="http://schemas.microsoft.com/office/drawing/2014/main" xmlns="" val="1985316524"/>
                    </a:ext>
                  </a:extLst>
                </a:gridCol>
              </a:tblGrid>
              <a:tr h="370840">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STT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Tên bài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Tác giả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Thể loại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300162717"/>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413024106"/>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635006633"/>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552789104"/>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334349109"/>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637405385"/>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35085681"/>
                  </a:ext>
                </a:extLst>
              </a:tr>
              <a:tr h="370840">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420936524"/>
                  </a:ext>
                </a:extLst>
              </a:tr>
            </a:tbl>
          </a:graphicData>
        </a:graphic>
      </p:graphicFrame>
      <p:pic>
        <p:nvPicPr>
          <p:cNvPr id="27" name="Picture 6">
            <a:extLst>
              <a:ext uri="{FF2B5EF4-FFF2-40B4-BE49-F238E27FC236}">
                <a16:creationId xmlns:a16="http://schemas.microsoft.com/office/drawing/2014/main" xmlns="" id="{7E881AF8-0EDF-4122-99F3-010DD8823A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547212" y="3189559"/>
            <a:ext cx="4858862" cy="3668441"/>
          </a:xfrm>
          <a:prstGeom prst="rect">
            <a:avLst/>
          </a:prstGeom>
        </p:spPr>
      </p:pic>
      <p:grpSp>
        <p:nvGrpSpPr>
          <p:cNvPr id="7" name="组合 6">
            <a:extLst>
              <a:ext uri="{FF2B5EF4-FFF2-40B4-BE49-F238E27FC236}">
                <a16:creationId xmlns:a16="http://schemas.microsoft.com/office/drawing/2014/main" xmlns="" id="{412569A5-B310-49ED-AC41-6C632BD58044}"/>
              </a:ext>
            </a:extLst>
          </p:cNvPr>
          <p:cNvGrpSpPr/>
          <p:nvPr/>
        </p:nvGrpSpPr>
        <p:grpSpPr>
          <a:xfrm>
            <a:off x="0" y="5754757"/>
            <a:ext cx="12192000" cy="1103243"/>
            <a:chOff x="0" y="4362138"/>
            <a:chExt cx="12192000" cy="2510852"/>
          </a:xfrm>
        </p:grpSpPr>
        <p:pic>
          <p:nvPicPr>
            <p:cNvPr id="8" name="图片 14">
              <a:extLst>
                <a:ext uri="{FF2B5EF4-FFF2-40B4-BE49-F238E27FC236}">
                  <a16:creationId xmlns:a16="http://schemas.microsoft.com/office/drawing/2014/main" xmlns="" id="{66B155F4-DD0B-49AF-A6C6-A30E06A264D7}"/>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9" name="图片 5">
              <a:extLst>
                <a:ext uri="{FF2B5EF4-FFF2-40B4-BE49-F238E27FC236}">
                  <a16:creationId xmlns:a16="http://schemas.microsoft.com/office/drawing/2014/main" xmlns="" id="{DFB2DC03-5303-44D5-9A1D-98A7B5D5C11E}"/>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spTree>
    <p:extLst>
      <p:ext uri="{BB962C8B-B14F-4D97-AF65-F5344CB8AC3E}">
        <p14:creationId xmlns:p14="http://schemas.microsoft.com/office/powerpoint/2010/main" val="37730383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250" fill="hold"/>
                                        <p:tgtEl>
                                          <p:spTgt spid="23"/>
                                        </p:tgtEl>
                                        <p:attrNameLst>
                                          <p:attrName>ppt_w</p:attrName>
                                        </p:attrNameLst>
                                      </p:cBhvr>
                                      <p:tavLst>
                                        <p:tav tm="0">
                                          <p:val>
                                            <p:fltVal val="0"/>
                                          </p:val>
                                        </p:tav>
                                        <p:tav tm="100000">
                                          <p:val>
                                            <p:strVal val="#ppt_w"/>
                                          </p:val>
                                        </p:tav>
                                      </p:tavLst>
                                    </p:anim>
                                    <p:anim calcmode="lin" valueType="num">
                                      <p:cBhvr>
                                        <p:cTn id="8" dur="1250" fill="hold"/>
                                        <p:tgtEl>
                                          <p:spTgt spid="23"/>
                                        </p:tgtEl>
                                        <p:attrNameLst>
                                          <p:attrName>ppt_h</p:attrName>
                                        </p:attrNameLst>
                                      </p:cBhvr>
                                      <p:tavLst>
                                        <p:tav tm="0">
                                          <p:val>
                                            <p:fltVal val="0"/>
                                          </p:val>
                                        </p:tav>
                                        <p:tav tm="100000">
                                          <p:val>
                                            <p:strVal val="#ppt_h"/>
                                          </p:val>
                                        </p:tav>
                                      </p:tavLst>
                                    </p:anim>
                                    <p:animEffect transition="in" filter="fade">
                                      <p:cBhvr>
                                        <p:cTn id="9" dur="1250"/>
                                        <p:tgtEl>
                                          <p:spTgt spid="23"/>
                                        </p:tgtEl>
                                      </p:cBhvr>
                                    </p:animEffect>
                                  </p:childTnLst>
                                </p:cTn>
                              </p:par>
                            </p:childTnLst>
                          </p:cTn>
                        </p:par>
                        <p:par>
                          <p:cTn id="10" fill="hold">
                            <p:stCondLst>
                              <p:cond delay="125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Effect transition="in" filter="fade">
                                      <p:cBhvr>
                                        <p:cTn id="15" dur="1000"/>
                                        <p:tgtEl>
                                          <p:spTgt spid="24"/>
                                        </p:tgtEl>
                                      </p:cBhvr>
                                    </p:animEffect>
                                  </p:childTnLst>
                                </p:cTn>
                              </p:par>
                            </p:childTnLst>
                          </p:cTn>
                        </p:par>
                        <p:par>
                          <p:cTn id="16" fill="hold">
                            <p:stCondLst>
                              <p:cond delay="2250"/>
                            </p:stCondLst>
                            <p:childTnLst>
                              <p:par>
                                <p:cTn id="17" presetID="2" presetClass="entr" presetSubtype="2"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750" fill="hold"/>
                                        <p:tgtEl>
                                          <p:spTgt spid="18"/>
                                        </p:tgtEl>
                                        <p:attrNameLst>
                                          <p:attrName>ppt_x</p:attrName>
                                        </p:attrNameLst>
                                      </p:cBhvr>
                                      <p:tavLst>
                                        <p:tav tm="0">
                                          <p:val>
                                            <p:strVal val="1+#ppt_w/2"/>
                                          </p:val>
                                        </p:tav>
                                        <p:tav tm="100000">
                                          <p:val>
                                            <p:strVal val="#ppt_x"/>
                                          </p:val>
                                        </p:tav>
                                      </p:tavLst>
                                    </p:anim>
                                    <p:anim calcmode="lin" valueType="num">
                                      <p:cBhvr additive="base">
                                        <p:cTn id="20" dur="7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par>
                                <p:cTn id="26" presetID="42"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000"/>
                                        <p:tgtEl>
                                          <p:spTgt spid="27"/>
                                        </p:tgtEl>
                                      </p:cBhvr>
                                    </p:animEffect>
                                    <p:anim calcmode="lin" valueType="num">
                                      <p:cBhvr>
                                        <p:cTn id="29" dur="1000" fill="hold"/>
                                        <p:tgtEl>
                                          <p:spTgt spid="27"/>
                                        </p:tgtEl>
                                        <p:attrNameLst>
                                          <p:attrName>ppt_x</p:attrName>
                                        </p:attrNameLst>
                                      </p:cBhvr>
                                      <p:tavLst>
                                        <p:tav tm="0">
                                          <p:val>
                                            <p:strVal val="#ppt_x"/>
                                          </p:val>
                                        </p:tav>
                                        <p:tav tm="100000">
                                          <p:val>
                                            <p:strVal val="#ppt_x"/>
                                          </p:val>
                                        </p:tav>
                                      </p:tavLst>
                                    </p:anim>
                                    <p:anim calcmode="lin" valueType="num">
                                      <p:cBhvr>
                                        <p:cTn id="30" dur="1000" fill="hold"/>
                                        <p:tgtEl>
                                          <p:spTgt spid="27"/>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7">
            <a:extLst>
              <a:ext uri="{FF2B5EF4-FFF2-40B4-BE49-F238E27FC236}">
                <a16:creationId xmlns:a16="http://schemas.microsoft.com/office/drawing/2014/main" xmlns="" id="{714A9EDF-2F9E-488B-9CC8-1F4D41504140}"/>
              </a:ext>
            </a:extLst>
          </p:cNvPr>
          <p:cNvSpPr/>
          <p:nvPr/>
        </p:nvSpPr>
        <p:spPr>
          <a:xfrm>
            <a:off x="1759045" y="274383"/>
            <a:ext cx="8949324" cy="1188302"/>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3088" algn="just"/>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Lập bảng thống kê các bài tập đọc trong chủ điểm Vì hạnh phúc con người. Nội dung cần trình bày: </a:t>
            </a:r>
            <a:endParaRPr lang="zh-CN" altLang="en-US" sz="28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23" name="椭圆 16">
            <a:extLst>
              <a:ext uri="{FF2B5EF4-FFF2-40B4-BE49-F238E27FC236}">
                <a16:creationId xmlns:a16="http://schemas.microsoft.com/office/drawing/2014/main" xmlns="" id="{61DD9446-CFFB-4163-AB4E-C94B6BD65100}"/>
              </a:ext>
            </a:extLst>
          </p:cNvPr>
          <p:cNvSpPr/>
          <p:nvPr/>
        </p:nvSpPr>
        <p:spPr>
          <a:xfrm>
            <a:off x="1238093" y="248339"/>
            <a:ext cx="1296124" cy="1188302"/>
          </a:xfrm>
          <a:prstGeom prst="ellipse">
            <a:avLst/>
          </a:prstGeom>
          <a:solidFill>
            <a:schemeClr val="accent6">
              <a:lumMod val="75000"/>
            </a:schemeClr>
          </a:solidFill>
          <a:ln w="38100">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24" name="椭圆 16">
            <a:extLst>
              <a:ext uri="{FF2B5EF4-FFF2-40B4-BE49-F238E27FC236}">
                <a16:creationId xmlns:a16="http://schemas.microsoft.com/office/drawing/2014/main" xmlns="" id="{9D604ED3-1145-48EB-8CF6-DEC0A0DF86F5}"/>
              </a:ext>
            </a:extLst>
          </p:cNvPr>
          <p:cNvSpPr/>
          <p:nvPr/>
        </p:nvSpPr>
        <p:spPr>
          <a:xfrm>
            <a:off x="1382012" y="360166"/>
            <a:ext cx="1008286" cy="964648"/>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2</a:t>
            </a: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aphicFrame>
        <p:nvGraphicFramePr>
          <p:cNvPr id="2" name="Table 2">
            <a:extLst>
              <a:ext uri="{FF2B5EF4-FFF2-40B4-BE49-F238E27FC236}">
                <a16:creationId xmlns:a16="http://schemas.microsoft.com/office/drawing/2014/main" xmlns="" id="{A75BA820-2783-479C-A28C-79EDE6DC0565}"/>
              </a:ext>
            </a:extLst>
          </p:cNvPr>
          <p:cNvGraphicFramePr>
            <a:graphicFrameLocks noGrp="1"/>
          </p:cNvGraphicFramePr>
          <p:nvPr>
            <p:extLst>
              <p:ext uri="{D42A27DB-BD31-4B8C-83A1-F6EECF244321}">
                <p14:modId xmlns:p14="http://schemas.microsoft.com/office/powerpoint/2010/main" val="2036802384"/>
              </p:ext>
            </p:extLst>
          </p:nvPr>
        </p:nvGraphicFramePr>
        <p:xfrm>
          <a:off x="1148576" y="1768878"/>
          <a:ext cx="10214517" cy="4935855"/>
        </p:xfrm>
        <a:graphic>
          <a:graphicData uri="http://schemas.openxmlformats.org/drawingml/2006/table">
            <a:tbl>
              <a:tblPr firstRow="1" bandRow="1">
                <a:tableStyleId>{00A15C55-8517-42AA-B614-E9B94910E393}</a:tableStyleId>
              </a:tblPr>
              <a:tblGrid>
                <a:gridCol w="880946">
                  <a:extLst>
                    <a:ext uri="{9D8B030D-6E8A-4147-A177-3AD203B41FA5}">
                      <a16:colId xmlns:a16="http://schemas.microsoft.com/office/drawing/2014/main" xmlns="" val="748898412"/>
                    </a:ext>
                  </a:extLst>
                </a:gridCol>
                <a:gridCol w="4661210">
                  <a:extLst>
                    <a:ext uri="{9D8B030D-6E8A-4147-A177-3AD203B41FA5}">
                      <a16:colId xmlns:a16="http://schemas.microsoft.com/office/drawing/2014/main" xmlns="" val="2139360170"/>
                    </a:ext>
                  </a:extLst>
                </a:gridCol>
                <a:gridCol w="2955073">
                  <a:extLst>
                    <a:ext uri="{9D8B030D-6E8A-4147-A177-3AD203B41FA5}">
                      <a16:colId xmlns:a16="http://schemas.microsoft.com/office/drawing/2014/main" xmlns="" val="411543704"/>
                    </a:ext>
                  </a:extLst>
                </a:gridCol>
                <a:gridCol w="1717288">
                  <a:extLst>
                    <a:ext uri="{9D8B030D-6E8A-4147-A177-3AD203B41FA5}">
                      <a16:colId xmlns:a16="http://schemas.microsoft.com/office/drawing/2014/main" xmlns="" val="1985316524"/>
                    </a:ext>
                  </a:extLst>
                </a:gridCol>
              </a:tblGrid>
              <a:tr h="370840">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STT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Tên bài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Tác giả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800" b="1">
                          <a:solidFill>
                            <a:schemeClr val="bg1"/>
                          </a:solidFill>
                          <a:latin typeface="Times New Roman" panose="02020603050405020304" pitchFamily="18" charset="0"/>
                          <a:cs typeface="Times New Roman" panose="02020603050405020304" pitchFamily="18" charset="0"/>
                        </a:rPr>
                        <a:t>Thể loại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300162717"/>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413024106"/>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635006633"/>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552789104"/>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334349109"/>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637405385"/>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35085681"/>
                  </a:ext>
                </a:extLst>
              </a:tr>
              <a:tr h="790575">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420936524"/>
                  </a:ext>
                </a:extLst>
              </a:tr>
              <a:tr h="370840">
                <a:tc>
                  <a:txBody>
                    <a:bodyPr/>
                    <a:lstStyle/>
                    <a:p>
                      <a:r>
                        <a:rPr lang="en-US" sz="2800" b="1">
                          <a:solidFill>
                            <a:schemeClr val="accent6">
                              <a:lumMod val="50000"/>
                            </a:schemeClr>
                          </a:solidFill>
                          <a:latin typeface="Times New Roman" panose="02020603050405020304" pitchFamily="18" charset="0"/>
                          <a:cs typeface="Times New Roman" panose="02020603050405020304" pitchFamily="18" charset="0"/>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2800" b="1">
                        <a:solidFill>
                          <a:schemeClr val="accent6">
                            <a:lumMod val="50000"/>
                          </a:schemeClr>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707005160"/>
                  </a:ext>
                </a:extLst>
              </a:tr>
            </a:tbl>
          </a:graphicData>
        </a:graphic>
      </p:graphicFrame>
      <p:sp>
        <p:nvSpPr>
          <p:cNvPr id="4" name="TextBox 3">
            <a:extLst>
              <a:ext uri="{FF2B5EF4-FFF2-40B4-BE49-F238E27FC236}">
                <a16:creationId xmlns:a16="http://schemas.microsoft.com/office/drawing/2014/main" xmlns="" id="{F248487B-BB1D-4CA4-BB1E-5C06AAC4EAC7}"/>
              </a:ext>
            </a:extLst>
          </p:cNvPr>
          <p:cNvSpPr txBox="1"/>
          <p:nvPr/>
        </p:nvSpPr>
        <p:spPr>
          <a:xfrm>
            <a:off x="2204685" y="2252547"/>
            <a:ext cx="307380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Chuỗi ngọc lam</a:t>
            </a:r>
          </a:p>
        </p:txBody>
      </p:sp>
      <p:sp>
        <p:nvSpPr>
          <p:cNvPr id="6" name="TextBox 5">
            <a:extLst>
              <a:ext uri="{FF2B5EF4-FFF2-40B4-BE49-F238E27FC236}">
                <a16:creationId xmlns:a16="http://schemas.microsoft.com/office/drawing/2014/main" xmlns="" id="{97F686F6-C2EB-4FAC-AC9A-0FE4FD62E1CC}"/>
              </a:ext>
            </a:extLst>
          </p:cNvPr>
          <p:cNvSpPr txBox="1"/>
          <p:nvPr/>
        </p:nvSpPr>
        <p:spPr>
          <a:xfrm>
            <a:off x="6745548" y="2286744"/>
            <a:ext cx="273786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Phun-tơn O-xlơ</a:t>
            </a:r>
          </a:p>
        </p:txBody>
      </p:sp>
      <p:sp>
        <p:nvSpPr>
          <p:cNvPr id="10" name="TextBox 9">
            <a:extLst>
              <a:ext uri="{FF2B5EF4-FFF2-40B4-BE49-F238E27FC236}">
                <a16:creationId xmlns:a16="http://schemas.microsoft.com/office/drawing/2014/main" xmlns="" id="{CF057C9D-FE07-49D1-8FD5-B09C45D67DAB}"/>
              </a:ext>
            </a:extLst>
          </p:cNvPr>
          <p:cNvSpPr txBox="1"/>
          <p:nvPr/>
        </p:nvSpPr>
        <p:spPr>
          <a:xfrm>
            <a:off x="10120135" y="2263266"/>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văn</a:t>
            </a:r>
          </a:p>
        </p:txBody>
      </p:sp>
      <p:sp>
        <p:nvSpPr>
          <p:cNvPr id="15" name="TextBox 14">
            <a:extLst>
              <a:ext uri="{FF2B5EF4-FFF2-40B4-BE49-F238E27FC236}">
                <a16:creationId xmlns:a16="http://schemas.microsoft.com/office/drawing/2014/main" xmlns="" id="{2C049553-6162-4E18-8AFA-9C92B11C5307}"/>
              </a:ext>
            </a:extLst>
          </p:cNvPr>
          <p:cNvSpPr txBox="1"/>
          <p:nvPr/>
        </p:nvSpPr>
        <p:spPr>
          <a:xfrm>
            <a:off x="2204685" y="2775767"/>
            <a:ext cx="307380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Hạt gạo làng ta</a:t>
            </a:r>
          </a:p>
        </p:txBody>
      </p:sp>
      <p:sp>
        <p:nvSpPr>
          <p:cNvPr id="16" name="TextBox 15">
            <a:extLst>
              <a:ext uri="{FF2B5EF4-FFF2-40B4-BE49-F238E27FC236}">
                <a16:creationId xmlns:a16="http://schemas.microsoft.com/office/drawing/2014/main" xmlns="" id="{18C5B8DC-4C47-4914-B2E4-C0068D9EEE30}"/>
              </a:ext>
            </a:extLst>
          </p:cNvPr>
          <p:cNvSpPr txBox="1"/>
          <p:nvPr/>
        </p:nvSpPr>
        <p:spPr>
          <a:xfrm>
            <a:off x="6745548" y="2786486"/>
            <a:ext cx="3073799"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Trần Đăng Khoa</a:t>
            </a:r>
          </a:p>
        </p:txBody>
      </p:sp>
      <p:sp>
        <p:nvSpPr>
          <p:cNvPr id="17" name="TextBox 16">
            <a:extLst>
              <a:ext uri="{FF2B5EF4-FFF2-40B4-BE49-F238E27FC236}">
                <a16:creationId xmlns:a16="http://schemas.microsoft.com/office/drawing/2014/main" xmlns="" id="{031A912E-8EA7-4B5B-BAD7-5EE21D186946}"/>
              </a:ext>
            </a:extLst>
          </p:cNvPr>
          <p:cNvSpPr txBox="1"/>
          <p:nvPr/>
        </p:nvSpPr>
        <p:spPr>
          <a:xfrm>
            <a:off x="10147216" y="2757654"/>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thơ</a:t>
            </a:r>
          </a:p>
        </p:txBody>
      </p:sp>
      <p:sp>
        <p:nvSpPr>
          <p:cNvPr id="19" name="TextBox 18">
            <a:extLst>
              <a:ext uri="{FF2B5EF4-FFF2-40B4-BE49-F238E27FC236}">
                <a16:creationId xmlns:a16="http://schemas.microsoft.com/office/drawing/2014/main" xmlns="" id="{8F38CE81-976A-4E0B-B21E-AA483B9759F8}"/>
              </a:ext>
            </a:extLst>
          </p:cNvPr>
          <p:cNvSpPr txBox="1"/>
          <p:nvPr/>
        </p:nvSpPr>
        <p:spPr>
          <a:xfrm>
            <a:off x="2204685" y="3298987"/>
            <a:ext cx="4653076"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Buôn Chư Lênh đón cô giáo</a:t>
            </a:r>
          </a:p>
        </p:txBody>
      </p:sp>
      <p:sp>
        <p:nvSpPr>
          <p:cNvPr id="20" name="TextBox 19">
            <a:extLst>
              <a:ext uri="{FF2B5EF4-FFF2-40B4-BE49-F238E27FC236}">
                <a16:creationId xmlns:a16="http://schemas.microsoft.com/office/drawing/2014/main" xmlns="" id="{5497D159-3725-44BA-A540-76DE2EA6981E}"/>
              </a:ext>
            </a:extLst>
          </p:cNvPr>
          <p:cNvSpPr txBox="1"/>
          <p:nvPr/>
        </p:nvSpPr>
        <p:spPr>
          <a:xfrm>
            <a:off x="6745548" y="3302080"/>
            <a:ext cx="3073799"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Hà Đình Cẩn</a:t>
            </a:r>
          </a:p>
        </p:txBody>
      </p:sp>
      <p:sp>
        <p:nvSpPr>
          <p:cNvPr id="21" name="TextBox 20">
            <a:extLst>
              <a:ext uri="{FF2B5EF4-FFF2-40B4-BE49-F238E27FC236}">
                <a16:creationId xmlns:a16="http://schemas.microsoft.com/office/drawing/2014/main" xmlns="" id="{D76E2624-68E0-4116-BE4E-4142EB8D1BA0}"/>
              </a:ext>
            </a:extLst>
          </p:cNvPr>
          <p:cNvSpPr txBox="1"/>
          <p:nvPr/>
        </p:nvSpPr>
        <p:spPr>
          <a:xfrm>
            <a:off x="10170015" y="3267517"/>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văn</a:t>
            </a:r>
          </a:p>
        </p:txBody>
      </p:sp>
      <p:sp>
        <p:nvSpPr>
          <p:cNvPr id="22" name="TextBox 21">
            <a:extLst>
              <a:ext uri="{FF2B5EF4-FFF2-40B4-BE49-F238E27FC236}">
                <a16:creationId xmlns:a16="http://schemas.microsoft.com/office/drawing/2014/main" xmlns="" id="{B19B5B68-9B33-495A-8B5C-80C9686F0687}"/>
              </a:ext>
            </a:extLst>
          </p:cNvPr>
          <p:cNvSpPr txBox="1"/>
          <p:nvPr/>
        </p:nvSpPr>
        <p:spPr>
          <a:xfrm>
            <a:off x="2204685" y="3819212"/>
            <a:ext cx="4653076"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Về ngôi nhà đang xây</a:t>
            </a:r>
          </a:p>
        </p:txBody>
      </p:sp>
      <p:sp>
        <p:nvSpPr>
          <p:cNvPr id="25" name="TextBox 24">
            <a:extLst>
              <a:ext uri="{FF2B5EF4-FFF2-40B4-BE49-F238E27FC236}">
                <a16:creationId xmlns:a16="http://schemas.microsoft.com/office/drawing/2014/main" xmlns="" id="{BC1E2AA8-C3B8-4B88-9A47-E0385867D240}"/>
              </a:ext>
            </a:extLst>
          </p:cNvPr>
          <p:cNvSpPr txBox="1"/>
          <p:nvPr/>
        </p:nvSpPr>
        <p:spPr>
          <a:xfrm>
            <a:off x="6745548" y="3811488"/>
            <a:ext cx="3073799"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Đồng Xuân Lan</a:t>
            </a:r>
          </a:p>
        </p:txBody>
      </p:sp>
      <p:sp>
        <p:nvSpPr>
          <p:cNvPr id="26" name="TextBox 25">
            <a:extLst>
              <a:ext uri="{FF2B5EF4-FFF2-40B4-BE49-F238E27FC236}">
                <a16:creationId xmlns:a16="http://schemas.microsoft.com/office/drawing/2014/main" xmlns="" id="{AC1B6EEA-9D1E-45B2-93C1-3BBAD634C0D0}"/>
              </a:ext>
            </a:extLst>
          </p:cNvPr>
          <p:cNvSpPr txBox="1"/>
          <p:nvPr/>
        </p:nvSpPr>
        <p:spPr>
          <a:xfrm>
            <a:off x="10170015" y="3825300"/>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thơ</a:t>
            </a:r>
          </a:p>
        </p:txBody>
      </p:sp>
      <p:sp>
        <p:nvSpPr>
          <p:cNvPr id="28" name="TextBox 27">
            <a:extLst>
              <a:ext uri="{FF2B5EF4-FFF2-40B4-BE49-F238E27FC236}">
                <a16:creationId xmlns:a16="http://schemas.microsoft.com/office/drawing/2014/main" xmlns="" id="{89D67DC3-15F0-42F6-9337-70B3299CD213}"/>
              </a:ext>
            </a:extLst>
          </p:cNvPr>
          <p:cNvSpPr txBox="1"/>
          <p:nvPr/>
        </p:nvSpPr>
        <p:spPr>
          <a:xfrm>
            <a:off x="2234424" y="4373050"/>
            <a:ext cx="4653076"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Thầy thuốc như mẹ hiền</a:t>
            </a:r>
          </a:p>
        </p:txBody>
      </p:sp>
      <p:sp>
        <p:nvSpPr>
          <p:cNvPr id="29" name="TextBox 28">
            <a:extLst>
              <a:ext uri="{FF2B5EF4-FFF2-40B4-BE49-F238E27FC236}">
                <a16:creationId xmlns:a16="http://schemas.microsoft.com/office/drawing/2014/main" xmlns="" id="{7D453D7E-4342-48F0-9DDE-0BA23CC3A5FA}"/>
              </a:ext>
            </a:extLst>
          </p:cNvPr>
          <p:cNvSpPr txBox="1"/>
          <p:nvPr/>
        </p:nvSpPr>
        <p:spPr>
          <a:xfrm>
            <a:off x="6575867" y="4343930"/>
            <a:ext cx="3256500"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Trần Phương Hạnh</a:t>
            </a:r>
          </a:p>
        </p:txBody>
      </p:sp>
      <p:sp>
        <p:nvSpPr>
          <p:cNvPr id="30" name="TextBox 29">
            <a:extLst>
              <a:ext uri="{FF2B5EF4-FFF2-40B4-BE49-F238E27FC236}">
                <a16:creationId xmlns:a16="http://schemas.microsoft.com/office/drawing/2014/main" xmlns="" id="{CF94B7C8-894D-4D6A-B452-F6E098FEBEC7}"/>
              </a:ext>
            </a:extLst>
          </p:cNvPr>
          <p:cNvSpPr txBox="1"/>
          <p:nvPr/>
        </p:nvSpPr>
        <p:spPr>
          <a:xfrm>
            <a:off x="10183922" y="4309416"/>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văn</a:t>
            </a:r>
          </a:p>
        </p:txBody>
      </p:sp>
      <p:sp>
        <p:nvSpPr>
          <p:cNvPr id="31" name="TextBox 30">
            <a:extLst>
              <a:ext uri="{FF2B5EF4-FFF2-40B4-BE49-F238E27FC236}">
                <a16:creationId xmlns:a16="http://schemas.microsoft.com/office/drawing/2014/main" xmlns="" id="{0211506E-F3F6-48BF-8B10-B8BC00E9696B}"/>
              </a:ext>
            </a:extLst>
          </p:cNvPr>
          <p:cNvSpPr txBox="1"/>
          <p:nvPr/>
        </p:nvSpPr>
        <p:spPr>
          <a:xfrm>
            <a:off x="2204685" y="4859717"/>
            <a:ext cx="4653076"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Thầy cúng đi bệnh viện</a:t>
            </a:r>
          </a:p>
        </p:txBody>
      </p:sp>
      <p:sp>
        <p:nvSpPr>
          <p:cNvPr id="32" name="TextBox 31">
            <a:extLst>
              <a:ext uri="{FF2B5EF4-FFF2-40B4-BE49-F238E27FC236}">
                <a16:creationId xmlns:a16="http://schemas.microsoft.com/office/drawing/2014/main" xmlns="" id="{EA4BCA81-A969-4AFD-8F75-54EF5B94439A}"/>
              </a:ext>
            </a:extLst>
          </p:cNvPr>
          <p:cNvSpPr txBox="1"/>
          <p:nvPr/>
        </p:nvSpPr>
        <p:spPr>
          <a:xfrm>
            <a:off x="6784526" y="4875644"/>
            <a:ext cx="2772067"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Nguyễn Lăng</a:t>
            </a:r>
          </a:p>
        </p:txBody>
      </p:sp>
      <p:sp>
        <p:nvSpPr>
          <p:cNvPr id="33" name="TextBox 32">
            <a:extLst>
              <a:ext uri="{FF2B5EF4-FFF2-40B4-BE49-F238E27FC236}">
                <a16:creationId xmlns:a16="http://schemas.microsoft.com/office/drawing/2014/main" xmlns="" id="{4C55344C-E744-4C46-8D96-A6E95F683C4F}"/>
              </a:ext>
            </a:extLst>
          </p:cNvPr>
          <p:cNvSpPr txBox="1"/>
          <p:nvPr/>
        </p:nvSpPr>
        <p:spPr>
          <a:xfrm>
            <a:off x="10170014" y="4907862"/>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văn</a:t>
            </a:r>
          </a:p>
        </p:txBody>
      </p:sp>
      <p:sp>
        <p:nvSpPr>
          <p:cNvPr id="34" name="TextBox 33">
            <a:extLst>
              <a:ext uri="{FF2B5EF4-FFF2-40B4-BE49-F238E27FC236}">
                <a16:creationId xmlns:a16="http://schemas.microsoft.com/office/drawing/2014/main" xmlns="" id="{D073011E-20A6-4476-9525-CF5AE110A53B}"/>
              </a:ext>
            </a:extLst>
          </p:cNvPr>
          <p:cNvSpPr txBox="1"/>
          <p:nvPr/>
        </p:nvSpPr>
        <p:spPr>
          <a:xfrm>
            <a:off x="2234424" y="5413112"/>
            <a:ext cx="4653076"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Ngu Công xã Trịnh Tường</a:t>
            </a:r>
          </a:p>
        </p:txBody>
      </p:sp>
      <p:sp>
        <p:nvSpPr>
          <p:cNvPr id="35" name="TextBox 34">
            <a:extLst>
              <a:ext uri="{FF2B5EF4-FFF2-40B4-BE49-F238E27FC236}">
                <a16:creationId xmlns:a16="http://schemas.microsoft.com/office/drawing/2014/main" xmlns="" id="{DB871D6A-A3F0-4DB4-8024-CF495C25BAA7}"/>
              </a:ext>
            </a:extLst>
          </p:cNvPr>
          <p:cNvSpPr txBox="1"/>
          <p:nvPr/>
        </p:nvSpPr>
        <p:spPr>
          <a:xfrm>
            <a:off x="6824308" y="5270881"/>
            <a:ext cx="2772067" cy="954107"/>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Trường Giang – Ngọc Minh</a:t>
            </a:r>
          </a:p>
        </p:txBody>
      </p:sp>
      <p:sp>
        <p:nvSpPr>
          <p:cNvPr id="36" name="TextBox 35">
            <a:extLst>
              <a:ext uri="{FF2B5EF4-FFF2-40B4-BE49-F238E27FC236}">
                <a16:creationId xmlns:a16="http://schemas.microsoft.com/office/drawing/2014/main" xmlns="" id="{61E8955E-1622-4931-8C83-03812FFF3FF6}"/>
              </a:ext>
            </a:extLst>
          </p:cNvPr>
          <p:cNvSpPr txBox="1"/>
          <p:nvPr/>
        </p:nvSpPr>
        <p:spPr>
          <a:xfrm>
            <a:off x="10183921" y="5526219"/>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văn</a:t>
            </a:r>
          </a:p>
        </p:txBody>
      </p:sp>
      <p:sp>
        <p:nvSpPr>
          <p:cNvPr id="37" name="TextBox 36">
            <a:extLst>
              <a:ext uri="{FF2B5EF4-FFF2-40B4-BE49-F238E27FC236}">
                <a16:creationId xmlns:a16="http://schemas.microsoft.com/office/drawing/2014/main" xmlns="" id="{2373C581-5F21-48E6-ACC9-479A23100767}"/>
              </a:ext>
            </a:extLst>
          </p:cNvPr>
          <p:cNvSpPr txBox="1"/>
          <p:nvPr/>
        </p:nvSpPr>
        <p:spPr>
          <a:xfrm>
            <a:off x="2202828" y="6148130"/>
            <a:ext cx="4653076"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Ca dao về lao động sản xuất</a:t>
            </a:r>
          </a:p>
        </p:txBody>
      </p:sp>
      <p:sp>
        <p:nvSpPr>
          <p:cNvPr id="38" name="TextBox 37">
            <a:extLst>
              <a:ext uri="{FF2B5EF4-FFF2-40B4-BE49-F238E27FC236}">
                <a16:creationId xmlns:a16="http://schemas.microsoft.com/office/drawing/2014/main" xmlns="" id="{249E9C6D-723E-4D1E-B932-612DB2929222}"/>
              </a:ext>
            </a:extLst>
          </p:cNvPr>
          <p:cNvSpPr txBox="1"/>
          <p:nvPr/>
        </p:nvSpPr>
        <p:spPr>
          <a:xfrm>
            <a:off x="9994355" y="6134567"/>
            <a:ext cx="1410925"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ca dao</a:t>
            </a:r>
          </a:p>
        </p:txBody>
      </p:sp>
    </p:spTree>
    <p:extLst>
      <p:ext uri="{BB962C8B-B14F-4D97-AF65-F5344CB8AC3E}">
        <p14:creationId xmlns:p14="http://schemas.microsoft.com/office/powerpoint/2010/main" val="16138406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250" fill="hold"/>
                                        <p:tgtEl>
                                          <p:spTgt spid="23"/>
                                        </p:tgtEl>
                                        <p:attrNameLst>
                                          <p:attrName>ppt_w</p:attrName>
                                        </p:attrNameLst>
                                      </p:cBhvr>
                                      <p:tavLst>
                                        <p:tav tm="0">
                                          <p:val>
                                            <p:fltVal val="0"/>
                                          </p:val>
                                        </p:tav>
                                        <p:tav tm="100000">
                                          <p:val>
                                            <p:strVal val="#ppt_w"/>
                                          </p:val>
                                        </p:tav>
                                      </p:tavLst>
                                    </p:anim>
                                    <p:anim calcmode="lin" valueType="num">
                                      <p:cBhvr>
                                        <p:cTn id="8" dur="1250" fill="hold"/>
                                        <p:tgtEl>
                                          <p:spTgt spid="23"/>
                                        </p:tgtEl>
                                        <p:attrNameLst>
                                          <p:attrName>ppt_h</p:attrName>
                                        </p:attrNameLst>
                                      </p:cBhvr>
                                      <p:tavLst>
                                        <p:tav tm="0">
                                          <p:val>
                                            <p:fltVal val="0"/>
                                          </p:val>
                                        </p:tav>
                                        <p:tav tm="100000">
                                          <p:val>
                                            <p:strVal val="#ppt_h"/>
                                          </p:val>
                                        </p:tav>
                                      </p:tavLst>
                                    </p:anim>
                                    <p:animEffect transition="in" filter="fade">
                                      <p:cBhvr>
                                        <p:cTn id="9" dur="1250"/>
                                        <p:tgtEl>
                                          <p:spTgt spid="23"/>
                                        </p:tgtEl>
                                      </p:cBhvr>
                                    </p:animEffect>
                                  </p:childTnLst>
                                </p:cTn>
                              </p:par>
                            </p:childTnLst>
                          </p:cTn>
                        </p:par>
                        <p:par>
                          <p:cTn id="10" fill="hold">
                            <p:stCondLst>
                              <p:cond delay="125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Effect transition="in" filter="fade">
                                      <p:cBhvr>
                                        <p:cTn id="15" dur="1000"/>
                                        <p:tgtEl>
                                          <p:spTgt spid="24"/>
                                        </p:tgtEl>
                                      </p:cBhvr>
                                    </p:animEffect>
                                  </p:childTnLst>
                                </p:cTn>
                              </p:par>
                            </p:childTnLst>
                          </p:cTn>
                        </p:par>
                        <p:par>
                          <p:cTn id="16" fill="hold">
                            <p:stCondLst>
                              <p:cond delay="2250"/>
                            </p:stCondLst>
                            <p:childTnLst>
                              <p:par>
                                <p:cTn id="17" presetID="2" presetClass="entr" presetSubtype="2"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750" fill="hold"/>
                                        <p:tgtEl>
                                          <p:spTgt spid="18"/>
                                        </p:tgtEl>
                                        <p:attrNameLst>
                                          <p:attrName>ppt_x</p:attrName>
                                        </p:attrNameLst>
                                      </p:cBhvr>
                                      <p:tavLst>
                                        <p:tav tm="0">
                                          <p:val>
                                            <p:strVal val="1+#ppt_w/2"/>
                                          </p:val>
                                        </p:tav>
                                        <p:tav tm="100000">
                                          <p:val>
                                            <p:strVal val="#ppt_x"/>
                                          </p:val>
                                        </p:tav>
                                      </p:tavLst>
                                    </p:anim>
                                    <p:anim calcmode="lin" valueType="num">
                                      <p:cBhvr additive="base">
                                        <p:cTn id="20" dur="7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arn(inVertical)">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barn(inVertical)">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inVertical)">
                                      <p:cBhvr>
                                        <p:cTn id="65" dur="500"/>
                                        <p:tgtEl>
                                          <p:spTgt spid="20"/>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barn(inVertical)">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barn(inVertical)">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barn(inVertical)">
                                      <p:cBhvr>
                                        <p:cTn id="80" dur="500"/>
                                        <p:tgtEl>
                                          <p:spTgt spid="25"/>
                                        </p:tgtEl>
                                      </p:cBhvr>
                                    </p:animEffect>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barn(inVertical)">
                                      <p:cBhvr>
                                        <p:cTn id="85" dur="500"/>
                                        <p:tgtEl>
                                          <p:spTgt spid="26"/>
                                        </p:tgtEl>
                                      </p:cBhvr>
                                    </p:animEffect>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grpId="0" nodeType="click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barn(inVertical)">
                                      <p:cBhvr>
                                        <p:cTn id="90" dur="500"/>
                                        <p:tgtEl>
                                          <p:spTgt spid="28"/>
                                        </p:tgtEl>
                                      </p:cBhvr>
                                    </p:animEffect>
                                  </p:childTnLst>
                                </p:cTn>
                              </p:par>
                            </p:childTnLst>
                          </p:cTn>
                        </p:par>
                      </p:childTnLst>
                    </p:cTn>
                  </p:par>
                  <p:par>
                    <p:cTn id="91" fill="hold">
                      <p:stCondLst>
                        <p:cond delay="indefinite"/>
                      </p:stCondLst>
                      <p:childTnLst>
                        <p:par>
                          <p:cTn id="92" fill="hold">
                            <p:stCondLst>
                              <p:cond delay="0"/>
                            </p:stCondLst>
                            <p:childTnLst>
                              <p:par>
                                <p:cTn id="93" presetID="16" presetClass="entr" presetSubtype="21" fill="hold" grpId="0" nodeType="click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barn(inVertical)">
                                      <p:cBhvr>
                                        <p:cTn id="95" dur="500"/>
                                        <p:tgtEl>
                                          <p:spTgt spid="29"/>
                                        </p:tgtEl>
                                      </p:cBhvr>
                                    </p:animEffect>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grpId="0" nodeType="clickEffect">
                                  <p:stCondLst>
                                    <p:cond delay="0"/>
                                  </p:stCondLst>
                                  <p:childTnLst>
                                    <p:set>
                                      <p:cBhvr>
                                        <p:cTn id="99" dur="1" fill="hold">
                                          <p:stCondLst>
                                            <p:cond delay="0"/>
                                          </p:stCondLst>
                                        </p:cTn>
                                        <p:tgtEl>
                                          <p:spTgt spid="30"/>
                                        </p:tgtEl>
                                        <p:attrNameLst>
                                          <p:attrName>style.visibility</p:attrName>
                                        </p:attrNameLst>
                                      </p:cBhvr>
                                      <p:to>
                                        <p:strVal val="visible"/>
                                      </p:to>
                                    </p:set>
                                    <p:animEffect transition="in" filter="barn(inVertical)">
                                      <p:cBhvr>
                                        <p:cTn id="100" dur="500"/>
                                        <p:tgtEl>
                                          <p:spTgt spid="30"/>
                                        </p:tgtEl>
                                      </p:cBhvr>
                                    </p:animEffect>
                                  </p:childTnLst>
                                </p:cTn>
                              </p:par>
                            </p:childTnLst>
                          </p:cTn>
                        </p:par>
                      </p:childTnLst>
                    </p:cTn>
                  </p:par>
                  <p:par>
                    <p:cTn id="101" fill="hold">
                      <p:stCondLst>
                        <p:cond delay="indefinite"/>
                      </p:stCondLst>
                      <p:childTnLst>
                        <p:par>
                          <p:cTn id="102" fill="hold">
                            <p:stCondLst>
                              <p:cond delay="0"/>
                            </p:stCondLst>
                            <p:childTnLst>
                              <p:par>
                                <p:cTn id="103" presetID="16" presetClass="entr" presetSubtype="21" fill="hold" grpId="0" nodeType="clickEffect">
                                  <p:stCondLst>
                                    <p:cond delay="0"/>
                                  </p:stCondLst>
                                  <p:childTnLst>
                                    <p:set>
                                      <p:cBhvr>
                                        <p:cTn id="104" dur="1" fill="hold">
                                          <p:stCondLst>
                                            <p:cond delay="0"/>
                                          </p:stCondLst>
                                        </p:cTn>
                                        <p:tgtEl>
                                          <p:spTgt spid="31"/>
                                        </p:tgtEl>
                                        <p:attrNameLst>
                                          <p:attrName>style.visibility</p:attrName>
                                        </p:attrNameLst>
                                      </p:cBhvr>
                                      <p:to>
                                        <p:strVal val="visible"/>
                                      </p:to>
                                    </p:set>
                                    <p:animEffect transition="in" filter="barn(inVertical)">
                                      <p:cBhvr>
                                        <p:cTn id="105" dur="500"/>
                                        <p:tgtEl>
                                          <p:spTgt spid="31"/>
                                        </p:tgtEl>
                                      </p:cBhvr>
                                    </p:animEffect>
                                  </p:childTnLst>
                                </p:cTn>
                              </p:par>
                            </p:childTnLst>
                          </p:cTn>
                        </p:par>
                      </p:childTnLst>
                    </p:cTn>
                  </p:par>
                  <p:par>
                    <p:cTn id="106" fill="hold">
                      <p:stCondLst>
                        <p:cond delay="indefinite"/>
                      </p:stCondLst>
                      <p:childTnLst>
                        <p:par>
                          <p:cTn id="107" fill="hold">
                            <p:stCondLst>
                              <p:cond delay="0"/>
                            </p:stCondLst>
                            <p:childTnLst>
                              <p:par>
                                <p:cTn id="108" presetID="16" presetClass="entr" presetSubtype="21" fill="hold" grpId="0" nodeType="click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barn(inVertical)">
                                      <p:cBhvr>
                                        <p:cTn id="110" dur="500"/>
                                        <p:tgtEl>
                                          <p:spTgt spid="32"/>
                                        </p:tgtEl>
                                      </p:cBhvr>
                                    </p:animEffect>
                                  </p:childTnLst>
                                </p:cTn>
                              </p:par>
                            </p:childTnLst>
                          </p:cTn>
                        </p:par>
                      </p:childTnLst>
                    </p:cTn>
                  </p:par>
                  <p:par>
                    <p:cTn id="111" fill="hold">
                      <p:stCondLst>
                        <p:cond delay="indefinite"/>
                      </p:stCondLst>
                      <p:childTnLst>
                        <p:par>
                          <p:cTn id="112" fill="hold">
                            <p:stCondLst>
                              <p:cond delay="0"/>
                            </p:stCondLst>
                            <p:childTnLst>
                              <p:par>
                                <p:cTn id="113" presetID="16" presetClass="entr" presetSubtype="21" fill="hold" grpId="0" nodeType="clickEffect">
                                  <p:stCondLst>
                                    <p:cond delay="0"/>
                                  </p:stCondLst>
                                  <p:childTnLst>
                                    <p:set>
                                      <p:cBhvr>
                                        <p:cTn id="114" dur="1" fill="hold">
                                          <p:stCondLst>
                                            <p:cond delay="0"/>
                                          </p:stCondLst>
                                        </p:cTn>
                                        <p:tgtEl>
                                          <p:spTgt spid="33"/>
                                        </p:tgtEl>
                                        <p:attrNameLst>
                                          <p:attrName>style.visibility</p:attrName>
                                        </p:attrNameLst>
                                      </p:cBhvr>
                                      <p:to>
                                        <p:strVal val="visible"/>
                                      </p:to>
                                    </p:set>
                                    <p:animEffect transition="in" filter="barn(inVertical)">
                                      <p:cBhvr>
                                        <p:cTn id="115" dur="500"/>
                                        <p:tgtEl>
                                          <p:spTgt spid="33"/>
                                        </p:tgtEl>
                                      </p:cBhvr>
                                    </p:animEffect>
                                  </p:childTnLst>
                                </p:cTn>
                              </p:par>
                            </p:childTnLst>
                          </p:cTn>
                        </p:par>
                      </p:childTnLst>
                    </p:cTn>
                  </p:par>
                  <p:par>
                    <p:cTn id="116" fill="hold">
                      <p:stCondLst>
                        <p:cond delay="indefinite"/>
                      </p:stCondLst>
                      <p:childTnLst>
                        <p:par>
                          <p:cTn id="117" fill="hold">
                            <p:stCondLst>
                              <p:cond delay="0"/>
                            </p:stCondLst>
                            <p:childTnLst>
                              <p:par>
                                <p:cTn id="118" presetID="16" presetClass="entr" presetSubtype="21" fill="hold" grpId="0" nodeType="clickEffect">
                                  <p:stCondLst>
                                    <p:cond delay="0"/>
                                  </p:stCondLst>
                                  <p:childTnLst>
                                    <p:set>
                                      <p:cBhvr>
                                        <p:cTn id="119" dur="1" fill="hold">
                                          <p:stCondLst>
                                            <p:cond delay="0"/>
                                          </p:stCondLst>
                                        </p:cTn>
                                        <p:tgtEl>
                                          <p:spTgt spid="34"/>
                                        </p:tgtEl>
                                        <p:attrNameLst>
                                          <p:attrName>style.visibility</p:attrName>
                                        </p:attrNameLst>
                                      </p:cBhvr>
                                      <p:to>
                                        <p:strVal val="visible"/>
                                      </p:to>
                                    </p:set>
                                    <p:animEffect transition="in" filter="barn(inVertical)">
                                      <p:cBhvr>
                                        <p:cTn id="120" dur="500"/>
                                        <p:tgtEl>
                                          <p:spTgt spid="34"/>
                                        </p:tgtEl>
                                      </p:cBhvr>
                                    </p:animEffect>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grpId="0" nodeType="clickEffect">
                                  <p:stCondLst>
                                    <p:cond delay="0"/>
                                  </p:stCondLst>
                                  <p:childTnLst>
                                    <p:set>
                                      <p:cBhvr>
                                        <p:cTn id="124" dur="1" fill="hold">
                                          <p:stCondLst>
                                            <p:cond delay="0"/>
                                          </p:stCondLst>
                                        </p:cTn>
                                        <p:tgtEl>
                                          <p:spTgt spid="35"/>
                                        </p:tgtEl>
                                        <p:attrNameLst>
                                          <p:attrName>style.visibility</p:attrName>
                                        </p:attrNameLst>
                                      </p:cBhvr>
                                      <p:to>
                                        <p:strVal val="visible"/>
                                      </p:to>
                                    </p:set>
                                    <p:animEffect transition="in" filter="barn(inVertical)">
                                      <p:cBhvr>
                                        <p:cTn id="125" dur="500"/>
                                        <p:tgtEl>
                                          <p:spTgt spid="35"/>
                                        </p:tgtEl>
                                      </p:cBhvr>
                                    </p:animEffect>
                                  </p:childTnLst>
                                </p:cTn>
                              </p:par>
                            </p:childTnLst>
                          </p:cTn>
                        </p:par>
                      </p:childTnLst>
                    </p:cTn>
                  </p:par>
                  <p:par>
                    <p:cTn id="126" fill="hold">
                      <p:stCondLst>
                        <p:cond delay="indefinite"/>
                      </p:stCondLst>
                      <p:childTnLst>
                        <p:par>
                          <p:cTn id="127" fill="hold">
                            <p:stCondLst>
                              <p:cond delay="0"/>
                            </p:stCondLst>
                            <p:childTnLst>
                              <p:par>
                                <p:cTn id="128" presetID="16" presetClass="entr" presetSubtype="21" fill="hold" grpId="0" nodeType="clickEffect">
                                  <p:stCondLst>
                                    <p:cond delay="0"/>
                                  </p:stCondLst>
                                  <p:childTnLst>
                                    <p:set>
                                      <p:cBhvr>
                                        <p:cTn id="129" dur="1" fill="hold">
                                          <p:stCondLst>
                                            <p:cond delay="0"/>
                                          </p:stCondLst>
                                        </p:cTn>
                                        <p:tgtEl>
                                          <p:spTgt spid="36"/>
                                        </p:tgtEl>
                                        <p:attrNameLst>
                                          <p:attrName>style.visibility</p:attrName>
                                        </p:attrNameLst>
                                      </p:cBhvr>
                                      <p:to>
                                        <p:strVal val="visible"/>
                                      </p:to>
                                    </p:set>
                                    <p:animEffect transition="in" filter="barn(inVertical)">
                                      <p:cBhvr>
                                        <p:cTn id="130" dur="500"/>
                                        <p:tgtEl>
                                          <p:spTgt spid="36"/>
                                        </p:tgtEl>
                                      </p:cBhvr>
                                    </p:animEffect>
                                  </p:childTnLst>
                                </p:cTn>
                              </p:par>
                            </p:childTnLst>
                          </p:cTn>
                        </p:par>
                      </p:childTnLst>
                    </p:cTn>
                  </p:par>
                  <p:par>
                    <p:cTn id="131" fill="hold">
                      <p:stCondLst>
                        <p:cond delay="indefinite"/>
                      </p:stCondLst>
                      <p:childTnLst>
                        <p:par>
                          <p:cTn id="132" fill="hold">
                            <p:stCondLst>
                              <p:cond delay="0"/>
                            </p:stCondLst>
                            <p:childTnLst>
                              <p:par>
                                <p:cTn id="133" presetID="16" presetClass="entr" presetSubtype="21" fill="hold" grpId="0" nodeType="clickEffect">
                                  <p:stCondLst>
                                    <p:cond delay="0"/>
                                  </p:stCondLst>
                                  <p:childTnLst>
                                    <p:set>
                                      <p:cBhvr>
                                        <p:cTn id="134" dur="1" fill="hold">
                                          <p:stCondLst>
                                            <p:cond delay="0"/>
                                          </p:stCondLst>
                                        </p:cTn>
                                        <p:tgtEl>
                                          <p:spTgt spid="37"/>
                                        </p:tgtEl>
                                        <p:attrNameLst>
                                          <p:attrName>style.visibility</p:attrName>
                                        </p:attrNameLst>
                                      </p:cBhvr>
                                      <p:to>
                                        <p:strVal val="visible"/>
                                      </p:to>
                                    </p:set>
                                    <p:animEffect transition="in" filter="barn(inVertical)">
                                      <p:cBhvr>
                                        <p:cTn id="135" dur="500"/>
                                        <p:tgtEl>
                                          <p:spTgt spid="37"/>
                                        </p:tgtEl>
                                      </p:cBhvr>
                                    </p:animEffect>
                                  </p:childTnLst>
                                </p:cTn>
                              </p:par>
                            </p:childTnLst>
                          </p:cTn>
                        </p:par>
                      </p:childTnLst>
                    </p:cTn>
                  </p:par>
                  <p:par>
                    <p:cTn id="136" fill="hold">
                      <p:stCondLst>
                        <p:cond delay="indefinite"/>
                      </p:stCondLst>
                      <p:childTnLst>
                        <p:par>
                          <p:cTn id="137" fill="hold">
                            <p:stCondLst>
                              <p:cond delay="0"/>
                            </p:stCondLst>
                            <p:childTnLst>
                              <p:par>
                                <p:cTn id="138" presetID="16" presetClass="entr" presetSubtype="21" fill="hold" grpId="0" nodeType="clickEffect">
                                  <p:stCondLst>
                                    <p:cond delay="0"/>
                                  </p:stCondLst>
                                  <p:childTnLst>
                                    <p:set>
                                      <p:cBhvr>
                                        <p:cTn id="139" dur="1" fill="hold">
                                          <p:stCondLst>
                                            <p:cond delay="0"/>
                                          </p:stCondLst>
                                        </p:cTn>
                                        <p:tgtEl>
                                          <p:spTgt spid="38"/>
                                        </p:tgtEl>
                                        <p:attrNameLst>
                                          <p:attrName>style.visibility</p:attrName>
                                        </p:attrNameLst>
                                      </p:cBhvr>
                                      <p:to>
                                        <p:strVal val="visible"/>
                                      </p:to>
                                    </p:set>
                                    <p:animEffect transition="in" filter="barn(inVertical)">
                                      <p:cBhvr>
                                        <p:cTn id="14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24" grpId="0" animBg="1"/>
      <p:bldP spid="4" grpId="0"/>
      <p:bldP spid="6" grpId="0"/>
      <p:bldP spid="10" grpId="0"/>
      <p:bldP spid="15" grpId="0"/>
      <p:bldP spid="16" grpId="0"/>
      <p:bldP spid="17" grpId="0"/>
      <p:bldP spid="19" grpId="0"/>
      <p:bldP spid="20" grpId="0"/>
      <p:bldP spid="21" grpId="0"/>
      <p:bldP spid="22" grpId="0"/>
      <p:bldP spid="25" grpId="0"/>
      <p:bldP spid="26" grpId="0"/>
      <p:bldP spid="28" grpId="0"/>
      <p:bldP spid="29" grpId="0"/>
      <p:bldP spid="30" grpId="0"/>
      <p:bldP spid="31" grpId="0"/>
      <p:bldP spid="32" grpId="0"/>
      <p:bldP spid="33" grpId="0"/>
      <p:bldP spid="34" grpId="0"/>
      <p:bldP spid="35" grpId="0"/>
      <p:bldP spid="36" grpId="0"/>
      <p:bldP spid="37"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a:extLst>
              <a:ext uri="{FF2B5EF4-FFF2-40B4-BE49-F238E27FC236}">
                <a16:creationId xmlns:a16="http://schemas.microsoft.com/office/drawing/2014/main" xmlns="" id="{5FE369A0-61F2-48DE-9F05-93398A8042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71408" y="1502764"/>
            <a:ext cx="2047113" cy="4114800"/>
          </a:xfrm>
          <a:prstGeom prst="rect">
            <a:avLst/>
          </a:prstGeom>
        </p:spPr>
      </p:pic>
      <p:pic>
        <p:nvPicPr>
          <p:cNvPr id="10" name="Picture 4">
            <a:extLst>
              <a:ext uri="{FF2B5EF4-FFF2-40B4-BE49-F238E27FC236}">
                <a16:creationId xmlns:a16="http://schemas.microsoft.com/office/drawing/2014/main" xmlns="" id="{C5FFD256-212E-45F2-B888-DB5EE888CF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94552" y="1550790"/>
            <a:ext cx="1681924" cy="4114800"/>
          </a:xfrm>
          <a:prstGeom prst="rect">
            <a:avLst/>
          </a:prstGeom>
        </p:spPr>
      </p:pic>
      <p:sp>
        <p:nvSpPr>
          <p:cNvPr id="9" name="矩形: 圆角 5">
            <a:extLst>
              <a:ext uri="{FF2B5EF4-FFF2-40B4-BE49-F238E27FC236}">
                <a16:creationId xmlns:a16="http://schemas.microsoft.com/office/drawing/2014/main" xmlns="" id="{AB5BFEA5-1BFD-46F7-8843-3A0C6277873F}"/>
              </a:ext>
            </a:extLst>
          </p:cNvPr>
          <p:cNvSpPr/>
          <p:nvPr/>
        </p:nvSpPr>
        <p:spPr>
          <a:xfrm>
            <a:off x="3716803" y="1502763"/>
            <a:ext cx="8259268" cy="3852473"/>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54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Nói được cảm nhận của mình về cái hay của những câu thơ trong chủ điểm.</a:t>
            </a:r>
            <a:endParaRPr lang="zh-CN" altLang="en-US" sz="54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8" name="椭圆 4">
            <a:extLst>
              <a:ext uri="{FF2B5EF4-FFF2-40B4-BE49-F238E27FC236}">
                <a16:creationId xmlns:a16="http://schemas.microsoft.com/office/drawing/2014/main" xmlns="" id="{8DDC73BC-12D9-43A9-8826-29372B27068A}"/>
              </a:ext>
            </a:extLst>
          </p:cNvPr>
          <p:cNvSpPr/>
          <p:nvPr/>
        </p:nvSpPr>
        <p:spPr>
          <a:xfrm>
            <a:off x="7465612" y="952848"/>
            <a:ext cx="963368" cy="930761"/>
          </a:xfrm>
          <a:prstGeom prst="ellipse">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3</a:t>
            </a: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nvGrpSpPr>
          <p:cNvPr id="4" name="组合 6">
            <a:extLst>
              <a:ext uri="{FF2B5EF4-FFF2-40B4-BE49-F238E27FC236}">
                <a16:creationId xmlns:a16="http://schemas.microsoft.com/office/drawing/2014/main" xmlns="" id="{7E37F14B-1F95-44A4-ACE6-E8E75F16EBD5}"/>
              </a:ext>
            </a:extLst>
          </p:cNvPr>
          <p:cNvGrpSpPr/>
          <p:nvPr/>
        </p:nvGrpSpPr>
        <p:grpSpPr>
          <a:xfrm>
            <a:off x="0" y="4816317"/>
            <a:ext cx="12192000" cy="2041683"/>
            <a:chOff x="0" y="4362138"/>
            <a:chExt cx="12192000" cy="2510852"/>
          </a:xfrm>
        </p:grpSpPr>
        <p:pic>
          <p:nvPicPr>
            <p:cNvPr id="5" name="图片 14">
              <a:extLst>
                <a:ext uri="{FF2B5EF4-FFF2-40B4-BE49-F238E27FC236}">
                  <a16:creationId xmlns:a16="http://schemas.microsoft.com/office/drawing/2014/main" xmlns="" id="{2CD6EFA5-0358-44BA-AB39-A0F6E77ECB61}"/>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6" name="图片 5">
              <a:extLst>
                <a:ext uri="{FF2B5EF4-FFF2-40B4-BE49-F238E27FC236}">
                  <a16:creationId xmlns:a16="http://schemas.microsoft.com/office/drawing/2014/main" xmlns="" id="{130B16C7-CA72-4E18-A66B-184415FD316D}"/>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14" name="Picture 13">
            <a:extLst>
              <a:ext uri="{FF2B5EF4-FFF2-40B4-BE49-F238E27FC236}">
                <a16:creationId xmlns:a16="http://schemas.microsoft.com/office/drawing/2014/main" xmlns="" id="{7910A636-05C5-401D-B12E-FB8E417D304B}"/>
              </a:ext>
            </a:extLst>
          </p:cNvPr>
          <p:cNvPicPr>
            <a:picLocks noChangeAspect="1"/>
          </p:cNvPicPr>
          <p:nvPr/>
        </p:nvPicPr>
        <p:blipFill rotWithShape="1">
          <a:blip r:embed="rId8"/>
          <a:srcRect l="13709" t="49277" r="61134" b="3572"/>
          <a:stretch/>
        </p:blipFill>
        <p:spPr>
          <a:xfrm>
            <a:off x="10887361" y="-34558"/>
            <a:ext cx="1297792" cy="1368252"/>
          </a:xfrm>
          <a:prstGeom prst="rect">
            <a:avLst/>
          </a:prstGeom>
        </p:spPr>
      </p:pic>
    </p:spTree>
    <p:extLst>
      <p:ext uri="{BB962C8B-B14F-4D97-AF65-F5344CB8AC3E}">
        <p14:creationId xmlns:p14="http://schemas.microsoft.com/office/powerpoint/2010/main" val="362844200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3.95833E-6 1.85185E-6 L -0.23919 0.08032 C -0.28815 0.09838 -0.3625 0.10879 -0.44114 0.10879 C -0.52981 0.10879 -0.60156 0.09838 -0.65117 0.08032 L -0.89023 1.85185E-6 " pathEditMode="relative" rAng="0" ptsTypes="AAAAA">
                                      <p:cBhvr>
                                        <p:cTn id="6" dur="2000" fill="hold"/>
                                        <p:tgtEl>
                                          <p:spTgt spid="14"/>
                                        </p:tgtEl>
                                        <p:attrNameLst>
                                          <p:attrName>ppt_x</p:attrName>
                                          <p:attrName>ppt_y</p:attrName>
                                        </p:attrNameLst>
                                      </p:cBhvr>
                                      <p:rCtr x="-44518" y="5440"/>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1000"/>
                                        <p:tgtEl>
                                          <p:spTgt spid="9"/>
                                        </p:tgtEl>
                                      </p:cBhvr>
                                    </p:animEffect>
                                  </p:childTnLst>
                                </p:cTn>
                              </p:par>
                            </p:childTnLst>
                          </p:cTn>
                        </p:par>
                        <p:par>
                          <p:cTn id="27" fill="hold">
                            <p:stCondLst>
                              <p:cond delay="2500"/>
                            </p:stCondLst>
                            <p:childTnLst>
                              <p:par>
                                <p:cTn id="28" presetID="42"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6">
            <a:extLst>
              <a:ext uri="{FF2B5EF4-FFF2-40B4-BE49-F238E27FC236}">
                <a16:creationId xmlns:a16="http://schemas.microsoft.com/office/drawing/2014/main" xmlns="" id="{022B1F57-04BC-4E1D-8C1F-9B65C5AE8A1A}"/>
              </a:ext>
            </a:extLst>
          </p:cNvPr>
          <p:cNvGrpSpPr/>
          <p:nvPr/>
        </p:nvGrpSpPr>
        <p:grpSpPr>
          <a:xfrm>
            <a:off x="0" y="5220231"/>
            <a:ext cx="12192000" cy="1637769"/>
            <a:chOff x="0" y="4362138"/>
            <a:chExt cx="12192000" cy="2510852"/>
          </a:xfrm>
        </p:grpSpPr>
        <p:pic>
          <p:nvPicPr>
            <p:cNvPr id="12" name="图片 14">
              <a:extLst>
                <a:ext uri="{FF2B5EF4-FFF2-40B4-BE49-F238E27FC236}">
                  <a16:creationId xmlns:a16="http://schemas.microsoft.com/office/drawing/2014/main" xmlns="" id="{A88649DC-E985-42E3-BA93-5D66E8D04476}"/>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13" name="图片 5">
              <a:extLst>
                <a:ext uri="{FF2B5EF4-FFF2-40B4-BE49-F238E27FC236}">
                  <a16:creationId xmlns:a16="http://schemas.microsoft.com/office/drawing/2014/main" xmlns="" id="{A9EBD845-9225-4B22-9DA4-55C9576EB3EE}"/>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sp>
        <p:nvSpPr>
          <p:cNvPr id="2" name="矩形: 圆角 17">
            <a:extLst>
              <a:ext uri="{FF2B5EF4-FFF2-40B4-BE49-F238E27FC236}">
                <a16:creationId xmlns:a16="http://schemas.microsoft.com/office/drawing/2014/main" xmlns="" id="{5C3572AF-4B90-49A2-B03C-AD13F20D21B9}"/>
              </a:ext>
            </a:extLst>
          </p:cNvPr>
          <p:cNvSpPr/>
          <p:nvPr/>
        </p:nvSpPr>
        <p:spPr>
          <a:xfrm>
            <a:off x="802888" y="213332"/>
            <a:ext cx="11084311" cy="1637769"/>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3088" algn="just"/>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Trong hai bài thơ học ở chủ điểm </a:t>
            </a:r>
            <a:r>
              <a:rPr lang="en-US" altLang="zh-CN" sz="2800" b="1" i="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Vì hạnh phúc con người</a:t>
            </a:r>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 em thích những câu thơ nào nhất? Hãy trình bày cái hay của những câu thơ ấy để các bạn hiểu và tán thưởng sự lựa chọn của em.</a:t>
            </a:r>
            <a:endParaRPr lang="zh-CN" altLang="en-US" sz="28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3" name="椭圆 16">
            <a:extLst>
              <a:ext uri="{FF2B5EF4-FFF2-40B4-BE49-F238E27FC236}">
                <a16:creationId xmlns:a16="http://schemas.microsoft.com/office/drawing/2014/main" xmlns="" id="{C9C02EE0-191A-4FAD-9CC1-4C7F2F00041D}"/>
              </a:ext>
            </a:extLst>
          </p:cNvPr>
          <p:cNvSpPr/>
          <p:nvPr/>
        </p:nvSpPr>
        <p:spPr>
          <a:xfrm>
            <a:off x="251048" y="347148"/>
            <a:ext cx="1296124" cy="1188302"/>
          </a:xfrm>
          <a:prstGeom prst="ellipse">
            <a:avLst/>
          </a:prstGeom>
          <a:solidFill>
            <a:schemeClr val="accent6">
              <a:lumMod val="75000"/>
            </a:schemeClr>
          </a:solidFill>
          <a:ln w="38100">
            <a:solidFill>
              <a:schemeClr val="bg1"/>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4" name="椭圆 16">
            <a:extLst>
              <a:ext uri="{FF2B5EF4-FFF2-40B4-BE49-F238E27FC236}">
                <a16:creationId xmlns:a16="http://schemas.microsoft.com/office/drawing/2014/main" xmlns="" id="{8BF60426-825F-4379-B97C-6FAD65B47B4C}"/>
              </a:ext>
            </a:extLst>
          </p:cNvPr>
          <p:cNvSpPr/>
          <p:nvPr/>
        </p:nvSpPr>
        <p:spPr>
          <a:xfrm>
            <a:off x="394967" y="458975"/>
            <a:ext cx="1008286" cy="964648"/>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3</a:t>
            </a: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nvGrpSpPr>
          <p:cNvPr id="8" name="Group 7">
            <a:extLst>
              <a:ext uri="{FF2B5EF4-FFF2-40B4-BE49-F238E27FC236}">
                <a16:creationId xmlns:a16="http://schemas.microsoft.com/office/drawing/2014/main" xmlns="" id="{997BDD43-9F47-4698-B6BB-30005025086B}"/>
              </a:ext>
            </a:extLst>
          </p:cNvPr>
          <p:cNvGrpSpPr/>
          <p:nvPr/>
        </p:nvGrpSpPr>
        <p:grpSpPr>
          <a:xfrm>
            <a:off x="453966" y="1984917"/>
            <a:ext cx="7218074" cy="3592884"/>
            <a:chOff x="3458736" y="2752160"/>
            <a:chExt cx="5274527" cy="2205685"/>
          </a:xfrm>
          <a:solidFill>
            <a:schemeClr val="accent2"/>
          </a:solidFill>
        </p:grpSpPr>
        <p:sp>
          <p:nvSpPr>
            <p:cNvPr id="6" name="Cloud 5">
              <a:extLst>
                <a:ext uri="{FF2B5EF4-FFF2-40B4-BE49-F238E27FC236}">
                  <a16:creationId xmlns:a16="http://schemas.microsoft.com/office/drawing/2014/main" xmlns="" id="{9F25B349-156A-48E7-ACBA-94518013D731}"/>
                </a:ext>
              </a:extLst>
            </p:cNvPr>
            <p:cNvSpPr/>
            <p:nvPr/>
          </p:nvSpPr>
          <p:spPr>
            <a:xfrm>
              <a:off x="3458736" y="2752160"/>
              <a:ext cx="5274527" cy="2053285"/>
            </a:xfrm>
            <a:prstGeom prst="cloud">
              <a:avLst/>
            </a:prstGeom>
            <a:grpFill/>
            <a:ln w="38100">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600" b="1">
                  <a:latin typeface="Times New Roman" panose="02020603050405020304" pitchFamily="18" charset="0"/>
                  <a:cs typeface="Times New Roman" panose="02020603050405020304" pitchFamily="18" charset="0"/>
                </a:rPr>
                <a:t>Hãy đọc lại hai bài thơ đã học ở chủ điểm Vì hạnh phúc con người.</a:t>
              </a:r>
            </a:p>
          </p:txBody>
        </p:sp>
        <p:sp>
          <p:nvSpPr>
            <p:cNvPr id="7" name="Cloud 6">
              <a:extLst>
                <a:ext uri="{FF2B5EF4-FFF2-40B4-BE49-F238E27FC236}">
                  <a16:creationId xmlns:a16="http://schemas.microsoft.com/office/drawing/2014/main" xmlns="" id="{8407F2A1-826C-4DFC-8CB3-A97B66AC3B7E}"/>
                </a:ext>
              </a:extLst>
            </p:cNvPr>
            <p:cNvSpPr/>
            <p:nvPr/>
          </p:nvSpPr>
          <p:spPr>
            <a:xfrm>
              <a:off x="3458736" y="2904560"/>
              <a:ext cx="5192534" cy="2053285"/>
            </a:xfrm>
            <a:prstGeom prst="cloud">
              <a:avLst/>
            </a:prstGeom>
            <a:grpFill/>
            <a:ln w="38100">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600" b="1">
                  <a:latin typeface="Times New Roman" panose="02020603050405020304" pitchFamily="18" charset="0"/>
                  <a:cs typeface="Times New Roman" panose="02020603050405020304" pitchFamily="18" charset="0"/>
                </a:rPr>
                <a:t>Hãy đọc lại hai bài thơ đã học ở chủ điểm </a:t>
              </a:r>
              <a:r>
                <a:rPr lang="en-US" sz="3600" b="1" i="1">
                  <a:latin typeface="Times New Roman" panose="02020603050405020304" pitchFamily="18" charset="0"/>
                  <a:cs typeface="Times New Roman" panose="02020603050405020304" pitchFamily="18" charset="0"/>
                </a:rPr>
                <a:t>Vì hạnh phúc con người.</a:t>
              </a:r>
            </a:p>
          </p:txBody>
        </p:sp>
      </p:grpSp>
      <p:pic>
        <p:nvPicPr>
          <p:cNvPr id="10" name="Picture 4">
            <a:extLst>
              <a:ext uri="{FF2B5EF4-FFF2-40B4-BE49-F238E27FC236}">
                <a16:creationId xmlns:a16="http://schemas.microsoft.com/office/drawing/2014/main" xmlns="" id="{CA989E77-E6A5-4C26-AAA1-1747A4CBA6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157991" y="1890599"/>
            <a:ext cx="4231121" cy="4754069"/>
          </a:xfrm>
          <a:prstGeom prst="rect">
            <a:avLst/>
          </a:prstGeom>
        </p:spPr>
      </p:pic>
    </p:spTree>
    <p:extLst>
      <p:ext uri="{BB962C8B-B14F-4D97-AF65-F5344CB8AC3E}">
        <p14:creationId xmlns:p14="http://schemas.microsoft.com/office/powerpoint/2010/main" val="17928808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250" fill="hold"/>
                                        <p:tgtEl>
                                          <p:spTgt spid="3"/>
                                        </p:tgtEl>
                                        <p:attrNameLst>
                                          <p:attrName>ppt_w</p:attrName>
                                        </p:attrNameLst>
                                      </p:cBhvr>
                                      <p:tavLst>
                                        <p:tav tm="0">
                                          <p:val>
                                            <p:fltVal val="0"/>
                                          </p:val>
                                        </p:tav>
                                        <p:tav tm="100000">
                                          <p:val>
                                            <p:strVal val="#ppt_w"/>
                                          </p:val>
                                        </p:tav>
                                      </p:tavLst>
                                    </p:anim>
                                    <p:anim calcmode="lin" valueType="num">
                                      <p:cBhvr>
                                        <p:cTn id="15" dur="1250" fill="hold"/>
                                        <p:tgtEl>
                                          <p:spTgt spid="3"/>
                                        </p:tgtEl>
                                        <p:attrNameLst>
                                          <p:attrName>ppt_h</p:attrName>
                                        </p:attrNameLst>
                                      </p:cBhvr>
                                      <p:tavLst>
                                        <p:tav tm="0">
                                          <p:val>
                                            <p:fltVal val="0"/>
                                          </p:val>
                                        </p:tav>
                                        <p:tav tm="100000">
                                          <p:val>
                                            <p:strVal val="#ppt_h"/>
                                          </p:val>
                                        </p:tav>
                                      </p:tavLst>
                                    </p:anim>
                                    <p:animEffect transition="in" filter="fade">
                                      <p:cBhvr>
                                        <p:cTn id="16" dur="1250"/>
                                        <p:tgtEl>
                                          <p:spTgt spid="3"/>
                                        </p:tgtEl>
                                      </p:cBhvr>
                                    </p:animEffect>
                                  </p:childTnLst>
                                </p:cTn>
                              </p:par>
                            </p:childTnLst>
                          </p:cTn>
                        </p:par>
                        <p:par>
                          <p:cTn id="17" fill="hold">
                            <p:stCondLst>
                              <p:cond delay="1250"/>
                            </p:stCondLst>
                            <p:childTnLst>
                              <p:par>
                                <p:cTn id="18" presetID="53" presetClass="entr" presetSubtype="16"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cTn>
                              </p:par>
                            </p:childTnLst>
                          </p:cTn>
                        </p:par>
                        <p:par>
                          <p:cTn id="23" fill="hold">
                            <p:stCondLst>
                              <p:cond delay="2250"/>
                            </p:stCondLst>
                            <p:childTnLst>
                              <p:par>
                                <p:cTn id="24" presetID="2" presetClass="entr" presetSubtype="2" fill="hold" grpId="0"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750" fill="hold"/>
                                        <p:tgtEl>
                                          <p:spTgt spid="2"/>
                                        </p:tgtEl>
                                        <p:attrNameLst>
                                          <p:attrName>ppt_x</p:attrName>
                                        </p:attrNameLst>
                                      </p:cBhvr>
                                      <p:tavLst>
                                        <p:tav tm="0">
                                          <p:val>
                                            <p:strVal val="1+#ppt_w/2"/>
                                          </p:val>
                                        </p:tav>
                                        <p:tav tm="100000">
                                          <p:val>
                                            <p:strVal val="#ppt_x"/>
                                          </p:val>
                                        </p:tav>
                                      </p:tavLst>
                                    </p:anim>
                                    <p:anim calcmode="lin" valueType="num">
                                      <p:cBhvr additive="base">
                                        <p:cTn id="27" dur="75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par>
                                <p:cTn id="33" presetID="42"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ánh đồng Bầu Trời Xanh Cũng Vậy Lúa Mì Phong Cảnh, Lúa Mì, Sóng, Mì Hình  nền Vector để tải xuống miễn phí">
            <a:extLst>
              <a:ext uri="{FF2B5EF4-FFF2-40B4-BE49-F238E27FC236}">
                <a16:creationId xmlns:a16="http://schemas.microsoft.com/office/drawing/2014/main" xmlns="" id="{FE70D029-B0A0-4473-89F4-35D19E52F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xmlns="" id="{581894B8-FED0-46ED-9C09-321AD089C523}"/>
              </a:ext>
            </a:extLst>
          </p:cNvPr>
          <p:cNvSpPr/>
          <p:nvPr/>
        </p:nvSpPr>
        <p:spPr>
          <a:xfrm>
            <a:off x="762010" y="609600"/>
            <a:ext cx="10668000" cy="5638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581FECA3-B696-4ED6-8893-AF196E50C06C}"/>
              </a:ext>
            </a:extLst>
          </p:cNvPr>
          <p:cNvSpPr/>
          <p:nvPr/>
        </p:nvSpPr>
        <p:spPr>
          <a:xfrm>
            <a:off x="1030442" y="1905624"/>
            <a:ext cx="6096000" cy="4247317"/>
          </a:xfrm>
          <a:prstGeom prst="rect">
            <a:avLst/>
          </a:prstGeom>
        </p:spPr>
        <p:txBody>
          <a:bodyPr>
            <a:spAutoFit/>
          </a:bodyPr>
          <a:lstStyle/>
          <a:p>
            <a:r>
              <a:rPr lang="vi-VN" b="1" i="0" dirty="0">
                <a:effectLst/>
                <a:latin typeface="+mj-lt"/>
              </a:rPr>
              <a:t>Hạt gạo làng ta</a:t>
            </a:r>
            <a:br>
              <a:rPr lang="vi-VN" b="1" i="0" dirty="0">
                <a:effectLst/>
                <a:latin typeface="+mj-lt"/>
              </a:rPr>
            </a:br>
            <a:r>
              <a:rPr lang="vi-VN" b="1" i="0" dirty="0">
                <a:effectLst/>
                <a:latin typeface="+mj-lt"/>
              </a:rPr>
              <a:t>Có vị phù sa</a:t>
            </a:r>
            <a:br>
              <a:rPr lang="vi-VN" b="1" i="0" dirty="0">
                <a:effectLst/>
                <a:latin typeface="+mj-lt"/>
              </a:rPr>
            </a:br>
            <a:r>
              <a:rPr lang="vi-VN" b="1" i="0" dirty="0">
                <a:effectLst/>
                <a:latin typeface="+mj-lt"/>
              </a:rPr>
              <a:t>Của sông Kinh Thầy</a:t>
            </a:r>
            <a:br>
              <a:rPr lang="vi-VN" b="1" i="0" dirty="0">
                <a:effectLst/>
                <a:latin typeface="+mj-lt"/>
              </a:rPr>
            </a:br>
            <a:r>
              <a:rPr lang="vi-VN" b="1" i="0" dirty="0">
                <a:effectLst/>
                <a:latin typeface="+mj-lt"/>
              </a:rPr>
              <a:t>Có hương sen thơm</a:t>
            </a:r>
            <a:br>
              <a:rPr lang="vi-VN" b="1" i="0" dirty="0">
                <a:effectLst/>
                <a:latin typeface="+mj-lt"/>
              </a:rPr>
            </a:br>
            <a:r>
              <a:rPr lang="vi-VN" b="1" i="0" dirty="0">
                <a:effectLst/>
                <a:latin typeface="+mj-lt"/>
              </a:rPr>
              <a:t>Trong hồ nước đầy</a:t>
            </a:r>
            <a:br>
              <a:rPr lang="vi-VN" b="1" i="0" dirty="0">
                <a:effectLst/>
                <a:latin typeface="+mj-lt"/>
              </a:rPr>
            </a:br>
            <a:r>
              <a:rPr lang="vi-VN" b="1" i="0" dirty="0">
                <a:effectLst/>
                <a:latin typeface="+mj-lt"/>
              </a:rPr>
              <a:t>Có lời mẹ hát</a:t>
            </a:r>
            <a:br>
              <a:rPr lang="vi-VN" b="1" i="0" dirty="0">
                <a:effectLst/>
                <a:latin typeface="+mj-lt"/>
              </a:rPr>
            </a:br>
            <a:r>
              <a:rPr lang="vi-VN" b="1" i="0" dirty="0">
                <a:effectLst/>
                <a:latin typeface="+mj-lt"/>
              </a:rPr>
              <a:t>Ngọt bùi đắng </a:t>
            </a:r>
            <a:r>
              <a:rPr lang="vi-VN" b="1" i="0">
                <a:effectLst/>
                <a:latin typeface="+mj-lt"/>
              </a:rPr>
              <a:t>cay…</a:t>
            </a:r>
          </a:p>
          <a:p>
            <a:endParaRPr lang="vi-VN" b="1" i="0" dirty="0">
              <a:effectLst/>
              <a:latin typeface="+mj-lt"/>
            </a:endParaRPr>
          </a:p>
          <a:p>
            <a:r>
              <a:rPr lang="vi-VN" b="1" i="0" dirty="0">
                <a:effectLst/>
                <a:latin typeface="+mj-lt"/>
              </a:rPr>
              <a:t>Hạt gạo làng ta</a:t>
            </a:r>
            <a:br>
              <a:rPr lang="vi-VN" b="1" i="0" dirty="0">
                <a:effectLst/>
                <a:latin typeface="+mj-lt"/>
              </a:rPr>
            </a:br>
            <a:r>
              <a:rPr lang="vi-VN" b="1" i="0" dirty="0">
                <a:effectLst/>
                <a:latin typeface="+mj-lt"/>
              </a:rPr>
              <a:t>Có bão tháng bảy</a:t>
            </a:r>
            <a:br>
              <a:rPr lang="vi-VN" b="1" i="0" dirty="0">
                <a:effectLst/>
                <a:latin typeface="+mj-lt"/>
              </a:rPr>
            </a:br>
            <a:r>
              <a:rPr lang="vi-VN" b="1" i="0" dirty="0">
                <a:effectLst/>
                <a:latin typeface="+mj-lt"/>
              </a:rPr>
              <a:t>Có mưa tháng ba</a:t>
            </a:r>
            <a:br>
              <a:rPr lang="vi-VN" b="1" i="0" dirty="0">
                <a:effectLst/>
                <a:latin typeface="+mj-lt"/>
              </a:rPr>
            </a:br>
            <a:r>
              <a:rPr lang="vi-VN" b="1" i="0" dirty="0">
                <a:effectLst/>
                <a:latin typeface="+mj-lt"/>
              </a:rPr>
              <a:t>Giọt mồ hôi sa</a:t>
            </a:r>
            <a:br>
              <a:rPr lang="vi-VN" b="1" i="0" dirty="0">
                <a:effectLst/>
                <a:latin typeface="+mj-lt"/>
              </a:rPr>
            </a:br>
            <a:r>
              <a:rPr lang="vi-VN" b="1" i="0" dirty="0">
                <a:effectLst/>
                <a:latin typeface="+mj-lt"/>
              </a:rPr>
              <a:t>Những trưa tháng sáu</a:t>
            </a:r>
            <a:r>
              <a:rPr lang="vi-VN" b="1" i="0">
                <a:effectLst/>
                <a:latin typeface="+mj-lt"/>
              </a:rPr>
              <a:t/>
            </a:r>
            <a:br>
              <a:rPr lang="vi-VN" b="1" i="0">
                <a:effectLst/>
                <a:latin typeface="+mj-lt"/>
              </a:rPr>
            </a:br>
            <a:r>
              <a:rPr lang="vi-VN" b="1" i="0" dirty="0">
                <a:effectLst/>
                <a:latin typeface="+mj-lt"/>
              </a:rPr>
              <a:t/>
            </a:r>
            <a:br>
              <a:rPr lang="vi-VN" b="1" i="0" dirty="0">
                <a:effectLst/>
                <a:latin typeface="+mj-lt"/>
              </a:rPr>
            </a:br>
            <a:endParaRPr lang="vi-VN" b="1" i="0" dirty="0">
              <a:effectLst/>
              <a:latin typeface="+mj-lt"/>
            </a:endParaRPr>
          </a:p>
        </p:txBody>
      </p:sp>
      <p:sp>
        <p:nvSpPr>
          <p:cNvPr id="10" name="Rectangle 9">
            <a:extLst>
              <a:ext uri="{FF2B5EF4-FFF2-40B4-BE49-F238E27FC236}">
                <a16:creationId xmlns:a16="http://schemas.microsoft.com/office/drawing/2014/main" xmlns="" id="{F3351580-0E4B-4799-A48F-C9BEEE40FDA2}"/>
              </a:ext>
            </a:extLst>
          </p:cNvPr>
          <p:cNvSpPr/>
          <p:nvPr/>
        </p:nvSpPr>
        <p:spPr>
          <a:xfrm>
            <a:off x="4108912" y="1838265"/>
            <a:ext cx="3971636" cy="4801314"/>
          </a:xfrm>
          <a:prstGeom prst="rect">
            <a:avLst/>
          </a:prstGeom>
        </p:spPr>
        <p:txBody>
          <a:bodyPr wrap="square">
            <a:spAutoFit/>
          </a:bodyPr>
          <a:lstStyle/>
          <a:p>
            <a:r>
              <a:rPr lang="vi-VN" b="1" i="0">
                <a:effectLst/>
                <a:latin typeface="+mj-lt"/>
              </a:rPr>
              <a:t>Nước như ai nấu </a:t>
            </a:r>
          </a:p>
          <a:p>
            <a:r>
              <a:rPr lang="vi-VN" b="1" i="0">
                <a:effectLst/>
                <a:latin typeface="+mj-lt"/>
              </a:rPr>
              <a:t>Chết </a:t>
            </a:r>
            <a:r>
              <a:rPr lang="vi-VN" b="1" i="0" dirty="0">
                <a:effectLst/>
                <a:latin typeface="+mj-lt"/>
              </a:rPr>
              <a:t>cả cá cờ</a:t>
            </a:r>
            <a:br>
              <a:rPr lang="vi-VN" b="1" i="0" dirty="0">
                <a:effectLst/>
                <a:latin typeface="+mj-lt"/>
              </a:rPr>
            </a:br>
            <a:r>
              <a:rPr lang="vi-VN" b="1" i="0" dirty="0">
                <a:effectLst/>
                <a:latin typeface="+mj-lt"/>
              </a:rPr>
              <a:t>Cua ngoi lên bờ</a:t>
            </a:r>
            <a:br>
              <a:rPr lang="vi-VN" b="1" i="0" dirty="0">
                <a:effectLst/>
                <a:latin typeface="+mj-lt"/>
              </a:rPr>
            </a:br>
            <a:r>
              <a:rPr lang="vi-VN" b="1" i="0" dirty="0">
                <a:effectLst/>
                <a:latin typeface="+mj-lt"/>
              </a:rPr>
              <a:t>Mẹ em </a:t>
            </a:r>
            <a:r>
              <a:rPr lang="vi-VN" b="1" i="0">
                <a:effectLst/>
                <a:latin typeface="+mj-lt"/>
              </a:rPr>
              <a:t>xuống cấy …</a:t>
            </a:r>
          </a:p>
          <a:p>
            <a:endParaRPr lang="en-US" b="1" i="0" dirty="0">
              <a:effectLst/>
              <a:latin typeface="+mj-lt"/>
            </a:endParaRPr>
          </a:p>
          <a:p>
            <a:r>
              <a:rPr lang="vi-VN" b="1" i="0" dirty="0">
                <a:effectLst/>
                <a:latin typeface="+mj-lt"/>
              </a:rPr>
              <a:t>Hạt gạo làng ta</a:t>
            </a:r>
            <a:br>
              <a:rPr lang="vi-VN" b="1" i="0" dirty="0">
                <a:effectLst/>
                <a:latin typeface="+mj-lt"/>
              </a:rPr>
            </a:br>
            <a:r>
              <a:rPr lang="vi-VN" b="1" i="0" dirty="0">
                <a:effectLst/>
                <a:latin typeface="+mj-lt"/>
              </a:rPr>
              <a:t>Những năm bom Mỹ</a:t>
            </a:r>
            <a:br>
              <a:rPr lang="vi-VN" b="1" i="0" dirty="0">
                <a:effectLst/>
                <a:latin typeface="+mj-lt"/>
              </a:rPr>
            </a:br>
            <a:r>
              <a:rPr lang="vi-VN" b="1" i="0" dirty="0">
                <a:effectLst/>
                <a:latin typeface="+mj-lt"/>
              </a:rPr>
              <a:t>Trút trên mái nhà</a:t>
            </a:r>
            <a:br>
              <a:rPr lang="vi-VN" b="1" i="0" dirty="0">
                <a:effectLst/>
                <a:latin typeface="+mj-lt"/>
              </a:rPr>
            </a:br>
            <a:r>
              <a:rPr lang="vi-VN" b="1" i="0" dirty="0">
                <a:effectLst/>
                <a:latin typeface="+mj-lt"/>
              </a:rPr>
              <a:t>Những năm cây súng</a:t>
            </a:r>
            <a:br>
              <a:rPr lang="vi-VN" b="1" i="0" dirty="0">
                <a:effectLst/>
                <a:latin typeface="+mj-lt"/>
              </a:rPr>
            </a:br>
            <a:r>
              <a:rPr lang="vi-VN" b="1" i="0" dirty="0">
                <a:effectLst/>
                <a:latin typeface="+mj-lt"/>
              </a:rPr>
              <a:t>Theo người đi xa</a:t>
            </a:r>
            <a:br>
              <a:rPr lang="vi-VN" b="1" i="0" dirty="0">
                <a:effectLst/>
                <a:latin typeface="+mj-lt"/>
              </a:rPr>
            </a:br>
            <a:r>
              <a:rPr lang="vi-VN" b="1" i="0" dirty="0">
                <a:effectLst/>
                <a:latin typeface="+mj-lt"/>
              </a:rPr>
              <a:t>Những năm băng đạn</a:t>
            </a:r>
            <a:br>
              <a:rPr lang="vi-VN" b="1" i="0" dirty="0">
                <a:effectLst/>
                <a:latin typeface="+mj-lt"/>
              </a:rPr>
            </a:br>
            <a:r>
              <a:rPr lang="vi-VN" b="1" i="0" dirty="0">
                <a:effectLst/>
                <a:latin typeface="+mj-lt"/>
              </a:rPr>
              <a:t>Vàng như lúa đồng</a:t>
            </a:r>
            <a:br>
              <a:rPr lang="vi-VN" b="1" i="0" dirty="0">
                <a:effectLst/>
                <a:latin typeface="+mj-lt"/>
              </a:rPr>
            </a:br>
            <a:r>
              <a:rPr lang="vi-VN" b="1" i="0" dirty="0">
                <a:effectLst/>
                <a:latin typeface="+mj-lt"/>
              </a:rPr>
              <a:t>Bát cơm mùa gặt</a:t>
            </a:r>
            <a:br>
              <a:rPr lang="vi-VN" b="1" i="0" dirty="0">
                <a:effectLst/>
                <a:latin typeface="+mj-lt"/>
              </a:rPr>
            </a:br>
            <a:r>
              <a:rPr lang="vi-VN" b="1" i="0" dirty="0">
                <a:effectLst/>
                <a:latin typeface="+mj-lt"/>
              </a:rPr>
              <a:t>Thơm hào </a:t>
            </a:r>
            <a:r>
              <a:rPr lang="vi-VN" b="1" i="0">
                <a:effectLst/>
                <a:latin typeface="+mj-lt"/>
              </a:rPr>
              <a:t>giao thông …</a:t>
            </a:r>
          </a:p>
          <a:p>
            <a:endParaRPr lang="vi-VN" b="1" i="0" dirty="0">
              <a:effectLst/>
              <a:latin typeface="+mj-lt"/>
            </a:endParaRPr>
          </a:p>
          <a:p>
            <a:r>
              <a:rPr lang="vi-VN" b="1" i="0" dirty="0">
                <a:effectLst/>
                <a:latin typeface="+mj-lt"/>
              </a:rPr>
              <a:t/>
            </a:r>
            <a:br>
              <a:rPr lang="vi-VN" b="1" i="0" dirty="0">
                <a:effectLst/>
                <a:latin typeface="+mj-lt"/>
              </a:rPr>
            </a:br>
            <a:endParaRPr lang="vi-VN" b="1" i="0" dirty="0">
              <a:effectLst/>
              <a:latin typeface="+mj-lt"/>
            </a:endParaRPr>
          </a:p>
        </p:txBody>
      </p:sp>
      <p:sp>
        <p:nvSpPr>
          <p:cNvPr id="11" name="Rectangle 10">
            <a:extLst>
              <a:ext uri="{FF2B5EF4-FFF2-40B4-BE49-F238E27FC236}">
                <a16:creationId xmlns:a16="http://schemas.microsoft.com/office/drawing/2014/main" xmlns="" id="{A15F3392-2E69-440F-B291-8439DFD3F44A}"/>
              </a:ext>
            </a:extLst>
          </p:cNvPr>
          <p:cNvSpPr/>
          <p:nvPr/>
        </p:nvSpPr>
        <p:spPr>
          <a:xfrm>
            <a:off x="7405684" y="1845959"/>
            <a:ext cx="3020291" cy="3970318"/>
          </a:xfrm>
          <a:prstGeom prst="rect">
            <a:avLst/>
          </a:prstGeom>
        </p:spPr>
        <p:txBody>
          <a:bodyPr wrap="square">
            <a:spAutoFit/>
          </a:bodyPr>
          <a:lstStyle/>
          <a:p>
            <a:r>
              <a:rPr lang="vi-VN" b="1" i="0">
                <a:effectLst/>
                <a:latin typeface="+mj-lt"/>
              </a:rPr>
              <a:t>Hạt gạo làng ta</a:t>
            </a:r>
            <a:br>
              <a:rPr lang="vi-VN" b="1" i="0">
                <a:effectLst/>
                <a:latin typeface="+mj-lt"/>
              </a:rPr>
            </a:br>
            <a:r>
              <a:rPr lang="vi-VN" b="1" i="0">
                <a:effectLst/>
                <a:latin typeface="+mj-lt"/>
              </a:rPr>
              <a:t>Có công các bạn </a:t>
            </a:r>
            <a:endParaRPr lang="en-US" b="1" i="0">
              <a:effectLst/>
              <a:latin typeface="+mj-lt"/>
            </a:endParaRPr>
          </a:p>
          <a:p>
            <a:r>
              <a:rPr lang="vi-VN" b="1" i="0">
                <a:effectLst/>
                <a:latin typeface="+mj-lt"/>
              </a:rPr>
              <a:t>Sớm </a:t>
            </a:r>
            <a:r>
              <a:rPr lang="vi-VN" b="1" i="0" dirty="0">
                <a:effectLst/>
                <a:latin typeface="+mj-lt"/>
              </a:rPr>
              <a:t>nào chống hạn</a:t>
            </a:r>
            <a:br>
              <a:rPr lang="vi-VN" b="1" i="0" dirty="0">
                <a:effectLst/>
                <a:latin typeface="+mj-lt"/>
              </a:rPr>
            </a:br>
            <a:r>
              <a:rPr lang="vi-VN" b="1" i="0" dirty="0">
                <a:effectLst/>
                <a:latin typeface="+mj-lt"/>
              </a:rPr>
              <a:t>Vục mẻ </a:t>
            </a:r>
            <a:r>
              <a:rPr lang="vi-VN" b="1" i="0">
                <a:effectLst/>
                <a:latin typeface="+mj-lt"/>
              </a:rPr>
              <a:t>miệng g</a:t>
            </a:r>
            <a:r>
              <a:rPr lang="en-US" b="1">
                <a:latin typeface="+mj-lt"/>
              </a:rPr>
              <a:t>ầ</a:t>
            </a:r>
            <a:r>
              <a:rPr lang="vi-VN" b="1" i="0">
                <a:effectLst/>
                <a:latin typeface="+mj-lt"/>
              </a:rPr>
              <a:t>u</a:t>
            </a:r>
            <a:endParaRPr lang="en-US" b="1" i="0" dirty="0">
              <a:effectLst/>
              <a:latin typeface="+mj-lt"/>
            </a:endParaRPr>
          </a:p>
          <a:p>
            <a:r>
              <a:rPr lang="vi-VN" b="1" i="0" dirty="0">
                <a:effectLst/>
                <a:latin typeface="+mj-lt"/>
              </a:rPr>
              <a:t>Trưa nào bắt sâu</a:t>
            </a:r>
            <a:br>
              <a:rPr lang="vi-VN" b="1" i="0" dirty="0">
                <a:effectLst/>
                <a:latin typeface="+mj-lt"/>
              </a:rPr>
            </a:br>
            <a:r>
              <a:rPr lang="vi-VN" b="1" i="0" dirty="0">
                <a:effectLst/>
                <a:latin typeface="+mj-lt"/>
              </a:rPr>
              <a:t>Lúa cao rát mặt</a:t>
            </a:r>
            <a:br>
              <a:rPr lang="vi-VN" b="1" i="0" dirty="0">
                <a:effectLst/>
                <a:latin typeface="+mj-lt"/>
              </a:rPr>
            </a:br>
            <a:r>
              <a:rPr lang="vi-VN" b="1" i="0" dirty="0">
                <a:effectLst/>
                <a:latin typeface="+mj-lt"/>
              </a:rPr>
              <a:t>Chiều nào gánh phân</a:t>
            </a:r>
            <a:br>
              <a:rPr lang="vi-VN" b="1" i="0" dirty="0">
                <a:effectLst/>
                <a:latin typeface="+mj-lt"/>
              </a:rPr>
            </a:br>
            <a:r>
              <a:rPr lang="vi-VN" b="1" i="0" dirty="0">
                <a:effectLst/>
                <a:latin typeface="+mj-lt"/>
              </a:rPr>
              <a:t>Quang trành </a:t>
            </a:r>
            <a:r>
              <a:rPr lang="vi-VN" b="1" i="0">
                <a:effectLst/>
                <a:latin typeface="+mj-lt"/>
              </a:rPr>
              <a:t>quết đất.</a:t>
            </a:r>
          </a:p>
          <a:p>
            <a:endParaRPr lang="en-US" b="1" i="0" dirty="0">
              <a:effectLst/>
              <a:latin typeface="+mj-lt"/>
            </a:endParaRPr>
          </a:p>
          <a:p>
            <a:r>
              <a:rPr lang="vi-VN" b="1" i="0" dirty="0">
                <a:effectLst/>
                <a:latin typeface="+mj-lt"/>
              </a:rPr>
              <a:t>Hạt gạo làng ta</a:t>
            </a:r>
            <a:r>
              <a:rPr lang="vi-VN" b="1" dirty="0">
                <a:latin typeface="+mj-lt"/>
              </a:rPr>
              <a:t/>
            </a:r>
            <a:br>
              <a:rPr lang="vi-VN" b="1" dirty="0">
                <a:latin typeface="+mj-lt"/>
              </a:rPr>
            </a:br>
            <a:r>
              <a:rPr lang="vi-VN" b="1" i="0" dirty="0">
                <a:effectLst/>
                <a:latin typeface="+mj-lt"/>
              </a:rPr>
              <a:t>Gửi ra tiền tuyến</a:t>
            </a:r>
            <a:r>
              <a:rPr lang="vi-VN" b="1" dirty="0">
                <a:latin typeface="+mj-lt"/>
              </a:rPr>
              <a:t/>
            </a:r>
            <a:br>
              <a:rPr lang="vi-VN" b="1" dirty="0">
                <a:latin typeface="+mj-lt"/>
              </a:rPr>
            </a:br>
            <a:r>
              <a:rPr lang="vi-VN" b="1" i="0" dirty="0">
                <a:effectLst/>
                <a:latin typeface="+mj-lt"/>
              </a:rPr>
              <a:t>Gửi về phương xa</a:t>
            </a:r>
            <a:r>
              <a:rPr lang="vi-VN" b="1" dirty="0">
                <a:latin typeface="+mj-lt"/>
              </a:rPr>
              <a:t/>
            </a:r>
            <a:br>
              <a:rPr lang="vi-VN" b="1" dirty="0">
                <a:latin typeface="+mj-lt"/>
              </a:rPr>
            </a:br>
            <a:r>
              <a:rPr lang="vi-VN" b="1" i="0" dirty="0">
                <a:effectLst/>
                <a:latin typeface="+mj-lt"/>
              </a:rPr>
              <a:t>Em vui em hát</a:t>
            </a:r>
            <a:r>
              <a:rPr lang="vi-VN" b="1" dirty="0">
                <a:latin typeface="+mj-lt"/>
              </a:rPr>
              <a:t/>
            </a:r>
            <a:br>
              <a:rPr lang="vi-VN" b="1" dirty="0">
                <a:latin typeface="+mj-lt"/>
              </a:rPr>
            </a:br>
            <a:r>
              <a:rPr lang="vi-VN" b="1" i="0" dirty="0">
                <a:effectLst/>
                <a:latin typeface="+mj-lt"/>
              </a:rPr>
              <a:t>Hạt vàng làng ta…</a:t>
            </a:r>
            <a:endParaRPr lang="en-US" b="1" dirty="0">
              <a:latin typeface="+mj-lt"/>
            </a:endParaRPr>
          </a:p>
        </p:txBody>
      </p:sp>
      <p:sp>
        <p:nvSpPr>
          <p:cNvPr id="12" name="文本框 38">
            <a:extLst>
              <a:ext uri="{FF2B5EF4-FFF2-40B4-BE49-F238E27FC236}">
                <a16:creationId xmlns:a16="http://schemas.microsoft.com/office/drawing/2014/main" xmlns="" id="{9D2667FC-F49B-46D3-8EED-5300591C8BF6}"/>
              </a:ext>
            </a:extLst>
          </p:cNvPr>
          <p:cNvSpPr txBox="1"/>
          <p:nvPr/>
        </p:nvSpPr>
        <p:spPr>
          <a:xfrm>
            <a:off x="3046730" y="194101"/>
            <a:ext cx="6096000" cy="830997"/>
          </a:xfrm>
          <a:prstGeom prst="rect">
            <a:avLst/>
          </a:prstGeom>
          <a:noFill/>
        </p:spPr>
        <p:txBody>
          <a:bodyPr wrap="square">
            <a:spAutoFit/>
          </a:bodyPr>
          <a:lstStyle/>
          <a:p>
            <a:pPr algn="ctr"/>
            <a:r>
              <a:rPr lang="en-US" altLang="zh-CN" sz="4800">
                <a:ln w="19050">
                  <a:solidFill>
                    <a:sysClr val="windowText" lastClr="000000"/>
                  </a:solidFill>
                </a:ln>
                <a:solidFill>
                  <a:srgbClr val="FFC000"/>
                </a:solidFill>
                <a:effectLst>
                  <a:outerShdw blurRad="38100" dist="38100" dir="2700000" algn="tl">
                    <a:srgbClr val="000000">
                      <a:alpha val="43137"/>
                    </a:srgbClr>
                  </a:outerShdw>
                </a:effectLst>
                <a:latin typeface="UTM Cookies" panose="02040603050506020204" pitchFamily="18" charset="0"/>
                <a:ea typeface="思源黑体 CN Medium" panose="020B0600000000000000" pitchFamily="34" charset="-122"/>
              </a:rPr>
              <a:t>TẬP ĐỌC</a:t>
            </a:r>
          </a:p>
        </p:txBody>
      </p:sp>
      <p:sp>
        <p:nvSpPr>
          <p:cNvPr id="13" name="文本框 36">
            <a:extLst>
              <a:ext uri="{FF2B5EF4-FFF2-40B4-BE49-F238E27FC236}">
                <a16:creationId xmlns:a16="http://schemas.microsoft.com/office/drawing/2014/main" xmlns="" id="{6A48F35C-06FF-4DD9-9AC0-693927E80D29}"/>
              </a:ext>
            </a:extLst>
          </p:cNvPr>
          <p:cNvSpPr txBox="1"/>
          <p:nvPr/>
        </p:nvSpPr>
        <p:spPr>
          <a:xfrm>
            <a:off x="728980" y="1040725"/>
            <a:ext cx="10731500" cy="769441"/>
          </a:xfrm>
          <a:prstGeom prst="rect">
            <a:avLst/>
          </a:prstGeom>
          <a:noFill/>
        </p:spPr>
        <p:txBody>
          <a:bodyPr wrap="square" rtlCol="0">
            <a:spAutoFit/>
          </a:bodyPr>
          <a:lstStyle/>
          <a:p>
            <a:pPr algn="ctr"/>
            <a:r>
              <a:rPr lang="vi-VN" altLang="zh-CN" sz="4400" i="0">
                <a:ln w="19050">
                  <a:noFill/>
                </a:ln>
                <a:solidFill>
                  <a:sysClr val="windowText" lastClr="000000"/>
                </a:solidFill>
                <a:effectLst>
                  <a:outerShdw blurRad="38100" dist="38100" dir="2700000" algn="tl">
                    <a:srgbClr val="000000">
                      <a:alpha val="43137"/>
                    </a:srgbClr>
                  </a:outerShdw>
                </a:effectLst>
                <a:latin typeface="UTM Arruba KT" panose="02040603050506020204" pitchFamily="18" charset="0"/>
                <a:ea typeface="思源黑体 CN Bold" panose="020B0800000000000000" pitchFamily="34" charset="-122"/>
              </a:rPr>
              <a:t>HẠT GẠO LÀNG TA</a:t>
            </a:r>
            <a:endParaRPr lang="en-US" altLang="zh-CN" sz="4400" i="0" dirty="0">
              <a:ln w="19050">
                <a:noFill/>
              </a:ln>
              <a:solidFill>
                <a:sysClr val="windowText" lastClr="000000"/>
              </a:solidFill>
              <a:effectLst>
                <a:outerShdw blurRad="38100" dist="38100" dir="2700000" algn="tl">
                  <a:srgbClr val="000000">
                    <a:alpha val="43137"/>
                  </a:srgbClr>
                </a:outerShdw>
              </a:effectLst>
              <a:latin typeface="UTM Cookies" panose="02040603050506020204" pitchFamily="18" charset="0"/>
              <a:ea typeface="思源黑体 CN Bold" panose="020B0800000000000000" pitchFamily="34" charset="-122"/>
            </a:endParaRPr>
          </a:p>
        </p:txBody>
      </p:sp>
      <p:sp>
        <p:nvSpPr>
          <p:cNvPr id="14" name="Rectangle 13">
            <a:extLst>
              <a:ext uri="{FF2B5EF4-FFF2-40B4-BE49-F238E27FC236}">
                <a16:creationId xmlns:a16="http://schemas.microsoft.com/office/drawing/2014/main" xmlns="" id="{18D936DD-FDF1-4966-83AB-EC959EA2CC8B}"/>
              </a:ext>
            </a:extLst>
          </p:cNvPr>
          <p:cNvSpPr/>
          <p:nvPr/>
        </p:nvSpPr>
        <p:spPr>
          <a:xfrm>
            <a:off x="7492226" y="5844376"/>
            <a:ext cx="2409954" cy="400110"/>
          </a:xfrm>
          <a:prstGeom prst="rect">
            <a:avLst/>
          </a:prstGeom>
          <a:noFill/>
        </p:spPr>
        <p:txBody>
          <a:bodyPr wrap="none" lIns="91440" tIns="45720" rIns="91440" bIns="45720">
            <a:spAutoFit/>
          </a:bodyPr>
          <a:lstStyle/>
          <a:p>
            <a:pPr algn="ctr"/>
            <a:r>
              <a:rPr lang="vi-VN"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rPr>
              <a:t>Trần Đăng Khoa</a:t>
            </a:r>
            <a:endParaRPr lang="en-US" sz="2000" b="0" cap="none" spc="0">
              <a:ln w="19050">
                <a:solidFill>
                  <a:schemeClr val="tx1">
                    <a:lumMod val="95000"/>
                    <a:lumOff val="5000"/>
                  </a:schemeClr>
                </a:solidFill>
              </a:ln>
              <a:solidFill>
                <a:srgbClr val="92D050"/>
              </a:solidFill>
              <a:effectLst>
                <a:outerShdw blurRad="38100" dist="19050" dir="2700000" algn="tl" rotWithShape="0">
                  <a:schemeClr val="dk1">
                    <a:alpha val="40000"/>
                  </a:schemeClr>
                </a:outerShdw>
              </a:effectLst>
              <a:latin typeface="UTM Futura Extra" panose="02040603050506020204" pitchFamily="18" charset="0"/>
            </a:endParaRPr>
          </a:p>
        </p:txBody>
      </p:sp>
      <p:pic>
        <p:nvPicPr>
          <p:cNvPr id="15" name="图片 6">
            <a:extLst>
              <a:ext uri="{FF2B5EF4-FFF2-40B4-BE49-F238E27FC236}">
                <a16:creationId xmlns:a16="http://schemas.microsoft.com/office/drawing/2014/main" xmlns="" id="{A1317548-A8BF-4A37-B091-61187ECEC1E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9792928" y="3385287"/>
            <a:ext cx="2520918" cy="3576588"/>
          </a:xfrm>
          <a:prstGeom prst="rect">
            <a:avLst/>
          </a:prstGeom>
        </p:spPr>
      </p:pic>
      <p:pic>
        <p:nvPicPr>
          <p:cNvPr id="16" name="图片 15">
            <a:extLst>
              <a:ext uri="{FF2B5EF4-FFF2-40B4-BE49-F238E27FC236}">
                <a16:creationId xmlns:a16="http://schemas.microsoft.com/office/drawing/2014/main" xmlns="" id="{19839A73-FAAB-465B-97B4-7B4CD27377F9}"/>
              </a:ext>
            </a:extLst>
          </p:cNvPr>
          <p:cNvPicPr>
            <a:picLocks noChangeAspect="1"/>
          </p:cNvPicPr>
          <p:nvPr/>
        </p:nvPicPr>
        <p:blipFill rotWithShape="1">
          <a:blip r:embed="rId5">
            <a:extLst>
              <a:ext uri="{28A0092B-C50C-407E-A947-70E740481C1C}">
                <a14:useLocalDpi xmlns:a14="http://schemas.microsoft.com/office/drawing/2010/main" val="0"/>
              </a:ext>
            </a:extLst>
          </a:blip>
          <a:srcRect l="4605" t="60461" r="58546" b="18486"/>
          <a:stretch/>
        </p:blipFill>
        <p:spPr>
          <a:xfrm>
            <a:off x="-501659" y="-427902"/>
            <a:ext cx="2788939" cy="2390397"/>
          </a:xfrm>
          <a:prstGeom prst="rect">
            <a:avLst/>
          </a:prstGeom>
        </p:spPr>
      </p:pic>
    </p:spTree>
    <p:extLst>
      <p:ext uri="{BB962C8B-B14F-4D97-AF65-F5344CB8AC3E}">
        <p14:creationId xmlns:p14="http://schemas.microsoft.com/office/powerpoint/2010/main" val="268357433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randombar(horizontal)">
                                      <p:cBhvr>
                                        <p:cTn id="19" dur="500"/>
                                        <p:tgtEl>
                                          <p:spTgt spid="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图片 12">
            <a:extLst>
              <a:ext uri="{FF2B5EF4-FFF2-40B4-BE49-F238E27FC236}">
                <a16:creationId xmlns:a16="http://schemas.microsoft.com/office/drawing/2014/main" xmlns="" id="{D3E4FD03-330E-4F07-8F05-4330F758D3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957" t="16300" r="43469" b="74527"/>
          <a:stretch/>
        </p:blipFill>
        <p:spPr>
          <a:xfrm>
            <a:off x="618389" y="-63997"/>
            <a:ext cx="1869420" cy="1121714"/>
          </a:xfrm>
          <a:prstGeom prst="rect">
            <a:avLst/>
          </a:prstGeom>
        </p:spPr>
      </p:pic>
      <p:sp>
        <p:nvSpPr>
          <p:cNvPr id="187" name="圆角矩形 13">
            <a:extLst>
              <a:ext uri="{FF2B5EF4-FFF2-40B4-BE49-F238E27FC236}">
                <a16:creationId xmlns:a16="http://schemas.microsoft.com/office/drawing/2014/main" xmlns="" id="{6DC615B9-7663-4026-B99E-DDA71D0DBEDA}"/>
              </a:ext>
            </a:extLst>
          </p:cNvPr>
          <p:cNvSpPr/>
          <p:nvPr userDrawn="1"/>
        </p:nvSpPr>
        <p:spPr>
          <a:xfrm>
            <a:off x="145144" y="1044645"/>
            <a:ext cx="11918731" cy="5667947"/>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nvGrpSpPr>
          <p:cNvPr id="2" name="Group 1">
            <a:extLst>
              <a:ext uri="{FF2B5EF4-FFF2-40B4-BE49-F238E27FC236}">
                <a16:creationId xmlns:a16="http://schemas.microsoft.com/office/drawing/2014/main" xmlns="" id="{AF20AC7B-6C2D-4323-99A3-2EC7D2D1C025}"/>
              </a:ext>
            </a:extLst>
          </p:cNvPr>
          <p:cNvGrpSpPr/>
          <p:nvPr/>
        </p:nvGrpSpPr>
        <p:grpSpPr>
          <a:xfrm>
            <a:off x="0" y="3429001"/>
            <a:ext cx="12192000" cy="3429000"/>
            <a:chOff x="-27312" y="1885418"/>
            <a:chExt cx="12219999" cy="4972582"/>
          </a:xfrm>
        </p:grpSpPr>
        <p:grpSp>
          <p:nvGrpSpPr>
            <p:cNvPr id="3" name="Group 2">
              <a:extLst>
                <a:ext uri="{FF2B5EF4-FFF2-40B4-BE49-F238E27FC236}">
                  <a16:creationId xmlns:a16="http://schemas.microsoft.com/office/drawing/2014/main" xmlns="" id="{34795AE5-56B4-47C5-9920-697E50E1B8A7}"/>
                </a:ext>
              </a:extLst>
            </p:cNvPr>
            <p:cNvGrpSpPr/>
            <p:nvPr/>
          </p:nvGrpSpPr>
          <p:grpSpPr>
            <a:xfrm>
              <a:off x="-27312" y="5644206"/>
              <a:ext cx="12219312" cy="1213794"/>
              <a:chOff x="-27312" y="5644206"/>
              <a:chExt cx="12219312" cy="1213794"/>
            </a:xfrm>
          </p:grpSpPr>
          <p:pic>
            <p:nvPicPr>
              <p:cNvPr id="167" name="Picture 166">
                <a:extLst>
                  <a:ext uri="{FF2B5EF4-FFF2-40B4-BE49-F238E27FC236}">
                    <a16:creationId xmlns:a16="http://schemas.microsoft.com/office/drawing/2014/main" xmlns="" id="{D3632294-8FD3-4980-A424-51A181960465}"/>
                  </a:ext>
                </a:extLst>
              </p:cNvPr>
              <p:cNvPicPr>
                <a:picLocks noChangeAspect="1"/>
              </p:cNvPicPr>
              <p:nvPr/>
            </p:nvPicPr>
            <p:blipFill rotWithShape="1">
              <a:blip r:embed="rId3"/>
              <a:srcRect t="3218" r="2824"/>
              <a:stretch/>
            </p:blipFill>
            <p:spPr>
              <a:xfrm>
                <a:off x="7386151" y="5644207"/>
                <a:ext cx="4805849" cy="1211013"/>
              </a:xfrm>
              <a:prstGeom prst="rect">
                <a:avLst/>
              </a:prstGeom>
            </p:spPr>
          </p:pic>
          <p:pic>
            <p:nvPicPr>
              <p:cNvPr id="168" name="Picture 167">
                <a:extLst>
                  <a:ext uri="{FF2B5EF4-FFF2-40B4-BE49-F238E27FC236}">
                    <a16:creationId xmlns:a16="http://schemas.microsoft.com/office/drawing/2014/main" xmlns="" id="{5D63D9F8-1806-4DE9-A790-B6D5599986B0}"/>
                  </a:ext>
                </a:extLst>
              </p:cNvPr>
              <p:cNvPicPr>
                <a:picLocks noChangeAspect="1"/>
              </p:cNvPicPr>
              <p:nvPr/>
            </p:nvPicPr>
            <p:blipFill rotWithShape="1">
              <a:blip r:embed="rId3"/>
              <a:srcRect t="3218" r="2824"/>
              <a:stretch/>
            </p:blipFill>
            <p:spPr>
              <a:xfrm>
                <a:off x="2580302" y="5644206"/>
                <a:ext cx="4805849" cy="1211013"/>
              </a:xfrm>
              <a:prstGeom prst="rect">
                <a:avLst/>
              </a:prstGeom>
            </p:spPr>
          </p:pic>
          <p:pic>
            <p:nvPicPr>
              <p:cNvPr id="169" name="Picture 168">
                <a:extLst>
                  <a:ext uri="{FF2B5EF4-FFF2-40B4-BE49-F238E27FC236}">
                    <a16:creationId xmlns:a16="http://schemas.microsoft.com/office/drawing/2014/main" xmlns="" id="{D44298FD-C5FD-4912-A862-F9BF47FF8297}"/>
                  </a:ext>
                </a:extLst>
              </p:cNvPr>
              <p:cNvPicPr>
                <a:picLocks noChangeAspect="1"/>
              </p:cNvPicPr>
              <p:nvPr/>
            </p:nvPicPr>
            <p:blipFill rotWithShape="1">
              <a:blip r:embed="rId3"/>
              <a:srcRect l="45001" t="3218" r="2824"/>
              <a:stretch/>
            </p:blipFill>
            <p:spPr>
              <a:xfrm>
                <a:off x="-27312" y="5646987"/>
                <a:ext cx="2607614" cy="1211013"/>
              </a:xfrm>
              <a:prstGeom prst="rect">
                <a:avLst/>
              </a:prstGeom>
            </p:spPr>
          </p:pic>
        </p:grpSp>
        <p:grpSp>
          <p:nvGrpSpPr>
            <p:cNvPr id="4" name="Google Shape;3643;p52">
              <a:extLst>
                <a:ext uri="{FF2B5EF4-FFF2-40B4-BE49-F238E27FC236}">
                  <a16:creationId xmlns:a16="http://schemas.microsoft.com/office/drawing/2014/main" xmlns="" id="{58092783-E21C-4373-B6E1-E6D24070D301}"/>
                </a:ext>
              </a:extLst>
            </p:cNvPr>
            <p:cNvGrpSpPr/>
            <p:nvPr/>
          </p:nvGrpSpPr>
          <p:grpSpPr>
            <a:xfrm flipH="1">
              <a:off x="10447275" y="2469870"/>
              <a:ext cx="1745412" cy="3180024"/>
              <a:chOff x="10259055" y="695238"/>
              <a:chExt cx="1745412" cy="3330566"/>
            </a:xfrm>
          </p:grpSpPr>
          <p:sp>
            <p:nvSpPr>
              <p:cNvPr id="110" name="Google Shape;3644;p52">
                <a:extLst>
                  <a:ext uri="{FF2B5EF4-FFF2-40B4-BE49-F238E27FC236}">
                    <a16:creationId xmlns:a16="http://schemas.microsoft.com/office/drawing/2014/main" xmlns="" id="{002223F9-6984-499C-8145-49D3FCB979B0}"/>
                  </a:ext>
                </a:extLst>
              </p:cNvPr>
              <p:cNvSpPr/>
              <p:nvPr/>
            </p:nvSpPr>
            <p:spPr>
              <a:xfrm flipH="1">
                <a:off x="10263001" y="1030557"/>
                <a:ext cx="1741465" cy="2995157"/>
              </a:xfrm>
              <a:custGeom>
                <a:avLst/>
                <a:gdLst/>
                <a:ahLst/>
                <a:cxnLst/>
                <a:rect l="l" t="t" r="r" b="b"/>
                <a:pathLst>
                  <a:path w="53832" h="92586" extrusionOk="0">
                    <a:moveTo>
                      <a:pt x="1" y="1"/>
                    </a:moveTo>
                    <a:lnTo>
                      <a:pt x="1" y="92586"/>
                    </a:lnTo>
                    <a:lnTo>
                      <a:pt x="53832" y="92586"/>
                    </a:lnTo>
                    <a:lnTo>
                      <a:pt x="5383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645;p52">
                <a:extLst>
                  <a:ext uri="{FF2B5EF4-FFF2-40B4-BE49-F238E27FC236}">
                    <a16:creationId xmlns:a16="http://schemas.microsoft.com/office/drawing/2014/main" xmlns="" id="{018EE1E5-0A81-4CFF-A0A9-3B494C3CF927}"/>
                  </a:ext>
                </a:extLst>
              </p:cNvPr>
              <p:cNvSpPr/>
              <p:nvPr/>
            </p:nvSpPr>
            <p:spPr>
              <a:xfrm flipH="1">
                <a:off x="10259055" y="2612752"/>
                <a:ext cx="1745412" cy="1413016"/>
              </a:xfrm>
              <a:custGeom>
                <a:avLst/>
                <a:gdLst/>
                <a:ahLst/>
                <a:cxnLst/>
                <a:rect l="l" t="t" r="r" b="b"/>
                <a:pathLst>
                  <a:path w="53954" h="43679" extrusionOk="0">
                    <a:moveTo>
                      <a:pt x="1" y="0"/>
                    </a:moveTo>
                    <a:lnTo>
                      <a:pt x="1" y="43679"/>
                    </a:lnTo>
                    <a:lnTo>
                      <a:pt x="53953" y="43679"/>
                    </a:lnTo>
                    <a:lnTo>
                      <a:pt x="53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646;p52">
                <a:extLst>
                  <a:ext uri="{FF2B5EF4-FFF2-40B4-BE49-F238E27FC236}">
                    <a16:creationId xmlns:a16="http://schemas.microsoft.com/office/drawing/2014/main" xmlns="" id="{9870E85D-B3C3-43F4-8229-4CA134F25C37}"/>
                  </a:ext>
                </a:extLst>
              </p:cNvPr>
              <p:cNvSpPr/>
              <p:nvPr/>
            </p:nvSpPr>
            <p:spPr>
              <a:xfrm flipH="1">
                <a:off x="11426657" y="3374825"/>
                <a:ext cx="341270" cy="650979"/>
              </a:xfrm>
              <a:custGeom>
                <a:avLst/>
                <a:gdLst/>
                <a:ahLst/>
                <a:cxnLst/>
                <a:rect l="l" t="t" r="r" b="b"/>
                <a:pathLst>
                  <a:path w="33831" h="20123" extrusionOk="0">
                    <a:moveTo>
                      <a:pt x="1" y="1"/>
                    </a:moveTo>
                    <a:lnTo>
                      <a:pt x="1" y="20123"/>
                    </a:lnTo>
                    <a:lnTo>
                      <a:pt x="33831" y="20123"/>
                    </a:lnTo>
                    <a:lnTo>
                      <a:pt x="3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647;p52">
                <a:extLst>
                  <a:ext uri="{FF2B5EF4-FFF2-40B4-BE49-F238E27FC236}">
                    <a16:creationId xmlns:a16="http://schemas.microsoft.com/office/drawing/2014/main" xmlns="" id="{B21D3242-AD97-48B6-AA99-FEFE80184125}"/>
                  </a:ext>
                </a:extLst>
              </p:cNvPr>
              <p:cNvSpPr/>
              <p:nvPr/>
            </p:nvSpPr>
            <p:spPr>
              <a:xfrm flipH="1">
                <a:off x="10967007" y="3374825"/>
                <a:ext cx="341270" cy="650979"/>
              </a:xfrm>
              <a:custGeom>
                <a:avLst/>
                <a:gdLst/>
                <a:ahLst/>
                <a:cxnLst/>
                <a:rect l="l" t="t" r="r" b="b"/>
                <a:pathLst>
                  <a:path w="33831" h="20123" extrusionOk="0">
                    <a:moveTo>
                      <a:pt x="1" y="1"/>
                    </a:moveTo>
                    <a:lnTo>
                      <a:pt x="1" y="20123"/>
                    </a:lnTo>
                    <a:lnTo>
                      <a:pt x="33831" y="20123"/>
                    </a:lnTo>
                    <a:lnTo>
                      <a:pt x="3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648;p52">
                <a:extLst>
                  <a:ext uri="{FF2B5EF4-FFF2-40B4-BE49-F238E27FC236}">
                    <a16:creationId xmlns:a16="http://schemas.microsoft.com/office/drawing/2014/main" xmlns="" id="{B20B15AF-0A5E-43FF-8201-F2DAC052E2E2}"/>
                  </a:ext>
                </a:extLst>
              </p:cNvPr>
              <p:cNvSpPr/>
              <p:nvPr/>
            </p:nvSpPr>
            <p:spPr>
              <a:xfrm flipH="1">
                <a:off x="10519095" y="3374825"/>
                <a:ext cx="341270" cy="650979"/>
              </a:xfrm>
              <a:custGeom>
                <a:avLst/>
                <a:gdLst/>
                <a:ahLst/>
                <a:cxnLst/>
                <a:rect l="l" t="t" r="r" b="b"/>
                <a:pathLst>
                  <a:path w="33831" h="20123" extrusionOk="0">
                    <a:moveTo>
                      <a:pt x="1" y="1"/>
                    </a:moveTo>
                    <a:lnTo>
                      <a:pt x="1" y="20123"/>
                    </a:lnTo>
                    <a:lnTo>
                      <a:pt x="33831" y="20123"/>
                    </a:lnTo>
                    <a:lnTo>
                      <a:pt x="3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649;p52">
                <a:extLst>
                  <a:ext uri="{FF2B5EF4-FFF2-40B4-BE49-F238E27FC236}">
                    <a16:creationId xmlns:a16="http://schemas.microsoft.com/office/drawing/2014/main" xmlns="" id="{8782A6CD-17B3-4A55-941C-0A2A78C670E1}"/>
                  </a:ext>
                </a:extLst>
              </p:cNvPr>
              <p:cNvSpPr/>
              <p:nvPr/>
            </p:nvSpPr>
            <p:spPr>
              <a:xfrm flipH="1">
                <a:off x="11597313" y="695238"/>
                <a:ext cx="378592" cy="341228"/>
              </a:xfrm>
              <a:custGeom>
                <a:avLst/>
                <a:gdLst/>
                <a:ahLst/>
                <a:cxnLst/>
                <a:rect l="l" t="t" r="r" b="b"/>
                <a:pathLst>
                  <a:path w="11703" h="10548" extrusionOk="0">
                    <a:moveTo>
                      <a:pt x="10578" y="1"/>
                    </a:moveTo>
                    <a:lnTo>
                      <a:pt x="1" y="10548"/>
                    </a:lnTo>
                    <a:lnTo>
                      <a:pt x="11703" y="10548"/>
                    </a:lnTo>
                    <a:lnTo>
                      <a:pt x="105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650;p52">
                <a:extLst>
                  <a:ext uri="{FF2B5EF4-FFF2-40B4-BE49-F238E27FC236}">
                    <a16:creationId xmlns:a16="http://schemas.microsoft.com/office/drawing/2014/main" xmlns="" id="{2006A4E5-2CAE-4CE0-A4FB-A236B224109C}"/>
                  </a:ext>
                </a:extLst>
              </p:cNvPr>
              <p:cNvSpPr/>
              <p:nvPr/>
            </p:nvSpPr>
            <p:spPr>
              <a:xfrm flipH="1">
                <a:off x="10541275" y="695250"/>
                <a:ext cx="1094423" cy="344204"/>
              </a:xfrm>
              <a:custGeom>
                <a:avLst/>
                <a:gdLst/>
                <a:ahLst/>
                <a:cxnLst/>
                <a:rect l="l" t="t" r="r" b="b"/>
                <a:pathLst>
                  <a:path w="25077" h="10640" extrusionOk="0">
                    <a:moveTo>
                      <a:pt x="0" y="1"/>
                    </a:moveTo>
                    <a:lnTo>
                      <a:pt x="0" y="10639"/>
                    </a:lnTo>
                    <a:lnTo>
                      <a:pt x="25077" y="10639"/>
                    </a:lnTo>
                    <a:lnTo>
                      <a:pt x="250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651;p52">
                <a:extLst>
                  <a:ext uri="{FF2B5EF4-FFF2-40B4-BE49-F238E27FC236}">
                    <a16:creationId xmlns:a16="http://schemas.microsoft.com/office/drawing/2014/main" xmlns="" id="{04AF8183-0B59-471D-A34D-968A79C3A202}"/>
                  </a:ext>
                </a:extLst>
              </p:cNvPr>
              <p:cNvSpPr/>
              <p:nvPr/>
            </p:nvSpPr>
            <p:spPr>
              <a:xfrm flipH="1">
                <a:off x="11671056" y="1030557"/>
                <a:ext cx="32" cy="2995157"/>
              </a:xfrm>
              <a:custGeom>
                <a:avLst/>
                <a:gdLst/>
                <a:ahLst/>
                <a:cxnLst/>
                <a:rect l="l" t="t" r="r" b="b"/>
                <a:pathLst>
                  <a:path w="1" h="92586" extrusionOk="0">
                    <a:moveTo>
                      <a:pt x="0" y="1"/>
                    </a:moveTo>
                    <a:lnTo>
                      <a:pt x="0"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652;p52">
                <a:extLst>
                  <a:ext uri="{FF2B5EF4-FFF2-40B4-BE49-F238E27FC236}">
                    <a16:creationId xmlns:a16="http://schemas.microsoft.com/office/drawing/2014/main" xmlns="" id="{D1BEE5DA-5323-4ABD-8888-134D26554D73}"/>
                  </a:ext>
                </a:extLst>
              </p:cNvPr>
              <p:cNvSpPr/>
              <p:nvPr/>
            </p:nvSpPr>
            <p:spPr>
              <a:xfrm flipH="1">
                <a:off x="11281691" y="2715014"/>
                <a:ext cx="367787" cy="511324"/>
              </a:xfrm>
              <a:custGeom>
                <a:avLst/>
                <a:gdLst/>
                <a:ahLst/>
                <a:cxnLst/>
                <a:rect l="l" t="t" r="r" b="b"/>
                <a:pathLst>
                  <a:path w="11369" h="15806" extrusionOk="0">
                    <a:moveTo>
                      <a:pt x="1" y="0"/>
                    </a:moveTo>
                    <a:lnTo>
                      <a:pt x="1" y="15806"/>
                    </a:lnTo>
                    <a:lnTo>
                      <a:pt x="11369" y="15806"/>
                    </a:lnTo>
                    <a:lnTo>
                      <a:pt x="1136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653;p52">
                <a:extLst>
                  <a:ext uri="{FF2B5EF4-FFF2-40B4-BE49-F238E27FC236}">
                    <a16:creationId xmlns:a16="http://schemas.microsoft.com/office/drawing/2014/main" xmlns="" id="{6A392F6C-46E9-4976-B62F-0129BC002A2B}"/>
                  </a:ext>
                </a:extLst>
              </p:cNvPr>
              <p:cNvSpPr/>
              <p:nvPr/>
            </p:nvSpPr>
            <p:spPr>
              <a:xfrm flipH="1">
                <a:off x="11281691" y="2715014"/>
                <a:ext cx="367787" cy="44287"/>
              </a:xfrm>
              <a:custGeom>
                <a:avLst/>
                <a:gdLst/>
                <a:ahLst/>
                <a:cxnLst/>
                <a:rect l="l" t="t" r="r" b="b"/>
                <a:pathLst>
                  <a:path w="11369" h="1369"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654;p52">
                <a:extLst>
                  <a:ext uri="{FF2B5EF4-FFF2-40B4-BE49-F238E27FC236}">
                    <a16:creationId xmlns:a16="http://schemas.microsoft.com/office/drawing/2014/main" xmlns="" id="{3A324453-A358-4419-BF12-E77E1A43FD47}"/>
                  </a:ext>
                </a:extLst>
              </p:cNvPr>
              <p:cNvSpPr/>
              <p:nvPr/>
            </p:nvSpPr>
            <p:spPr>
              <a:xfrm flipH="1">
                <a:off x="11281691" y="2938237"/>
                <a:ext cx="367787" cy="44255"/>
              </a:xfrm>
              <a:custGeom>
                <a:avLst/>
                <a:gdLst/>
                <a:ahLst/>
                <a:cxnLst/>
                <a:rect l="l" t="t" r="r" b="b"/>
                <a:pathLst>
                  <a:path w="11369" h="1368"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655;p52">
                <a:extLst>
                  <a:ext uri="{FF2B5EF4-FFF2-40B4-BE49-F238E27FC236}">
                    <a16:creationId xmlns:a16="http://schemas.microsoft.com/office/drawing/2014/main" xmlns="" id="{EF799FE6-D184-4E6D-A389-F9B577BC5C5D}"/>
                  </a:ext>
                </a:extLst>
              </p:cNvPr>
              <p:cNvSpPr/>
              <p:nvPr/>
            </p:nvSpPr>
            <p:spPr>
              <a:xfrm flipH="1">
                <a:off x="11437030" y="2738598"/>
                <a:ext cx="50175" cy="450377"/>
              </a:xfrm>
              <a:custGeom>
                <a:avLst/>
                <a:gdLst/>
                <a:ahLst/>
                <a:cxnLst/>
                <a:rect l="l" t="t" r="r" b="b"/>
                <a:pathLst>
                  <a:path w="1551" h="13922" extrusionOk="0">
                    <a:moveTo>
                      <a:pt x="0" y="1"/>
                    </a:moveTo>
                    <a:lnTo>
                      <a:pt x="0" y="13922"/>
                    </a:lnTo>
                    <a:lnTo>
                      <a:pt x="1550" y="13922"/>
                    </a:lnTo>
                    <a:lnTo>
                      <a:pt x="15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656;p52">
                <a:extLst>
                  <a:ext uri="{FF2B5EF4-FFF2-40B4-BE49-F238E27FC236}">
                    <a16:creationId xmlns:a16="http://schemas.microsoft.com/office/drawing/2014/main" xmlns="" id="{74C52504-FC70-438C-81CC-D09B289FE34B}"/>
                  </a:ext>
                </a:extLst>
              </p:cNvPr>
              <p:cNvSpPr/>
              <p:nvPr/>
            </p:nvSpPr>
            <p:spPr>
              <a:xfrm flipH="1">
                <a:off x="11281691" y="3182099"/>
                <a:ext cx="367787" cy="44255"/>
              </a:xfrm>
              <a:custGeom>
                <a:avLst/>
                <a:gdLst/>
                <a:ahLst/>
                <a:cxnLst/>
                <a:rect l="l" t="t" r="r" b="b"/>
                <a:pathLst>
                  <a:path w="11369" h="1368"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657;p52">
                <a:extLst>
                  <a:ext uri="{FF2B5EF4-FFF2-40B4-BE49-F238E27FC236}">
                    <a16:creationId xmlns:a16="http://schemas.microsoft.com/office/drawing/2014/main" xmlns="" id="{4D2C05FE-583C-4A0D-A1F8-AC685A2FEA72}"/>
                  </a:ext>
                </a:extLst>
              </p:cNvPr>
              <p:cNvSpPr/>
              <p:nvPr/>
            </p:nvSpPr>
            <p:spPr>
              <a:xfrm flipH="1">
                <a:off x="10618915" y="2715014"/>
                <a:ext cx="367787" cy="511324"/>
              </a:xfrm>
              <a:custGeom>
                <a:avLst/>
                <a:gdLst/>
                <a:ahLst/>
                <a:cxnLst/>
                <a:rect l="l" t="t" r="r" b="b"/>
                <a:pathLst>
                  <a:path w="11369" h="15806" extrusionOk="0">
                    <a:moveTo>
                      <a:pt x="0" y="0"/>
                    </a:moveTo>
                    <a:lnTo>
                      <a:pt x="0" y="15806"/>
                    </a:lnTo>
                    <a:lnTo>
                      <a:pt x="11368" y="15806"/>
                    </a:lnTo>
                    <a:lnTo>
                      <a:pt x="113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658;p52">
                <a:extLst>
                  <a:ext uri="{FF2B5EF4-FFF2-40B4-BE49-F238E27FC236}">
                    <a16:creationId xmlns:a16="http://schemas.microsoft.com/office/drawing/2014/main" xmlns="" id="{2ACD8195-EC2F-42DF-91CE-FBF92C4FF698}"/>
                  </a:ext>
                </a:extLst>
              </p:cNvPr>
              <p:cNvSpPr/>
              <p:nvPr/>
            </p:nvSpPr>
            <p:spPr>
              <a:xfrm flipH="1">
                <a:off x="10618915" y="2715014"/>
                <a:ext cx="367787" cy="44287"/>
              </a:xfrm>
              <a:custGeom>
                <a:avLst/>
                <a:gdLst/>
                <a:ahLst/>
                <a:cxnLst/>
                <a:rect l="l" t="t" r="r" b="b"/>
                <a:pathLst>
                  <a:path w="11369" h="1369"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659;p52">
                <a:extLst>
                  <a:ext uri="{FF2B5EF4-FFF2-40B4-BE49-F238E27FC236}">
                    <a16:creationId xmlns:a16="http://schemas.microsoft.com/office/drawing/2014/main" xmlns="" id="{EDB049BF-5806-4A4C-8F99-C481E09B5842}"/>
                  </a:ext>
                </a:extLst>
              </p:cNvPr>
              <p:cNvSpPr/>
              <p:nvPr/>
            </p:nvSpPr>
            <p:spPr>
              <a:xfrm flipH="1">
                <a:off x="10618915" y="2938237"/>
                <a:ext cx="367787" cy="44255"/>
              </a:xfrm>
              <a:custGeom>
                <a:avLst/>
                <a:gdLst/>
                <a:ahLst/>
                <a:cxnLst/>
                <a:rect l="l" t="t" r="r" b="b"/>
                <a:pathLst>
                  <a:path w="11369" h="1368"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660;p52">
                <a:extLst>
                  <a:ext uri="{FF2B5EF4-FFF2-40B4-BE49-F238E27FC236}">
                    <a16:creationId xmlns:a16="http://schemas.microsoft.com/office/drawing/2014/main" xmlns="" id="{D398ECE8-41BF-41DC-957D-F72042E836B1}"/>
                  </a:ext>
                </a:extLst>
              </p:cNvPr>
              <p:cNvSpPr/>
              <p:nvPr/>
            </p:nvSpPr>
            <p:spPr>
              <a:xfrm flipH="1">
                <a:off x="10775257" y="2738598"/>
                <a:ext cx="50175" cy="449406"/>
              </a:xfrm>
              <a:custGeom>
                <a:avLst/>
                <a:gdLst/>
                <a:ahLst/>
                <a:cxnLst/>
                <a:rect l="l" t="t" r="r" b="b"/>
                <a:pathLst>
                  <a:path w="1551" h="13892" extrusionOk="0">
                    <a:moveTo>
                      <a:pt x="0" y="1"/>
                    </a:moveTo>
                    <a:lnTo>
                      <a:pt x="0" y="13892"/>
                    </a:lnTo>
                    <a:lnTo>
                      <a:pt x="1551" y="13892"/>
                    </a:lnTo>
                    <a:lnTo>
                      <a:pt x="15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661;p52">
                <a:extLst>
                  <a:ext uri="{FF2B5EF4-FFF2-40B4-BE49-F238E27FC236}">
                    <a16:creationId xmlns:a16="http://schemas.microsoft.com/office/drawing/2014/main" xmlns="" id="{F612CB05-DC9F-42BE-AE84-18E2C63412AF}"/>
                  </a:ext>
                </a:extLst>
              </p:cNvPr>
              <p:cNvSpPr/>
              <p:nvPr/>
            </p:nvSpPr>
            <p:spPr>
              <a:xfrm flipH="1">
                <a:off x="10618915" y="3182099"/>
                <a:ext cx="367787" cy="44255"/>
              </a:xfrm>
              <a:custGeom>
                <a:avLst/>
                <a:gdLst/>
                <a:ahLst/>
                <a:cxnLst/>
                <a:rect l="l" t="t" r="r" b="b"/>
                <a:pathLst>
                  <a:path w="11369" h="1368"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662;p52">
                <a:extLst>
                  <a:ext uri="{FF2B5EF4-FFF2-40B4-BE49-F238E27FC236}">
                    <a16:creationId xmlns:a16="http://schemas.microsoft.com/office/drawing/2014/main" xmlns="" id="{B6B0933C-968C-459F-88DF-24D0B50A0BBE}"/>
                  </a:ext>
                </a:extLst>
              </p:cNvPr>
              <p:cNvSpPr/>
              <p:nvPr/>
            </p:nvSpPr>
            <p:spPr>
              <a:xfrm flipH="1">
                <a:off x="10590437" y="3423988"/>
                <a:ext cx="1094433" cy="21675"/>
              </a:xfrm>
              <a:custGeom>
                <a:avLst/>
                <a:gdLst/>
                <a:ahLst/>
                <a:cxnLst/>
                <a:rect l="l" t="t" r="r" b="b"/>
                <a:pathLst>
                  <a:path w="33831" h="670" extrusionOk="0">
                    <a:moveTo>
                      <a:pt x="1" y="0"/>
                    </a:moveTo>
                    <a:lnTo>
                      <a:pt x="1" y="669"/>
                    </a:lnTo>
                    <a:lnTo>
                      <a:pt x="33831" y="669"/>
                    </a:lnTo>
                    <a:lnTo>
                      <a:pt x="33831" y="0"/>
                    </a:lnTo>
                    <a:close/>
                  </a:path>
                </a:pathLst>
              </a:custGeom>
              <a:solidFill>
                <a:srgbClr val="C1D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663;p52">
                <a:extLst>
                  <a:ext uri="{FF2B5EF4-FFF2-40B4-BE49-F238E27FC236}">
                    <a16:creationId xmlns:a16="http://schemas.microsoft.com/office/drawing/2014/main" xmlns="" id="{A1A36083-4C35-45B6-AD28-20DB3170C80E}"/>
                  </a:ext>
                </a:extLst>
              </p:cNvPr>
              <p:cNvSpPr/>
              <p:nvPr/>
            </p:nvSpPr>
            <p:spPr>
              <a:xfrm flipH="1">
                <a:off x="10404532" y="3070203"/>
                <a:ext cx="93459" cy="54089"/>
              </a:xfrm>
              <a:custGeom>
                <a:avLst/>
                <a:gdLst/>
                <a:ahLst/>
                <a:cxnLst/>
                <a:rect l="l" t="t" r="r" b="b"/>
                <a:pathLst>
                  <a:path w="2889" h="1672" extrusionOk="0">
                    <a:moveTo>
                      <a:pt x="1" y="0"/>
                    </a:moveTo>
                    <a:lnTo>
                      <a:pt x="1" y="1672"/>
                    </a:lnTo>
                    <a:lnTo>
                      <a:pt x="2889" y="1672"/>
                    </a:lnTo>
                    <a:lnTo>
                      <a:pt x="288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664;p52">
                <a:extLst>
                  <a:ext uri="{FF2B5EF4-FFF2-40B4-BE49-F238E27FC236}">
                    <a16:creationId xmlns:a16="http://schemas.microsoft.com/office/drawing/2014/main" xmlns="" id="{BB158187-DD75-455F-938D-9B475C351EE1}"/>
                  </a:ext>
                </a:extLst>
              </p:cNvPr>
              <p:cNvSpPr/>
              <p:nvPr/>
            </p:nvSpPr>
            <p:spPr>
              <a:xfrm flipH="1">
                <a:off x="10346046" y="2020758"/>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665;p52">
                <a:extLst>
                  <a:ext uri="{FF2B5EF4-FFF2-40B4-BE49-F238E27FC236}">
                    <a16:creationId xmlns:a16="http://schemas.microsoft.com/office/drawing/2014/main" xmlns="" id="{A5BF616E-9173-4197-9542-90B6A455891C}"/>
                  </a:ext>
                </a:extLst>
              </p:cNvPr>
              <p:cNvSpPr/>
              <p:nvPr/>
            </p:nvSpPr>
            <p:spPr>
              <a:xfrm flipH="1">
                <a:off x="11131778" y="2706446"/>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666;p52">
                <a:extLst>
                  <a:ext uri="{FF2B5EF4-FFF2-40B4-BE49-F238E27FC236}">
                    <a16:creationId xmlns:a16="http://schemas.microsoft.com/office/drawing/2014/main" xmlns="" id="{7C3C7794-4B0E-4A87-B384-94F99A4C6E35}"/>
                  </a:ext>
                </a:extLst>
              </p:cNvPr>
              <p:cNvSpPr/>
              <p:nvPr/>
            </p:nvSpPr>
            <p:spPr>
              <a:xfrm flipH="1">
                <a:off x="11778762" y="2408045"/>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667;p52">
                <a:extLst>
                  <a:ext uri="{FF2B5EF4-FFF2-40B4-BE49-F238E27FC236}">
                    <a16:creationId xmlns:a16="http://schemas.microsoft.com/office/drawing/2014/main" xmlns="" id="{13798AA9-4A67-4BDC-B570-B01745B46881}"/>
                  </a:ext>
                </a:extLst>
              </p:cNvPr>
              <p:cNvSpPr/>
              <p:nvPr/>
            </p:nvSpPr>
            <p:spPr>
              <a:xfrm flipH="1">
                <a:off x="11096796" y="1813292"/>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668;p52">
                <a:extLst>
                  <a:ext uri="{FF2B5EF4-FFF2-40B4-BE49-F238E27FC236}">
                    <a16:creationId xmlns:a16="http://schemas.microsoft.com/office/drawing/2014/main" xmlns="" id="{DE442623-28E5-4EC5-A961-9855FC8EBF8F}"/>
                  </a:ext>
                </a:extLst>
              </p:cNvPr>
              <p:cNvSpPr/>
              <p:nvPr/>
            </p:nvSpPr>
            <p:spPr>
              <a:xfrm flipH="1">
                <a:off x="10404533" y="1949403"/>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669;p52">
                <a:extLst>
                  <a:ext uri="{FF2B5EF4-FFF2-40B4-BE49-F238E27FC236}">
                    <a16:creationId xmlns:a16="http://schemas.microsoft.com/office/drawing/2014/main" xmlns="" id="{BE432624-5BB6-45E1-85CA-6AED559E957E}"/>
                  </a:ext>
                </a:extLst>
              </p:cNvPr>
              <p:cNvSpPr/>
              <p:nvPr/>
            </p:nvSpPr>
            <p:spPr>
              <a:xfrm flipH="1">
                <a:off x="11281691" y="1336372"/>
                <a:ext cx="367787" cy="511356"/>
              </a:xfrm>
              <a:custGeom>
                <a:avLst/>
                <a:gdLst/>
                <a:ahLst/>
                <a:cxnLst/>
                <a:rect l="l" t="t" r="r" b="b"/>
                <a:pathLst>
                  <a:path w="11369" h="15807" extrusionOk="0">
                    <a:moveTo>
                      <a:pt x="1" y="1"/>
                    </a:moveTo>
                    <a:lnTo>
                      <a:pt x="1" y="15806"/>
                    </a:lnTo>
                    <a:lnTo>
                      <a:pt x="11369" y="15806"/>
                    </a:lnTo>
                    <a:lnTo>
                      <a:pt x="113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670;p52">
                <a:extLst>
                  <a:ext uri="{FF2B5EF4-FFF2-40B4-BE49-F238E27FC236}">
                    <a16:creationId xmlns:a16="http://schemas.microsoft.com/office/drawing/2014/main" xmlns="" id="{B1655A2F-D18F-4C18-9B0E-ACF9AA11E2E6}"/>
                  </a:ext>
                </a:extLst>
              </p:cNvPr>
              <p:cNvSpPr/>
              <p:nvPr/>
            </p:nvSpPr>
            <p:spPr>
              <a:xfrm flipH="1">
                <a:off x="11281691" y="1336372"/>
                <a:ext cx="367787" cy="44287"/>
              </a:xfrm>
              <a:custGeom>
                <a:avLst/>
                <a:gdLst/>
                <a:ahLst/>
                <a:cxnLst/>
                <a:rect l="l" t="t" r="r" b="b"/>
                <a:pathLst>
                  <a:path w="11369" h="1369" extrusionOk="0">
                    <a:moveTo>
                      <a:pt x="1" y="1"/>
                    </a:moveTo>
                    <a:lnTo>
                      <a:pt x="1" y="1368"/>
                    </a:lnTo>
                    <a:lnTo>
                      <a:pt x="11369" y="1368"/>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671;p52">
                <a:extLst>
                  <a:ext uri="{FF2B5EF4-FFF2-40B4-BE49-F238E27FC236}">
                    <a16:creationId xmlns:a16="http://schemas.microsoft.com/office/drawing/2014/main" xmlns="" id="{E3B6C2FE-CAB6-42ED-BFCD-836383CD77A1}"/>
                  </a:ext>
                </a:extLst>
              </p:cNvPr>
              <p:cNvSpPr/>
              <p:nvPr/>
            </p:nvSpPr>
            <p:spPr>
              <a:xfrm flipH="1">
                <a:off x="11281691" y="1558624"/>
                <a:ext cx="367787" cy="44255"/>
              </a:xfrm>
              <a:custGeom>
                <a:avLst/>
                <a:gdLst/>
                <a:ahLst/>
                <a:cxnLst/>
                <a:rect l="l" t="t" r="r" b="b"/>
                <a:pathLst>
                  <a:path w="11369" h="1368"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672;p52">
                <a:extLst>
                  <a:ext uri="{FF2B5EF4-FFF2-40B4-BE49-F238E27FC236}">
                    <a16:creationId xmlns:a16="http://schemas.microsoft.com/office/drawing/2014/main" xmlns="" id="{B9C5C60E-73EE-4980-B53A-0196DF89F645}"/>
                  </a:ext>
                </a:extLst>
              </p:cNvPr>
              <p:cNvSpPr/>
              <p:nvPr/>
            </p:nvSpPr>
            <p:spPr>
              <a:xfrm flipH="1">
                <a:off x="11437030" y="1359989"/>
                <a:ext cx="51178" cy="449374"/>
              </a:xfrm>
              <a:custGeom>
                <a:avLst/>
                <a:gdLst/>
                <a:ahLst/>
                <a:cxnLst/>
                <a:rect l="l" t="t" r="r" b="b"/>
                <a:pathLst>
                  <a:path w="1582" h="13891" extrusionOk="0">
                    <a:moveTo>
                      <a:pt x="1" y="0"/>
                    </a:moveTo>
                    <a:lnTo>
                      <a:pt x="1" y="13891"/>
                    </a:lnTo>
                    <a:lnTo>
                      <a:pt x="1581" y="13891"/>
                    </a:lnTo>
                    <a:lnTo>
                      <a:pt x="158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673;p52">
                <a:extLst>
                  <a:ext uri="{FF2B5EF4-FFF2-40B4-BE49-F238E27FC236}">
                    <a16:creationId xmlns:a16="http://schemas.microsoft.com/office/drawing/2014/main" xmlns="" id="{77054D72-8629-47EB-9D35-783373E9C2A6}"/>
                  </a:ext>
                </a:extLst>
              </p:cNvPr>
              <p:cNvSpPr/>
              <p:nvPr/>
            </p:nvSpPr>
            <p:spPr>
              <a:xfrm flipH="1">
                <a:off x="11281691" y="1803457"/>
                <a:ext cx="367787" cy="44287"/>
              </a:xfrm>
              <a:custGeom>
                <a:avLst/>
                <a:gdLst/>
                <a:ahLst/>
                <a:cxnLst/>
                <a:rect l="l" t="t" r="r" b="b"/>
                <a:pathLst>
                  <a:path w="11369" h="1369" extrusionOk="0">
                    <a:moveTo>
                      <a:pt x="1" y="1"/>
                    </a:moveTo>
                    <a:lnTo>
                      <a:pt x="1" y="1368"/>
                    </a:lnTo>
                    <a:lnTo>
                      <a:pt x="11369" y="1368"/>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674;p52">
                <a:extLst>
                  <a:ext uri="{FF2B5EF4-FFF2-40B4-BE49-F238E27FC236}">
                    <a16:creationId xmlns:a16="http://schemas.microsoft.com/office/drawing/2014/main" xmlns="" id="{CB0A5933-843C-4E90-930C-B73F275CC809}"/>
                  </a:ext>
                </a:extLst>
              </p:cNvPr>
              <p:cNvSpPr/>
              <p:nvPr/>
            </p:nvSpPr>
            <p:spPr>
              <a:xfrm flipH="1">
                <a:off x="11281691" y="2025677"/>
                <a:ext cx="367787" cy="511356"/>
              </a:xfrm>
              <a:custGeom>
                <a:avLst/>
                <a:gdLst/>
                <a:ahLst/>
                <a:cxnLst/>
                <a:rect l="l" t="t" r="r" b="b"/>
                <a:pathLst>
                  <a:path w="11369" h="15807" extrusionOk="0">
                    <a:moveTo>
                      <a:pt x="1" y="1"/>
                    </a:moveTo>
                    <a:lnTo>
                      <a:pt x="1" y="15807"/>
                    </a:lnTo>
                    <a:lnTo>
                      <a:pt x="11369" y="15807"/>
                    </a:lnTo>
                    <a:lnTo>
                      <a:pt x="113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675;p52">
                <a:extLst>
                  <a:ext uri="{FF2B5EF4-FFF2-40B4-BE49-F238E27FC236}">
                    <a16:creationId xmlns:a16="http://schemas.microsoft.com/office/drawing/2014/main" xmlns="" id="{553B04EE-EE29-4A47-8477-0F7764E39308}"/>
                  </a:ext>
                </a:extLst>
              </p:cNvPr>
              <p:cNvSpPr/>
              <p:nvPr/>
            </p:nvSpPr>
            <p:spPr>
              <a:xfrm flipH="1">
                <a:off x="11281691" y="2025677"/>
                <a:ext cx="367787" cy="44287"/>
              </a:xfrm>
              <a:custGeom>
                <a:avLst/>
                <a:gdLst/>
                <a:ahLst/>
                <a:cxnLst/>
                <a:rect l="l" t="t" r="r" b="b"/>
                <a:pathLst>
                  <a:path w="11369" h="1369" extrusionOk="0">
                    <a:moveTo>
                      <a:pt x="1" y="1"/>
                    </a:moveTo>
                    <a:lnTo>
                      <a:pt x="1" y="1369"/>
                    </a:lnTo>
                    <a:lnTo>
                      <a:pt x="11369" y="1369"/>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676;p52">
                <a:extLst>
                  <a:ext uri="{FF2B5EF4-FFF2-40B4-BE49-F238E27FC236}">
                    <a16:creationId xmlns:a16="http://schemas.microsoft.com/office/drawing/2014/main" xmlns="" id="{21FAB1F8-A89F-4DBF-9CDD-F0FDA45658BE}"/>
                  </a:ext>
                </a:extLst>
              </p:cNvPr>
              <p:cNvSpPr/>
              <p:nvPr/>
            </p:nvSpPr>
            <p:spPr>
              <a:xfrm flipH="1">
                <a:off x="11281691" y="2247929"/>
                <a:ext cx="367787" cy="44287"/>
              </a:xfrm>
              <a:custGeom>
                <a:avLst/>
                <a:gdLst/>
                <a:ahLst/>
                <a:cxnLst/>
                <a:rect l="l" t="t" r="r" b="b"/>
                <a:pathLst>
                  <a:path w="11369" h="1369"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677;p52">
                <a:extLst>
                  <a:ext uri="{FF2B5EF4-FFF2-40B4-BE49-F238E27FC236}">
                    <a16:creationId xmlns:a16="http://schemas.microsoft.com/office/drawing/2014/main" xmlns="" id="{A4DC0F10-A3AD-47B1-8D96-C76C0B4B8AAE}"/>
                  </a:ext>
                </a:extLst>
              </p:cNvPr>
              <p:cNvSpPr/>
              <p:nvPr/>
            </p:nvSpPr>
            <p:spPr>
              <a:xfrm flipH="1">
                <a:off x="11437030" y="2049293"/>
                <a:ext cx="50175" cy="449406"/>
              </a:xfrm>
              <a:custGeom>
                <a:avLst/>
                <a:gdLst/>
                <a:ahLst/>
                <a:cxnLst/>
                <a:rect l="l" t="t" r="r" b="b"/>
                <a:pathLst>
                  <a:path w="1551" h="13892" extrusionOk="0">
                    <a:moveTo>
                      <a:pt x="0" y="0"/>
                    </a:moveTo>
                    <a:lnTo>
                      <a:pt x="0" y="13891"/>
                    </a:lnTo>
                    <a:lnTo>
                      <a:pt x="1550" y="13891"/>
                    </a:lnTo>
                    <a:lnTo>
                      <a:pt x="15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678;p52">
                <a:extLst>
                  <a:ext uri="{FF2B5EF4-FFF2-40B4-BE49-F238E27FC236}">
                    <a16:creationId xmlns:a16="http://schemas.microsoft.com/office/drawing/2014/main" xmlns="" id="{8A291070-341D-4894-9198-9D1AD4081521}"/>
                  </a:ext>
                </a:extLst>
              </p:cNvPr>
              <p:cNvSpPr/>
              <p:nvPr/>
            </p:nvSpPr>
            <p:spPr>
              <a:xfrm flipH="1">
                <a:off x="11281691" y="2492762"/>
                <a:ext cx="367787" cy="44287"/>
              </a:xfrm>
              <a:custGeom>
                <a:avLst/>
                <a:gdLst/>
                <a:ahLst/>
                <a:cxnLst/>
                <a:rect l="l" t="t" r="r" b="b"/>
                <a:pathLst>
                  <a:path w="11369" h="1369" extrusionOk="0">
                    <a:moveTo>
                      <a:pt x="1" y="1"/>
                    </a:moveTo>
                    <a:lnTo>
                      <a:pt x="1" y="1369"/>
                    </a:lnTo>
                    <a:lnTo>
                      <a:pt x="11369" y="1369"/>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679;p52">
                <a:extLst>
                  <a:ext uri="{FF2B5EF4-FFF2-40B4-BE49-F238E27FC236}">
                    <a16:creationId xmlns:a16="http://schemas.microsoft.com/office/drawing/2014/main" xmlns="" id="{739B0ED5-0381-4127-AAFC-57F936D27A06}"/>
                  </a:ext>
                </a:extLst>
              </p:cNvPr>
              <p:cNvSpPr/>
              <p:nvPr/>
            </p:nvSpPr>
            <p:spPr>
              <a:xfrm flipH="1">
                <a:off x="10618915" y="2025677"/>
                <a:ext cx="367787" cy="511356"/>
              </a:xfrm>
              <a:custGeom>
                <a:avLst/>
                <a:gdLst/>
                <a:ahLst/>
                <a:cxnLst/>
                <a:rect l="l" t="t" r="r" b="b"/>
                <a:pathLst>
                  <a:path w="11369" h="15807" extrusionOk="0">
                    <a:moveTo>
                      <a:pt x="0" y="1"/>
                    </a:moveTo>
                    <a:lnTo>
                      <a:pt x="0" y="15807"/>
                    </a:lnTo>
                    <a:lnTo>
                      <a:pt x="11368" y="15807"/>
                    </a:lnTo>
                    <a:lnTo>
                      <a:pt x="1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680;p52">
                <a:extLst>
                  <a:ext uri="{FF2B5EF4-FFF2-40B4-BE49-F238E27FC236}">
                    <a16:creationId xmlns:a16="http://schemas.microsoft.com/office/drawing/2014/main" xmlns="" id="{3AF138FF-C0EA-4276-BD99-6F6FE0BCE440}"/>
                  </a:ext>
                </a:extLst>
              </p:cNvPr>
              <p:cNvSpPr/>
              <p:nvPr/>
            </p:nvSpPr>
            <p:spPr>
              <a:xfrm flipH="1">
                <a:off x="10618915" y="2025677"/>
                <a:ext cx="367787" cy="44287"/>
              </a:xfrm>
              <a:custGeom>
                <a:avLst/>
                <a:gdLst/>
                <a:ahLst/>
                <a:cxnLst/>
                <a:rect l="l" t="t" r="r" b="b"/>
                <a:pathLst>
                  <a:path w="11369" h="1369" extrusionOk="0">
                    <a:moveTo>
                      <a:pt x="0" y="1"/>
                    </a:moveTo>
                    <a:lnTo>
                      <a:pt x="0" y="1369"/>
                    </a:lnTo>
                    <a:lnTo>
                      <a:pt x="11368" y="1369"/>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681;p52">
                <a:extLst>
                  <a:ext uri="{FF2B5EF4-FFF2-40B4-BE49-F238E27FC236}">
                    <a16:creationId xmlns:a16="http://schemas.microsoft.com/office/drawing/2014/main" xmlns="" id="{A2E7766A-1035-4883-A528-E2A4F5822AA6}"/>
                  </a:ext>
                </a:extLst>
              </p:cNvPr>
              <p:cNvSpPr/>
              <p:nvPr/>
            </p:nvSpPr>
            <p:spPr>
              <a:xfrm flipH="1">
                <a:off x="10618915" y="2247929"/>
                <a:ext cx="367787" cy="44287"/>
              </a:xfrm>
              <a:custGeom>
                <a:avLst/>
                <a:gdLst/>
                <a:ahLst/>
                <a:cxnLst/>
                <a:rect l="l" t="t" r="r" b="b"/>
                <a:pathLst>
                  <a:path w="11369" h="1369"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682;p52">
                <a:extLst>
                  <a:ext uri="{FF2B5EF4-FFF2-40B4-BE49-F238E27FC236}">
                    <a16:creationId xmlns:a16="http://schemas.microsoft.com/office/drawing/2014/main" xmlns="" id="{56C133AF-05AF-4E1A-8239-B7072B7F61AA}"/>
                  </a:ext>
                </a:extLst>
              </p:cNvPr>
              <p:cNvSpPr/>
              <p:nvPr/>
            </p:nvSpPr>
            <p:spPr>
              <a:xfrm flipH="1">
                <a:off x="10775257" y="2049293"/>
                <a:ext cx="50175" cy="449406"/>
              </a:xfrm>
              <a:custGeom>
                <a:avLst/>
                <a:gdLst/>
                <a:ahLst/>
                <a:cxnLst/>
                <a:rect l="l" t="t" r="r" b="b"/>
                <a:pathLst>
                  <a:path w="1551" h="13892" extrusionOk="0">
                    <a:moveTo>
                      <a:pt x="0" y="0"/>
                    </a:moveTo>
                    <a:lnTo>
                      <a:pt x="0" y="13891"/>
                    </a:lnTo>
                    <a:lnTo>
                      <a:pt x="1551" y="13891"/>
                    </a:lnTo>
                    <a:lnTo>
                      <a:pt x="15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683;p52">
                <a:extLst>
                  <a:ext uri="{FF2B5EF4-FFF2-40B4-BE49-F238E27FC236}">
                    <a16:creationId xmlns:a16="http://schemas.microsoft.com/office/drawing/2014/main" xmlns="" id="{9C59386E-A7CF-4440-BAB0-411494045EA4}"/>
                  </a:ext>
                </a:extLst>
              </p:cNvPr>
              <p:cNvSpPr/>
              <p:nvPr/>
            </p:nvSpPr>
            <p:spPr>
              <a:xfrm flipH="1">
                <a:off x="10618915" y="2492762"/>
                <a:ext cx="367787" cy="44287"/>
              </a:xfrm>
              <a:custGeom>
                <a:avLst/>
                <a:gdLst/>
                <a:ahLst/>
                <a:cxnLst/>
                <a:rect l="l" t="t" r="r" b="b"/>
                <a:pathLst>
                  <a:path w="11369" h="1369" extrusionOk="0">
                    <a:moveTo>
                      <a:pt x="0" y="1"/>
                    </a:moveTo>
                    <a:lnTo>
                      <a:pt x="0" y="1369"/>
                    </a:lnTo>
                    <a:lnTo>
                      <a:pt x="11368" y="1369"/>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684;p52">
                <a:extLst>
                  <a:ext uri="{FF2B5EF4-FFF2-40B4-BE49-F238E27FC236}">
                    <a16:creationId xmlns:a16="http://schemas.microsoft.com/office/drawing/2014/main" xmlns="" id="{4160EB9E-77CC-4696-B9FE-0FDE8A966669}"/>
                  </a:ext>
                </a:extLst>
              </p:cNvPr>
              <p:cNvSpPr/>
              <p:nvPr/>
            </p:nvSpPr>
            <p:spPr>
              <a:xfrm flipH="1">
                <a:off x="10618915" y="1336372"/>
                <a:ext cx="367787" cy="511356"/>
              </a:xfrm>
              <a:custGeom>
                <a:avLst/>
                <a:gdLst/>
                <a:ahLst/>
                <a:cxnLst/>
                <a:rect l="l" t="t" r="r" b="b"/>
                <a:pathLst>
                  <a:path w="11369" h="15807" extrusionOk="0">
                    <a:moveTo>
                      <a:pt x="0" y="1"/>
                    </a:moveTo>
                    <a:lnTo>
                      <a:pt x="0" y="15806"/>
                    </a:lnTo>
                    <a:lnTo>
                      <a:pt x="11368" y="15806"/>
                    </a:lnTo>
                    <a:lnTo>
                      <a:pt x="1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685;p52">
                <a:extLst>
                  <a:ext uri="{FF2B5EF4-FFF2-40B4-BE49-F238E27FC236}">
                    <a16:creationId xmlns:a16="http://schemas.microsoft.com/office/drawing/2014/main" xmlns="" id="{B566426E-2EC4-422A-92D5-664CB3A01333}"/>
                  </a:ext>
                </a:extLst>
              </p:cNvPr>
              <p:cNvSpPr/>
              <p:nvPr/>
            </p:nvSpPr>
            <p:spPr>
              <a:xfrm flipH="1">
                <a:off x="10618915" y="1336372"/>
                <a:ext cx="367787" cy="44287"/>
              </a:xfrm>
              <a:custGeom>
                <a:avLst/>
                <a:gdLst/>
                <a:ahLst/>
                <a:cxnLst/>
                <a:rect l="l" t="t" r="r" b="b"/>
                <a:pathLst>
                  <a:path w="11369" h="1369" extrusionOk="0">
                    <a:moveTo>
                      <a:pt x="0" y="1"/>
                    </a:moveTo>
                    <a:lnTo>
                      <a:pt x="0" y="1368"/>
                    </a:lnTo>
                    <a:lnTo>
                      <a:pt x="11368" y="1368"/>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686;p52">
                <a:extLst>
                  <a:ext uri="{FF2B5EF4-FFF2-40B4-BE49-F238E27FC236}">
                    <a16:creationId xmlns:a16="http://schemas.microsoft.com/office/drawing/2014/main" xmlns="" id="{1AD193B6-326B-4C77-8765-6FB405745462}"/>
                  </a:ext>
                </a:extLst>
              </p:cNvPr>
              <p:cNvSpPr/>
              <p:nvPr/>
            </p:nvSpPr>
            <p:spPr>
              <a:xfrm flipH="1">
                <a:off x="10618915" y="1558624"/>
                <a:ext cx="367787" cy="44255"/>
              </a:xfrm>
              <a:custGeom>
                <a:avLst/>
                <a:gdLst/>
                <a:ahLst/>
                <a:cxnLst/>
                <a:rect l="l" t="t" r="r" b="b"/>
                <a:pathLst>
                  <a:path w="11369" h="1368"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687;p52">
                <a:extLst>
                  <a:ext uri="{FF2B5EF4-FFF2-40B4-BE49-F238E27FC236}">
                    <a16:creationId xmlns:a16="http://schemas.microsoft.com/office/drawing/2014/main" xmlns="" id="{EBC395E9-5A89-4641-9C74-B16CF3281F0E}"/>
                  </a:ext>
                </a:extLst>
              </p:cNvPr>
              <p:cNvSpPr/>
              <p:nvPr/>
            </p:nvSpPr>
            <p:spPr>
              <a:xfrm flipH="1">
                <a:off x="10775257" y="1359989"/>
                <a:ext cx="50175" cy="449374"/>
              </a:xfrm>
              <a:custGeom>
                <a:avLst/>
                <a:gdLst/>
                <a:ahLst/>
                <a:cxnLst/>
                <a:rect l="l" t="t" r="r" b="b"/>
                <a:pathLst>
                  <a:path w="1551" h="13891" extrusionOk="0">
                    <a:moveTo>
                      <a:pt x="0" y="0"/>
                    </a:moveTo>
                    <a:lnTo>
                      <a:pt x="0" y="13891"/>
                    </a:lnTo>
                    <a:lnTo>
                      <a:pt x="1551" y="13891"/>
                    </a:lnTo>
                    <a:lnTo>
                      <a:pt x="15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688;p52">
                <a:extLst>
                  <a:ext uri="{FF2B5EF4-FFF2-40B4-BE49-F238E27FC236}">
                    <a16:creationId xmlns:a16="http://schemas.microsoft.com/office/drawing/2014/main" xmlns="" id="{23A824DF-B0A0-45E6-89CC-78E001E83657}"/>
                  </a:ext>
                </a:extLst>
              </p:cNvPr>
              <p:cNvSpPr/>
              <p:nvPr/>
            </p:nvSpPr>
            <p:spPr>
              <a:xfrm flipH="1">
                <a:off x="10618915" y="1803457"/>
                <a:ext cx="367787" cy="44287"/>
              </a:xfrm>
              <a:custGeom>
                <a:avLst/>
                <a:gdLst/>
                <a:ahLst/>
                <a:cxnLst/>
                <a:rect l="l" t="t" r="r" b="b"/>
                <a:pathLst>
                  <a:path w="11369" h="1369" extrusionOk="0">
                    <a:moveTo>
                      <a:pt x="0" y="1"/>
                    </a:moveTo>
                    <a:lnTo>
                      <a:pt x="0" y="1368"/>
                    </a:lnTo>
                    <a:lnTo>
                      <a:pt x="11368" y="1368"/>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689;p52">
                <a:extLst>
                  <a:ext uri="{FF2B5EF4-FFF2-40B4-BE49-F238E27FC236}">
                    <a16:creationId xmlns:a16="http://schemas.microsoft.com/office/drawing/2014/main" xmlns="" id="{4A85AAAC-44F3-4B70-9352-60C45143518B}"/>
                  </a:ext>
                </a:extLst>
              </p:cNvPr>
              <p:cNvSpPr/>
              <p:nvPr/>
            </p:nvSpPr>
            <p:spPr>
              <a:xfrm>
                <a:off x="10684900" y="777575"/>
                <a:ext cx="169171" cy="196689"/>
              </a:xfrm>
              <a:custGeom>
                <a:avLst/>
                <a:gdLst/>
                <a:ahLst/>
                <a:cxnLst/>
                <a:rect l="l" t="t" r="r" b="b"/>
                <a:pathLst>
                  <a:path w="5229" h="10639" extrusionOk="0">
                    <a:moveTo>
                      <a:pt x="0" y="0"/>
                    </a:moveTo>
                    <a:lnTo>
                      <a:pt x="0" y="10639"/>
                    </a:lnTo>
                    <a:lnTo>
                      <a:pt x="5228" y="10639"/>
                    </a:lnTo>
                    <a:lnTo>
                      <a:pt x="5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690;p52">
                <a:extLst>
                  <a:ext uri="{FF2B5EF4-FFF2-40B4-BE49-F238E27FC236}">
                    <a16:creationId xmlns:a16="http://schemas.microsoft.com/office/drawing/2014/main" xmlns="" id="{BC59CA95-3C20-4B01-A946-7D1A7D4DD3D9}"/>
                  </a:ext>
                </a:extLst>
              </p:cNvPr>
              <p:cNvSpPr/>
              <p:nvPr/>
            </p:nvSpPr>
            <p:spPr>
              <a:xfrm>
                <a:off x="11009388" y="777575"/>
                <a:ext cx="169171" cy="196689"/>
              </a:xfrm>
              <a:custGeom>
                <a:avLst/>
                <a:gdLst/>
                <a:ahLst/>
                <a:cxnLst/>
                <a:rect l="l" t="t" r="r" b="b"/>
                <a:pathLst>
                  <a:path w="5229" h="10639" extrusionOk="0">
                    <a:moveTo>
                      <a:pt x="0" y="0"/>
                    </a:moveTo>
                    <a:lnTo>
                      <a:pt x="0" y="10639"/>
                    </a:lnTo>
                    <a:lnTo>
                      <a:pt x="5228" y="10639"/>
                    </a:lnTo>
                    <a:lnTo>
                      <a:pt x="5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691;p52">
                <a:extLst>
                  <a:ext uri="{FF2B5EF4-FFF2-40B4-BE49-F238E27FC236}">
                    <a16:creationId xmlns:a16="http://schemas.microsoft.com/office/drawing/2014/main" xmlns="" id="{E3BD7A67-3CB6-48EA-BFEC-D8D18050ABA7}"/>
                  </a:ext>
                </a:extLst>
              </p:cNvPr>
              <p:cNvSpPr/>
              <p:nvPr/>
            </p:nvSpPr>
            <p:spPr>
              <a:xfrm>
                <a:off x="11328725" y="777575"/>
                <a:ext cx="169171" cy="196689"/>
              </a:xfrm>
              <a:custGeom>
                <a:avLst/>
                <a:gdLst/>
                <a:ahLst/>
                <a:cxnLst/>
                <a:rect l="l" t="t" r="r" b="b"/>
                <a:pathLst>
                  <a:path w="5229" h="10639" extrusionOk="0">
                    <a:moveTo>
                      <a:pt x="0" y="0"/>
                    </a:moveTo>
                    <a:lnTo>
                      <a:pt x="0" y="10639"/>
                    </a:lnTo>
                    <a:lnTo>
                      <a:pt x="5228" y="10639"/>
                    </a:lnTo>
                    <a:lnTo>
                      <a:pt x="52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692;p52">
                <a:extLst>
                  <a:ext uri="{FF2B5EF4-FFF2-40B4-BE49-F238E27FC236}">
                    <a16:creationId xmlns:a16="http://schemas.microsoft.com/office/drawing/2014/main" xmlns="" id="{84FE4392-59A7-4E28-B6CB-8F29DA380172}"/>
                  </a:ext>
                </a:extLst>
              </p:cNvPr>
              <p:cNvSpPr/>
              <p:nvPr/>
            </p:nvSpPr>
            <p:spPr>
              <a:xfrm flipH="1">
                <a:off x="10445420" y="3282375"/>
                <a:ext cx="1372705" cy="196703"/>
              </a:xfrm>
              <a:custGeom>
                <a:avLst/>
                <a:gdLst/>
                <a:ahLst/>
                <a:cxnLst/>
                <a:rect l="l" t="t" r="r" b="b"/>
                <a:pathLst>
                  <a:path w="37236" h="6080" extrusionOk="0">
                    <a:moveTo>
                      <a:pt x="0" y="0"/>
                    </a:moveTo>
                    <a:lnTo>
                      <a:pt x="0" y="6080"/>
                    </a:lnTo>
                    <a:lnTo>
                      <a:pt x="37235" y="6080"/>
                    </a:lnTo>
                    <a:lnTo>
                      <a:pt x="3723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693;p52">
                <a:extLst>
                  <a:ext uri="{FF2B5EF4-FFF2-40B4-BE49-F238E27FC236}">
                    <a16:creationId xmlns:a16="http://schemas.microsoft.com/office/drawing/2014/main" xmlns="" id="{2932BA88-877B-40EF-B264-719EA2ABFA35}"/>
                  </a:ext>
                </a:extLst>
              </p:cNvPr>
              <p:cNvSpPr/>
              <p:nvPr/>
            </p:nvSpPr>
            <p:spPr>
              <a:xfrm flipH="1">
                <a:off x="11328733" y="1173140"/>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694;p52">
                <a:extLst>
                  <a:ext uri="{FF2B5EF4-FFF2-40B4-BE49-F238E27FC236}">
                    <a16:creationId xmlns:a16="http://schemas.microsoft.com/office/drawing/2014/main" xmlns="" id="{2083C021-48C3-4455-8B42-3234C4FD1CBF}"/>
                  </a:ext>
                </a:extLst>
              </p:cNvPr>
              <p:cNvSpPr/>
              <p:nvPr/>
            </p:nvSpPr>
            <p:spPr>
              <a:xfrm flipH="1">
                <a:off x="11393733" y="1104292"/>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695;p52">
                <a:extLst>
                  <a:ext uri="{FF2B5EF4-FFF2-40B4-BE49-F238E27FC236}">
                    <a16:creationId xmlns:a16="http://schemas.microsoft.com/office/drawing/2014/main" xmlns="" id="{C2C3A194-D989-43A8-888D-F3C201F48879}"/>
                  </a:ext>
                </a:extLst>
              </p:cNvPr>
              <p:cNvSpPr/>
              <p:nvPr/>
            </p:nvSpPr>
            <p:spPr>
              <a:xfrm flipH="1">
                <a:off x="11437033" y="1172678"/>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696;p52">
                <a:extLst>
                  <a:ext uri="{FF2B5EF4-FFF2-40B4-BE49-F238E27FC236}">
                    <a16:creationId xmlns:a16="http://schemas.microsoft.com/office/drawing/2014/main" xmlns="" id="{C891D0AC-6736-4AEA-9EE5-ACE2F65F94F9}"/>
                  </a:ext>
                </a:extLst>
              </p:cNvPr>
              <p:cNvSpPr/>
              <p:nvPr/>
            </p:nvSpPr>
            <p:spPr>
              <a:xfrm flipH="1">
                <a:off x="11853962" y="1397353"/>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697;p52">
                <a:extLst>
                  <a:ext uri="{FF2B5EF4-FFF2-40B4-BE49-F238E27FC236}">
                    <a16:creationId xmlns:a16="http://schemas.microsoft.com/office/drawing/2014/main" xmlns="" id="{FC829FF9-9EE0-4FEE-B904-E554DAD9FDE3}"/>
                  </a:ext>
                </a:extLst>
              </p:cNvPr>
              <p:cNvSpPr/>
              <p:nvPr/>
            </p:nvSpPr>
            <p:spPr>
              <a:xfrm>
                <a:off x="10763008" y="1163946"/>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698;p52">
                <a:extLst>
                  <a:ext uri="{FF2B5EF4-FFF2-40B4-BE49-F238E27FC236}">
                    <a16:creationId xmlns:a16="http://schemas.microsoft.com/office/drawing/2014/main" xmlns="" id="{35EE39D3-451F-40CA-8E43-9F55FF285E17}"/>
                  </a:ext>
                </a:extLst>
              </p:cNvPr>
              <p:cNvSpPr/>
              <p:nvPr/>
            </p:nvSpPr>
            <p:spPr>
              <a:xfrm>
                <a:off x="10704521" y="1092590"/>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699;p52">
                <a:extLst>
                  <a:ext uri="{FF2B5EF4-FFF2-40B4-BE49-F238E27FC236}">
                    <a16:creationId xmlns:a16="http://schemas.microsoft.com/office/drawing/2014/main" xmlns="" id="{3504B262-D65F-4D08-8700-F843559FA0A6}"/>
                  </a:ext>
                </a:extLst>
              </p:cNvPr>
              <p:cNvSpPr/>
              <p:nvPr/>
            </p:nvSpPr>
            <p:spPr>
              <a:xfrm>
                <a:off x="11883196" y="2920771"/>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700;p52">
                <a:extLst>
                  <a:ext uri="{FF2B5EF4-FFF2-40B4-BE49-F238E27FC236}">
                    <a16:creationId xmlns:a16="http://schemas.microsoft.com/office/drawing/2014/main" xmlns="" id="{7EAE1627-5010-4320-BBE7-0A6EA3D8815B}"/>
                  </a:ext>
                </a:extLst>
              </p:cNvPr>
              <p:cNvSpPr/>
              <p:nvPr/>
            </p:nvSpPr>
            <p:spPr>
              <a:xfrm>
                <a:off x="11824708" y="2849415"/>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 name="Google Shape;3701;p52">
              <a:extLst>
                <a:ext uri="{FF2B5EF4-FFF2-40B4-BE49-F238E27FC236}">
                  <a16:creationId xmlns:a16="http://schemas.microsoft.com/office/drawing/2014/main" xmlns="" id="{028BB59C-9F80-427C-B310-05549D2A0BEA}"/>
                </a:ext>
              </a:extLst>
            </p:cNvPr>
            <p:cNvGrpSpPr/>
            <p:nvPr/>
          </p:nvGrpSpPr>
          <p:grpSpPr>
            <a:xfrm>
              <a:off x="-27312" y="1885418"/>
              <a:ext cx="1745412" cy="3796637"/>
              <a:chOff x="7962980" y="229156"/>
              <a:chExt cx="1745412" cy="3796637"/>
            </a:xfrm>
          </p:grpSpPr>
          <p:sp>
            <p:nvSpPr>
              <p:cNvPr id="6" name="Google Shape;3702;p52">
                <a:extLst>
                  <a:ext uri="{FF2B5EF4-FFF2-40B4-BE49-F238E27FC236}">
                    <a16:creationId xmlns:a16="http://schemas.microsoft.com/office/drawing/2014/main" xmlns="" id="{BAFA7B1E-A031-4CB7-992A-F80B4ED53B03}"/>
                  </a:ext>
                </a:extLst>
              </p:cNvPr>
              <p:cNvSpPr/>
              <p:nvPr/>
            </p:nvSpPr>
            <p:spPr>
              <a:xfrm>
                <a:off x="7962980" y="2612752"/>
                <a:ext cx="1745412" cy="1413016"/>
              </a:xfrm>
              <a:custGeom>
                <a:avLst/>
                <a:gdLst/>
                <a:ahLst/>
                <a:cxnLst/>
                <a:rect l="l" t="t" r="r" b="b"/>
                <a:pathLst>
                  <a:path w="53954" h="43679" extrusionOk="0">
                    <a:moveTo>
                      <a:pt x="1" y="0"/>
                    </a:moveTo>
                    <a:lnTo>
                      <a:pt x="1" y="43679"/>
                    </a:lnTo>
                    <a:lnTo>
                      <a:pt x="53953" y="43679"/>
                    </a:lnTo>
                    <a:lnTo>
                      <a:pt x="5395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703;p52">
                <a:extLst>
                  <a:ext uri="{FF2B5EF4-FFF2-40B4-BE49-F238E27FC236}">
                    <a16:creationId xmlns:a16="http://schemas.microsoft.com/office/drawing/2014/main" xmlns="" id="{919946CF-4352-4149-B721-2F8CCDFBE50A}"/>
                  </a:ext>
                </a:extLst>
              </p:cNvPr>
              <p:cNvSpPr/>
              <p:nvPr/>
            </p:nvSpPr>
            <p:spPr>
              <a:xfrm>
                <a:off x="7962980" y="1030557"/>
                <a:ext cx="1741465" cy="2995156"/>
              </a:xfrm>
              <a:custGeom>
                <a:avLst/>
                <a:gdLst/>
                <a:ahLst/>
                <a:cxnLst/>
                <a:rect l="l" t="t" r="r" b="b"/>
                <a:pathLst>
                  <a:path w="53832" h="92586" extrusionOk="0">
                    <a:moveTo>
                      <a:pt x="1" y="1"/>
                    </a:moveTo>
                    <a:lnTo>
                      <a:pt x="1" y="92586"/>
                    </a:lnTo>
                    <a:lnTo>
                      <a:pt x="53832" y="92586"/>
                    </a:lnTo>
                    <a:lnTo>
                      <a:pt x="538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3704;p52">
                <a:extLst>
                  <a:ext uri="{FF2B5EF4-FFF2-40B4-BE49-F238E27FC236}">
                    <a16:creationId xmlns:a16="http://schemas.microsoft.com/office/drawing/2014/main" xmlns="" id="{ACE380AD-1522-4109-9560-0FD2A332E7C6}"/>
                  </a:ext>
                </a:extLst>
              </p:cNvPr>
              <p:cNvSpPr/>
              <p:nvPr/>
            </p:nvSpPr>
            <p:spPr>
              <a:xfrm>
                <a:off x="9327871" y="2477039"/>
                <a:ext cx="93427" cy="54122"/>
              </a:xfrm>
              <a:custGeom>
                <a:avLst/>
                <a:gdLst/>
                <a:ahLst/>
                <a:cxnLst/>
                <a:rect l="l" t="t" r="r" b="b"/>
                <a:pathLst>
                  <a:path w="2888" h="1673" extrusionOk="0">
                    <a:moveTo>
                      <a:pt x="0" y="1"/>
                    </a:moveTo>
                    <a:lnTo>
                      <a:pt x="0"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705;p52">
                <a:extLst>
                  <a:ext uri="{FF2B5EF4-FFF2-40B4-BE49-F238E27FC236}">
                    <a16:creationId xmlns:a16="http://schemas.microsoft.com/office/drawing/2014/main" xmlns="" id="{1E3EE4A0-C66D-4E35-8896-34FF7466FFFF}"/>
                  </a:ext>
                </a:extLst>
              </p:cNvPr>
              <p:cNvSpPr/>
              <p:nvPr/>
            </p:nvSpPr>
            <p:spPr>
              <a:xfrm>
                <a:off x="9475360" y="2537018"/>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706;p52">
                <a:extLst>
                  <a:ext uri="{FF2B5EF4-FFF2-40B4-BE49-F238E27FC236}">
                    <a16:creationId xmlns:a16="http://schemas.microsoft.com/office/drawing/2014/main" xmlns="" id="{CB5CD7A2-12F4-4B2B-BCB8-73DD22E1B79B}"/>
                  </a:ext>
                </a:extLst>
              </p:cNvPr>
              <p:cNvSpPr/>
              <p:nvPr/>
            </p:nvSpPr>
            <p:spPr>
              <a:xfrm>
                <a:off x="9375072" y="2537018"/>
                <a:ext cx="93427" cy="54122"/>
              </a:xfrm>
              <a:custGeom>
                <a:avLst/>
                <a:gdLst/>
                <a:ahLst/>
                <a:cxnLst/>
                <a:rect l="l" t="t" r="r" b="b"/>
                <a:pathLst>
                  <a:path w="2888" h="1673" extrusionOk="0">
                    <a:moveTo>
                      <a:pt x="0" y="1"/>
                    </a:moveTo>
                    <a:lnTo>
                      <a:pt x="0"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707;p52">
                <a:extLst>
                  <a:ext uri="{FF2B5EF4-FFF2-40B4-BE49-F238E27FC236}">
                    <a16:creationId xmlns:a16="http://schemas.microsoft.com/office/drawing/2014/main" xmlns="" id="{F743E8A1-032A-4A0C-B35B-D4CD1FA54BAD}"/>
                  </a:ext>
                </a:extLst>
              </p:cNvPr>
              <p:cNvSpPr/>
              <p:nvPr/>
            </p:nvSpPr>
            <p:spPr>
              <a:xfrm>
                <a:off x="9528448" y="2477039"/>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708;p52">
                <a:extLst>
                  <a:ext uri="{FF2B5EF4-FFF2-40B4-BE49-F238E27FC236}">
                    <a16:creationId xmlns:a16="http://schemas.microsoft.com/office/drawing/2014/main" xmlns="" id="{5B9C22CD-AAC5-4BE6-A308-87BDDC8475D8}"/>
                  </a:ext>
                </a:extLst>
              </p:cNvPr>
              <p:cNvSpPr/>
              <p:nvPr/>
            </p:nvSpPr>
            <p:spPr>
              <a:xfrm>
                <a:off x="9428160" y="2598000"/>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709;p52">
                <a:extLst>
                  <a:ext uri="{FF2B5EF4-FFF2-40B4-BE49-F238E27FC236}">
                    <a16:creationId xmlns:a16="http://schemas.microsoft.com/office/drawing/2014/main" xmlns="" id="{D5112742-D1DE-4DDB-A2B8-6F3150F4355F}"/>
                  </a:ext>
                </a:extLst>
              </p:cNvPr>
              <p:cNvSpPr/>
              <p:nvPr/>
            </p:nvSpPr>
            <p:spPr>
              <a:xfrm>
                <a:off x="9428160" y="2477039"/>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710;p52">
                <a:extLst>
                  <a:ext uri="{FF2B5EF4-FFF2-40B4-BE49-F238E27FC236}">
                    <a16:creationId xmlns:a16="http://schemas.microsoft.com/office/drawing/2014/main" xmlns="" id="{EB27022A-8BEA-4A43-9187-F2D18BCA74C0}"/>
                  </a:ext>
                </a:extLst>
              </p:cNvPr>
              <p:cNvSpPr/>
              <p:nvPr/>
            </p:nvSpPr>
            <p:spPr>
              <a:xfrm>
                <a:off x="8148837" y="1030557"/>
                <a:ext cx="32" cy="2995157"/>
              </a:xfrm>
              <a:custGeom>
                <a:avLst/>
                <a:gdLst/>
                <a:ahLst/>
                <a:cxnLst/>
                <a:rect l="l" t="t" r="r" b="b"/>
                <a:pathLst>
                  <a:path w="1" h="92586" extrusionOk="0">
                    <a:moveTo>
                      <a:pt x="1" y="1"/>
                    </a:moveTo>
                    <a:lnTo>
                      <a:pt x="1"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711;p52">
                <a:extLst>
                  <a:ext uri="{FF2B5EF4-FFF2-40B4-BE49-F238E27FC236}">
                    <a16:creationId xmlns:a16="http://schemas.microsoft.com/office/drawing/2014/main" xmlns="" id="{70B84B71-5369-4CC3-80E4-3622588000A2}"/>
                  </a:ext>
                </a:extLst>
              </p:cNvPr>
              <p:cNvSpPr/>
              <p:nvPr/>
            </p:nvSpPr>
            <p:spPr>
              <a:xfrm>
                <a:off x="8142949" y="1030557"/>
                <a:ext cx="11840" cy="2995157"/>
              </a:xfrm>
              <a:custGeom>
                <a:avLst/>
                <a:gdLst/>
                <a:ahLst/>
                <a:cxnLst/>
                <a:rect l="l" t="t" r="r" b="b"/>
                <a:pathLst>
                  <a:path w="366" h="92586" extrusionOk="0">
                    <a:moveTo>
                      <a:pt x="0" y="1"/>
                    </a:moveTo>
                    <a:lnTo>
                      <a:pt x="0" y="92586"/>
                    </a:lnTo>
                    <a:lnTo>
                      <a:pt x="365" y="92586"/>
                    </a:lnTo>
                    <a:lnTo>
                      <a:pt x="3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712;p52">
                <a:extLst>
                  <a:ext uri="{FF2B5EF4-FFF2-40B4-BE49-F238E27FC236}">
                    <a16:creationId xmlns:a16="http://schemas.microsoft.com/office/drawing/2014/main" xmlns="" id="{EF661543-0F88-40D7-B895-06FB1B60A564}"/>
                  </a:ext>
                </a:extLst>
              </p:cNvPr>
              <p:cNvSpPr/>
              <p:nvPr/>
            </p:nvSpPr>
            <p:spPr>
              <a:xfrm>
                <a:off x="8222597" y="1030557"/>
                <a:ext cx="32" cy="2995157"/>
              </a:xfrm>
              <a:custGeom>
                <a:avLst/>
                <a:gdLst/>
                <a:ahLst/>
                <a:cxnLst/>
                <a:rect l="l" t="t" r="r" b="b"/>
                <a:pathLst>
                  <a:path w="1" h="92586" extrusionOk="0">
                    <a:moveTo>
                      <a:pt x="0" y="1"/>
                    </a:moveTo>
                    <a:lnTo>
                      <a:pt x="0"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713;p52">
                <a:extLst>
                  <a:ext uri="{FF2B5EF4-FFF2-40B4-BE49-F238E27FC236}">
                    <a16:creationId xmlns:a16="http://schemas.microsoft.com/office/drawing/2014/main" xmlns="" id="{F0B19C92-333E-4505-9EAC-A571F10085FA}"/>
                  </a:ext>
                </a:extLst>
              </p:cNvPr>
              <p:cNvSpPr/>
              <p:nvPr/>
            </p:nvSpPr>
            <p:spPr>
              <a:xfrm>
                <a:off x="8216709" y="1030557"/>
                <a:ext cx="11808" cy="2995157"/>
              </a:xfrm>
              <a:custGeom>
                <a:avLst/>
                <a:gdLst/>
                <a:ahLst/>
                <a:cxnLst/>
                <a:rect l="l" t="t" r="r" b="b"/>
                <a:pathLst>
                  <a:path w="365" h="92586" extrusionOk="0">
                    <a:moveTo>
                      <a:pt x="0" y="1"/>
                    </a:moveTo>
                    <a:lnTo>
                      <a:pt x="0" y="92586"/>
                    </a:lnTo>
                    <a:lnTo>
                      <a:pt x="365" y="92586"/>
                    </a:lnTo>
                    <a:lnTo>
                      <a:pt x="3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714;p52">
                <a:extLst>
                  <a:ext uri="{FF2B5EF4-FFF2-40B4-BE49-F238E27FC236}">
                    <a16:creationId xmlns:a16="http://schemas.microsoft.com/office/drawing/2014/main" xmlns="" id="{AE286680-45EF-4ECA-9A1E-39C76D2AF578}"/>
                  </a:ext>
                </a:extLst>
              </p:cNvPr>
              <p:cNvSpPr/>
              <p:nvPr/>
            </p:nvSpPr>
            <p:spPr>
              <a:xfrm>
                <a:off x="8296357" y="1030557"/>
                <a:ext cx="32" cy="2995157"/>
              </a:xfrm>
              <a:custGeom>
                <a:avLst/>
                <a:gdLst/>
                <a:ahLst/>
                <a:cxnLst/>
                <a:rect l="l" t="t" r="r" b="b"/>
                <a:pathLst>
                  <a:path w="1" h="92586" extrusionOk="0">
                    <a:moveTo>
                      <a:pt x="0" y="1"/>
                    </a:moveTo>
                    <a:lnTo>
                      <a:pt x="0"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715;p52">
                <a:extLst>
                  <a:ext uri="{FF2B5EF4-FFF2-40B4-BE49-F238E27FC236}">
                    <a16:creationId xmlns:a16="http://schemas.microsoft.com/office/drawing/2014/main" xmlns="" id="{E3DD446F-340E-401E-9E11-A9379EBBA8B3}"/>
                  </a:ext>
                </a:extLst>
              </p:cNvPr>
              <p:cNvSpPr/>
              <p:nvPr/>
            </p:nvSpPr>
            <p:spPr>
              <a:xfrm>
                <a:off x="8290437" y="1030557"/>
                <a:ext cx="11840" cy="2995157"/>
              </a:xfrm>
              <a:custGeom>
                <a:avLst/>
                <a:gdLst/>
                <a:ahLst/>
                <a:cxnLst/>
                <a:rect l="l" t="t" r="r" b="b"/>
                <a:pathLst>
                  <a:path w="366" h="92586" extrusionOk="0">
                    <a:moveTo>
                      <a:pt x="1" y="1"/>
                    </a:moveTo>
                    <a:lnTo>
                      <a:pt x="1" y="92586"/>
                    </a:lnTo>
                    <a:lnTo>
                      <a:pt x="365" y="92586"/>
                    </a:lnTo>
                    <a:lnTo>
                      <a:pt x="3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716;p52">
                <a:extLst>
                  <a:ext uri="{FF2B5EF4-FFF2-40B4-BE49-F238E27FC236}">
                    <a16:creationId xmlns:a16="http://schemas.microsoft.com/office/drawing/2014/main" xmlns="" id="{980EC778-B2A9-4D3D-A084-30467B7C91AB}"/>
                  </a:ext>
                </a:extLst>
              </p:cNvPr>
              <p:cNvSpPr/>
              <p:nvPr/>
            </p:nvSpPr>
            <p:spPr>
              <a:xfrm>
                <a:off x="8370086" y="1030557"/>
                <a:ext cx="32" cy="2995157"/>
              </a:xfrm>
              <a:custGeom>
                <a:avLst/>
                <a:gdLst/>
                <a:ahLst/>
                <a:cxnLst/>
                <a:rect l="l" t="t" r="r" b="b"/>
                <a:pathLst>
                  <a:path w="1" h="92586" extrusionOk="0">
                    <a:moveTo>
                      <a:pt x="1" y="1"/>
                    </a:moveTo>
                    <a:lnTo>
                      <a:pt x="1"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717;p52">
                <a:extLst>
                  <a:ext uri="{FF2B5EF4-FFF2-40B4-BE49-F238E27FC236}">
                    <a16:creationId xmlns:a16="http://schemas.microsoft.com/office/drawing/2014/main" xmlns="" id="{D5865F03-F713-475E-BA80-0B5E31377BCE}"/>
                  </a:ext>
                </a:extLst>
              </p:cNvPr>
              <p:cNvSpPr/>
              <p:nvPr/>
            </p:nvSpPr>
            <p:spPr>
              <a:xfrm>
                <a:off x="8364198" y="1030557"/>
                <a:ext cx="11840" cy="2995157"/>
              </a:xfrm>
              <a:custGeom>
                <a:avLst/>
                <a:gdLst/>
                <a:ahLst/>
                <a:cxnLst/>
                <a:rect l="l" t="t" r="r" b="b"/>
                <a:pathLst>
                  <a:path w="366" h="92586" extrusionOk="0">
                    <a:moveTo>
                      <a:pt x="0" y="1"/>
                    </a:moveTo>
                    <a:lnTo>
                      <a:pt x="0" y="92586"/>
                    </a:lnTo>
                    <a:lnTo>
                      <a:pt x="365" y="92586"/>
                    </a:lnTo>
                    <a:lnTo>
                      <a:pt x="3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18;p52">
                <a:extLst>
                  <a:ext uri="{FF2B5EF4-FFF2-40B4-BE49-F238E27FC236}">
                    <a16:creationId xmlns:a16="http://schemas.microsoft.com/office/drawing/2014/main" xmlns="" id="{B85BBF3E-1A32-4FFB-8EC3-3694842E3F8B}"/>
                  </a:ext>
                </a:extLst>
              </p:cNvPr>
              <p:cNvSpPr/>
              <p:nvPr/>
            </p:nvSpPr>
            <p:spPr>
              <a:xfrm>
                <a:off x="8443846" y="1030557"/>
                <a:ext cx="32" cy="2995157"/>
              </a:xfrm>
              <a:custGeom>
                <a:avLst/>
                <a:gdLst/>
                <a:ahLst/>
                <a:cxnLst/>
                <a:rect l="l" t="t" r="r" b="b"/>
                <a:pathLst>
                  <a:path w="1" h="92586" extrusionOk="0">
                    <a:moveTo>
                      <a:pt x="0" y="1"/>
                    </a:moveTo>
                    <a:lnTo>
                      <a:pt x="0"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719;p52">
                <a:extLst>
                  <a:ext uri="{FF2B5EF4-FFF2-40B4-BE49-F238E27FC236}">
                    <a16:creationId xmlns:a16="http://schemas.microsoft.com/office/drawing/2014/main" xmlns="" id="{807981C2-25BB-47E4-938C-C32AED66F3BD}"/>
                  </a:ext>
                </a:extLst>
              </p:cNvPr>
              <p:cNvSpPr/>
              <p:nvPr/>
            </p:nvSpPr>
            <p:spPr>
              <a:xfrm>
                <a:off x="8437958" y="1030557"/>
                <a:ext cx="11808" cy="2995157"/>
              </a:xfrm>
              <a:custGeom>
                <a:avLst/>
                <a:gdLst/>
                <a:ahLst/>
                <a:cxnLst/>
                <a:rect l="l" t="t" r="r" b="b"/>
                <a:pathLst>
                  <a:path w="365" h="92586" extrusionOk="0">
                    <a:moveTo>
                      <a:pt x="0" y="1"/>
                    </a:moveTo>
                    <a:lnTo>
                      <a:pt x="0" y="92586"/>
                    </a:lnTo>
                    <a:lnTo>
                      <a:pt x="365" y="92586"/>
                    </a:lnTo>
                    <a:lnTo>
                      <a:pt x="3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720;p52">
                <a:extLst>
                  <a:ext uri="{FF2B5EF4-FFF2-40B4-BE49-F238E27FC236}">
                    <a16:creationId xmlns:a16="http://schemas.microsoft.com/office/drawing/2014/main" xmlns="" id="{02D47B8D-4C9A-4EDB-985C-1D60B431E1BE}"/>
                  </a:ext>
                </a:extLst>
              </p:cNvPr>
              <p:cNvSpPr/>
              <p:nvPr/>
            </p:nvSpPr>
            <p:spPr>
              <a:xfrm>
                <a:off x="8517606" y="1030557"/>
                <a:ext cx="32" cy="2995157"/>
              </a:xfrm>
              <a:custGeom>
                <a:avLst/>
                <a:gdLst/>
                <a:ahLst/>
                <a:cxnLst/>
                <a:rect l="l" t="t" r="r" b="b"/>
                <a:pathLst>
                  <a:path w="1" h="92586" extrusionOk="0">
                    <a:moveTo>
                      <a:pt x="0" y="1"/>
                    </a:moveTo>
                    <a:lnTo>
                      <a:pt x="0" y="92586"/>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721;p52">
                <a:extLst>
                  <a:ext uri="{FF2B5EF4-FFF2-40B4-BE49-F238E27FC236}">
                    <a16:creationId xmlns:a16="http://schemas.microsoft.com/office/drawing/2014/main" xmlns="" id="{72D4A863-D79E-4F1E-95A1-10CA816CA803}"/>
                  </a:ext>
                </a:extLst>
              </p:cNvPr>
              <p:cNvSpPr/>
              <p:nvPr/>
            </p:nvSpPr>
            <p:spPr>
              <a:xfrm>
                <a:off x="8511686" y="1030557"/>
                <a:ext cx="11840" cy="2995157"/>
              </a:xfrm>
              <a:custGeom>
                <a:avLst/>
                <a:gdLst/>
                <a:ahLst/>
                <a:cxnLst/>
                <a:rect l="l" t="t" r="r" b="b"/>
                <a:pathLst>
                  <a:path w="366" h="92586" extrusionOk="0">
                    <a:moveTo>
                      <a:pt x="1" y="1"/>
                    </a:moveTo>
                    <a:lnTo>
                      <a:pt x="1" y="92586"/>
                    </a:lnTo>
                    <a:lnTo>
                      <a:pt x="365" y="92586"/>
                    </a:lnTo>
                    <a:lnTo>
                      <a:pt x="36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722;p52">
                <a:extLst>
                  <a:ext uri="{FF2B5EF4-FFF2-40B4-BE49-F238E27FC236}">
                    <a16:creationId xmlns:a16="http://schemas.microsoft.com/office/drawing/2014/main" xmlns="" id="{C62ADDF9-5864-4D0D-B4EB-A45F534203AA}"/>
                  </a:ext>
                </a:extLst>
              </p:cNvPr>
              <p:cNvSpPr/>
              <p:nvPr/>
            </p:nvSpPr>
            <p:spPr>
              <a:xfrm>
                <a:off x="8317968" y="2715014"/>
                <a:ext cx="367787" cy="511324"/>
              </a:xfrm>
              <a:custGeom>
                <a:avLst/>
                <a:gdLst/>
                <a:ahLst/>
                <a:cxnLst/>
                <a:rect l="l" t="t" r="r" b="b"/>
                <a:pathLst>
                  <a:path w="11369" h="15806" extrusionOk="0">
                    <a:moveTo>
                      <a:pt x="1" y="0"/>
                    </a:moveTo>
                    <a:lnTo>
                      <a:pt x="1" y="15806"/>
                    </a:lnTo>
                    <a:lnTo>
                      <a:pt x="11369" y="15806"/>
                    </a:lnTo>
                    <a:lnTo>
                      <a:pt x="113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723;p52">
                <a:extLst>
                  <a:ext uri="{FF2B5EF4-FFF2-40B4-BE49-F238E27FC236}">
                    <a16:creationId xmlns:a16="http://schemas.microsoft.com/office/drawing/2014/main" xmlns="" id="{C32EE9F5-7401-44DF-ADAF-7864A9721F66}"/>
                  </a:ext>
                </a:extLst>
              </p:cNvPr>
              <p:cNvSpPr/>
              <p:nvPr/>
            </p:nvSpPr>
            <p:spPr>
              <a:xfrm>
                <a:off x="8317968" y="2731707"/>
                <a:ext cx="201605" cy="475966"/>
              </a:xfrm>
              <a:custGeom>
                <a:avLst/>
                <a:gdLst/>
                <a:ahLst/>
                <a:cxnLst/>
                <a:rect l="l" t="t" r="r" b="b"/>
                <a:pathLst>
                  <a:path w="6232" h="14713" extrusionOk="0">
                    <a:moveTo>
                      <a:pt x="5533" y="1"/>
                    </a:moveTo>
                    <a:lnTo>
                      <a:pt x="1" y="183"/>
                    </a:lnTo>
                    <a:lnTo>
                      <a:pt x="1" y="7144"/>
                    </a:lnTo>
                    <a:cubicBezTo>
                      <a:pt x="6232" y="5837"/>
                      <a:pt x="5533" y="1"/>
                      <a:pt x="5533" y="1"/>
                    </a:cubicBezTo>
                    <a:close/>
                    <a:moveTo>
                      <a:pt x="1" y="7144"/>
                    </a:moveTo>
                    <a:lnTo>
                      <a:pt x="1" y="14712"/>
                    </a:lnTo>
                    <a:lnTo>
                      <a:pt x="1825" y="14712"/>
                    </a:lnTo>
                    <a:lnTo>
                      <a:pt x="1"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724;p52">
                <a:extLst>
                  <a:ext uri="{FF2B5EF4-FFF2-40B4-BE49-F238E27FC236}">
                    <a16:creationId xmlns:a16="http://schemas.microsoft.com/office/drawing/2014/main" xmlns="" id="{7AAACD79-8CBD-4950-98FA-9808AA43B81F}"/>
                  </a:ext>
                </a:extLst>
              </p:cNvPr>
              <p:cNvSpPr/>
              <p:nvPr/>
            </p:nvSpPr>
            <p:spPr>
              <a:xfrm>
                <a:off x="8485158" y="2731707"/>
                <a:ext cx="201605" cy="475966"/>
              </a:xfrm>
              <a:custGeom>
                <a:avLst/>
                <a:gdLst/>
                <a:ahLst/>
                <a:cxnLst/>
                <a:rect l="l" t="t" r="r" b="b"/>
                <a:pathLst>
                  <a:path w="6232" h="14713" extrusionOk="0">
                    <a:moveTo>
                      <a:pt x="730" y="1"/>
                    </a:moveTo>
                    <a:cubicBezTo>
                      <a:pt x="730" y="1"/>
                      <a:pt x="0" y="5837"/>
                      <a:pt x="6231" y="7144"/>
                    </a:cubicBezTo>
                    <a:lnTo>
                      <a:pt x="6231" y="183"/>
                    </a:lnTo>
                    <a:lnTo>
                      <a:pt x="730" y="1"/>
                    </a:lnTo>
                    <a:close/>
                    <a:moveTo>
                      <a:pt x="6231" y="7144"/>
                    </a:moveTo>
                    <a:lnTo>
                      <a:pt x="4407" y="14712"/>
                    </a:lnTo>
                    <a:lnTo>
                      <a:pt x="6231" y="14712"/>
                    </a:lnTo>
                    <a:lnTo>
                      <a:pt x="6231"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725;p52">
                <a:extLst>
                  <a:ext uri="{FF2B5EF4-FFF2-40B4-BE49-F238E27FC236}">
                    <a16:creationId xmlns:a16="http://schemas.microsoft.com/office/drawing/2014/main" xmlns="" id="{2C7BB7D0-FCE2-4712-B426-868155E7A287}"/>
                  </a:ext>
                </a:extLst>
              </p:cNvPr>
              <p:cNvSpPr/>
              <p:nvPr/>
            </p:nvSpPr>
            <p:spPr>
              <a:xfrm>
                <a:off x="8317968" y="2715014"/>
                <a:ext cx="367787" cy="44287"/>
              </a:xfrm>
              <a:custGeom>
                <a:avLst/>
                <a:gdLst/>
                <a:ahLst/>
                <a:cxnLst/>
                <a:rect l="l" t="t" r="r" b="b"/>
                <a:pathLst>
                  <a:path w="11369" h="1369"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726;p52">
                <a:extLst>
                  <a:ext uri="{FF2B5EF4-FFF2-40B4-BE49-F238E27FC236}">
                    <a16:creationId xmlns:a16="http://schemas.microsoft.com/office/drawing/2014/main" xmlns="" id="{9A47933C-1FBD-49AA-AD80-24DE33E59935}"/>
                  </a:ext>
                </a:extLst>
              </p:cNvPr>
              <p:cNvSpPr/>
              <p:nvPr/>
            </p:nvSpPr>
            <p:spPr>
              <a:xfrm>
                <a:off x="8480241" y="2738598"/>
                <a:ext cx="50175" cy="450377"/>
              </a:xfrm>
              <a:custGeom>
                <a:avLst/>
                <a:gdLst/>
                <a:ahLst/>
                <a:cxnLst/>
                <a:rect l="l" t="t" r="r" b="b"/>
                <a:pathLst>
                  <a:path w="1551" h="13922" extrusionOk="0">
                    <a:moveTo>
                      <a:pt x="0" y="1"/>
                    </a:moveTo>
                    <a:lnTo>
                      <a:pt x="0" y="13922"/>
                    </a:lnTo>
                    <a:lnTo>
                      <a:pt x="1550" y="13922"/>
                    </a:lnTo>
                    <a:lnTo>
                      <a:pt x="15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727;p52">
                <a:extLst>
                  <a:ext uri="{FF2B5EF4-FFF2-40B4-BE49-F238E27FC236}">
                    <a16:creationId xmlns:a16="http://schemas.microsoft.com/office/drawing/2014/main" xmlns="" id="{CD2993C9-B5F4-4E28-A7E1-A2E6815E008C}"/>
                  </a:ext>
                </a:extLst>
              </p:cNvPr>
              <p:cNvSpPr/>
              <p:nvPr/>
            </p:nvSpPr>
            <p:spPr>
              <a:xfrm>
                <a:off x="8980744" y="2715014"/>
                <a:ext cx="367787" cy="511324"/>
              </a:xfrm>
              <a:custGeom>
                <a:avLst/>
                <a:gdLst/>
                <a:ahLst/>
                <a:cxnLst/>
                <a:rect l="l" t="t" r="r" b="b"/>
                <a:pathLst>
                  <a:path w="11369" h="15806" extrusionOk="0">
                    <a:moveTo>
                      <a:pt x="0" y="0"/>
                    </a:moveTo>
                    <a:lnTo>
                      <a:pt x="0" y="15806"/>
                    </a:lnTo>
                    <a:lnTo>
                      <a:pt x="11368" y="15806"/>
                    </a:lnTo>
                    <a:lnTo>
                      <a:pt x="113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728;p52">
                <a:extLst>
                  <a:ext uri="{FF2B5EF4-FFF2-40B4-BE49-F238E27FC236}">
                    <a16:creationId xmlns:a16="http://schemas.microsoft.com/office/drawing/2014/main" xmlns="" id="{C5B5C308-EAF7-49F2-9A78-5C00FD6C6461}"/>
                  </a:ext>
                </a:extLst>
              </p:cNvPr>
              <p:cNvSpPr/>
              <p:nvPr/>
            </p:nvSpPr>
            <p:spPr>
              <a:xfrm>
                <a:off x="8980744" y="2731707"/>
                <a:ext cx="201605" cy="475966"/>
              </a:xfrm>
              <a:custGeom>
                <a:avLst/>
                <a:gdLst/>
                <a:ahLst/>
                <a:cxnLst/>
                <a:rect l="l" t="t" r="r" b="b"/>
                <a:pathLst>
                  <a:path w="6232" h="14713" extrusionOk="0">
                    <a:moveTo>
                      <a:pt x="5502" y="1"/>
                    </a:moveTo>
                    <a:lnTo>
                      <a:pt x="0" y="183"/>
                    </a:lnTo>
                    <a:lnTo>
                      <a:pt x="0" y="7144"/>
                    </a:lnTo>
                    <a:cubicBezTo>
                      <a:pt x="6232" y="5837"/>
                      <a:pt x="5502" y="1"/>
                      <a:pt x="5502" y="1"/>
                    </a:cubicBezTo>
                    <a:close/>
                    <a:moveTo>
                      <a:pt x="0" y="7144"/>
                    </a:moveTo>
                    <a:lnTo>
                      <a:pt x="0" y="14712"/>
                    </a:lnTo>
                    <a:lnTo>
                      <a:pt x="1824" y="14712"/>
                    </a:lnTo>
                    <a:lnTo>
                      <a:pt x="0"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729;p52">
                <a:extLst>
                  <a:ext uri="{FF2B5EF4-FFF2-40B4-BE49-F238E27FC236}">
                    <a16:creationId xmlns:a16="http://schemas.microsoft.com/office/drawing/2014/main" xmlns="" id="{24FBAE85-83E2-43CA-AD8B-FDED1D6805F8}"/>
                  </a:ext>
                </a:extLst>
              </p:cNvPr>
              <p:cNvSpPr/>
              <p:nvPr/>
            </p:nvSpPr>
            <p:spPr>
              <a:xfrm>
                <a:off x="9147902" y="2731707"/>
                <a:ext cx="201605" cy="475966"/>
              </a:xfrm>
              <a:custGeom>
                <a:avLst/>
                <a:gdLst/>
                <a:ahLst/>
                <a:cxnLst/>
                <a:rect l="l" t="t" r="r" b="b"/>
                <a:pathLst>
                  <a:path w="6232" h="14713" extrusionOk="0">
                    <a:moveTo>
                      <a:pt x="730" y="1"/>
                    </a:moveTo>
                    <a:cubicBezTo>
                      <a:pt x="730" y="1"/>
                      <a:pt x="1" y="5837"/>
                      <a:pt x="6232" y="7144"/>
                    </a:cubicBezTo>
                    <a:lnTo>
                      <a:pt x="6232" y="183"/>
                    </a:lnTo>
                    <a:lnTo>
                      <a:pt x="730" y="1"/>
                    </a:lnTo>
                    <a:close/>
                    <a:moveTo>
                      <a:pt x="6232" y="7144"/>
                    </a:moveTo>
                    <a:lnTo>
                      <a:pt x="4408" y="14712"/>
                    </a:lnTo>
                    <a:lnTo>
                      <a:pt x="6232" y="14712"/>
                    </a:lnTo>
                    <a:lnTo>
                      <a:pt x="6232"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730;p52">
                <a:extLst>
                  <a:ext uri="{FF2B5EF4-FFF2-40B4-BE49-F238E27FC236}">
                    <a16:creationId xmlns:a16="http://schemas.microsoft.com/office/drawing/2014/main" xmlns="" id="{EA02E08E-1CF7-4CDF-B8F8-85ED9D3049ED}"/>
                  </a:ext>
                </a:extLst>
              </p:cNvPr>
              <p:cNvSpPr/>
              <p:nvPr/>
            </p:nvSpPr>
            <p:spPr>
              <a:xfrm>
                <a:off x="8980744" y="2715014"/>
                <a:ext cx="367787" cy="44287"/>
              </a:xfrm>
              <a:custGeom>
                <a:avLst/>
                <a:gdLst/>
                <a:ahLst/>
                <a:cxnLst/>
                <a:rect l="l" t="t" r="r" b="b"/>
                <a:pathLst>
                  <a:path w="11369" h="1369"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731;p52">
                <a:extLst>
                  <a:ext uri="{FF2B5EF4-FFF2-40B4-BE49-F238E27FC236}">
                    <a16:creationId xmlns:a16="http://schemas.microsoft.com/office/drawing/2014/main" xmlns="" id="{3030C5F6-7834-43DD-B8A4-C3696F05D5F2}"/>
                  </a:ext>
                </a:extLst>
              </p:cNvPr>
              <p:cNvSpPr/>
              <p:nvPr/>
            </p:nvSpPr>
            <p:spPr>
              <a:xfrm>
                <a:off x="9142015" y="2738598"/>
                <a:ext cx="50175" cy="449406"/>
              </a:xfrm>
              <a:custGeom>
                <a:avLst/>
                <a:gdLst/>
                <a:ahLst/>
                <a:cxnLst/>
                <a:rect l="l" t="t" r="r" b="b"/>
                <a:pathLst>
                  <a:path w="1551" h="13892" extrusionOk="0">
                    <a:moveTo>
                      <a:pt x="0" y="1"/>
                    </a:moveTo>
                    <a:lnTo>
                      <a:pt x="0" y="13892"/>
                    </a:lnTo>
                    <a:lnTo>
                      <a:pt x="1551" y="13892"/>
                    </a:lnTo>
                    <a:lnTo>
                      <a:pt x="15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732;p52">
                <a:extLst>
                  <a:ext uri="{FF2B5EF4-FFF2-40B4-BE49-F238E27FC236}">
                    <a16:creationId xmlns:a16="http://schemas.microsoft.com/office/drawing/2014/main" xmlns="" id="{8FDEBA94-0763-4DBC-AE2B-6E0C3788138C}"/>
                  </a:ext>
                </a:extLst>
              </p:cNvPr>
              <p:cNvSpPr/>
              <p:nvPr/>
            </p:nvSpPr>
            <p:spPr>
              <a:xfrm>
                <a:off x="8200954" y="1233140"/>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33;p52">
                <a:extLst>
                  <a:ext uri="{FF2B5EF4-FFF2-40B4-BE49-F238E27FC236}">
                    <a16:creationId xmlns:a16="http://schemas.microsoft.com/office/drawing/2014/main" xmlns="" id="{F9E60D05-C286-421D-8CB8-732B40CD617B}"/>
                  </a:ext>
                </a:extLst>
              </p:cNvPr>
              <p:cNvSpPr/>
              <p:nvPr/>
            </p:nvSpPr>
            <p:spPr>
              <a:xfrm>
                <a:off x="8000345" y="1233140"/>
                <a:ext cx="92489" cy="54089"/>
              </a:xfrm>
              <a:custGeom>
                <a:avLst/>
                <a:gdLst/>
                <a:ahLst/>
                <a:cxnLst/>
                <a:rect l="l" t="t" r="r" b="b"/>
                <a:pathLst>
                  <a:path w="2859" h="1672" extrusionOk="0">
                    <a:moveTo>
                      <a:pt x="1" y="0"/>
                    </a:moveTo>
                    <a:lnTo>
                      <a:pt x="1" y="1672"/>
                    </a:lnTo>
                    <a:lnTo>
                      <a:pt x="2858" y="1672"/>
                    </a:lnTo>
                    <a:lnTo>
                      <a:pt x="28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734;p52">
                <a:extLst>
                  <a:ext uri="{FF2B5EF4-FFF2-40B4-BE49-F238E27FC236}">
                    <a16:creationId xmlns:a16="http://schemas.microsoft.com/office/drawing/2014/main" xmlns="" id="{654ED489-93E4-4103-8CDE-4E75035436B7}"/>
                  </a:ext>
                </a:extLst>
              </p:cNvPr>
              <p:cNvSpPr/>
              <p:nvPr/>
            </p:nvSpPr>
            <p:spPr>
              <a:xfrm>
                <a:off x="8100666" y="1233140"/>
                <a:ext cx="93427" cy="54089"/>
              </a:xfrm>
              <a:custGeom>
                <a:avLst/>
                <a:gdLst/>
                <a:ahLst/>
                <a:cxnLst/>
                <a:rect l="l" t="t" r="r" b="b"/>
                <a:pathLst>
                  <a:path w="2888" h="1672" extrusionOk="0">
                    <a:moveTo>
                      <a:pt x="0" y="0"/>
                    </a:moveTo>
                    <a:lnTo>
                      <a:pt x="0"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735;p52">
                <a:extLst>
                  <a:ext uri="{FF2B5EF4-FFF2-40B4-BE49-F238E27FC236}">
                    <a16:creationId xmlns:a16="http://schemas.microsoft.com/office/drawing/2014/main" xmlns="" id="{D77143E5-7922-45D1-8404-4E7052088EB9}"/>
                  </a:ext>
                </a:extLst>
              </p:cNvPr>
              <p:cNvSpPr/>
              <p:nvPr/>
            </p:nvSpPr>
            <p:spPr>
              <a:xfrm>
                <a:off x="8877480" y="1934253"/>
                <a:ext cx="93459" cy="54089"/>
              </a:xfrm>
              <a:custGeom>
                <a:avLst/>
                <a:gdLst/>
                <a:ahLst/>
                <a:cxnLst/>
                <a:rect l="l" t="t" r="r" b="b"/>
                <a:pathLst>
                  <a:path w="2889" h="1672" extrusionOk="0">
                    <a:moveTo>
                      <a:pt x="1" y="0"/>
                    </a:moveTo>
                    <a:lnTo>
                      <a:pt x="1" y="1672"/>
                    </a:lnTo>
                    <a:lnTo>
                      <a:pt x="2889" y="1672"/>
                    </a:lnTo>
                    <a:lnTo>
                      <a:pt x="288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736;p52">
                <a:extLst>
                  <a:ext uri="{FF2B5EF4-FFF2-40B4-BE49-F238E27FC236}">
                    <a16:creationId xmlns:a16="http://schemas.microsoft.com/office/drawing/2014/main" xmlns="" id="{DB90767D-85F4-48EE-8B24-B905BE3355E0}"/>
                  </a:ext>
                </a:extLst>
              </p:cNvPr>
              <p:cNvSpPr/>
              <p:nvPr/>
            </p:nvSpPr>
            <p:spPr>
              <a:xfrm>
                <a:off x="8729991" y="1873271"/>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737;p52">
                <a:extLst>
                  <a:ext uri="{FF2B5EF4-FFF2-40B4-BE49-F238E27FC236}">
                    <a16:creationId xmlns:a16="http://schemas.microsoft.com/office/drawing/2014/main" xmlns="" id="{D0668318-5271-4C3B-8437-588AC212641B}"/>
                  </a:ext>
                </a:extLst>
              </p:cNvPr>
              <p:cNvSpPr/>
              <p:nvPr/>
            </p:nvSpPr>
            <p:spPr>
              <a:xfrm>
                <a:off x="8829309" y="1873271"/>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738;p52">
                <a:extLst>
                  <a:ext uri="{FF2B5EF4-FFF2-40B4-BE49-F238E27FC236}">
                    <a16:creationId xmlns:a16="http://schemas.microsoft.com/office/drawing/2014/main" xmlns="" id="{86BFB1AC-4FFB-46BA-8148-E61B47F038A0}"/>
                  </a:ext>
                </a:extLst>
              </p:cNvPr>
              <p:cNvSpPr/>
              <p:nvPr/>
            </p:nvSpPr>
            <p:spPr>
              <a:xfrm>
                <a:off x="8675900" y="1934253"/>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739;p52">
                <a:extLst>
                  <a:ext uri="{FF2B5EF4-FFF2-40B4-BE49-F238E27FC236}">
                    <a16:creationId xmlns:a16="http://schemas.microsoft.com/office/drawing/2014/main" xmlns="" id="{F90E9D52-6204-4E73-9286-BDA95154DCF3}"/>
                  </a:ext>
                </a:extLst>
              </p:cNvPr>
              <p:cNvSpPr/>
              <p:nvPr/>
            </p:nvSpPr>
            <p:spPr>
              <a:xfrm>
                <a:off x="8777191" y="1813292"/>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740;p52">
                <a:extLst>
                  <a:ext uri="{FF2B5EF4-FFF2-40B4-BE49-F238E27FC236}">
                    <a16:creationId xmlns:a16="http://schemas.microsoft.com/office/drawing/2014/main" xmlns="" id="{AD9C8D7A-3884-460C-A29E-54585921A104}"/>
                  </a:ext>
                </a:extLst>
              </p:cNvPr>
              <p:cNvSpPr/>
              <p:nvPr/>
            </p:nvSpPr>
            <p:spPr>
              <a:xfrm>
                <a:off x="8777191" y="1934253"/>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741;p52">
                <a:extLst>
                  <a:ext uri="{FF2B5EF4-FFF2-40B4-BE49-F238E27FC236}">
                    <a16:creationId xmlns:a16="http://schemas.microsoft.com/office/drawing/2014/main" xmlns="" id="{5A450F1C-F165-4656-9A58-027F1FDDC73C}"/>
                  </a:ext>
                </a:extLst>
              </p:cNvPr>
              <p:cNvSpPr/>
              <p:nvPr/>
            </p:nvSpPr>
            <p:spPr>
              <a:xfrm>
                <a:off x="9577622" y="1233140"/>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742;p52">
                <a:extLst>
                  <a:ext uri="{FF2B5EF4-FFF2-40B4-BE49-F238E27FC236}">
                    <a16:creationId xmlns:a16="http://schemas.microsoft.com/office/drawing/2014/main" xmlns="" id="{D9F320FB-981E-41A6-BC5B-3848E2AF7988}"/>
                  </a:ext>
                </a:extLst>
              </p:cNvPr>
              <p:cNvSpPr/>
              <p:nvPr/>
            </p:nvSpPr>
            <p:spPr>
              <a:xfrm>
                <a:off x="9377013" y="1233140"/>
                <a:ext cx="92489" cy="54089"/>
              </a:xfrm>
              <a:custGeom>
                <a:avLst/>
                <a:gdLst/>
                <a:ahLst/>
                <a:cxnLst/>
                <a:rect l="l" t="t" r="r" b="b"/>
                <a:pathLst>
                  <a:path w="2859" h="1672" extrusionOk="0">
                    <a:moveTo>
                      <a:pt x="1" y="0"/>
                    </a:moveTo>
                    <a:lnTo>
                      <a:pt x="1" y="1672"/>
                    </a:lnTo>
                    <a:lnTo>
                      <a:pt x="2858" y="1672"/>
                    </a:lnTo>
                    <a:lnTo>
                      <a:pt x="28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743;p52">
                <a:extLst>
                  <a:ext uri="{FF2B5EF4-FFF2-40B4-BE49-F238E27FC236}">
                    <a16:creationId xmlns:a16="http://schemas.microsoft.com/office/drawing/2014/main" xmlns="" id="{4A55FF83-5E0E-486D-8EAA-B5A2C07105EF}"/>
                  </a:ext>
                </a:extLst>
              </p:cNvPr>
              <p:cNvSpPr/>
              <p:nvPr/>
            </p:nvSpPr>
            <p:spPr>
              <a:xfrm>
                <a:off x="9477333" y="1233140"/>
                <a:ext cx="93427" cy="54089"/>
              </a:xfrm>
              <a:custGeom>
                <a:avLst/>
                <a:gdLst/>
                <a:ahLst/>
                <a:cxnLst/>
                <a:rect l="l" t="t" r="r" b="b"/>
                <a:pathLst>
                  <a:path w="2888" h="1672" extrusionOk="0">
                    <a:moveTo>
                      <a:pt x="0" y="0"/>
                    </a:moveTo>
                    <a:lnTo>
                      <a:pt x="0"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744;p52">
                <a:extLst>
                  <a:ext uri="{FF2B5EF4-FFF2-40B4-BE49-F238E27FC236}">
                    <a16:creationId xmlns:a16="http://schemas.microsoft.com/office/drawing/2014/main" xmlns="" id="{E6ED1BAD-6DBF-49FA-A9DC-1BAC00ED7D7C}"/>
                  </a:ext>
                </a:extLst>
              </p:cNvPr>
              <p:cNvSpPr/>
              <p:nvPr/>
            </p:nvSpPr>
            <p:spPr>
              <a:xfrm>
                <a:off x="9278698" y="1714945"/>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745;p52">
                <a:extLst>
                  <a:ext uri="{FF2B5EF4-FFF2-40B4-BE49-F238E27FC236}">
                    <a16:creationId xmlns:a16="http://schemas.microsoft.com/office/drawing/2014/main" xmlns="" id="{65EDB724-5951-49EA-AB1D-F2B2F48AF324}"/>
                  </a:ext>
                </a:extLst>
              </p:cNvPr>
              <p:cNvSpPr/>
              <p:nvPr/>
            </p:nvSpPr>
            <p:spPr>
              <a:xfrm>
                <a:off x="9426186" y="1774956"/>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746;p52">
                <a:extLst>
                  <a:ext uri="{FF2B5EF4-FFF2-40B4-BE49-F238E27FC236}">
                    <a16:creationId xmlns:a16="http://schemas.microsoft.com/office/drawing/2014/main" xmlns="" id="{E26D6FEE-1F85-47FA-A5C7-8816F421945D}"/>
                  </a:ext>
                </a:extLst>
              </p:cNvPr>
              <p:cNvSpPr/>
              <p:nvPr/>
            </p:nvSpPr>
            <p:spPr>
              <a:xfrm>
                <a:off x="9325898" y="1774956"/>
                <a:ext cx="93427" cy="54089"/>
              </a:xfrm>
              <a:custGeom>
                <a:avLst/>
                <a:gdLst/>
                <a:ahLst/>
                <a:cxnLst/>
                <a:rect l="l" t="t" r="r" b="b"/>
                <a:pathLst>
                  <a:path w="2888" h="1672" extrusionOk="0">
                    <a:moveTo>
                      <a:pt x="0" y="0"/>
                    </a:moveTo>
                    <a:lnTo>
                      <a:pt x="0"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747;p52">
                <a:extLst>
                  <a:ext uri="{FF2B5EF4-FFF2-40B4-BE49-F238E27FC236}">
                    <a16:creationId xmlns:a16="http://schemas.microsoft.com/office/drawing/2014/main" xmlns="" id="{E13AAEED-D460-44D4-9A20-54A4D8E3F15D}"/>
                  </a:ext>
                </a:extLst>
              </p:cNvPr>
              <p:cNvSpPr/>
              <p:nvPr/>
            </p:nvSpPr>
            <p:spPr>
              <a:xfrm>
                <a:off x="9479307" y="1714945"/>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748;p52">
                <a:extLst>
                  <a:ext uri="{FF2B5EF4-FFF2-40B4-BE49-F238E27FC236}">
                    <a16:creationId xmlns:a16="http://schemas.microsoft.com/office/drawing/2014/main" xmlns="" id="{944F127D-F017-4A2D-8F48-51ECA0FAC3B6}"/>
                  </a:ext>
                </a:extLst>
              </p:cNvPr>
              <p:cNvSpPr/>
              <p:nvPr/>
            </p:nvSpPr>
            <p:spPr>
              <a:xfrm>
                <a:off x="9378986" y="1834935"/>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749;p52">
                <a:extLst>
                  <a:ext uri="{FF2B5EF4-FFF2-40B4-BE49-F238E27FC236}">
                    <a16:creationId xmlns:a16="http://schemas.microsoft.com/office/drawing/2014/main" xmlns="" id="{F255C1F3-73E6-4C8D-9BE8-98BC34BFABAF}"/>
                  </a:ext>
                </a:extLst>
              </p:cNvPr>
              <p:cNvSpPr/>
              <p:nvPr/>
            </p:nvSpPr>
            <p:spPr>
              <a:xfrm>
                <a:off x="9378986" y="1714945"/>
                <a:ext cx="93459" cy="54122"/>
              </a:xfrm>
              <a:custGeom>
                <a:avLst/>
                <a:gdLst/>
                <a:ahLst/>
                <a:cxnLst/>
                <a:rect l="l" t="t" r="r" b="b"/>
                <a:pathLst>
                  <a:path w="2889" h="1673" extrusionOk="0">
                    <a:moveTo>
                      <a:pt x="1" y="1"/>
                    </a:moveTo>
                    <a:lnTo>
                      <a:pt x="1"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750;p52">
                <a:extLst>
                  <a:ext uri="{FF2B5EF4-FFF2-40B4-BE49-F238E27FC236}">
                    <a16:creationId xmlns:a16="http://schemas.microsoft.com/office/drawing/2014/main" xmlns="" id="{7157EEF0-CB2D-4C5C-BA7C-AC6B98EFA702}"/>
                  </a:ext>
                </a:extLst>
              </p:cNvPr>
              <p:cNvSpPr/>
              <p:nvPr/>
            </p:nvSpPr>
            <p:spPr>
              <a:xfrm>
                <a:off x="8049519" y="2292185"/>
                <a:ext cx="93459" cy="54089"/>
              </a:xfrm>
              <a:custGeom>
                <a:avLst/>
                <a:gdLst/>
                <a:ahLst/>
                <a:cxnLst/>
                <a:rect l="l" t="t" r="r" b="b"/>
                <a:pathLst>
                  <a:path w="2889" h="1672" extrusionOk="0">
                    <a:moveTo>
                      <a:pt x="1" y="0"/>
                    </a:moveTo>
                    <a:lnTo>
                      <a:pt x="1"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751;p52">
                <a:extLst>
                  <a:ext uri="{FF2B5EF4-FFF2-40B4-BE49-F238E27FC236}">
                    <a16:creationId xmlns:a16="http://schemas.microsoft.com/office/drawing/2014/main" xmlns="" id="{E9096933-067E-4B31-B40C-6348FCB62504}"/>
                  </a:ext>
                </a:extLst>
              </p:cNvPr>
              <p:cNvSpPr/>
              <p:nvPr/>
            </p:nvSpPr>
            <p:spPr>
              <a:xfrm>
                <a:off x="8197040" y="2353135"/>
                <a:ext cx="93427" cy="54122"/>
              </a:xfrm>
              <a:custGeom>
                <a:avLst/>
                <a:gdLst/>
                <a:ahLst/>
                <a:cxnLst/>
                <a:rect l="l" t="t" r="r" b="b"/>
                <a:pathLst>
                  <a:path w="2888" h="1673" extrusionOk="0">
                    <a:moveTo>
                      <a:pt x="0" y="1"/>
                    </a:moveTo>
                    <a:lnTo>
                      <a:pt x="0"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752;p52">
                <a:extLst>
                  <a:ext uri="{FF2B5EF4-FFF2-40B4-BE49-F238E27FC236}">
                    <a16:creationId xmlns:a16="http://schemas.microsoft.com/office/drawing/2014/main" xmlns="" id="{FFFF659B-EFF2-44FB-9C99-9465402420DA}"/>
                  </a:ext>
                </a:extLst>
              </p:cNvPr>
              <p:cNvSpPr/>
              <p:nvPr/>
            </p:nvSpPr>
            <p:spPr>
              <a:xfrm>
                <a:off x="8096719" y="2353135"/>
                <a:ext cx="93459" cy="54122"/>
              </a:xfrm>
              <a:custGeom>
                <a:avLst/>
                <a:gdLst/>
                <a:ahLst/>
                <a:cxnLst/>
                <a:rect l="l" t="t" r="r" b="b"/>
                <a:pathLst>
                  <a:path w="2889" h="1673" extrusionOk="0">
                    <a:moveTo>
                      <a:pt x="1" y="1"/>
                    </a:moveTo>
                    <a:lnTo>
                      <a:pt x="1" y="1672"/>
                    </a:lnTo>
                    <a:lnTo>
                      <a:pt x="2888" y="1672"/>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753;p52">
                <a:extLst>
                  <a:ext uri="{FF2B5EF4-FFF2-40B4-BE49-F238E27FC236}">
                    <a16:creationId xmlns:a16="http://schemas.microsoft.com/office/drawing/2014/main" xmlns="" id="{C65D1772-7729-4B58-B39C-378B192A0274}"/>
                  </a:ext>
                </a:extLst>
              </p:cNvPr>
              <p:cNvSpPr/>
              <p:nvPr/>
            </p:nvSpPr>
            <p:spPr>
              <a:xfrm>
                <a:off x="8250128" y="2292185"/>
                <a:ext cx="93459" cy="54089"/>
              </a:xfrm>
              <a:custGeom>
                <a:avLst/>
                <a:gdLst/>
                <a:ahLst/>
                <a:cxnLst/>
                <a:rect l="l" t="t" r="r" b="b"/>
                <a:pathLst>
                  <a:path w="2889" h="1672" extrusionOk="0">
                    <a:moveTo>
                      <a:pt x="0" y="0"/>
                    </a:moveTo>
                    <a:lnTo>
                      <a:pt x="0"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754;p52">
                <a:extLst>
                  <a:ext uri="{FF2B5EF4-FFF2-40B4-BE49-F238E27FC236}">
                    <a16:creationId xmlns:a16="http://schemas.microsoft.com/office/drawing/2014/main" xmlns="" id="{1500C2D8-6C5D-4D12-91C7-3C41DAA1AC57}"/>
                  </a:ext>
                </a:extLst>
              </p:cNvPr>
              <p:cNvSpPr/>
              <p:nvPr/>
            </p:nvSpPr>
            <p:spPr>
              <a:xfrm>
                <a:off x="8149839" y="2413114"/>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755;p52">
                <a:extLst>
                  <a:ext uri="{FF2B5EF4-FFF2-40B4-BE49-F238E27FC236}">
                    <a16:creationId xmlns:a16="http://schemas.microsoft.com/office/drawing/2014/main" xmlns="" id="{551AEE04-BBA9-4FFF-81A4-1EE29CF271B4}"/>
                  </a:ext>
                </a:extLst>
              </p:cNvPr>
              <p:cNvSpPr/>
              <p:nvPr/>
            </p:nvSpPr>
            <p:spPr>
              <a:xfrm>
                <a:off x="8149839" y="2292185"/>
                <a:ext cx="93427" cy="54089"/>
              </a:xfrm>
              <a:custGeom>
                <a:avLst/>
                <a:gdLst/>
                <a:ahLst/>
                <a:cxnLst/>
                <a:rect l="l" t="t" r="r" b="b"/>
                <a:pathLst>
                  <a:path w="2888" h="1672" extrusionOk="0">
                    <a:moveTo>
                      <a:pt x="0" y="0"/>
                    </a:moveTo>
                    <a:lnTo>
                      <a:pt x="0" y="1672"/>
                    </a:lnTo>
                    <a:lnTo>
                      <a:pt x="2888" y="1672"/>
                    </a:lnTo>
                    <a:lnTo>
                      <a:pt x="28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756;p52">
                <a:extLst>
                  <a:ext uri="{FF2B5EF4-FFF2-40B4-BE49-F238E27FC236}">
                    <a16:creationId xmlns:a16="http://schemas.microsoft.com/office/drawing/2014/main" xmlns="" id="{AA80B8C5-4E61-4221-B911-7235FD8BE9FE}"/>
                  </a:ext>
                </a:extLst>
              </p:cNvPr>
              <p:cNvSpPr/>
              <p:nvPr/>
            </p:nvSpPr>
            <p:spPr>
              <a:xfrm>
                <a:off x="8317968" y="1336372"/>
                <a:ext cx="367787" cy="511356"/>
              </a:xfrm>
              <a:custGeom>
                <a:avLst/>
                <a:gdLst/>
                <a:ahLst/>
                <a:cxnLst/>
                <a:rect l="l" t="t" r="r" b="b"/>
                <a:pathLst>
                  <a:path w="11369" h="15807" extrusionOk="0">
                    <a:moveTo>
                      <a:pt x="1" y="1"/>
                    </a:moveTo>
                    <a:lnTo>
                      <a:pt x="1" y="15806"/>
                    </a:lnTo>
                    <a:lnTo>
                      <a:pt x="11369" y="15806"/>
                    </a:lnTo>
                    <a:lnTo>
                      <a:pt x="113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757;p52">
                <a:extLst>
                  <a:ext uri="{FF2B5EF4-FFF2-40B4-BE49-F238E27FC236}">
                    <a16:creationId xmlns:a16="http://schemas.microsoft.com/office/drawing/2014/main" xmlns="" id="{BA52C1B1-F1B2-431F-B00F-9264AE8D4CA9}"/>
                  </a:ext>
                </a:extLst>
              </p:cNvPr>
              <p:cNvSpPr/>
              <p:nvPr/>
            </p:nvSpPr>
            <p:spPr>
              <a:xfrm>
                <a:off x="8317968" y="1352095"/>
                <a:ext cx="201605" cy="475966"/>
              </a:xfrm>
              <a:custGeom>
                <a:avLst/>
                <a:gdLst/>
                <a:ahLst/>
                <a:cxnLst/>
                <a:rect l="l" t="t" r="r" b="b"/>
                <a:pathLst>
                  <a:path w="6232" h="14713" extrusionOk="0">
                    <a:moveTo>
                      <a:pt x="5533" y="1"/>
                    </a:moveTo>
                    <a:lnTo>
                      <a:pt x="1" y="214"/>
                    </a:lnTo>
                    <a:lnTo>
                      <a:pt x="1" y="7144"/>
                    </a:lnTo>
                    <a:cubicBezTo>
                      <a:pt x="6232" y="5867"/>
                      <a:pt x="5533" y="1"/>
                      <a:pt x="5533" y="1"/>
                    </a:cubicBezTo>
                    <a:close/>
                    <a:moveTo>
                      <a:pt x="1" y="7144"/>
                    </a:moveTo>
                    <a:lnTo>
                      <a:pt x="1" y="14712"/>
                    </a:lnTo>
                    <a:lnTo>
                      <a:pt x="1825" y="14712"/>
                    </a:lnTo>
                    <a:lnTo>
                      <a:pt x="1"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758;p52">
                <a:extLst>
                  <a:ext uri="{FF2B5EF4-FFF2-40B4-BE49-F238E27FC236}">
                    <a16:creationId xmlns:a16="http://schemas.microsoft.com/office/drawing/2014/main" xmlns="" id="{61E26CE5-8E9E-45CD-84B1-C4B5BCDC1955}"/>
                  </a:ext>
                </a:extLst>
              </p:cNvPr>
              <p:cNvSpPr/>
              <p:nvPr/>
            </p:nvSpPr>
            <p:spPr>
              <a:xfrm>
                <a:off x="8485158" y="1352095"/>
                <a:ext cx="201605" cy="475966"/>
              </a:xfrm>
              <a:custGeom>
                <a:avLst/>
                <a:gdLst/>
                <a:ahLst/>
                <a:cxnLst/>
                <a:rect l="l" t="t" r="r" b="b"/>
                <a:pathLst>
                  <a:path w="6232" h="14713" extrusionOk="0">
                    <a:moveTo>
                      <a:pt x="730" y="1"/>
                    </a:moveTo>
                    <a:cubicBezTo>
                      <a:pt x="730" y="1"/>
                      <a:pt x="0" y="5867"/>
                      <a:pt x="6231" y="7144"/>
                    </a:cubicBezTo>
                    <a:lnTo>
                      <a:pt x="6231" y="214"/>
                    </a:lnTo>
                    <a:lnTo>
                      <a:pt x="730" y="1"/>
                    </a:lnTo>
                    <a:close/>
                    <a:moveTo>
                      <a:pt x="6231" y="7144"/>
                    </a:moveTo>
                    <a:lnTo>
                      <a:pt x="4407" y="14712"/>
                    </a:lnTo>
                    <a:lnTo>
                      <a:pt x="6231" y="14712"/>
                    </a:lnTo>
                    <a:lnTo>
                      <a:pt x="6231"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759;p52">
                <a:extLst>
                  <a:ext uri="{FF2B5EF4-FFF2-40B4-BE49-F238E27FC236}">
                    <a16:creationId xmlns:a16="http://schemas.microsoft.com/office/drawing/2014/main" xmlns="" id="{BCC21F39-90D0-49A9-BDC9-499C991CE5AE}"/>
                  </a:ext>
                </a:extLst>
              </p:cNvPr>
              <p:cNvSpPr/>
              <p:nvPr/>
            </p:nvSpPr>
            <p:spPr>
              <a:xfrm>
                <a:off x="8317968" y="1336372"/>
                <a:ext cx="367787" cy="44287"/>
              </a:xfrm>
              <a:custGeom>
                <a:avLst/>
                <a:gdLst/>
                <a:ahLst/>
                <a:cxnLst/>
                <a:rect l="l" t="t" r="r" b="b"/>
                <a:pathLst>
                  <a:path w="11369" h="1369" extrusionOk="0">
                    <a:moveTo>
                      <a:pt x="1" y="1"/>
                    </a:moveTo>
                    <a:lnTo>
                      <a:pt x="1" y="1368"/>
                    </a:lnTo>
                    <a:lnTo>
                      <a:pt x="11369" y="1368"/>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760;p52">
                <a:extLst>
                  <a:ext uri="{FF2B5EF4-FFF2-40B4-BE49-F238E27FC236}">
                    <a16:creationId xmlns:a16="http://schemas.microsoft.com/office/drawing/2014/main" xmlns="" id="{EE28EC83-9D95-42C7-A2F7-8ED84F6DE5A3}"/>
                  </a:ext>
                </a:extLst>
              </p:cNvPr>
              <p:cNvSpPr/>
              <p:nvPr/>
            </p:nvSpPr>
            <p:spPr>
              <a:xfrm>
                <a:off x="8317968" y="1558624"/>
                <a:ext cx="367787" cy="44255"/>
              </a:xfrm>
              <a:custGeom>
                <a:avLst/>
                <a:gdLst/>
                <a:ahLst/>
                <a:cxnLst/>
                <a:rect l="l" t="t" r="r" b="b"/>
                <a:pathLst>
                  <a:path w="11369" h="1368"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761;p52">
                <a:extLst>
                  <a:ext uri="{FF2B5EF4-FFF2-40B4-BE49-F238E27FC236}">
                    <a16:creationId xmlns:a16="http://schemas.microsoft.com/office/drawing/2014/main" xmlns="" id="{D45F6EBB-0145-4F95-98D1-63F19F6313FE}"/>
                  </a:ext>
                </a:extLst>
              </p:cNvPr>
              <p:cNvSpPr/>
              <p:nvPr/>
            </p:nvSpPr>
            <p:spPr>
              <a:xfrm>
                <a:off x="8479238" y="1359989"/>
                <a:ext cx="51178" cy="449374"/>
              </a:xfrm>
              <a:custGeom>
                <a:avLst/>
                <a:gdLst/>
                <a:ahLst/>
                <a:cxnLst/>
                <a:rect l="l" t="t" r="r" b="b"/>
                <a:pathLst>
                  <a:path w="1582" h="13891" extrusionOk="0">
                    <a:moveTo>
                      <a:pt x="1" y="0"/>
                    </a:moveTo>
                    <a:lnTo>
                      <a:pt x="1" y="13891"/>
                    </a:lnTo>
                    <a:lnTo>
                      <a:pt x="1581" y="13891"/>
                    </a:lnTo>
                    <a:lnTo>
                      <a:pt x="158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762;p52">
                <a:extLst>
                  <a:ext uri="{FF2B5EF4-FFF2-40B4-BE49-F238E27FC236}">
                    <a16:creationId xmlns:a16="http://schemas.microsoft.com/office/drawing/2014/main" xmlns="" id="{9F46C870-CC9F-41BF-8472-FA29E3BBF233}"/>
                  </a:ext>
                </a:extLst>
              </p:cNvPr>
              <p:cNvSpPr/>
              <p:nvPr/>
            </p:nvSpPr>
            <p:spPr>
              <a:xfrm>
                <a:off x="8317968" y="1803457"/>
                <a:ext cx="367787" cy="44287"/>
              </a:xfrm>
              <a:custGeom>
                <a:avLst/>
                <a:gdLst/>
                <a:ahLst/>
                <a:cxnLst/>
                <a:rect l="l" t="t" r="r" b="b"/>
                <a:pathLst>
                  <a:path w="11369" h="1369" extrusionOk="0">
                    <a:moveTo>
                      <a:pt x="1" y="1"/>
                    </a:moveTo>
                    <a:lnTo>
                      <a:pt x="1" y="1368"/>
                    </a:lnTo>
                    <a:lnTo>
                      <a:pt x="11369" y="1368"/>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763;p52">
                <a:extLst>
                  <a:ext uri="{FF2B5EF4-FFF2-40B4-BE49-F238E27FC236}">
                    <a16:creationId xmlns:a16="http://schemas.microsoft.com/office/drawing/2014/main" xmlns="" id="{73FF4FC6-EA6A-4F84-93CA-4468B7BFF937}"/>
                  </a:ext>
                </a:extLst>
              </p:cNvPr>
              <p:cNvSpPr/>
              <p:nvPr/>
            </p:nvSpPr>
            <p:spPr>
              <a:xfrm>
                <a:off x="8317968" y="2025677"/>
                <a:ext cx="367787" cy="511356"/>
              </a:xfrm>
              <a:custGeom>
                <a:avLst/>
                <a:gdLst/>
                <a:ahLst/>
                <a:cxnLst/>
                <a:rect l="l" t="t" r="r" b="b"/>
                <a:pathLst>
                  <a:path w="11369" h="15807" extrusionOk="0">
                    <a:moveTo>
                      <a:pt x="1" y="1"/>
                    </a:moveTo>
                    <a:lnTo>
                      <a:pt x="1" y="15807"/>
                    </a:lnTo>
                    <a:lnTo>
                      <a:pt x="11369" y="15807"/>
                    </a:lnTo>
                    <a:lnTo>
                      <a:pt x="113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764;p52">
                <a:extLst>
                  <a:ext uri="{FF2B5EF4-FFF2-40B4-BE49-F238E27FC236}">
                    <a16:creationId xmlns:a16="http://schemas.microsoft.com/office/drawing/2014/main" xmlns="" id="{FA1E3EEF-37CC-4D2B-8622-D89D7E3C0749}"/>
                  </a:ext>
                </a:extLst>
              </p:cNvPr>
              <p:cNvSpPr/>
              <p:nvPr/>
            </p:nvSpPr>
            <p:spPr>
              <a:xfrm>
                <a:off x="8317968" y="2042402"/>
                <a:ext cx="201605" cy="474963"/>
              </a:xfrm>
              <a:custGeom>
                <a:avLst/>
                <a:gdLst/>
                <a:ahLst/>
                <a:cxnLst/>
                <a:rect l="l" t="t" r="r" b="b"/>
                <a:pathLst>
                  <a:path w="6232" h="14682" extrusionOk="0">
                    <a:moveTo>
                      <a:pt x="5533" y="1"/>
                    </a:moveTo>
                    <a:lnTo>
                      <a:pt x="1" y="183"/>
                    </a:lnTo>
                    <a:lnTo>
                      <a:pt x="1" y="7113"/>
                    </a:lnTo>
                    <a:cubicBezTo>
                      <a:pt x="6232" y="5837"/>
                      <a:pt x="5533" y="1"/>
                      <a:pt x="5533" y="1"/>
                    </a:cubicBezTo>
                    <a:close/>
                    <a:moveTo>
                      <a:pt x="1" y="7113"/>
                    </a:moveTo>
                    <a:lnTo>
                      <a:pt x="1" y="14682"/>
                    </a:lnTo>
                    <a:lnTo>
                      <a:pt x="1825" y="14682"/>
                    </a:lnTo>
                    <a:lnTo>
                      <a:pt x="1" y="7113"/>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765;p52">
                <a:extLst>
                  <a:ext uri="{FF2B5EF4-FFF2-40B4-BE49-F238E27FC236}">
                    <a16:creationId xmlns:a16="http://schemas.microsoft.com/office/drawing/2014/main" xmlns="" id="{4F3A5FF5-7BE9-40B7-B1FF-DBB97F480D8F}"/>
                  </a:ext>
                </a:extLst>
              </p:cNvPr>
              <p:cNvSpPr/>
              <p:nvPr/>
            </p:nvSpPr>
            <p:spPr>
              <a:xfrm>
                <a:off x="8485158" y="2042402"/>
                <a:ext cx="201605" cy="474963"/>
              </a:xfrm>
              <a:custGeom>
                <a:avLst/>
                <a:gdLst/>
                <a:ahLst/>
                <a:cxnLst/>
                <a:rect l="l" t="t" r="r" b="b"/>
                <a:pathLst>
                  <a:path w="6232" h="14682" extrusionOk="0">
                    <a:moveTo>
                      <a:pt x="730" y="1"/>
                    </a:moveTo>
                    <a:cubicBezTo>
                      <a:pt x="730" y="1"/>
                      <a:pt x="0" y="5837"/>
                      <a:pt x="6231" y="7113"/>
                    </a:cubicBezTo>
                    <a:lnTo>
                      <a:pt x="6231" y="183"/>
                    </a:lnTo>
                    <a:lnTo>
                      <a:pt x="730" y="1"/>
                    </a:lnTo>
                    <a:close/>
                    <a:moveTo>
                      <a:pt x="6231" y="7113"/>
                    </a:moveTo>
                    <a:lnTo>
                      <a:pt x="4407" y="14682"/>
                    </a:lnTo>
                    <a:lnTo>
                      <a:pt x="6231" y="14682"/>
                    </a:lnTo>
                    <a:lnTo>
                      <a:pt x="6231" y="7113"/>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766;p52">
                <a:extLst>
                  <a:ext uri="{FF2B5EF4-FFF2-40B4-BE49-F238E27FC236}">
                    <a16:creationId xmlns:a16="http://schemas.microsoft.com/office/drawing/2014/main" xmlns="" id="{9E5A20AD-CBF4-4721-95D2-7E4B3AA6416C}"/>
                  </a:ext>
                </a:extLst>
              </p:cNvPr>
              <p:cNvSpPr/>
              <p:nvPr/>
            </p:nvSpPr>
            <p:spPr>
              <a:xfrm>
                <a:off x="8317968" y="2025677"/>
                <a:ext cx="367787" cy="44287"/>
              </a:xfrm>
              <a:custGeom>
                <a:avLst/>
                <a:gdLst/>
                <a:ahLst/>
                <a:cxnLst/>
                <a:rect l="l" t="t" r="r" b="b"/>
                <a:pathLst>
                  <a:path w="11369" h="1369" extrusionOk="0">
                    <a:moveTo>
                      <a:pt x="1" y="1"/>
                    </a:moveTo>
                    <a:lnTo>
                      <a:pt x="1" y="1369"/>
                    </a:lnTo>
                    <a:lnTo>
                      <a:pt x="11369" y="1369"/>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767;p52">
                <a:extLst>
                  <a:ext uri="{FF2B5EF4-FFF2-40B4-BE49-F238E27FC236}">
                    <a16:creationId xmlns:a16="http://schemas.microsoft.com/office/drawing/2014/main" xmlns="" id="{508D6241-54AD-44F5-A157-569EAC324D81}"/>
                  </a:ext>
                </a:extLst>
              </p:cNvPr>
              <p:cNvSpPr/>
              <p:nvPr/>
            </p:nvSpPr>
            <p:spPr>
              <a:xfrm>
                <a:off x="8317968" y="2247929"/>
                <a:ext cx="367787" cy="44287"/>
              </a:xfrm>
              <a:custGeom>
                <a:avLst/>
                <a:gdLst/>
                <a:ahLst/>
                <a:cxnLst/>
                <a:rect l="l" t="t" r="r" b="b"/>
                <a:pathLst>
                  <a:path w="11369" h="1369"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768;p52">
                <a:extLst>
                  <a:ext uri="{FF2B5EF4-FFF2-40B4-BE49-F238E27FC236}">
                    <a16:creationId xmlns:a16="http://schemas.microsoft.com/office/drawing/2014/main" xmlns="" id="{8809D25B-9C47-4DE7-B3F4-0AC5D01825EF}"/>
                  </a:ext>
                </a:extLst>
              </p:cNvPr>
              <p:cNvSpPr/>
              <p:nvPr/>
            </p:nvSpPr>
            <p:spPr>
              <a:xfrm>
                <a:off x="8480241" y="2049293"/>
                <a:ext cx="50175" cy="449406"/>
              </a:xfrm>
              <a:custGeom>
                <a:avLst/>
                <a:gdLst/>
                <a:ahLst/>
                <a:cxnLst/>
                <a:rect l="l" t="t" r="r" b="b"/>
                <a:pathLst>
                  <a:path w="1551" h="13892" extrusionOk="0">
                    <a:moveTo>
                      <a:pt x="0" y="0"/>
                    </a:moveTo>
                    <a:lnTo>
                      <a:pt x="0" y="13891"/>
                    </a:lnTo>
                    <a:lnTo>
                      <a:pt x="1550" y="13891"/>
                    </a:lnTo>
                    <a:lnTo>
                      <a:pt x="15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769;p52">
                <a:extLst>
                  <a:ext uri="{FF2B5EF4-FFF2-40B4-BE49-F238E27FC236}">
                    <a16:creationId xmlns:a16="http://schemas.microsoft.com/office/drawing/2014/main" xmlns="" id="{90120933-993D-4CD3-B141-759BC2A511B4}"/>
                  </a:ext>
                </a:extLst>
              </p:cNvPr>
              <p:cNvSpPr/>
              <p:nvPr/>
            </p:nvSpPr>
            <p:spPr>
              <a:xfrm>
                <a:off x="8317968" y="2492762"/>
                <a:ext cx="367787" cy="44287"/>
              </a:xfrm>
              <a:custGeom>
                <a:avLst/>
                <a:gdLst/>
                <a:ahLst/>
                <a:cxnLst/>
                <a:rect l="l" t="t" r="r" b="b"/>
                <a:pathLst>
                  <a:path w="11369" h="1369" extrusionOk="0">
                    <a:moveTo>
                      <a:pt x="1" y="1"/>
                    </a:moveTo>
                    <a:lnTo>
                      <a:pt x="1" y="1369"/>
                    </a:lnTo>
                    <a:lnTo>
                      <a:pt x="11369" y="1369"/>
                    </a:lnTo>
                    <a:lnTo>
                      <a:pt x="1136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770;p52">
                <a:extLst>
                  <a:ext uri="{FF2B5EF4-FFF2-40B4-BE49-F238E27FC236}">
                    <a16:creationId xmlns:a16="http://schemas.microsoft.com/office/drawing/2014/main" xmlns="" id="{FBA9F353-5836-4998-8836-3BD8766B23C5}"/>
                  </a:ext>
                </a:extLst>
              </p:cNvPr>
              <p:cNvSpPr/>
              <p:nvPr/>
            </p:nvSpPr>
            <p:spPr>
              <a:xfrm>
                <a:off x="8980744" y="2025677"/>
                <a:ext cx="367787" cy="511356"/>
              </a:xfrm>
              <a:custGeom>
                <a:avLst/>
                <a:gdLst/>
                <a:ahLst/>
                <a:cxnLst/>
                <a:rect l="l" t="t" r="r" b="b"/>
                <a:pathLst>
                  <a:path w="11369" h="15807" extrusionOk="0">
                    <a:moveTo>
                      <a:pt x="0" y="1"/>
                    </a:moveTo>
                    <a:lnTo>
                      <a:pt x="0" y="15807"/>
                    </a:lnTo>
                    <a:lnTo>
                      <a:pt x="11368" y="15807"/>
                    </a:lnTo>
                    <a:lnTo>
                      <a:pt x="113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771;p52">
                <a:extLst>
                  <a:ext uri="{FF2B5EF4-FFF2-40B4-BE49-F238E27FC236}">
                    <a16:creationId xmlns:a16="http://schemas.microsoft.com/office/drawing/2014/main" xmlns="" id="{20F41161-1E65-4A30-B659-6B54E62502B0}"/>
                  </a:ext>
                </a:extLst>
              </p:cNvPr>
              <p:cNvSpPr/>
              <p:nvPr/>
            </p:nvSpPr>
            <p:spPr>
              <a:xfrm>
                <a:off x="8980744" y="2042402"/>
                <a:ext cx="201605" cy="474963"/>
              </a:xfrm>
              <a:custGeom>
                <a:avLst/>
                <a:gdLst/>
                <a:ahLst/>
                <a:cxnLst/>
                <a:rect l="l" t="t" r="r" b="b"/>
                <a:pathLst>
                  <a:path w="6232" h="14682" extrusionOk="0">
                    <a:moveTo>
                      <a:pt x="5502" y="1"/>
                    </a:moveTo>
                    <a:lnTo>
                      <a:pt x="0" y="183"/>
                    </a:lnTo>
                    <a:lnTo>
                      <a:pt x="0" y="7113"/>
                    </a:lnTo>
                    <a:cubicBezTo>
                      <a:pt x="6232" y="5837"/>
                      <a:pt x="5502" y="1"/>
                      <a:pt x="5502" y="1"/>
                    </a:cubicBezTo>
                    <a:close/>
                    <a:moveTo>
                      <a:pt x="0" y="7113"/>
                    </a:moveTo>
                    <a:lnTo>
                      <a:pt x="0" y="14682"/>
                    </a:lnTo>
                    <a:lnTo>
                      <a:pt x="1824" y="14682"/>
                    </a:lnTo>
                    <a:lnTo>
                      <a:pt x="0" y="7113"/>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772;p52">
                <a:extLst>
                  <a:ext uri="{FF2B5EF4-FFF2-40B4-BE49-F238E27FC236}">
                    <a16:creationId xmlns:a16="http://schemas.microsoft.com/office/drawing/2014/main" xmlns="" id="{8460A178-61FB-4964-A9A7-6B2F6488B063}"/>
                  </a:ext>
                </a:extLst>
              </p:cNvPr>
              <p:cNvSpPr/>
              <p:nvPr/>
            </p:nvSpPr>
            <p:spPr>
              <a:xfrm>
                <a:off x="9147902" y="2042402"/>
                <a:ext cx="201605" cy="474963"/>
              </a:xfrm>
              <a:custGeom>
                <a:avLst/>
                <a:gdLst/>
                <a:ahLst/>
                <a:cxnLst/>
                <a:rect l="l" t="t" r="r" b="b"/>
                <a:pathLst>
                  <a:path w="6232" h="14682" extrusionOk="0">
                    <a:moveTo>
                      <a:pt x="730" y="1"/>
                    </a:moveTo>
                    <a:cubicBezTo>
                      <a:pt x="730" y="1"/>
                      <a:pt x="1" y="5837"/>
                      <a:pt x="6232" y="7113"/>
                    </a:cubicBezTo>
                    <a:lnTo>
                      <a:pt x="6232" y="183"/>
                    </a:lnTo>
                    <a:lnTo>
                      <a:pt x="730" y="1"/>
                    </a:lnTo>
                    <a:close/>
                    <a:moveTo>
                      <a:pt x="6232" y="7113"/>
                    </a:moveTo>
                    <a:lnTo>
                      <a:pt x="4408" y="14682"/>
                    </a:lnTo>
                    <a:lnTo>
                      <a:pt x="6232" y="14682"/>
                    </a:lnTo>
                    <a:lnTo>
                      <a:pt x="6232" y="7113"/>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773;p52">
                <a:extLst>
                  <a:ext uri="{FF2B5EF4-FFF2-40B4-BE49-F238E27FC236}">
                    <a16:creationId xmlns:a16="http://schemas.microsoft.com/office/drawing/2014/main" xmlns="" id="{BECD0339-218D-4A2E-B6C2-22B64110E6BA}"/>
                  </a:ext>
                </a:extLst>
              </p:cNvPr>
              <p:cNvSpPr/>
              <p:nvPr/>
            </p:nvSpPr>
            <p:spPr>
              <a:xfrm>
                <a:off x="8980744" y="2025677"/>
                <a:ext cx="367787" cy="44287"/>
              </a:xfrm>
              <a:custGeom>
                <a:avLst/>
                <a:gdLst/>
                <a:ahLst/>
                <a:cxnLst/>
                <a:rect l="l" t="t" r="r" b="b"/>
                <a:pathLst>
                  <a:path w="11369" h="1369" extrusionOk="0">
                    <a:moveTo>
                      <a:pt x="0" y="1"/>
                    </a:moveTo>
                    <a:lnTo>
                      <a:pt x="0" y="1369"/>
                    </a:lnTo>
                    <a:lnTo>
                      <a:pt x="11368" y="1369"/>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774;p52">
                <a:extLst>
                  <a:ext uri="{FF2B5EF4-FFF2-40B4-BE49-F238E27FC236}">
                    <a16:creationId xmlns:a16="http://schemas.microsoft.com/office/drawing/2014/main" xmlns="" id="{6AAC9E2F-5795-4DDC-B763-EBA2AEFFB955}"/>
                  </a:ext>
                </a:extLst>
              </p:cNvPr>
              <p:cNvSpPr/>
              <p:nvPr/>
            </p:nvSpPr>
            <p:spPr>
              <a:xfrm>
                <a:off x="8980744" y="2247929"/>
                <a:ext cx="367787" cy="44287"/>
              </a:xfrm>
              <a:custGeom>
                <a:avLst/>
                <a:gdLst/>
                <a:ahLst/>
                <a:cxnLst/>
                <a:rect l="l" t="t" r="r" b="b"/>
                <a:pathLst>
                  <a:path w="11369" h="1369"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75;p52">
                <a:extLst>
                  <a:ext uri="{FF2B5EF4-FFF2-40B4-BE49-F238E27FC236}">
                    <a16:creationId xmlns:a16="http://schemas.microsoft.com/office/drawing/2014/main" xmlns="" id="{52007DC4-2065-4BF9-95A8-BF24F6A1ADA5}"/>
                  </a:ext>
                </a:extLst>
              </p:cNvPr>
              <p:cNvSpPr/>
              <p:nvPr/>
            </p:nvSpPr>
            <p:spPr>
              <a:xfrm>
                <a:off x="9142015" y="2049293"/>
                <a:ext cx="50175" cy="449406"/>
              </a:xfrm>
              <a:custGeom>
                <a:avLst/>
                <a:gdLst/>
                <a:ahLst/>
                <a:cxnLst/>
                <a:rect l="l" t="t" r="r" b="b"/>
                <a:pathLst>
                  <a:path w="1551" h="13892" extrusionOk="0">
                    <a:moveTo>
                      <a:pt x="0" y="0"/>
                    </a:moveTo>
                    <a:lnTo>
                      <a:pt x="0" y="13891"/>
                    </a:lnTo>
                    <a:lnTo>
                      <a:pt x="1551" y="13891"/>
                    </a:lnTo>
                    <a:lnTo>
                      <a:pt x="15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76;p52">
                <a:extLst>
                  <a:ext uri="{FF2B5EF4-FFF2-40B4-BE49-F238E27FC236}">
                    <a16:creationId xmlns:a16="http://schemas.microsoft.com/office/drawing/2014/main" xmlns="" id="{1C83EE2C-4A44-497B-9BC9-FD1397070721}"/>
                  </a:ext>
                </a:extLst>
              </p:cNvPr>
              <p:cNvSpPr/>
              <p:nvPr/>
            </p:nvSpPr>
            <p:spPr>
              <a:xfrm>
                <a:off x="8980744" y="2492762"/>
                <a:ext cx="367787" cy="44287"/>
              </a:xfrm>
              <a:custGeom>
                <a:avLst/>
                <a:gdLst/>
                <a:ahLst/>
                <a:cxnLst/>
                <a:rect l="l" t="t" r="r" b="b"/>
                <a:pathLst>
                  <a:path w="11369" h="1369" extrusionOk="0">
                    <a:moveTo>
                      <a:pt x="0" y="1"/>
                    </a:moveTo>
                    <a:lnTo>
                      <a:pt x="0" y="1369"/>
                    </a:lnTo>
                    <a:lnTo>
                      <a:pt x="11368" y="1369"/>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777;p52">
                <a:extLst>
                  <a:ext uri="{FF2B5EF4-FFF2-40B4-BE49-F238E27FC236}">
                    <a16:creationId xmlns:a16="http://schemas.microsoft.com/office/drawing/2014/main" xmlns="" id="{A261DA0A-603E-4755-9F8E-483932F0B51A}"/>
                  </a:ext>
                </a:extLst>
              </p:cNvPr>
              <p:cNvSpPr/>
              <p:nvPr/>
            </p:nvSpPr>
            <p:spPr>
              <a:xfrm>
                <a:off x="8980744" y="1336372"/>
                <a:ext cx="367787" cy="511356"/>
              </a:xfrm>
              <a:custGeom>
                <a:avLst/>
                <a:gdLst/>
                <a:ahLst/>
                <a:cxnLst/>
                <a:rect l="l" t="t" r="r" b="b"/>
                <a:pathLst>
                  <a:path w="11369" h="15807" extrusionOk="0">
                    <a:moveTo>
                      <a:pt x="0" y="1"/>
                    </a:moveTo>
                    <a:lnTo>
                      <a:pt x="0" y="15806"/>
                    </a:lnTo>
                    <a:lnTo>
                      <a:pt x="11368" y="15806"/>
                    </a:lnTo>
                    <a:lnTo>
                      <a:pt x="113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778;p52">
                <a:extLst>
                  <a:ext uri="{FF2B5EF4-FFF2-40B4-BE49-F238E27FC236}">
                    <a16:creationId xmlns:a16="http://schemas.microsoft.com/office/drawing/2014/main" xmlns="" id="{D4FF0EBF-3F4E-4D42-80BF-672AAE7B84CC}"/>
                  </a:ext>
                </a:extLst>
              </p:cNvPr>
              <p:cNvSpPr/>
              <p:nvPr/>
            </p:nvSpPr>
            <p:spPr>
              <a:xfrm>
                <a:off x="8980744" y="1352095"/>
                <a:ext cx="201605" cy="475966"/>
              </a:xfrm>
              <a:custGeom>
                <a:avLst/>
                <a:gdLst/>
                <a:ahLst/>
                <a:cxnLst/>
                <a:rect l="l" t="t" r="r" b="b"/>
                <a:pathLst>
                  <a:path w="6232" h="14713" extrusionOk="0">
                    <a:moveTo>
                      <a:pt x="5502" y="1"/>
                    </a:moveTo>
                    <a:lnTo>
                      <a:pt x="0" y="214"/>
                    </a:lnTo>
                    <a:lnTo>
                      <a:pt x="0" y="7144"/>
                    </a:lnTo>
                    <a:cubicBezTo>
                      <a:pt x="6232" y="5867"/>
                      <a:pt x="5502" y="1"/>
                      <a:pt x="5502" y="1"/>
                    </a:cubicBezTo>
                    <a:close/>
                    <a:moveTo>
                      <a:pt x="0" y="7144"/>
                    </a:moveTo>
                    <a:lnTo>
                      <a:pt x="0" y="14712"/>
                    </a:lnTo>
                    <a:lnTo>
                      <a:pt x="1824" y="14712"/>
                    </a:lnTo>
                    <a:lnTo>
                      <a:pt x="0"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779;p52">
                <a:extLst>
                  <a:ext uri="{FF2B5EF4-FFF2-40B4-BE49-F238E27FC236}">
                    <a16:creationId xmlns:a16="http://schemas.microsoft.com/office/drawing/2014/main" xmlns="" id="{BBC598ED-2BFF-480A-9F45-20A24B916F49}"/>
                  </a:ext>
                </a:extLst>
              </p:cNvPr>
              <p:cNvSpPr/>
              <p:nvPr/>
            </p:nvSpPr>
            <p:spPr>
              <a:xfrm>
                <a:off x="9147902" y="1352095"/>
                <a:ext cx="201605" cy="475966"/>
              </a:xfrm>
              <a:custGeom>
                <a:avLst/>
                <a:gdLst/>
                <a:ahLst/>
                <a:cxnLst/>
                <a:rect l="l" t="t" r="r" b="b"/>
                <a:pathLst>
                  <a:path w="6232" h="14713" extrusionOk="0">
                    <a:moveTo>
                      <a:pt x="730" y="1"/>
                    </a:moveTo>
                    <a:cubicBezTo>
                      <a:pt x="730" y="1"/>
                      <a:pt x="1" y="5867"/>
                      <a:pt x="6232" y="7144"/>
                    </a:cubicBezTo>
                    <a:lnTo>
                      <a:pt x="6232" y="214"/>
                    </a:lnTo>
                    <a:lnTo>
                      <a:pt x="730" y="1"/>
                    </a:lnTo>
                    <a:close/>
                    <a:moveTo>
                      <a:pt x="6232" y="7144"/>
                    </a:moveTo>
                    <a:lnTo>
                      <a:pt x="4408" y="14712"/>
                    </a:lnTo>
                    <a:lnTo>
                      <a:pt x="6232" y="14712"/>
                    </a:lnTo>
                    <a:lnTo>
                      <a:pt x="6232" y="7144"/>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780;p52">
                <a:extLst>
                  <a:ext uri="{FF2B5EF4-FFF2-40B4-BE49-F238E27FC236}">
                    <a16:creationId xmlns:a16="http://schemas.microsoft.com/office/drawing/2014/main" xmlns="" id="{65D31DB7-6341-4479-B74D-C7723C0C38B9}"/>
                  </a:ext>
                </a:extLst>
              </p:cNvPr>
              <p:cNvSpPr/>
              <p:nvPr/>
            </p:nvSpPr>
            <p:spPr>
              <a:xfrm>
                <a:off x="8980744" y="1336372"/>
                <a:ext cx="367787" cy="44287"/>
              </a:xfrm>
              <a:custGeom>
                <a:avLst/>
                <a:gdLst/>
                <a:ahLst/>
                <a:cxnLst/>
                <a:rect l="l" t="t" r="r" b="b"/>
                <a:pathLst>
                  <a:path w="11369" h="1369" extrusionOk="0">
                    <a:moveTo>
                      <a:pt x="0" y="1"/>
                    </a:moveTo>
                    <a:lnTo>
                      <a:pt x="0" y="1368"/>
                    </a:lnTo>
                    <a:lnTo>
                      <a:pt x="11368" y="1368"/>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81;p52">
                <a:extLst>
                  <a:ext uri="{FF2B5EF4-FFF2-40B4-BE49-F238E27FC236}">
                    <a16:creationId xmlns:a16="http://schemas.microsoft.com/office/drawing/2014/main" xmlns="" id="{5D708989-28E4-413A-A2BC-A0E2F01287EB}"/>
                  </a:ext>
                </a:extLst>
              </p:cNvPr>
              <p:cNvSpPr/>
              <p:nvPr/>
            </p:nvSpPr>
            <p:spPr>
              <a:xfrm>
                <a:off x="8980744" y="1558624"/>
                <a:ext cx="367787" cy="44255"/>
              </a:xfrm>
              <a:custGeom>
                <a:avLst/>
                <a:gdLst/>
                <a:ahLst/>
                <a:cxnLst/>
                <a:rect l="l" t="t" r="r" b="b"/>
                <a:pathLst>
                  <a:path w="11369" h="1368"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782;p52">
                <a:extLst>
                  <a:ext uri="{FF2B5EF4-FFF2-40B4-BE49-F238E27FC236}">
                    <a16:creationId xmlns:a16="http://schemas.microsoft.com/office/drawing/2014/main" xmlns="" id="{939C7879-DCD5-41FB-B12F-5BF5790571EB}"/>
                  </a:ext>
                </a:extLst>
              </p:cNvPr>
              <p:cNvSpPr/>
              <p:nvPr/>
            </p:nvSpPr>
            <p:spPr>
              <a:xfrm>
                <a:off x="9142015" y="1359989"/>
                <a:ext cx="50175" cy="449374"/>
              </a:xfrm>
              <a:custGeom>
                <a:avLst/>
                <a:gdLst/>
                <a:ahLst/>
                <a:cxnLst/>
                <a:rect l="l" t="t" r="r" b="b"/>
                <a:pathLst>
                  <a:path w="1551" h="13891" extrusionOk="0">
                    <a:moveTo>
                      <a:pt x="0" y="0"/>
                    </a:moveTo>
                    <a:lnTo>
                      <a:pt x="0" y="13891"/>
                    </a:lnTo>
                    <a:lnTo>
                      <a:pt x="1551" y="13891"/>
                    </a:lnTo>
                    <a:lnTo>
                      <a:pt x="15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783;p52">
                <a:extLst>
                  <a:ext uri="{FF2B5EF4-FFF2-40B4-BE49-F238E27FC236}">
                    <a16:creationId xmlns:a16="http://schemas.microsoft.com/office/drawing/2014/main" xmlns="" id="{9147CED3-521C-4FF6-96D2-DEA4425B56C0}"/>
                  </a:ext>
                </a:extLst>
              </p:cNvPr>
              <p:cNvSpPr/>
              <p:nvPr/>
            </p:nvSpPr>
            <p:spPr>
              <a:xfrm>
                <a:off x="8980744" y="1803457"/>
                <a:ext cx="367787" cy="44287"/>
              </a:xfrm>
              <a:custGeom>
                <a:avLst/>
                <a:gdLst/>
                <a:ahLst/>
                <a:cxnLst/>
                <a:rect l="l" t="t" r="r" b="b"/>
                <a:pathLst>
                  <a:path w="11369" h="1369" extrusionOk="0">
                    <a:moveTo>
                      <a:pt x="0" y="1"/>
                    </a:moveTo>
                    <a:lnTo>
                      <a:pt x="0" y="1368"/>
                    </a:lnTo>
                    <a:lnTo>
                      <a:pt x="11368" y="1368"/>
                    </a:lnTo>
                    <a:lnTo>
                      <a:pt x="113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784;p52">
                <a:extLst>
                  <a:ext uri="{FF2B5EF4-FFF2-40B4-BE49-F238E27FC236}">
                    <a16:creationId xmlns:a16="http://schemas.microsoft.com/office/drawing/2014/main" xmlns="" id="{FA5DAC23-8935-40B3-84B3-8570F9C653FB}"/>
                  </a:ext>
                </a:extLst>
              </p:cNvPr>
              <p:cNvSpPr/>
              <p:nvPr/>
            </p:nvSpPr>
            <p:spPr>
              <a:xfrm>
                <a:off x="8272741" y="695238"/>
                <a:ext cx="378592" cy="341228"/>
              </a:xfrm>
              <a:custGeom>
                <a:avLst/>
                <a:gdLst/>
                <a:ahLst/>
                <a:cxnLst/>
                <a:rect l="l" t="t" r="r" b="b"/>
                <a:pathLst>
                  <a:path w="11703" h="10548" extrusionOk="0">
                    <a:moveTo>
                      <a:pt x="10578" y="1"/>
                    </a:moveTo>
                    <a:lnTo>
                      <a:pt x="1" y="10548"/>
                    </a:lnTo>
                    <a:lnTo>
                      <a:pt x="11703" y="10548"/>
                    </a:lnTo>
                    <a:lnTo>
                      <a:pt x="105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785;p52">
                <a:extLst>
                  <a:ext uri="{FF2B5EF4-FFF2-40B4-BE49-F238E27FC236}">
                    <a16:creationId xmlns:a16="http://schemas.microsoft.com/office/drawing/2014/main" xmlns="" id="{F6ACFA9C-EAD8-484E-8847-A80A1483DDFA}"/>
                  </a:ext>
                </a:extLst>
              </p:cNvPr>
              <p:cNvSpPr/>
              <p:nvPr/>
            </p:nvSpPr>
            <p:spPr>
              <a:xfrm>
                <a:off x="8614951" y="695237"/>
                <a:ext cx="811241" cy="344205"/>
              </a:xfrm>
              <a:custGeom>
                <a:avLst/>
                <a:gdLst/>
                <a:ahLst/>
                <a:cxnLst/>
                <a:rect l="l" t="t" r="r" b="b"/>
                <a:pathLst>
                  <a:path w="25077" h="10640" extrusionOk="0">
                    <a:moveTo>
                      <a:pt x="0" y="1"/>
                    </a:moveTo>
                    <a:lnTo>
                      <a:pt x="0" y="10639"/>
                    </a:lnTo>
                    <a:lnTo>
                      <a:pt x="25077" y="10639"/>
                    </a:lnTo>
                    <a:lnTo>
                      <a:pt x="250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3786;p52">
                <a:extLst>
                  <a:ext uri="{FF2B5EF4-FFF2-40B4-BE49-F238E27FC236}">
                    <a16:creationId xmlns:a16="http://schemas.microsoft.com/office/drawing/2014/main" xmlns="" id="{E34D2072-6EF0-4A9A-A319-75CC9DCCF4BD}"/>
                  </a:ext>
                </a:extLst>
              </p:cNvPr>
              <p:cNvSpPr/>
              <p:nvPr/>
            </p:nvSpPr>
            <p:spPr>
              <a:xfrm>
                <a:off x="8317968" y="2938237"/>
                <a:ext cx="367787" cy="44255"/>
              </a:xfrm>
              <a:custGeom>
                <a:avLst/>
                <a:gdLst/>
                <a:ahLst/>
                <a:cxnLst/>
                <a:rect l="l" t="t" r="r" b="b"/>
                <a:pathLst>
                  <a:path w="11369" h="1368"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787;p52">
                <a:extLst>
                  <a:ext uri="{FF2B5EF4-FFF2-40B4-BE49-F238E27FC236}">
                    <a16:creationId xmlns:a16="http://schemas.microsoft.com/office/drawing/2014/main" xmlns="" id="{5F8851AB-E196-4D7C-AFD1-5813454E49DA}"/>
                  </a:ext>
                </a:extLst>
              </p:cNvPr>
              <p:cNvSpPr/>
              <p:nvPr/>
            </p:nvSpPr>
            <p:spPr>
              <a:xfrm>
                <a:off x="8317968" y="3182099"/>
                <a:ext cx="367787" cy="44255"/>
              </a:xfrm>
              <a:custGeom>
                <a:avLst/>
                <a:gdLst/>
                <a:ahLst/>
                <a:cxnLst/>
                <a:rect l="l" t="t" r="r" b="b"/>
                <a:pathLst>
                  <a:path w="11369" h="1368" extrusionOk="0">
                    <a:moveTo>
                      <a:pt x="1" y="0"/>
                    </a:moveTo>
                    <a:lnTo>
                      <a:pt x="1" y="1368"/>
                    </a:lnTo>
                    <a:lnTo>
                      <a:pt x="11369" y="1368"/>
                    </a:lnTo>
                    <a:lnTo>
                      <a:pt x="113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788;p52">
                <a:extLst>
                  <a:ext uri="{FF2B5EF4-FFF2-40B4-BE49-F238E27FC236}">
                    <a16:creationId xmlns:a16="http://schemas.microsoft.com/office/drawing/2014/main" xmlns="" id="{594902C1-4013-44A5-847F-210FBFFE1563}"/>
                  </a:ext>
                </a:extLst>
              </p:cNvPr>
              <p:cNvSpPr/>
              <p:nvPr/>
            </p:nvSpPr>
            <p:spPr>
              <a:xfrm>
                <a:off x="8980744" y="2938237"/>
                <a:ext cx="367787" cy="44255"/>
              </a:xfrm>
              <a:custGeom>
                <a:avLst/>
                <a:gdLst/>
                <a:ahLst/>
                <a:cxnLst/>
                <a:rect l="l" t="t" r="r" b="b"/>
                <a:pathLst>
                  <a:path w="11369" h="1368"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789;p52">
                <a:extLst>
                  <a:ext uri="{FF2B5EF4-FFF2-40B4-BE49-F238E27FC236}">
                    <a16:creationId xmlns:a16="http://schemas.microsoft.com/office/drawing/2014/main" xmlns="" id="{8EC15147-502B-43E2-A5FE-9C6013F682A2}"/>
                  </a:ext>
                </a:extLst>
              </p:cNvPr>
              <p:cNvSpPr/>
              <p:nvPr/>
            </p:nvSpPr>
            <p:spPr>
              <a:xfrm>
                <a:off x="8980744" y="3182099"/>
                <a:ext cx="367787" cy="44255"/>
              </a:xfrm>
              <a:custGeom>
                <a:avLst/>
                <a:gdLst/>
                <a:ahLst/>
                <a:cxnLst/>
                <a:rect l="l" t="t" r="r" b="b"/>
                <a:pathLst>
                  <a:path w="11369" h="1368" extrusionOk="0">
                    <a:moveTo>
                      <a:pt x="0" y="0"/>
                    </a:moveTo>
                    <a:lnTo>
                      <a:pt x="0" y="1368"/>
                    </a:lnTo>
                    <a:lnTo>
                      <a:pt x="11368" y="1368"/>
                    </a:lnTo>
                    <a:lnTo>
                      <a:pt x="113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790;p52">
                <a:extLst>
                  <a:ext uri="{FF2B5EF4-FFF2-40B4-BE49-F238E27FC236}">
                    <a16:creationId xmlns:a16="http://schemas.microsoft.com/office/drawing/2014/main" xmlns="" id="{579D27A1-B974-4FDB-A455-9EB281193EDD}"/>
                  </a:ext>
                </a:extLst>
              </p:cNvPr>
              <p:cNvSpPr/>
              <p:nvPr/>
            </p:nvSpPr>
            <p:spPr>
              <a:xfrm>
                <a:off x="8282576" y="3374814"/>
                <a:ext cx="1094433" cy="650979"/>
              </a:xfrm>
              <a:custGeom>
                <a:avLst/>
                <a:gdLst/>
                <a:ahLst/>
                <a:cxnLst/>
                <a:rect l="l" t="t" r="r" b="b"/>
                <a:pathLst>
                  <a:path w="33831" h="20123" extrusionOk="0">
                    <a:moveTo>
                      <a:pt x="1" y="1"/>
                    </a:moveTo>
                    <a:lnTo>
                      <a:pt x="1" y="20123"/>
                    </a:lnTo>
                    <a:lnTo>
                      <a:pt x="33831" y="20123"/>
                    </a:lnTo>
                    <a:lnTo>
                      <a:pt x="3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791;p52">
                <a:extLst>
                  <a:ext uri="{FF2B5EF4-FFF2-40B4-BE49-F238E27FC236}">
                    <a16:creationId xmlns:a16="http://schemas.microsoft.com/office/drawing/2014/main" xmlns="" id="{372EB7E8-BD04-4718-B8C1-6CAA30BDA262}"/>
                  </a:ext>
                </a:extLst>
              </p:cNvPr>
              <p:cNvSpPr/>
              <p:nvPr/>
            </p:nvSpPr>
            <p:spPr>
              <a:xfrm>
                <a:off x="8282576" y="3423988"/>
                <a:ext cx="1094433" cy="21675"/>
              </a:xfrm>
              <a:custGeom>
                <a:avLst/>
                <a:gdLst/>
                <a:ahLst/>
                <a:cxnLst/>
                <a:rect l="l" t="t" r="r" b="b"/>
                <a:pathLst>
                  <a:path w="33831" h="670" extrusionOk="0">
                    <a:moveTo>
                      <a:pt x="1" y="0"/>
                    </a:moveTo>
                    <a:lnTo>
                      <a:pt x="1" y="669"/>
                    </a:lnTo>
                    <a:lnTo>
                      <a:pt x="33831" y="669"/>
                    </a:lnTo>
                    <a:lnTo>
                      <a:pt x="33831" y="0"/>
                    </a:lnTo>
                    <a:close/>
                  </a:path>
                </a:pathLst>
              </a:custGeom>
              <a:solidFill>
                <a:srgbClr val="C1D3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792;p52">
                <a:extLst>
                  <a:ext uri="{FF2B5EF4-FFF2-40B4-BE49-F238E27FC236}">
                    <a16:creationId xmlns:a16="http://schemas.microsoft.com/office/drawing/2014/main" xmlns="" id="{D20A190E-F857-4A1B-BF8D-749A814C60D7}"/>
                  </a:ext>
                </a:extLst>
              </p:cNvPr>
              <p:cNvSpPr/>
              <p:nvPr/>
            </p:nvSpPr>
            <p:spPr>
              <a:xfrm>
                <a:off x="8282576" y="3534111"/>
                <a:ext cx="1094433" cy="21675"/>
              </a:xfrm>
              <a:custGeom>
                <a:avLst/>
                <a:gdLst/>
                <a:ahLst/>
                <a:cxnLst/>
                <a:rect l="l" t="t" r="r" b="b"/>
                <a:pathLst>
                  <a:path w="33831" h="670" extrusionOk="0">
                    <a:moveTo>
                      <a:pt x="1" y="1"/>
                    </a:moveTo>
                    <a:lnTo>
                      <a:pt x="1" y="669"/>
                    </a:lnTo>
                    <a:lnTo>
                      <a:pt x="33831" y="669"/>
                    </a:lnTo>
                    <a:lnTo>
                      <a:pt x="3383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793;p52">
                <a:extLst>
                  <a:ext uri="{FF2B5EF4-FFF2-40B4-BE49-F238E27FC236}">
                    <a16:creationId xmlns:a16="http://schemas.microsoft.com/office/drawing/2014/main" xmlns="" id="{16DCB6EF-1B11-42A8-B0C2-7ED6826567B7}"/>
                  </a:ext>
                </a:extLst>
              </p:cNvPr>
              <p:cNvSpPr/>
              <p:nvPr/>
            </p:nvSpPr>
            <p:spPr>
              <a:xfrm>
                <a:off x="8282576" y="3646208"/>
                <a:ext cx="1094433" cy="21675"/>
              </a:xfrm>
              <a:custGeom>
                <a:avLst/>
                <a:gdLst/>
                <a:ahLst/>
                <a:cxnLst/>
                <a:rect l="l" t="t" r="r" b="b"/>
                <a:pathLst>
                  <a:path w="33831" h="670" extrusionOk="0">
                    <a:moveTo>
                      <a:pt x="1" y="1"/>
                    </a:moveTo>
                    <a:lnTo>
                      <a:pt x="1" y="670"/>
                    </a:lnTo>
                    <a:lnTo>
                      <a:pt x="33831" y="670"/>
                    </a:lnTo>
                    <a:lnTo>
                      <a:pt x="3383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794;p52">
                <a:extLst>
                  <a:ext uri="{FF2B5EF4-FFF2-40B4-BE49-F238E27FC236}">
                    <a16:creationId xmlns:a16="http://schemas.microsoft.com/office/drawing/2014/main" xmlns="" id="{22815E57-E57F-4A70-9A42-A4A07E8548B7}"/>
                  </a:ext>
                </a:extLst>
              </p:cNvPr>
              <p:cNvSpPr/>
              <p:nvPr/>
            </p:nvSpPr>
            <p:spPr>
              <a:xfrm>
                <a:off x="8282576" y="3756363"/>
                <a:ext cx="1094433" cy="22645"/>
              </a:xfrm>
              <a:custGeom>
                <a:avLst/>
                <a:gdLst/>
                <a:ahLst/>
                <a:cxnLst/>
                <a:rect l="l" t="t" r="r" b="b"/>
                <a:pathLst>
                  <a:path w="33831" h="700" extrusionOk="0">
                    <a:moveTo>
                      <a:pt x="1" y="0"/>
                    </a:moveTo>
                    <a:lnTo>
                      <a:pt x="1" y="699"/>
                    </a:lnTo>
                    <a:lnTo>
                      <a:pt x="33831" y="699"/>
                    </a:lnTo>
                    <a:lnTo>
                      <a:pt x="33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795;p52">
                <a:extLst>
                  <a:ext uri="{FF2B5EF4-FFF2-40B4-BE49-F238E27FC236}">
                    <a16:creationId xmlns:a16="http://schemas.microsoft.com/office/drawing/2014/main" xmlns="" id="{0C746899-82B6-475F-B9DD-6B304912D1AD}"/>
                  </a:ext>
                </a:extLst>
              </p:cNvPr>
              <p:cNvSpPr/>
              <p:nvPr/>
            </p:nvSpPr>
            <p:spPr>
              <a:xfrm>
                <a:off x="8282576" y="3868460"/>
                <a:ext cx="1094433" cy="22645"/>
              </a:xfrm>
              <a:custGeom>
                <a:avLst/>
                <a:gdLst/>
                <a:ahLst/>
                <a:cxnLst/>
                <a:rect l="l" t="t" r="r" b="b"/>
                <a:pathLst>
                  <a:path w="33831" h="700" extrusionOk="0">
                    <a:moveTo>
                      <a:pt x="1" y="0"/>
                    </a:moveTo>
                    <a:lnTo>
                      <a:pt x="1" y="699"/>
                    </a:lnTo>
                    <a:lnTo>
                      <a:pt x="33831" y="699"/>
                    </a:lnTo>
                    <a:lnTo>
                      <a:pt x="3383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796;p52">
                <a:extLst>
                  <a:ext uri="{FF2B5EF4-FFF2-40B4-BE49-F238E27FC236}">
                    <a16:creationId xmlns:a16="http://schemas.microsoft.com/office/drawing/2014/main" xmlns="" id="{42B3861E-D179-4E25-B395-C81BD0B2657B}"/>
                  </a:ext>
                </a:extLst>
              </p:cNvPr>
              <p:cNvSpPr/>
              <p:nvPr/>
            </p:nvSpPr>
            <p:spPr>
              <a:xfrm>
                <a:off x="8053466" y="1173129"/>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797;p52">
                <a:extLst>
                  <a:ext uri="{FF2B5EF4-FFF2-40B4-BE49-F238E27FC236}">
                    <a16:creationId xmlns:a16="http://schemas.microsoft.com/office/drawing/2014/main" xmlns="" id="{D14B959B-526E-4EC9-86D2-4CD257270154}"/>
                  </a:ext>
                </a:extLst>
              </p:cNvPr>
              <p:cNvSpPr/>
              <p:nvPr/>
            </p:nvSpPr>
            <p:spPr>
              <a:xfrm>
                <a:off x="8153754" y="1173129"/>
                <a:ext cx="93459" cy="54122"/>
              </a:xfrm>
              <a:custGeom>
                <a:avLst/>
                <a:gdLst/>
                <a:ahLst/>
                <a:cxnLst/>
                <a:rect l="l" t="t" r="r" b="b"/>
                <a:pathLst>
                  <a:path w="2889" h="1673" extrusionOk="0">
                    <a:moveTo>
                      <a:pt x="1" y="1"/>
                    </a:moveTo>
                    <a:lnTo>
                      <a:pt x="1"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798;p52">
                <a:extLst>
                  <a:ext uri="{FF2B5EF4-FFF2-40B4-BE49-F238E27FC236}">
                    <a16:creationId xmlns:a16="http://schemas.microsoft.com/office/drawing/2014/main" xmlns="" id="{7BC1EDEE-050C-4203-AAE9-3FAF7B9402A2}"/>
                  </a:ext>
                </a:extLst>
              </p:cNvPr>
              <p:cNvSpPr/>
              <p:nvPr/>
            </p:nvSpPr>
            <p:spPr>
              <a:xfrm>
                <a:off x="8100666" y="1113150"/>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799;p52">
                <a:extLst>
                  <a:ext uri="{FF2B5EF4-FFF2-40B4-BE49-F238E27FC236}">
                    <a16:creationId xmlns:a16="http://schemas.microsoft.com/office/drawing/2014/main" xmlns="" id="{6DF99BF2-2908-4A27-AAC5-E7DFA91B5704}"/>
                  </a:ext>
                </a:extLst>
              </p:cNvPr>
              <p:cNvSpPr/>
              <p:nvPr/>
            </p:nvSpPr>
            <p:spPr>
              <a:xfrm>
                <a:off x="9430133" y="1173129"/>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800;p52">
                <a:extLst>
                  <a:ext uri="{FF2B5EF4-FFF2-40B4-BE49-F238E27FC236}">
                    <a16:creationId xmlns:a16="http://schemas.microsoft.com/office/drawing/2014/main" xmlns="" id="{3C634B61-F517-477E-9991-E82702159377}"/>
                  </a:ext>
                </a:extLst>
              </p:cNvPr>
              <p:cNvSpPr/>
              <p:nvPr/>
            </p:nvSpPr>
            <p:spPr>
              <a:xfrm>
                <a:off x="9530422" y="1173129"/>
                <a:ext cx="93459" cy="54122"/>
              </a:xfrm>
              <a:custGeom>
                <a:avLst/>
                <a:gdLst/>
                <a:ahLst/>
                <a:cxnLst/>
                <a:rect l="l" t="t" r="r" b="b"/>
                <a:pathLst>
                  <a:path w="2889" h="1673" extrusionOk="0">
                    <a:moveTo>
                      <a:pt x="1" y="1"/>
                    </a:moveTo>
                    <a:lnTo>
                      <a:pt x="1"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801;p52">
                <a:extLst>
                  <a:ext uri="{FF2B5EF4-FFF2-40B4-BE49-F238E27FC236}">
                    <a16:creationId xmlns:a16="http://schemas.microsoft.com/office/drawing/2014/main" xmlns="" id="{51E6F1E3-7640-44FA-BFF3-04E227A4FC26}"/>
                  </a:ext>
                </a:extLst>
              </p:cNvPr>
              <p:cNvSpPr/>
              <p:nvPr/>
            </p:nvSpPr>
            <p:spPr>
              <a:xfrm>
                <a:off x="9477333" y="1113150"/>
                <a:ext cx="93427" cy="54122"/>
              </a:xfrm>
              <a:custGeom>
                <a:avLst/>
                <a:gdLst/>
                <a:ahLst/>
                <a:cxnLst/>
                <a:rect l="l" t="t" r="r" b="b"/>
                <a:pathLst>
                  <a:path w="2888" h="1673" extrusionOk="0">
                    <a:moveTo>
                      <a:pt x="0" y="1"/>
                    </a:moveTo>
                    <a:lnTo>
                      <a:pt x="0" y="1673"/>
                    </a:lnTo>
                    <a:lnTo>
                      <a:pt x="2888" y="1673"/>
                    </a:lnTo>
                    <a:lnTo>
                      <a:pt x="2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802;p52">
                <a:extLst>
                  <a:ext uri="{FF2B5EF4-FFF2-40B4-BE49-F238E27FC236}">
                    <a16:creationId xmlns:a16="http://schemas.microsoft.com/office/drawing/2014/main" xmlns="" id="{B45A3060-4D35-4521-B0B7-604E335DB422}"/>
                  </a:ext>
                </a:extLst>
              </p:cNvPr>
              <p:cNvSpPr/>
              <p:nvPr/>
            </p:nvSpPr>
            <p:spPr>
              <a:xfrm>
                <a:off x="8729021" y="400261"/>
                <a:ext cx="11808" cy="295000"/>
              </a:xfrm>
              <a:custGeom>
                <a:avLst/>
                <a:gdLst/>
                <a:ahLst/>
                <a:cxnLst/>
                <a:rect l="l" t="t" r="r" b="b"/>
                <a:pathLst>
                  <a:path w="365" h="9119" extrusionOk="0">
                    <a:moveTo>
                      <a:pt x="0" y="0"/>
                    </a:moveTo>
                    <a:lnTo>
                      <a:pt x="0" y="9119"/>
                    </a:lnTo>
                    <a:lnTo>
                      <a:pt x="365" y="9119"/>
                    </a:lnTo>
                    <a:lnTo>
                      <a:pt x="36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803;p52">
                <a:extLst>
                  <a:ext uri="{FF2B5EF4-FFF2-40B4-BE49-F238E27FC236}">
                    <a16:creationId xmlns:a16="http://schemas.microsoft.com/office/drawing/2014/main" xmlns="" id="{A247504D-DDE8-45F6-92C8-E559DB9B0D64}"/>
                  </a:ext>
                </a:extLst>
              </p:cNvPr>
              <p:cNvSpPr/>
              <p:nvPr/>
            </p:nvSpPr>
            <p:spPr>
              <a:xfrm>
                <a:off x="8566748" y="229156"/>
                <a:ext cx="341260" cy="341228"/>
              </a:xfrm>
              <a:custGeom>
                <a:avLst/>
                <a:gdLst/>
                <a:ahLst/>
                <a:cxnLst/>
                <a:rect l="l" t="t" r="r" b="b"/>
                <a:pathLst>
                  <a:path w="10549" h="10548" extrusionOk="0">
                    <a:moveTo>
                      <a:pt x="10275" y="0"/>
                    </a:moveTo>
                    <a:lnTo>
                      <a:pt x="1" y="10274"/>
                    </a:lnTo>
                    <a:lnTo>
                      <a:pt x="274" y="10547"/>
                    </a:lnTo>
                    <a:lnTo>
                      <a:pt x="10548" y="274"/>
                    </a:lnTo>
                    <a:lnTo>
                      <a:pt x="102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804;p52">
                <a:extLst>
                  <a:ext uri="{FF2B5EF4-FFF2-40B4-BE49-F238E27FC236}">
                    <a16:creationId xmlns:a16="http://schemas.microsoft.com/office/drawing/2014/main" xmlns="" id="{A6B68D82-D8F7-4504-AF49-AC86E9A89A19}"/>
                  </a:ext>
                </a:extLst>
              </p:cNvPr>
              <p:cNvSpPr/>
              <p:nvPr/>
            </p:nvSpPr>
            <p:spPr>
              <a:xfrm>
                <a:off x="8566748" y="315695"/>
                <a:ext cx="341260" cy="340225"/>
              </a:xfrm>
              <a:custGeom>
                <a:avLst/>
                <a:gdLst/>
                <a:ahLst/>
                <a:cxnLst/>
                <a:rect l="l" t="t" r="r" b="b"/>
                <a:pathLst>
                  <a:path w="10549" h="10517" extrusionOk="0">
                    <a:moveTo>
                      <a:pt x="10275" y="0"/>
                    </a:moveTo>
                    <a:lnTo>
                      <a:pt x="1" y="10243"/>
                    </a:lnTo>
                    <a:lnTo>
                      <a:pt x="274" y="10517"/>
                    </a:lnTo>
                    <a:lnTo>
                      <a:pt x="10548" y="274"/>
                    </a:lnTo>
                    <a:lnTo>
                      <a:pt x="1027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805;p52">
                <a:extLst>
                  <a:ext uri="{FF2B5EF4-FFF2-40B4-BE49-F238E27FC236}">
                    <a16:creationId xmlns:a16="http://schemas.microsoft.com/office/drawing/2014/main" xmlns="" id="{6F02B641-F995-4DAA-BC55-AEBFA017B575}"/>
                  </a:ext>
                </a:extLst>
              </p:cNvPr>
              <p:cNvSpPr/>
              <p:nvPr/>
            </p:nvSpPr>
            <p:spPr>
              <a:xfrm>
                <a:off x="8227514" y="3282387"/>
                <a:ext cx="1204585" cy="196688"/>
              </a:xfrm>
              <a:custGeom>
                <a:avLst/>
                <a:gdLst/>
                <a:ahLst/>
                <a:cxnLst/>
                <a:rect l="l" t="t" r="r" b="b"/>
                <a:pathLst>
                  <a:path w="37236" h="6080" extrusionOk="0">
                    <a:moveTo>
                      <a:pt x="0" y="0"/>
                    </a:moveTo>
                    <a:lnTo>
                      <a:pt x="0" y="6080"/>
                    </a:lnTo>
                    <a:lnTo>
                      <a:pt x="37235" y="6080"/>
                    </a:lnTo>
                    <a:lnTo>
                      <a:pt x="3723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70" name="图片 13">
            <a:extLst>
              <a:ext uri="{FF2B5EF4-FFF2-40B4-BE49-F238E27FC236}">
                <a16:creationId xmlns:a16="http://schemas.microsoft.com/office/drawing/2014/main" xmlns="" id="{88E50BC2-8D98-451F-B6B9-EF592BC72A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957" t="16300" r="43469" b="74527"/>
          <a:stretch/>
        </p:blipFill>
        <p:spPr>
          <a:xfrm>
            <a:off x="9750796" y="340311"/>
            <a:ext cx="1373984" cy="824436"/>
          </a:xfrm>
          <a:prstGeom prst="rect">
            <a:avLst/>
          </a:prstGeom>
        </p:spPr>
      </p:pic>
      <p:pic>
        <p:nvPicPr>
          <p:cNvPr id="171" name="图片 10">
            <a:extLst>
              <a:ext uri="{FF2B5EF4-FFF2-40B4-BE49-F238E27FC236}">
                <a16:creationId xmlns:a16="http://schemas.microsoft.com/office/drawing/2014/main" xmlns="" id="{E67FA61B-81DE-4A2E-BD68-DB0A34A6A24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8957" t="16300" r="43469" b="74527"/>
          <a:stretch/>
        </p:blipFill>
        <p:spPr>
          <a:xfrm>
            <a:off x="-141452" y="415595"/>
            <a:ext cx="1157146" cy="694326"/>
          </a:xfrm>
          <a:prstGeom prst="rect">
            <a:avLst/>
          </a:prstGeom>
        </p:spPr>
      </p:pic>
      <p:pic>
        <p:nvPicPr>
          <p:cNvPr id="173" name="图片 13">
            <a:extLst>
              <a:ext uri="{FF2B5EF4-FFF2-40B4-BE49-F238E27FC236}">
                <a16:creationId xmlns:a16="http://schemas.microsoft.com/office/drawing/2014/main" xmlns="" id="{35902380-1992-4433-8C4F-75C3FAEB598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957" t="16300" r="43469" b="74527"/>
          <a:stretch/>
        </p:blipFill>
        <p:spPr>
          <a:xfrm>
            <a:off x="10730983" y="56357"/>
            <a:ext cx="1157146" cy="694326"/>
          </a:xfrm>
          <a:prstGeom prst="rect">
            <a:avLst/>
          </a:prstGeom>
        </p:spPr>
      </p:pic>
      <p:sp>
        <p:nvSpPr>
          <p:cNvPr id="174" name="Rectangle 4">
            <a:extLst>
              <a:ext uri="{FF2B5EF4-FFF2-40B4-BE49-F238E27FC236}">
                <a16:creationId xmlns:a16="http://schemas.microsoft.com/office/drawing/2014/main" xmlns="" id="{7187E742-E038-4D98-ACAA-67A8E5AAD096}"/>
              </a:ext>
            </a:extLst>
          </p:cNvPr>
          <p:cNvSpPr>
            <a:spLocks noChangeArrowheads="1"/>
          </p:cNvSpPr>
          <p:nvPr/>
        </p:nvSpPr>
        <p:spPr bwMode="auto">
          <a:xfrm>
            <a:off x="2253185" y="115503"/>
            <a:ext cx="7685629"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50000"/>
              </a:lnSpc>
            </a:pPr>
            <a:r>
              <a:rPr lang="en-US" altLang="zh-CN" sz="4800" b="1">
                <a:solidFill>
                  <a:srgbClr val="008F00"/>
                </a:solidFill>
                <a:effectLst>
                  <a:outerShdw blurRad="38100" dist="38100" dir="2700000" algn="tl">
                    <a:srgbClr val="000000">
                      <a:alpha val="43137"/>
                    </a:srgbClr>
                  </a:outerShdw>
                </a:effectLst>
                <a:latin typeface="UTM Akashi" panose="02040603050506020204" pitchFamily="18" charset="0"/>
                <a:ea typeface="微软雅黑" panose="020B0503020204020204" pitchFamily="34" charset="-122"/>
                <a:cs typeface="Times New Roman" panose="02020603050405020304" pitchFamily="18" charset="0"/>
                <a:sym typeface="Arial" panose="020B0604020202020204" pitchFamily="34" charset="0"/>
              </a:rPr>
              <a:t>VỀ NGÔI NHÀ ĐANG XÂY</a:t>
            </a:r>
            <a:endParaRPr lang="id-ID" altLang="zh-CN" sz="4800" b="1" dirty="0">
              <a:solidFill>
                <a:srgbClr val="008F00"/>
              </a:solidFill>
              <a:effectLst>
                <a:outerShdw blurRad="38100" dist="38100" dir="2700000" algn="tl">
                  <a:srgbClr val="000000">
                    <a:alpha val="43137"/>
                  </a:srgbClr>
                </a:outerShdw>
              </a:effectLst>
              <a:latin typeface="UTM Akashi" panose="02040603050506020204" pitchFamily="18" charset="0"/>
              <a:ea typeface="微软雅黑" panose="020B0503020204020204" pitchFamily="34" charset="-122"/>
              <a:cs typeface="Times New Roman" panose="02020603050405020304" pitchFamily="18" charset="0"/>
              <a:sym typeface="Arial" panose="020B0604020202020204" pitchFamily="34" charset="0"/>
            </a:endParaRPr>
          </a:p>
        </p:txBody>
      </p:sp>
      <p:sp>
        <p:nvSpPr>
          <p:cNvPr id="175" name="Text Box 9">
            <a:extLst>
              <a:ext uri="{FF2B5EF4-FFF2-40B4-BE49-F238E27FC236}">
                <a16:creationId xmlns:a16="http://schemas.microsoft.com/office/drawing/2014/main" xmlns="" id="{317FCEA0-A64E-4B8B-9388-80F164A09456}"/>
              </a:ext>
            </a:extLst>
          </p:cNvPr>
          <p:cNvSpPr txBox="1">
            <a:spLocks noChangeArrowheads="1"/>
          </p:cNvSpPr>
          <p:nvPr/>
        </p:nvSpPr>
        <p:spPr bwMode="auto">
          <a:xfrm>
            <a:off x="1140028" y="1088135"/>
            <a:ext cx="463871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2000" b="1" dirty="0" err="1">
                <a:latin typeface="Times New Roman" panose="02020603050405020304" pitchFamily="18" charset="0"/>
                <a:cs typeface="Times New Roman" panose="02020603050405020304" pitchFamily="18" charset="0"/>
              </a:rPr>
              <a:t>Chiều</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đi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học</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về</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Chúng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em</a:t>
            </a:r>
            <a:r>
              <a:rPr lang="en-US" altLang="x-none" sz="2000" b="1" dirty="0">
                <a:latin typeface="Times New Roman" panose="02020603050405020304" pitchFamily="18" charset="0"/>
                <a:cs typeface="Times New Roman" panose="02020603050405020304" pitchFamily="18" charset="0"/>
              </a:rPr>
              <a:t> qua </a:t>
            </a:r>
            <a:r>
              <a:rPr lang="en-US" altLang="x-none" sz="2000" b="1" dirty="0" err="1">
                <a:latin typeface="Times New Roman" panose="02020603050405020304" pitchFamily="18" charset="0"/>
                <a:cs typeface="Times New Roman" panose="02020603050405020304" pitchFamily="18" charset="0"/>
              </a:rPr>
              <a:t>ngôi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nhà</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xây</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dở</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Giàn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giáo</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tựa</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cái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lồng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che</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chở</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Trụ</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bê</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tông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nhú</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lên</a:t>
            </a:r>
            <a:r>
              <a:rPr lang="en-US" altLang="x-none" sz="2000" b="1" dirty="0">
                <a:solidFill>
                  <a:srgbClr val="0000FF"/>
                </a:solidFill>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như</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một</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mầm</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cây</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Bác</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thợ</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nề</a:t>
            </a:r>
            <a:r>
              <a:rPr lang="en-US" altLang="x-none" sz="2000" b="1" dirty="0">
                <a:latin typeface="Times New Roman" panose="02020603050405020304" pitchFamily="18" charset="0"/>
                <a:cs typeface="Times New Roman" panose="02020603050405020304" pitchFamily="18" charset="0"/>
              </a:rPr>
              <a:t> ra </a:t>
            </a:r>
            <a:r>
              <a:rPr lang="en-US" altLang="x-none" sz="2000" b="1" dirty="0" err="1">
                <a:latin typeface="Times New Roman" panose="02020603050405020304" pitchFamily="18" charset="0"/>
                <a:cs typeface="Times New Roman" panose="02020603050405020304" pitchFamily="18" charset="0"/>
              </a:rPr>
              <a:t>về</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còn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huơ</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huơ</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cái</a:t>
            </a:r>
            <a:r>
              <a:rPr lang="en-US" altLang="x-none" sz="2000" b="1" dirty="0">
                <a:latin typeface="Times New Roman" panose="02020603050405020304" pitchFamily="18" charset="0"/>
                <a:cs typeface="Times New Roman" panose="02020603050405020304" pitchFamily="18" charset="0"/>
              </a:rPr>
              <a:t> bay:</a:t>
            </a:r>
          </a:p>
          <a:p>
            <a:r>
              <a:rPr lang="en-US" altLang="x-none" sz="2000" b="1" dirty="0" err="1">
                <a:latin typeface="Times New Roman" panose="02020603050405020304" pitchFamily="18" charset="0"/>
                <a:cs typeface="Times New Roman" panose="02020603050405020304" pitchFamily="18" charset="0"/>
              </a:rPr>
              <a:t>Tạm</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biệt</a:t>
            </a:r>
            <a:r>
              <a:rPr lang="en-US" altLang="x-none" sz="2000" b="1" dirty="0">
                <a:latin typeface="Times New Roman" panose="02020603050405020304" pitchFamily="18" charset="0"/>
                <a:cs typeface="Times New Roman" panose="02020603050405020304" pitchFamily="18" charset="0"/>
              </a:rPr>
              <a:t>!</a:t>
            </a:r>
          </a:p>
        </p:txBody>
      </p:sp>
      <p:sp>
        <p:nvSpPr>
          <p:cNvPr id="176" name="Text Box 10">
            <a:extLst>
              <a:ext uri="{FF2B5EF4-FFF2-40B4-BE49-F238E27FC236}">
                <a16:creationId xmlns:a16="http://schemas.microsoft.com/office/drawing/2014/main" xmlns="" id="{B380EF77-6AB2-4D40-9A61-BA6A41232068}"/>
              </a:ext>
            </a:extLst>
          </p:cNvPr>
          <p:cNvSpPr txBox="1">
            <a:spLocks noChangeArrowheads="1"/>
          </p:cNvSpPr>
          <p:nvPr/>
        </p:nvSpPr>
        <p:spPr bwMode="auto">
          <a:xfrm>
            <a:off x="1800486" y="3353644"/>
            <a:ext cx="477226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2000" b="1" dirty="0" err="1">
                <a:latin typeface="Times New Roman" panose="02020603050405020304" pitchFamily="18" charset="0"/>
                <a:cs typeface="Times New Roman" panose="02020603050405020304" pitchFamily="18" charset="0"/>
              </a:rPr>
              <a:t>Ngôi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nhà</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tựa</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vào</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nền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trời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sẫm</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biếc</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Thở</a:t>
            </a:r>
            <a:r>
              <a:rPr lang="en-US" altLang="x-none" sz="2000" b="1" dirty="0">
                <a:latin typeface="Times New Roman" panose="02020603050405020304" pitchFamily="18" charset="0"/>
                <a:cs typeface="Times New Roman" panose="02020603050405020304" pitchFamily="18" charset="0"/>
              </a:rPr>
              <a:t> ra </a:t>
            </a:r>
            <a:r>
              <a:rPr lang="en-US" altLang="x-none" sz="2000" b="1" dirty="0" err="1">
                <a:latin typeface="Times New Roman" panose="02020603050405020304" pitchFamily="18" charset="0"/>
                <a:cs typeface="Times New Roman" panose="02020603050405020304" pitchFamily="18" charset="0"/>
              </a:rPr>
              <a:t>mùi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vôi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vữa</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nồng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hăng</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Ngôi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nhà</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giống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bài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thơ</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sắp</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làm</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xong</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Là</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bức</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tranh</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còn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nguyên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màu</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vôi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gạch</a:t>
            </a:r>
            <a:r>
              <a:rPr lang="en-US" altLang="x-none" sz="2000" b="1" dirty="0">
                <a:latin typeface="Times New Roman" panose="02020603050405020304" pitchFamily="18" charset="0"/>
                <a:cs typeface="Times New Roman" panose="02020603050405020304" pitchFamily="18" charset="0"/>
              </a:rPr>
              <a:t>.</a:t>
            </a:r>
          </a:p>
        </p:txBody>
      </p:sp>
      <p:sp>
        <p:nvSpPr>
          <p:cNvPr id="177" name="Text Box 11">
            <a:extLst>
              <a:ext uri="{FF2B5EF4-FFF2-40B4-BE49-F238E27FC236}">
                <a16:creationId xmlns:a16="http://schemas.microsoft.com/office/drawing/2014/main" xmlns="" id="{C9B203F5-0F0C-4AB8-86DB-A3E3822E4B0A}"/>
              </a:ext>
            </a:extLst>
          </p:cNvPr>
          <p:cNvSpPr txBox="1">
            <a:spLocks noChangeArrowheads="1"/>
          </p:cNvSpPr>
          <p:nvPr/>
        </p:nvSpPr>
        <p:spPr bwMode="auto">
          <a:xfrm>
            <a:off x="6746707" y="1094103"/>
            <a:ext cx="477226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2000" b="1" dirty="0" err="1">
                <a:latin typeface="Times New Roman" panose="02020603050405020304" pitchFamily="18" charset="0"/>
                <a:cs typeface="Times New Roman" panose="02020603050405020304" pitchFamily="18" charset="0"/>
              </a:rPr>
              <a:t>Bầy</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chim</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đi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ăn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vê</a:t>
            </a:r>
            <a:r>
              <a:rPr lang="en-US" altLang="x-none" sz="2000" b="1" dirty="0">
                <a:latin typeface="Times New Roman" panose="02020603050405020304" pitchFamily="18" charset="0"/>
                <a:cs typeface="Times New Roman" panose="02020603050405020304" pitchFamily="18" charset="0"/>
              </a:rPr>
              <a:t>̀</a:t>
            </a:r>
          </a:p>
          <a:p>
            <a:r>
              <a:rPr lang="en-US" altLang="x-none" sz="2000" b="1" dirty="0" err="1">
                <a:latin typeface="Times New Roman" panose="02020603050405020304" pitchFamily="18" charset="0"/>
                <a:cs typeface="Times New Roman" panose="02020603050405020304" pitchFamily="18" charset="0"/>
              </a:rPr>
              <a:t>Rót</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vào</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ô</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cửa</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chưa</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sơn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vài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nốt</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nhạc</a:t>
            </a:r>
            <a:r>
              <a:rPr lang="en-US" altLang="x-none" sz="2000" b="1" dirty="0">
                <a:latin typeface="Times New Roman" panose="02020603050405020304" pitchFamily="18" charset="0"/>
                <a:cs typeface="Times New Roman" panose="02020603050405020304" pitchFamily="18" charset="0"/>
              </a:rPr>
              <a:t>.</a:t>
            </a:r>
          </a:p>
          <a:p>
            <a:r>
              <a:rPr lang="en-US" altLang="x-none" sz="2000" b="1" dirty="0" err="1">
                <a:latin typeface="Times New Roman" panose="02020603050405020304" pitchFamily="18" charset="0"/>
                <a:cs typeface="Times New Roman" panose="02020603050405020304" pitchFamily="18" charset="0"/>
              </a:rPr>
              <a:t>Nắng</a:t>
            </a:r>
            <a:r>
              <a:rPr lang="en-US" altLang="x-none" sz="2000" b="1" dirty="0">
                <a:latin typeface="Times New Roman" panose="02020603050405020304" pitchFamily="18" charset="0"/>
                <a:cs typeface="Times New Roman" panose="02020603050405020304" pitchFamily="18" charset="0"/>
              </a:rPr>
              <a:t> </a:t>
            </a:r>
            <a:r>
              <a:rPr lang="en-US" altLang="x-none" sz="2000" b="1" err="1">
                <a:latin typeface="Times New Roman" panose="02020603050405020304" pitchFamily="18" charset="0"/>
                <a:cs typeface="Times New Roman" panose="02020603050405020304" pitchFamily="18" charset="0"/>
              </a:rPr>
              <a:t>đứng</a:t>
            </a:r>
            <a:r>
              <a:rPr lang="en-US" altLang="x-none" sz="2000" b="1">
                <a:latin typeface="Times New Roman" panose="02020603050405020304" pitchFamily="18" charset="0"/>
                <a:cs typeface="Times New Roman" panose="02020603050405020304" pitchFamily="18" charset="0"/>
              </a:rPr>
              <a:t> ngủ quên</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Trên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những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bức</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tường</a:t>
            </a:r>
            <a:endParaRPr lang="en-US" altLang="x-none" sz="2000" b="1" dirty="0">
              <a:latin typeface="Times New Roman" panose="02020603050405020304" pitchFamily="18" charset="0"/>
              <a:cs typeface="Times New Roman" panose="02020603050405020304" pitchFamily="18" charset="0"/>
            </a:endParaRPr>
          </a:p>
          <a:p>
            <a:r>
              <a:rPr lang="en-US" altLang="x-none" sz="2000" b="1" err="1">
                <a:latin typeface="Times New Roman" panose="02020603050405020304" pitchFamily="18" charset="0"/>
                <a:cs typeface="Times New Roman" panose="02020603050405020304" pitchFamily="18" charset="0"/>
              </a:rPr>
              <a:t>Làn</a:t>
            </a:r>
            <a:r>
              <a:rPr lang="en-US" altLang="x-none" sz="2000" b="1">
                <a:latin typeface="Times New Roman" panose="02020603050405020304" pitchFamily="18" charset="0"/>
                <a:cs typeface="Times New Roman" panose="02020603050405020304" pitchFamily="18" charset="0"/>
              </a:rPr>
              <a:t> gió nào </a:t>
            </a:r>
            <a:r>
              <a:rPr lang="en-US" altLang="x-none" sz="2000" b="1" dirty="0" err="1">
                <a:latin typeface="Times New Roman" panose="02020603050405020304" pitchFamily="18" charset="0"/>
                <a:cs typeface="Times New Roman" panose="02020603050405020304" pitchFamily="18" charset="0"/>
              </a:rPr>
              <a:t>vê</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mang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hương</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a:latin typeface="Times New Roman" panose="02020603050405020304" pitchFamily="18" charset="0"/>
                <a:cs typeface="Times New Roman" panose="02020603050405020304" pitchFamily="18" charset="0"/>
              </a:rPr>
              <a:t>Ủ </a:t>
            </a:r>
            <a:r>
              <a:rPr lang="en-US" altLang="x-none" sz="2000" b="1" dirty="0" err="1">
                <a:latin typeface="Times New Roman" panose="02020603050405020304" pitchFamily="18" charset="0"/>
                <a:cs typeface="Times New Roman" panose="02020603050405020304" pitchFamily="18" charset="0"/>
              </a:rPr>
              <a:t>đầy</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những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rãnh</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tường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chưa</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trát</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vữa</a:t>
            </a:r>
            <a:r>
              <a:rPr lang="en-US" altLang="x-none" sz="2000" b="1" dirty="0">
                <a:latin typeface="Times New Roman" panose="02020603050405020304" pitchFamily="18" charset="0"/>
                <a:cs typeface="Times New Roman" panose="02020603050405020304" pitchFamily="18" charset="0"/>
              </a:rPr>
              <a:t>.</a:t>
            </a:r>
          </a:p>
          <a:p>
            <a:r>
              <a:rPr lang="en-US" altLang="x-none" sz="2000" b="1" dirty="0">
                <a:latin typeface="Times New Roman" panose="02020603050405020304" pitchFamily="18" charset="0"/>
                <a:cs typeface="Times New Roman" panose="02020603050405020304" pitchFamily="18" charset="0"/>
              </a:rPr>
              <a:t>Bao </a:t>
            </a:r>
            <a:r>
              <a:rPr lang="en-US" altLang="x-none" sz="2000" b="1" err="1">
                <a:latin typeface="Times New Roman" panose="02020603050405020304" pitchFamily="18" charset="0"/>
                <a:cs typeface="Times New Roman" panose="02020603050405020304" pitchFamily="18" charset="0"/>
              </a:rPr>
              <a:t>ngôi</a:t>
            </a:r>
            <a:r>
              <a:rPr lang="en-US" altLang="x-none" sz="2000" b="1">
                <a:latin typeface="Times New Roman" panose="02020603050405020304" pitchFamily="18" charset="0"/>
                <a:cs typeface="Times New Roman" panose="02020603050405020304" pitchFamily="18" charset="0"/>
              </a:rPr>
              <a:t> nhà đã </a:t>
            </a:r>
            <a:r>
              <a:rPr lang="en-US" altLang="x-none" sz="2000" b="1" dirty="0" err="1">
                <a:latin typeface="Times New Roman" panose="02020603050405020304" pitchFamily="18" charset="0"/>
                <a:cs typeface="Times New Roman" panose="02020603050405020304" pitchFamily="18" charset="0"/>
              </a:rPr>
              <a:t>hoàn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thành</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Đều</a:t>
            </a:r>
            <a:r>
              <a:rPr lang="en-US" altLang="x-none" sz="2000" b="1" dirty="0">
                <a:latin typeface="Times New Roman" panose="02020603050405020304" pitchFamily="18" charset="0"/>
                <a:cs typeface="Times New Roman" panose="02020603050405020304" pitchFamily="18" charset="0"/>
              </a:rPr>
              <a:t> qua </a:t>
            </a:r>
            <a:r>
              <a:rPr lang="en-US" altLang="x-none" sz="2000" b="1" dirty="0" err="1">
                <a:latin typeface="Times New Roman" panose="02020603050405020304" pitchFamily="18" charset="0"/>
                <a:cs typeface="Times New Roman" panose="02020603050405020304" pitchFamily="18" charset="0"/>
              </a:rPr>
              <a:t>những</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ngày</a:t>
            </a:r>
            <a:r>
              <a:rPr lang="en-US" altLang="x-none" sz="2000" b="1" dirty="0">
                <a:latin typeface="Times New Roman" panose="02020603050405020304" pitchFamily="18" charset="0"/>
                <a:cs typeface="Times New Roman" panose="02020603050405020304" pitchFamily="18" charset="0"/>
              </a:rPr>
              <a:t> </a:t>
            </a:r>
            <a:r>
              <a:rPr lang="en-US" altLang="x-none" sz="2000" b="1" err="1">
                <a:latin typeface="Times New Roman" panose="02020603050405020304" pitchFamily="18" charset="0"/>
                <a:cs typeface="Times New Roman" panose="02020603050405020304" pitchFamily="18" charset="0"/>
              </a:rPr>
              <a:t>xây</a:t>
            </a:r>
            <a:r>
              <a:rPr lang="en-US" altLang="x-none" sz="2000" b="1">
                <a:latin typeface="Times New Roman" panose="02020603050405020304" pitchFamily="18" charset="0"/>
                <a:cs typeface="Times New Roman" panose="02020603050405020304" pitchFamily="18" charset="0"/>
              </a:rPr>
              <a:t> dở.</a:t>
            </a:r>
            <a:endParaRPr lang="en-US" altLang="x-none" sz="2000" b="1" dirty="0">
              <a:latin typeface="Times New Roman" panose="02020603050405020304" pitchFamily="18" charset="0"/>
              <a:cs typeface="Times New Roman" panose="02020603050405020304" pitchFamily="18" charset="0"/>
            </a:endParaRPr>
          </a:p>
        </p:txBody>
      </p:sp>
      <p:sp>
        <p:nvSpPr>
          <p:cNvPr id="178" name="Text Box 12">
            <a:extLst>
              <a:ext uri="{FF2B5EF4-FFF2-40B4-BE49-F238E27FC236}">
                <a16:creationId xmlns:a16="http://schemas.microsoft.com/office/drawing/2014/main" xmlns="" id="{5B81AC03-BF26-46B2-A608-B9F193C0417A}"/>
              </a:ext>
            </a:extLst>
          </p:cNvPr>
          <p:cNvSpPr txBox="1">
            <a:spLocks noChangeArrowheads="1"/>
          </p:cNvSpPr>
          <p:nvPr/>
        </p:nvSpPr>
        <p:spPr bwMode="auto">
          <a:xfrm>
            <a:off x="7362833" y="3917512"/>
            <a:ext cx="281006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2000" b="1" err="1">
                <a:latin typeface="Times New Roman" panose="02020603050405020304" pitchFamily="18" charset="0"/>
                <a:cs typeface="Times New Roman" panose="02020603050405020304" pitchFamily="18" charset="0"/>
              </a:rPr>
              <a:t>Ngôi</a:t>
            </a:r>
            <a:r>
              <a:rPr lang="en-US" altLang="x-none" sz="2000" b="1">
                <a:latin typeface="Times New Roman" panose="02020603050405020304" pitchFamily="18" charset="0"/>
                <a:cs typeface="Times New Roman" panose="02020603050405020304" pitchFamily="18" charset="0"/>
              </a:rPr>
              <a:t> nhà </a:t>
            </a:r>
            <a:r>
              <a:rPr lang="en-US" altLang="x-none" sz="2000" b="1" err="1">
                <a:latin typeface="Times New Roman" panose="02020603050405020304" pitchFamily="18" charset="0"/>
                <a:cs typeface="Times New Roman" panose="02020603050405020304" pitchFamily="18" charset="0"/>
              </a:rPr>
              <a:t>như</a:t>
            </a:r>
            <a:r>
              <a:rPr lang="en-US" altLang="x-none" sz="2000" b="1">
                <a:latin typeface="Times New Roman" panose="02020603050405020304" pitchFamily="18" charset="0"/>
                <a:cs typeface="Times New Roman" panose="02020603050405020304" pitchFamily="18" charset="0"/>
              </a:rPr>
              <a:t> trẻ nhỏ</a:t>
            </a:r>
            <a:endParaRPr lang="en-US" altLang="x-none" sz="2000" b="1" dirty="0">
              <a:latin typeface="Times New Roman" panose="02020603050405020304" pitchFamily="18" charset="0"/>
              <a:cs typeface="Times New Roman" panose="02020603050405020304" pitchFamily="18" charset="0"/>
            </a:endParaRPr>
          </a:p>
          <a:p>
            <a:r>
              <a:rPr lang="en-US" altLang="x-none" sz="2000" b="1" dirty="0" err="1">
                <a:latin typeface="Times New Roman" panose="02020603050405020304" pitchFamily="18" charset="0"/>
                <a:cs typeface="Times New Roman" panose="02020603050405020304" pitchFamily="18" charset="0"/>
              </a:rPr>
              <a:t>Lớn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lên</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với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trời</a:t>
            </a:r>
            <a:r>
              <a:rPr lang="en-US" altLang="x-none" sz="2000" b="1" dirty="0">
                <a:latin typeface="Times New Roman" panose="02020603050405020304" pitchFamily="18" charset="0"/>
                <a:cs typeface="Times New Roman" panose="02020603050405020304" pitchFamily="18" charset="0"/>
              </a:rPr>
              <a:t> </a:t>
            </a:r>
            <a:r>
              <a:rPr lang="en-US" altLang="x-none" sz="2000" b="1" dirty="0" err="1">
                <a:latin typeface="Times New Roman" panose="02020603050405020304" pitchFamily="18" charset="0"/>
                <a:cs typeface="Times New Roman" panose="02020603050405020304" pitchFamily="18" charset="0"/>
              </a:rPr>
              <a:t>xanh</a:t>
            </a:r>
            <a:r>
              <a:rPr lang="en-US" altLang="x-none" sz="2000" b="1" dirty="0">
                <a:latin typeface="Times New Roman" panose="02020603050405020304" pitchFamily="18" charset="0"/>
                <a:cs typeface="Times New Roman" panose="02020603050405020304" pitchFamily="18" charset="0"/>
              </a:rPr>
              <a:t>…</a:t>
            </a:r>
          </a:p>
        </p:txBody>
      </p:sp>
      <p:sp>
        <p:nvSpPr>
          <p:cNvPr id="179" name="Text Box 12">
            <a:extLst>
              <a:ext uri="{FF2B5EF4-FFF2-40B4-BE49-F238E27FC236}">
                <a16:creationId xmlns:a16="http://schemas.microsoft.com/office/drawing/2014/main" xmlns="" id="{30313A83-52B3-4239-8460-0D849B6BD1B4}"/>
              </a:ext>
            </a:extLst>
          </p:cNvPr>
          <p:cNvSpPr txBox="1">
            <a:spLocks noChangeArrowheads="1"/>
          </p:cNvSpPr>
          <p:nvPr/>
        </p:nvSpPr>
        <p:spPr bwMode="auto">
          <a:xfrm>
            <a:off x="8510750" y="4799353"/>
            <a:ext cx="200696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2000" b="1" dirty="0" err="1">
                <a:solidFill>
                  <a:srgbClr val="009B00"/>
                </a:solidFill>
                <a:latin typeface="Times New Roman" panose="02020603050405020304" pitchFamily="18" charset="0"/>
                <a:cs typeface="Times New Roman" panose="02020603050405020304" pitchFamily="18" charset="0"/>
              </a:rPr>
              <a:t>Đồng</a:t>
            </a:r>
            <a:r>
              <a:rPr lang="en-US" altLang="x-none" sz="2000" b="1" dirty="0">
                <a:solidFill>
                  <a:srgbClr val="009B00"/>
                </a:solidFill>
                <a:latin typeface="Times New Roman" panose="02020603050405020304" pitchFamily="18" charset="0"/>
                <a:cs typeface="Times New Roman" panose="02020603050405020304" pitchFamily="18" charset="0"/>
              </a:rPr>
              <a:t> </a:t>
            </a:r>
            <a:r>
              <a:rPr lang="en-US" altLang="x-none" sz="2000" b="1" dirty="0" err="1">
                <a:solidFill>
                  <a:srgbClr val="009B00"/>
                </a:solidFill>
                <a:latin typeface="Times New Roman" panose="02020603050405020304" pitchFamily="18" charset="0"/>
                <a:cs typeface="Times New Roman" panose="02020603050405020304" pitchFamily="18" charset="0"/>
              </a:rPr>
              <a:t>Xuân</a:t>
            </a:r>
            <a:r>
              <a:rPr lang="en-US" altLang="x-none" sz="2000" b="1" dirty="0">
                <a:solidFill>
                  <a:srgbClr val="009B00"/>
                </a:solidFill>
                <a:latin typeface="Times New Roman" panose="02020603050405020304" pitchFamily="18" charset="0"/>
                <a:cs typeface="Times New Roman" panose="02020603050405020304" pitchFamily="18" charset="0"/>
              </a:rPr>
              <a:t> Lan</a:t>
            </a:r>
          </a:p>
        </p:txBody>
      </p:sp>
    </p:spTree>
    <p:extLst>
      <p:ext uri="{BB962C8B-B14F-4D97-AF65-F5344CB8AC3E}">
        <p14:creationId xmlns:p14="http://schemas.microsoft.com/office/powerpoint/2010/main" val="340275651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barn(inVertical)">
                                      <p:cBhvr>
                                        <p:cTn id="7" dur="500"/>
                                        <p:tgtEl>
                                          <p:spTgt spid="1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5"/>
                                        </p:tgtEl>
                                        <p:attrNameLst>
                                          <p:attrName>style.visibility</p:attrName>
                                        </p:attrNameLst>
                                      </p:cBhvr>
                                      <p:to>
                                        <p:strVal val="visible"/>
                                      </p:to>
                                    </p:set>
                                    <p:animEffect transition="in" filter="barn(inVertical)">
                                      <p:cBhvr>
                                        <p:cTn id="12" dur="500"/>
                                        <p:tgtEl>
                                          <p:spTgt spid="17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76">
                                            <p:txEl>
                                              <p:pRg st="0" end="0"/>
                                            </p:txEl>
                                          </p:spTgt>
                                        </p:tgtEl>
                                        <p:attrNameLst>
                                          <p:attrName>style.visibility</p:attrName>
                                        </p:attrNameLst>
                                      </p:cBhvr>
                                      <p:to>
                                        <p:strVal val="visible"/>
                                      </p:to>
                                    </p:set>
                                    <p:animEffect transition="in" filter="barn(inVertical)">
                                      <p:cBhvr>
                                        <p:cTn id="15" dur="500"/>
                                        <p:tgtEl>
                                          <p:spTgt spid="176">
                                            <p:txEl>
                                              <p:pRg st="0" end="0"/>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6">
                                            <p:txEl>
                                              <p:pRg st="1" end="1"/>
                                            </p:txEl>
                                          </p:spTgt>
                                        </p:tgtEl>
                                        <p:attrNameLst>
                                          <p:attrName>style.visibility</p:attrName>
                                        </p:attrNameLst>
                                      </p:cBhvr>
                                      <p:to>
                                        <p:strVal val="visible"/>
                                      </p:to>
                                    </p:set>
                                    <p:animEffect transition="in" filter="barn(inVertical)">
                                      <p:cBhvr>
                                        <p:cTn id="18" dur="500"/>
                                        <p:tgtEl>
                                          <p:spTgt spid="176">
                                            <p:txEl>
                                              <p:pRg st="1" end="1"/>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6">
                                            <p:txEl>
                                              <p:pRg st="2" end="2"/>
                                            </p:txEl>
                                          </p:spTgt>
                                        </p:tgtEl>
                                        <p:attrNameLst>
                                          <p:attrName>style.visibility</p:attrName>
                                        </p:attrNameLst>
                                      </p:cBhvr>
                                      <p:to>
                                        <p:strVal val="visible"/>
                                      </p:to>
                                    </p:set>
                                    <p:animEffect transition="in" filter="barn(inVertical)">
                                      <p:cBhvr>
                                        <p:cTn id="21" dur="500"/>
                                        <p:tgtEl>
                                          <p:spTgt spid="176">
                                            <p:txEl>
                                              <p:pRg st="2" end="2"/>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76">
                                            <p:txEl>
                                              <p:pRg st="3" end="3"/>
                                            </p:txEl>
                                          </p:spTgt>
                                        </p:tgtEl>
                                        <p:attrNameLst>
                                          <p:attrName>style.visibility</p:attrName>
                                        </p:attrNameLst>
                                      </p:cBhvr>
                                      <p:to>
                                        <p:strVal val="visible"/>
                                      </p:to>
                                    </p:set>
                                    <p:animEffect transition="in" filter="barn(inVertical)">
                                      <p:cBhvr>
                                        <p:cTn id="24" dur="500"/>
                                        <p:tgtEl>
                                          <p:spTgt spid="176">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7"/>
                                        </p:tgtEl>
                                        <p:attrNameLst>
                                          <p:attrName>style.visibility</p:attrName>
                                        </p:attrNameLst>
                                      </p:cBhvr>
                                      <p:to>
                                        <p:strVal val="visible"/>
                                      </p:to>
                                    </p:set>
                                    <p:animEffect transition="in" filter="barn(inVertical)">
                                      <p:cBhvr>
                                        <p:cTn id="29" dur="500"/>
                                        <p:tgtEl>
                                          <p:spTgt spid="17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78"/>
                                        </p:tgtEl>
                                        <p:attrNameLst>
                                          <p:attrName>style.visibility</p:attrName>
                                        </p:attrNameLst>
                                      </p:cBhvr>
                                      <p:to>
                                        <p:strVal val="visible"/>
                                      </p:to>
                                    </p:set>
                                    <p:animEffect transition="in" filter="barn(inVertical)">
                                      <p:cBhvr>
                                        <p:cTn id="32" dur="500"/>
                                        <p:tgtEl>
                                          <p:spTgt spid="17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9"/>
                                        </p:tgtEl>
                                        <p:attrNameLst>
                                          <p:attrName>style.visibility</p:attrName>
                                        </p:attrNameLst>
                                      </p:cBhvr>
                                      <p:to>
                                        <p:strVal val="visible"/>
                                      </p:to>
                                    </p:set>
                                    <p:animEffect transition="in" filter="barn(inVertical)">
                                      <p:cBhvr>
                                        <p:cTn id="37"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p:bldP spid="175" grpId="0"/>
      <p:bldP spid="176" grpId="0" uiExpand="1" build="allAtOnce"/>
      <p:bldP spid="177" grpId="0"/>
      <p:bldP spid="178" grpId="0"/>
      <p:bldP spid="17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组合 6">
            <a:extLst>
              <a:ext uri="{FF2B5EF4-FFF2-40B4-BE49-F238E27FC236}">
                <a16:creationId xmlns:a16="http://schemas.microsoft.com/office/drawing/2014/main" xmlns="" id="{CBFCCFDD-BF61-4F36-91AB-B2BD06B2303F}"/>
              </a:ext>
            </a:extLst>
          </p:cNvPr>
          <p:cNvGrpSpPr/>
          <p:nvPr/>
        </p:nvGrpSpPr>
        <p:grpSpPr>
          <a:xfrm>
            <a:off x="0" y="5220231"/>
            <a:ext cx="12192000" cy="1637769"/>
            <a:chOff x="0" y="4362138"/>
            <a:chExt cx="12192000" cy="2510852"/>
          </a:xfrm>
        </p:grpSpPr>
        <p:pic>
          <p:nvPicPr>
            <p:cNvPr id="19" name="图片 14">
              <a:extLst>
                <a:ext uri="{FF2B5EF4-FFF2-40B4-BE49-F238E27FC236}">
                  <a16:creationId xmlns:a16="http://schemas.microsoft.com/office/drawing/2014/main" xmlns="" id="{DA21C19B-4D3F-4A99-84CC-A521496800D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0" name="图片 5">
              <a:extLst>
                <a:ext uri="{FF2B5EF4-FFF2-40B4-BE49-F238E27FC236}">
                  <a16:creationId xmlns:a16="http://schemas.microsoft.com/office/drawing/2014/main" xmlns="" id="{1B8B7076-F9E9-4793-9432-7A7703AA20F3}"/>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14" name="Picture 13">
            <a:extLst>
              <a:ext uri="{FF2B5EF4-FFF2-40B4-BE49-F238E27FC236}">
                <a16:creationId xmlns:a16="http://schemas.microsoft.com/office/drawing/2014/main" xmlns="" id="{40FB0934-10D2-4553-953F-970931DBEACB}"/>
              </a:ext>
            </a:extLst>
          </p:cNvPr>
          <p:cNvPicPr>
            <a:picLocks noChangeAspect="1"/>
          </p:cNvPicPr>
          <p:nvPr/>
        </p:nvPicPr>
        <p:blipFill rotWithShape="1">
          <a:blip r:embed="rId3"/>
          <a:srcRect l="13709" t="49277" r="61134" b="3572"/>
          <a:stretch/>
        </p:blipFill>
        <p:spPr>
          <a:xfrm>
            <a:off x="10887361" y="-34558"/>
            <a:ext cx="1297792" cy="1368252"/>
          </a:xfrm>
          <a:prstGeom prst="rect">
            <a:avLst/>
          </a:prstGeom>
        </p:spPr>
      </p:pic>
      <p:pic>
        <p:nvPicPr>
          <p:cNvPr id="15" name="Picture 2">
            <a:extLst>
              <a:ext uri="{FF2B5EF4-FFF2-40B4-BE49-F238E27FC236}">
                <a16:creationId xmlns:a16="http://schemas.microsoft.com/office/drawing/2014/main" xmlns="" id="{C4AF0545-36D4-4F30-BCAA-41BB0B14D7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63236" y="290775"/>
            <a:ext cx="9386540" cy="6276450"/>
          </a:xfrm>
          <a:prstGeom prst="rect">
            <a:avLst/>
          </a:prstGeom>
        </p:spPr>
      </p:pic>
      <p:sp>
        <p:nvSpPr>
          <p:cNvPr id="5" name="TextBox 4">
            <a:extLst>
              <a:ext uri="{FF2B5EF4-FFF2-40B4-BE49-F238E27FC236}">
                <a16:creationId xmlns:a16="http://schemas.microsoft.com/office/drawing/2014/main" xmlns="" id="{B7BC81D8-A3D6-4A10-BD7C-F394C17058FB}"/>
              </a:ext>
            </a:extLst>
          </p:cNvPr>
          <p:cNvSpPr txBox="1"/>
          <p:nvPr/>
        </p:nvSpPr>
        <p:spPr>
          <a:xfrm>
            <a:off x="3725020" y="2984844"/>
            <a:ext cx="4671848" cy="3108543"/>
          </a:xfrm>
          <a:prstGeom prst="rect">
            <a:avLst/>
          </a:prstGeom>
          <a:noFill/>
        </p:spPr>
        <p:txBody>
          <a:bodyPr wrap="square" rtlCol="0">
            <a:spAutoFit/>
          </a:bodyPr>
          <a:lstStyle/>
          <a:p>
            <a:pPr algn="just"/>
            <a:r>
              <a:rPr lang="en-US" altLang="zh-CN" sz="2800" b="1">
                <a:latin typeface="Times New Roman" panose="02020603050405020304" pitchFamily="18" charset="0"/>
                <a:ea typeface="字魂70号-灵悦黑体" panose="00000500000000000000" pitchFamily="2" charset="-122"/>
                <a:cs typeface="Times New Roman" panose="02020603050405020304" pitchFamily="18" charset="0"/>
              </a:rPr>
              <a:t>Trong hai bài thơ học ở chủ điểm </a:t>
            </a:r>
            <a:r>
              <a:rPr lang="en-US" altLang="zh-CN" sz="2800" b="1" i="1">
                <a:latin typeface="Times New Roman" panose="02020603050405020304" pitchFamily="18" charset="0"/>
                <a:ea typeface="字魂70号-灵悦黑体" panose="00000500000000000000" pitchFamily="2" charset="-122"/>
                <a:cs typeface="Times New Roman" panose="02020603050405020304" pitchFamily="18" charset="0"/>
              </a:rPr>
              <a:t>Vì hạnh phúc con người</a:t>
            </a:r>
            <a:r>
              <a:rPr lang="en-US" altLang="zh-CN" sz="2800" b="1">
                <a:latin typeface="Times New Roman" panose="02020603050405020304" pitchFamily="18" charset="0"/>
                <a:ea typeface="字魂70号-灵悦黑体" panose="00000500000000000000" pitchFamily="2" charset="-122"/>
                <a:cs typeface="Times New Roman" panose="02020603050405020304" pitchFamily="18" charset="0"/>
              </a:rPr>
              <a:t>, em thích những câu thơ nào nhất? Hãy trình bày cái hay của những câu thơ ấy để các bạn hiểu và tán thưởng sự lựa chọn của em.</a:t>
            </a:r>
            <a:endParaRPr lang="zh-CN" altLang="en-US" sz="2800" b="1">
              <a:latin typeface="Times New Roman" panose="02020603050405020304" pitchFamily="18" charset="0"/>
              <a:ea typeface="字魂70号-灵悦黑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220695570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3.95833E-6 1.85185E-6 L -0.23919 0.08032 C -0.28815 0.09838 -0.3625 0.10879 -0.44114 0.10879 C -0.52981 0.10879 -0.60156 0.09838 -0.65117 0.08032 L -0.89023 1.85185E-6 " pathEditMode="relative" rAng="0" ptsTypes="AAAAA">
                                      <p:cBhvr>
                                        <p:cTn id="6" dur="2000" fill="hold"/>
                                        <p:tgtEl>
                                          <p:spTgt spid="14"/>
                                        </p:tgtEl>
                                        <p:attrNameLst>
                                          <p:attrName>ppt_x</p:attrName>
                                          <p:attrName>ppt_y</p:attrName>
                                        </p:attrNameLst>
                                      </p:cBhvr>
                                      <p:rCtr x="-44518" y="5440"/>
                                    </p:animMotion>
                                  </p:childTnLst>
                                </p:cTn>
                              </p:par>
                            </p:childTnLst>
                          </p:cTn>
                        </p:par>
                        <p:par>
                          <p:cTn id="7" fill="hold">
                            <p:stCondLst>
                              <p:cond delay="2000"/>
                            </p:stCondLst>
                            <p:childTnLst>
                              <p:par>
                                <p:cTn id="8" presetID="42" presetClass="entr" presetSubtype="0" fill="hold"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anim calcmode="lin" valueType="num">
                                      <p:cBhvr>
                                        <p:cTn id="11" dur="1000" fill="hold"/>
                                        <p:tgtEl>
                                          <p:spTgt spid="18"/>
                                        </p:tgtEl>
                                        <p:attrNameLst>
                                          <p:attrName>ppt_x</p:attrName>
                                        </p:attrNameLst>
                                      </p:cBhvr>
                                      <p:tavLst>
                                        <p:tav tm="0">
                                          <p:val>
                                            <p:strVal val="#ppt_x"/>
                                          </p:val>
                                        </p:tav>
                                        <p:tav tm="100000">
                                          <p:val>
                                            <p:strVal val="#ppt_x"/>
                                          </p:val>
                                        </p:tav>
                                      </p:tavLst>
                                    </p:anim>
                                    <p:anim calcmode="lin" valueType="num">
                                      <p:cBhvr>
                                        <p:cTn id="1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ánh đồng Bầu Trời Xanh Cũng Vậy Lúa Mì Phong Cảnh, Lúa Mì, Sóng, Mì Hình  nền Vector để tải xuống miễn phí">
            <a:extLst>
              <a:ext uri="{FF2B5EF4-FFF2-40B4-BE49-F238E27FC236}">
                <a16:creationId xmlns:a16="http://schemas.microsoft.com/office/drawing/2014/main" xmlns="" id="{75DC6F64-C17C-4262-96EB-E1BA39EB85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BE1DC75B-2ABF-4B15-B1B4-D731ACC6A67B}"/>
              </a:ext>
            </a:extLst>
          </p:cNvPr>
          <p:cNvSpPr/>
          <p:nvPr/>
        </p:nvSpPr>
        <p:spPr>
          <a:xfrm>
            <a:off x="609601" y="401444"/>
            <a:ext cx="10820409" cy="6255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B8D43AD4-4AA4-4946-970A-0A53A03213F3}"/>
              </a:ext>
            </a:extLst>
          </p:cNvPr>
          <p:cNvSpPr txBox="1"/>
          <p:nvPr/>
        </p:nvSpPr>
        <p:spPr>
          <a:xfrm>
            <a:off x="1808361" y="401444"/>
            <a:ext cx="8554835" cy="3108543"/>
          </a:xfrm>
          <a:prstGeom prst="rect">
            <a:avLst/>
          </a:prstGeom>
          <a:noFill/>
        </p:spPr>
        <p:txBody>
          <a:bodyPr wrap="square" rtlCol="0">
            <a:spAutoFit/>
          </a:bodyPr>
          <a:lstStyle/>
          <a:p>
            <a:r>
              <a:rPr lang="vi-VN" sz="2800" i="0">
                <a:solidFill>
                  <a:srgbClr val="000000"/>
                </a:solidFill>
                <a:effectLst/>
                <a:latin typeface="+mj-lt"/>
              </a:rPr>
              <a:t>Bài thơ Hạt gạo làng ta của nhà thơ Trần Đăng Khoa, em thích các câu thơ:</a:t>
            </a:r>
          </a:p>
          <a:p>
            <a:pPr marL="2632075"/>
            <a:r>
              <a:rPr lang="vi-VN" sz="2800" i="1">
                <a:solidFill>
                  <a:srgbClr val="000000"/>
                </a:solidFill>
                <a:effectLst/>
                <a:latin typeface="+mj-lt"/>
              </a:rPr>
              <a:t>Hạt gạo làng ta</a:t>
            </a:r>
          </a:p>
          <a:p>
            <a:pPr marL="2632075"/>
            <a:r>
              <a:rPr lang="vi-VN" sz="2800" i="1">
                <a:solidFill>
                  <a:srgbClr val="000000"/>
                </a:solidFill>
                <a:effectLst/>
                <a:latin typeface="+mj-lt"/>
              </a:rPr>
              <a:t>Gửi ra tiền tuyến</a:t>
            </a:r>
          </a:p>
          <a:p>
            <a:pPr marL="2632075"/>
            <a:r>
              <a:rPr lang="vi-VN" sz="2800" i="1">
                <a:solidFill>
                  <a:srgbClr val="000000"/>
                </a:solidFill>
                <a:effectLst/>
                <a:latin typeface="+mj-lt"/>
              </a:rPr>
              <a:t>Gửi về phương xa</a:t>
            </a:r>
          </a:p>
          <a:p>
            <a:pPr marL="2632075"/>
            <a:r>
              <a:rPr lang="vi-VN" sz="2800" i="1">
                <a:solidFill>
                  <a:srgbClr val="000000"/>
                </a:solidFill>
                <a:effectLst/>
                <a:latin typeface="+mj-lt"/>
              </a:rPr>
              <a:t>Em vui em hát</a:t>
            </a:r>
          </a:p>
          <a:p>
            <a:pPr marL="2632075"/>
            <a:r>
              <a:rPr lang="vi-VN" sz="2800" i="1">
                <a:solidFill>
                  <a:srgbClr val="000000"/>
                </a:solidFill>
                <a:effectLst/>
                <a:latin typeface="+mj-lt"/>
              </a:rPr>
              <a:t>Hạt vàng làng ta...</a:t>
            </a:r>
          </a:p>
        </p:txBody>
      </p:sp>
      <p:sp>
        <p:nvSpPr>
          <p:cNvPr id="3" name="Rectangle: Rounded Corners 2">
            <a:extLst>
              <a:ext uri="{FF2B5EF4-FFF2-40B4-BE49-F238E27FC236}">
                <a16:creationId xmlns:a16="http://schemas.microsoft.com/office/drawing/2014/main" xmlns="" id="{9A60DDE0-C987-446E-8E18-C7B9C5B4748D}"/>
              </a:ext>
            </a:extLst>
          </p:cNvPr>
          <p:cNvSpPr/>
          <p:nvPr/>
        </p:nvSpPr>
        <p:spPr>
          <a:xfrm>
            <a:off x="79922" y="101047"/>
            <a:ext cx="1728439" cy="57986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i="1">
                <a:latin typeface="Times New Roman" panose="02020603050405020304" pitchFamily="18" charset="0"/>
                <a:cs typeface="Times New Roman" panose="02020603050405020304" pitchFamily="18" charset="0"/>
              </a:rPr>
              <a:t>Ví dụ:</a:t>
            </a:r>
          </a:p>
        </p:txBody>
      </p:sp>
      <p:sp>
        <p:nvSpPr>
          <p:cNvPr id="4" name="TextBox 3">
            <a:extLst>
              <a:ext uri="{FF2B5EF4-FFF2-40B4-BE49-F238E27FC236}">
                <a16:creationId xmlns:a16="http://schemas.microsoft.com/office/drawing/2014/main" xmlns="" id="{843104CB-5C7F-4C2A-BF76-F547582685CC}"/>
              </a:ext>
            </a:extLst>
          </p:cNvPr>
          <p:cNvSpPr txBox="1"/>
          <p:nvPr/>
        </p:nvSpPr>
        <p:spPr>
          <a:xfrm>
            <a:off x="1020335" y="3430083"/>
            <a:ext cx="8932127" cy="3539430"/>
          </a:xfrm>
          <a:prstGeom prst="rect">
            <a:avLst/>
          </a:prstGeom>
          <a:noFill/>
        </p:spPr>
        <p:txBody>
          <a:bodyPr wrap="square" rtlCol="0">
            <a:spAutoFit/>
          </a:bodyPr>
          <a:lstStyle/>
          <a:p>
            <a:pPr algn="just"/>
            <a:r>
              <a:rPr lang="vi-VN" sz="2800" b="0" i="0">
                <a:solidFill>
                  <a:srgbClr val="000000"/>
                </a:solidFill>
                <a:effectLst/>
                <a:latin typeface="+mj-lt"/>
              </a:rPr>
              <a:t>Các câu thơ cuối trong bài đã giúp em liên tưởng đến sự đóng góp công sức của người nông dân làm ra hạt gạo để nuôi quân đánh thắng giặc Mĩ xâm lược. Và cũng từ hạt gạo người nông dân làm ra đã góp phần nuôi sống mọi người, tạo nên xã hội ấm no và hạnh phúc. Vì thế nhà thơ Trần Đăng Khoa đã coi hạt gạo như: "Hạt vàng làng ta". Sự so sánh ví von này thật hay và thật chính xác.</a:t>
            </a:r>
          </a:p>
          <a:p>
            <a:pPr algn="just"/>
            <a:endParaRPr lang="en-US" sz="2800">
              <a:latin typeface="+mj-lt"/>
            </a:endParaRPr>
          </a:p>
        </p:txBody>
      </p:sp>
      <p:pic>
        <p:nvPicPr>
          <p:cNvPr id="6" name="图片 6">
            <a:extLst>
              <a:ext uri="{FF2B5EF4-FFF2-40B4-BE49-F238E27FC236}">
                <a16:creationId xmlns:a16="http://schemas.microsoft.com/office/drawing/2014/main" xmlns="" id="{0FA6A7D8-6F84-4D43-A863-AE22A409DE2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9860085" y="3520452"/>
            <a:ext cx="2520918" cy="3576588"/>
          </a:xfrm>
          <a:prstGeom prst="rect">
            <a:avLst/>
          </a:prstGeom>
        </p:spPr>
      </p:pic>
    </p:spTree>
    <p:extLst>
      <p:ext uri="{BB962C8B-B14F-4D97-AF65-F5344CB8AC3E}">
        <p14:creationId xmlns:p14="http://schemas.microsoft.com/office/powerpoint/2010/main" val="182765279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out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24">
            <a:extLst>
              <a:ext uri="{FF2B5EF4-FFF2-40B4-BE49-F238E27FC236}">
                <a16:creationId xmlns:a16="http://schemas.microsoft.com/office/drawing/2014/main" xmlns="" id="{DF09E2E3-4916-4BF9-AD5D-6E5C9C6360E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flipH="1">
            <a:off x="7085605" y="-242834"/>
            <a:ext cx="5143500" cy="1708879"/>
          </a:xfrm>
          <a:prstGeom prst="rect">
            <a:avLst/>
          </a:prstGeom>
        </p:spPr>
      </p:pic>
      <p:pic>
        <p:nvPicPr>
          <p:cNvPr id="18" name="图片 5">
            <a:extLst>
              <a:ext uri="{FF2B5EF4-FFF2-40B4-BE49-F238E27FC236}">
                <a16:creationId xmlns:a16="http://schemas.microsoft.com/office/drawing/2014/main" xmlns="" id="{79E698D1-EFBB-4AFF-BC1D-359A25E2808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rot="559773">
            <a:off x="-271821" y="3466984"/>
            <a:ext cx="3805543" cy="2390075"/>
          </a:xfrm>
          <a:prstGeom prst="rect">
            <a:avLst/>
          </a:prstGeom>
        </p:spPr>
      </p:pic>
      <p:grpSp>
        <p:nvGrpSpPr>
          <p:cNvPr id="19" name="组合 21">
            <a:extLst>
              <a:ext uri="{FF2B5EF4-FFF2-40B4-BE49-F238E27FC236}">
                <a16:creationId xmlns:a16="http://schemas.microsoft.com/office/drawing/2014/main" xmlns="" id="{E1A18C17-6EDA-4B12-8C76-9ECEF6528BF3}"/>
              </a:ext>
            </a:extLst>
          </p:cNvPr>
          <p:cNvGrpSpPr/>
          <p:nvPr/>
        </p:nvGrpSpPr>
        <p:grpSpPr>
          <a:xfrm>
            <a:off x="0" y="4894289"/>
            <a:ext cx="12192000" cy="2510852"/>
            <a:chOff x="0" y="4362138"/>
            <a:chExt cx="12192000" cy="2510852"/>
          </a:xfrm>
        </p:grpSpPr>
        <p:pic>
          <p:nvPicPr>
            <p:cNvPr id="20" name="图片 22">
              <a:extLst>
                <a:ext uri="{FF2B5EF4-FFF2-40B4-BE49-F238E27FC236}">
                  <a16:creationId xmlns:a16="http://schemas.microsoft.com/office/drawing/2014/main" xmlns="" id="{9434F35A-00D0-4539-A70F-82C8049C01D6}"/>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1" name="图片 23">
              <a:extLst>
                <a:ext uri="{FF2B5EF4-FFF2-40B4-BE49-F238E27FC236}">
                  <a16:creationId xmlns:a16="http://schemas.microsoft.com/office/drawing/2014/main" xmlns="" id="{9274D0CA-A7AC-4458-80C2-012E4E998A4D}"/>
                </a:ext>
              </a:extLst>
            </p:cNvPr>
            <p:cNvPicPr>
              <a:picLocks noChangeAspect="1"/>
            </p:cNvPicPr>
            <p:nvPr userDrawn="1"/>
          </p:nvPicPr>
          <p:blipFill rotWithShape="1">
            <a:blip r:embed="rId5"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grpSp>
        <p:nvGrpSpPr>
          <p:cNvPr id="16" name="组合 15">
            <a:extLst>
              <a:ext uri="{FF2B5EF4-FFF2-40B4-BE49-F238E27FC236}">
                <a16:creationId xmlns:a16="http://schemas.microsoft.com/office/drawing/2014/main" xmlns="" id="{06E17A29-1B4B-42C8-BE3D-690870120838}"/>
              </a:ext>
            </a:extLst>
          </p:cNvPr>
          <p:cNvGrpSpPr/>
          <p:nvPr/>
        </p:nvGrpSpPr>
        <p:grpSpPr>
          <a:xfrm>
            <a:off x="117951" y="1028023"/>
            <a:ext cx="3547032" cy="3241111"/>
            <a:chOff x="6914117" y="1147392"/>
            <a:chExt cx="3547032" cy="3241111"/>
          </a:xfrm>
        </p:grpSpPr>
        <p:sp>
          <p:nvSpPr>
            <p:cNvPr id="2" name="矩形 1">
              <a:extLst>
                <a:ext uri="{FF2B5EF4-FFF2-40B4-BE49-F238E27FC236}">
                  <a16:creationId xmlns:a16="http://schemas.microsoft.com/office/drawing/2014/main" xmlns="" id="{502B508F-9A56-4D3F-A1A0-C8E99F75B41A}"/>
                </a:ext>
              </a:extLst>
            </p:cNvPr>
            <p:cNvSpPr/>
            <p:nvPr/>
          </p:nvSpPr>
          <p:spPr>
            <a:xfrm>
              <a:off x="6914117" y="1147392"/>
              <a:ext cx="2541080" cy="1862048"/>
            </a:xfrm>
            <a:prstGeom prst="rect">
              <a:avLst/>
            </a:prstGeom>
          </p:spPr>
          <p:txBody>
            <a:bodyPr wrap="none">
              <a:spAutoFit/>
            </a:bodyPr>
            <a:lstStyle/>
            <a:p>
              <a:r>
                <a:rPr lang="en-US" altLang="zh-CN" sz="11500" spc="-300">
                  <a:ln>
                    <a:solidFill>
                      <a:schemeClr val="bg1"/>
                    </a:solidFill>
                  </a:ln>
                  <a:solidFill>
                    <a:schemeClr val="accent6">
                      <a:lumMod val="75000"/>
                    </a:schemeClr>
                  </a:solidFill>
                  <a:effectLst>
                    <a:outerShdw blurRad="50800" dist="38100" dir="2700000" algn="tl" rotWithShape="0">
                      <a:prstClr val="black">
                        <a:alpha val="40000"/>
                      </a:prstClr>
                    </a:outerShdw>
                  </a:effectLst>
                  <a:latin typeface="Lobster" panose="00000500000000000000" pitchFamily="2" charset="0"/>
                  <a:ea typeface="字魂70号-灵悦黑体" panose="00000500000000000000" pitchFamily="2" charset="-122"/>
                </a:rPr>
                <a:t>Mục</a:t>
              </a:r>
              <a:endParaRPr lang="zh-CN" altLang="en-US" sz="2000" dirty="0">
                <a:ln>
                  <a:solidFill>
                    <a:schemeClr val="bg1"/>
                  </a:solidFill>
                </a:ln>
                <a:effectLst>
                  <a:outerShdw blurRad="50800" dist="38100" dir="2700000" algn="tl" rotWithShape="0">
                    <a:prstClr val="black">
                      <a:alpha val="40000"/>
                    </a:prstClr>
                  </a:outerShdw>
                </a:effectLst>
                <a:latin typeface="Lobster" panose="00000500000000000000" pitchFamily="2" charset="0"/>
                <a:ea typeface="字魂70号-灵悦黑体" panose="00000500000000000000" pitchFamily="2" charset="-122"/>
              </a:endParaRPr>
            </a:p>
          </p:txBody>
        </p:sp>
        <p:sp>
          <p:nvSpPr>
            <p:cNvPr id="3" name="矩形 2">
              <a:extLst>
                <a:ext uri="{FF2B5EF4-FFF2-40B4-BE49-F238E27FC236}">
                  <a16:creationId xmlns:a16="http://schemas.microsoft.com/office/drawing/2014/main" xmlns="" id="{52B0592C-B477-480C-A015-39CE80B1640B}"/>
                </a:ext>
              </a:extLst>
            </p:cNvPr>
            <p:cNvSpPr/>
            <p:nvPr/>
          </p:nvSpPr>
          <p:spPr>
            <a:xfrm>
              <a:off x="8014645" y="2526455"/>
              <a:ext cx="2446504" cy="1862048"/>
            </a:xfrm>
            <a:prstGeom prst="rect">
              <a:avLst/>
            </a:prstGeom>
          </p:spPr>
          <p:txBody>
            <a:bodyPr wrap="none">
              <a:spAutoFit/>
            </a:bodyPr>
            <a:lstStyle/>
            <a:p>
              <a:r>
                <a:rPr lang="en-US" altLang="zh-CN" sz="11500" spc="-300">
                  <a:ln>
                    <a:solidFill>
                      <a:schemeClr val="bg1"/>
                    </a:solidFill>
                  </a:ln>
                  <a:solidFill>
                    <a:schemeClr val="accent6">
                      <a:lumMod val="75000"/>
                    </a:schemeClr>
                  </a:solidFill>
                  <a:effectLst>
                    <a:outerShdw blurRad="50800" dist="38100" dir="2700000" algn="tl" rotWithShape="0">
                      <a:prstClr val="black">
                        <a:alpha val="40000"/>
                      </a:prstClr>
                    </a:outerShdw>
                  </a:effectLst>
                  <a:latin typeface="Lobster" panose="00000500000000000000" pitchFamily="2" charset="0"/>
                  <a:ea typeface="字魂70号-灵悦黑体" panose="00000500000000000000" pitchFamily="2" charset="-122"/>
                </a:rPr>
                <a:t>Tiêu</a:t>
              </a:r>
              <a:endParaRPr lang="zh-CN" altLang="en-US" sz="11500" spc="-300" dirty="0">
                <a:ln>
                  <a:solidFill>
                    <a:schemeClr val="bg1"/>
                  </a:solidFill>
                </a:ln>
                <a:solidFill>
                  <a:schemeClr val="accent6">
                    <a:lumMod val="75000"/>
                  </a:schemeClr>
                </a:solidFill>
                <a:effectLst>
                  <a:outerShdw blurRad="50800" dist="38100" dir="2700000" algn="tl" rotWithShape="0">
                    <a:prstClr val="black">
                      <a:alpha val="40000"/>
                    </a:prstClr>
                  </a:outerShdw>
                </a:effectLst>
                <a:latin typeface="Lobster" panose="00000500000000000000" pitchFamily="2" charset="0"/>
                <a:ea typeface="字魂70号-灵悦黑体" panose="00000500000000000000" pitchFamily="2" charset="-122"/>
              </a:endParaRPr>
            </a:p>
          </p:txBody>
        </p:sp>
      </p:grpSp>
      <p:sp>
        <p:nvSpPr>
          <p:cNvPr id="5" name="椭圆 4">
            <a:extLst>
              <a:ext uri="{FF2B5EF4-FFF2-40B4-BE49-F238E27FC236}">
                <a16:creationId xmlns:a16="http://schemas.microsoft.com/office/drawing/2014/main" xmlns="" id="{EEEDC527-07F1-41D4-908F-E98DBF626105}"/>
              </a:ext>
            </a:extLst>
          </p:cNvPr>
          <p:cNvSpPr/>
          <p:nvPr/>
        </p:nvSpPr>
        <p:spPr>
          <a:xfrm>
            <a:off x="3241903" y="1351556"/>
            <a:ext cx="741464" cy="688670"/>
          </a:xfrm>
          <a:prstGeom prst="ellipse">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6" name="矩形: 圆角 5">
            <a:extLst>
              <a:ext uri="{FF2B5EF4-FFF2-40B4-BE49-F238E27FC236}">
                <a16:creationId xmlns:a16="http://schemas.microsoft.com/office/drawing/2014/main" xmlns="" id="{D5CF418C-9B2F-4E42-8A3C-2EF32D88EC25}"/>
              </a:ext>
            </a:extLst>
          </p:cNvPr>
          <p:cNvSpPr/>
          <p:nvPr/>
        </p:nvSpPr>
        <p:spPr>
          <a:xfrm>
            <a:off x="4304669" y="1351556"/>
            <a:ext cx="4844232" cy="688670"/>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Kiểm tra đọc - hiểu</a:t>
            </a:r>
            <a:endParaRPr lang="zh-CN" altLang="en-US" sz="28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8" name="椭圆 7">
            <a:extLst>
              <a:ext uri="{FF2B5EF4-FFF2-40B4-BE49-F238E27FC236}">
                <a16:creationId xmlns:a16="http://schemas.microsoft.com/office/drawing/2014/main" xmlns="" id="{41A6B062-27B3-4286-B112-E901FA6E2B35}"/>
              </a:ext>
            </a:extLst>
          </p:cNvPr>
          <p:cNvSpPr/>
          <p:nvPr/>
        </p:nvSpPr>
        <p:spPr>
          <a:xfrm>
            <a:off x="4007110" y="2870823"/>
            <a:ext cx="723515" cy="719799"/>
          </a:xfrm>
          <a:prstGeom prst="ellipse">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2</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9" name="矩形: 圆角 8">
            <a:extLst>
              <a:ext uri="{FF2B5EF4-FFF2-40B4-BE49-F238E27FC236}">
                <a16:creationId xmlns:a16="http://schemas.microsoft.com/office/drawing/2014/main" xmlns="" id="{194924C0-2EC7-4C76-9E84-D18633973B36}"/>
              </a:ext>
            </a:extLst>
          </p:cNvPr>
          <p:cNvSpPr/>
          <p:nvPr/>
        </p:nvSpPr>
        <p:spPr>
          <a:xfrm>
            <a:off x="5072752" y="2590118"/>
            <a:ext cx="5976945" cy="1041714"/>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Lập bảng thống kê các bài tập đọc chủ điểm Vì hạnh phúc con người.</a:t>
            </a:r>
            <a:endParaRPr lang="zh-CN" altLang="en-US" sz="28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11" name="椭圆 10">
            <a:extLst>
              <a:ext uri="{FF2B5EF4-FFF2-40B4-BE49-F238E27FC236}">
                <a16:creationId xmlns:a16="http://schemas.microsoft.com/office/drawing/2014/main" xmlns="" id="{77A4B7AC-8058-4962-9BE6-CC0098999956}"/>
              </a:ext>
            </a:extLst>
          </p:cNvPr>
          <p:cNvSpPr/>
          <p:nvPr/>
        </p:nvSpPr>
        <p:spPr>
          <a:xfrm>
            <a:off x="4759230" y="4367679"/>
            <a:ext cx="723515" cy="688670"/>
          </a:xfrm>
          <a:prstGeom prst="ellipse">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3</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12" name="矩形: 圆角 11">
            <a:extLst>
              <a:ext uri="{FF2B5EF4-FFF2-40B4-BE49-F238E27FC236}">
                <a16:creationId xmlns:a16="http://schemas.microsoft.com/office/drawing/2014/main" xmlns="" id="{E98B166A-6D63-434A-B4C8-34935CC53832}"/>
              </a:ext>
            </a:extLst>
          </p:cNvPr>
          <p:cNvSpPr/>
          <p:nvPr/>
        </p:nvSpPr>
        <p:spPr>
          <a:xfrm>
            <a:off x="5796267" y="4191157"/>
            <a:ext cx="6352149" cy="1041715"/>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Nói được cảm nhận của mình về cái hay của những câu thơ trong chỉ điểm.</a:t>
            </a:r>
            <a:endParaRPr lang="zh-CN" altLang="en-US" sz="28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pic>
        <p:nvPicPr>
          <p:cNvPr id="22" name="Picture 21">
            <a:extLst>
              <a:ext uri="{FF2B5EF4-FFF2-40B4-BE49-F238E27FC236}">
                <a16:creationId xmlns:a16="http://schemas.microsoft.com/office/drawing/2014/main" xmlns="" id="{26A9CD28-8582-42A2-B066-D79043797092}"/>
              </a:ext>
            </a:extLst>
          </p:cNvPr>
          <p:cNvPicPr>
            <a:picLocks noChangeAspect="1"/>
          </p:cNvPicPr>
          <p:nvPr/>
        </p:nvPicPr>
        <p:blipFill rotWithShape="1">
          <a:blip r:embed="rId6"/>
          <a:srcRect l="13709" t="49277" r="61134" b="3572"/>
          <a:stretch/>
        </p:blipFill>
        <p:spPr>
          <a:xfrm flipH="1">
            <a:off x="0" y="-34558"/>
            <a:ext cx="1297792" cy="1368252"/>
          </a:xfrm>
          <a:prstGeom prst="rect">
            <a:avLst/>
          </a:prstGeom>
        </p:spPr>
      </p:pic>
    </p:spTree>
    <p:extLst>
      <p:ext uri="{BB962C8B-B14F-4D97-AF65-F5344CB8AC3E}">
        <p14:creationId xmlns:p14="http://schemas.microsoft.com/office/powerpoint/2010/main" val="13908924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4.79167E-6 4.07407E-6 L 0.23854 0.07384 C 0.28802 0.09027 0.36263 0.09976 0.44088 0.09976 C 0.52981 0.09976 0.60117 0.09027 0.65065 0.07384 L 0.88932 4.07407E-6 " pathEditMode="relative" rAng="0" ptsTypes="AAAAA">
                                      <p:cBhvr>
                                        <p:cTn id="6" dur="2000" fill="hold"/>
                                        <p:tgtEl>
                                          <p:spTgt spid="22"/>
                                        </p:tgtEl>
                                        <p:attrNameLst>
                                          <p:attrName>ppt_x</p:attrName>
                                          <p:attrName>ppt_y</p:attrName>
                                        </p:attrNameLst>
                                      </p:cBhvr>
                                      <p:rCtr x="44466" y="4977"/>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3"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1+#ppt_w/2"/>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42" presetClass="entr" presetSubtype="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anim calcmode="lin" valueType="num">
                                      <p:cBhvr>
                                        <p:cTn id="17" dur="1000" fill="hold"/>
                                        <p:tgtEl>
                                          <p:spTgt spid="19"/>
                                        </p:tgtEl>
                                        <p:attrNameLst>
                                          <p:attrName>ppt_x</p:attrName>
                                        </p:attrNameLst>
                                      </p:cBhvr>
                                      <p:tavLst>
                                        <p:tav tm="0">
                                          <p:val>
                                            <p:strVal val="#ppt_x"/>
                                          </p:val>
                                        </p:tav>
                                        <p:tav tm="100000">
                                          <p:val>
                                            <p:strVal val="#ppt_x"/>
                                          </p:val>
                                        </p:tav>
                                      </p:tavLst>
                                    </p:anim>
                                    <p:anim calcmode="lin" valueType="num">
                                      <p:cBhvr>
                                        <p:cTn id="18" dur="1000" fill="hold"/>
                                        <p:tgtEl>
                                          <p:spTgt spid="19"/>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47"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childTnLst>
                          </p:cTn>
                        </p:par>
                        <p:par>
                          <p:cTn id="25" fill="hold">
                            <p:stCondLst>
                              <p:cond delay="2500"/>
                            </p:stCondLst>
                            <p:childTnLst>
                              <p:par>
                                <p:cTn id="26" presetID="52" presetClass="entr" presetSubtype="0"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Scale>
                                      <p:cBhvr>
                                        <p:cTn id="28"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16"/>
                                        </p:tgtEl>
                                        <p:attrNameLst>
                                          <p:attrName>ppt_x</p:attrName>
                                          <p:attrName>ppt_y</p:attrName>
                                        </p:attrNameLst>
                                      </p:cBhvr>
                                    </p:animMotion>
                                    <p:animEffect transition="in" filter="fade">
                                      <p:cBhvr>
                                        <p:cTn id="30" dur="10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2" presetClass="entr" presetSubtype="2"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1+#ppt_w/2"/>
                                          </p:val>
                                        </p:tav>
                                        <p:tav tm="100000">
                                          <p:val>
                                            <p:strVal val="#ppt_x"/>
                                          </p:val>
                                        </p:tav>
                                      </p:tavLst>
                                    </p:anim>
                                    <p:anim calcmode="lin" valueType="num">
                                      <p:cBhvr additive="base">
                                        <p:cTn id="4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2" presetClass="entr" presetSubtype="2" fill="hold" grpId="0" nodeType="afterEffect">
                                  <p:stCondLst>
                                    <p:cond delay="0"/>
                                  </p:stCondLst>
                                  <p:childTnLst>
                                    <p:set>
                                      <p:cBhvr>
                                        <p:cTn id="52" dur="1" fill="hold">
                                          <p:stCondLst>
                                            <p:cond delay="0"/>
                                          </p:stCondLst>
                                        </p:cTn>
                                        <p:tgtEl>
                                          <p:spTgt spid="9"/>
                                        </p:tgtEl>
                                        <p:attrNameLst>
                                          <p:attrName>style.visibility</p:attrName>
                                        </p:attrNameLst>
                                      </p:cBhvr>
                                      <p:to>
                                        <p:strVal val="visible"/>
                                      </p:to>
                                    </p:set>
                                    <p:anim calcmode="lin" valueType="num">
                                      <p:cBhvr additive="base">
                                        <p:cTn id="53" dur="500" fill="hold"/>
                                        <p:tgtEl>
                                          <p:spTgt spid="9"/>
                                        </p:tgtEl>
                                        <p:attrNameLst>
                                          <p:attrName>ppt_x</p:attrName>
                                        </p:attrNameLst>
                                      </p:cBhvr>
                                      <p:tavLst>
                                        <p:tav tm="0">
                                          <p:val>
                                            <p:strVal val="1+#ppt_w/2"/>
                                          </p:val>
                                        </p:tav>
                                        <p:tav tm="100000">
                                          <p:val>
                                            <p:strVal val="#ppt_x"/>
                                          </p:val>
                                        </p:tav>
                                      </p:tavLst>
                                    </p:anim>
                                    <p:anim calcmode="lin" valueType="num">
                                      <p:cBhvr additive="base">
                                        <p:cTn id="5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1000"/>
                                        <p:tgtEl>
                                          <p:spTgt spid="11"/>
                                        </p:tgtEl>
                                      </p:cBhvr>
                                    </p:animEffect>
                                    <p:anim calcmode="lin" valueType="num">
                                      <p:cBhvr>
                                        <p:cTn id="60" dur="1000" fill="hold"/>
                                        <p:tgtEl>
                                          <p:spTgt spid="11"/>
                                        </p:tgtEl>
                                        <p:attrNameLst>
                                          <p:attrName>ppt_x</p:attrName>
                                        </p:attrNameLst>
                                      </p:cBhvr>
                                      <p:tavLst>
                                        <p:tav tm="0">
                                          <p:val>
                                            <p:strVal val="#ppt_x"/>
                                          </p:val>
                                        </p:tav>
                                        <p:tav tm="100000">
                                          <p:val>
                                            <p:strVal val="#ppt_x"/>
                                          </p:val>
                                        </p:tav>
                                      </p:tavLst>
                                    </p:anim>
                                    <p:anim calcmode="lin" valueType="num">
                                      <p:cBhvr>
                                        <p:cTn id="61" dur="1000" fill="hold"/>
                                        <p:tgtEl>
                                          <p:spTgt spid="11"/>
                                        </p:tgtEl>
                                        <p:attrNameLst>
                                          <p:attrName>ppt_y</p:attrName>
                                        </p:attrNameLst>
                                      </p:cBhvr>
                                      <p:tavLst>
                                        <p:tav tm="0">
                                          <p:val>
                                            <p:strVal val="#ppt_y+.1"/>
                                          </p:val>
                                        </p:tav>
                                        <p:tav tm="100000">
                                          <p:val>
                                            <p:strVal val="#ppt_y"/>
                                          </p:val>
                                        </p:tav>
                                      </p:tavLst>
                                    </p:anim>
                                  </p:childTnLst>
                                </p:cTn>
                              </p:par>
                            </p:childTnLst>
                          </p:cTn>
                        </p:par>
                        <p:par>
                          <p:cTn id="62" fill="hold">
                            <p:stCondLst>
                              <p:cond delay="1000"/>
                            </p:stCondLst>
                            <p:childTnLst>
                              <p:par>
                                <p:cTn id="63" presetID="2" presetClass="entr" presetSubtype="2"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additive="base">
                                        <p:cTn id="65" dur="500" fill="hold"/>
                                        <p:tgtEl>
                                          <p:spTgt spid="12"/>
                                        </p:tgtEl>
                                        <p:attrNameLst>
                                          <p:attrName>ppt_x</p:attrName>
                                        </p:attrNameLst>
                                      </p:cBhvr>
                                      <p:tavLst>
                                        <p:tav tm="0">
                                          <p:val>
                                            <p:strVal val="1+#ppt_w/2"/>
                                          </p:val>
                                        </p:tav>
                                        <p:tav tm="100000">
                                          <p:val>
                                            <p:strVal val="#ppt_x"/>
                                          </p:val>
                                        </p:tav>
                                      </p:tavLst>
                                    </p:anim>
                                    <p:anim calcmode="lin" valueType="num">
                                      <p:cBhvr additive="base">
                                        <p:cTn id="6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ánh đồng Bầu Trời Xanh Cũng Vậy Lúa Mì Phong Cảnh, Lúa Mì, Sóng, Mì Hình  nền Vector để tải xuống miễn phí">
            <a:extLst>
              <a:ext uri="{FF2B5EF4-FFF2-40B4-BE49-F238E27FC236}">
                <a16:creationId xmlns:a16="http://schemas.microsoft.com/office/drawing/2014/main" xmlns="" id="{75DC6F64-C17C-4262-96EB-E1BA39EB85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62" y="-1"/>
            <a:ext cx="12206861" cy="68580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BE1DC75B-2ABF-4B15-B1B4-D731ACC6A67B}"/>
              </a:ext>
            </a:extLst>
          </p:cNvPr>
          <p:cNvSpPr/>
          <p:nvPr/>
        </p:nvSpPr>
        <p:spPr>
          <a:xfrm>
            <a:off x="609601" y="401444"/>
            <a:ext cx="10820409" cy="625583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B8D43AD4-4AA4-4946-970A-0A53A03213F3}"/>
              </a:ext>
            </a:extLst>
          </p:cNvPr>
          <p:cNvSpPr txBox="1"/>
          <p:nvPr/>
        </p:nvSpPr>
        <p:spPr>
          <a:xfrm>
            <a:off x="1808361" y="401444"/>
            <a:ext cx="8554835" cy="2492990"/>
          </a:xfrm>
          <a:prstGeom prst="rect">
            <a:avLst/>
          </a:prstGeom>
          <a:noFill/>
        </p:spPr>
        <p:txBody>
          <a:bodyPr wrap="square" rtlCol="0">
            <a:spAutoFit/>
          </a:bodyPr>
          <a:lstStyle/>
          <a:p>
            <a:r>
              <a:rPr lang="vi-VN" sz="2800" i="0">
                <a:solidFill>
                  <a:srgbClr val="000000"/>
                </a:solidFill>
                <a:effectLst/>
                <a:latin typeface="+mj-lt"/>
              </a:rPr>
              <a:t>Bài thơ Hạt gạo làng ta của nhà thơ Trần Đăng Khoa, em thích các câu thơ:</a:t>
            </a:r>
          </a:p>
          <a:p>
            <a:pPr marL="803275"/>
            <a:r>
              <a:rPr lang="vi-VN" sz="2400" i="1">
                <a:solidFill>
                  <a:srgbClr val="000000"/>
                </a:solidFill>
                <a:latin typeface="+mj-lt"/>
              </a:rPr>
              <a:t>Hạt gạo làng ta </a:t>
            </a:r>
            <a:endParaRPr lang="vi-VN" sz="2400">
              <a:solidFill>
                <a:srgbClr val="000000"/>
              </a:solidFill>
              <a:latin typeface="+mj-lt"/>
            </a:endParaRPr>
          </a:p>
          <a:p>
            <a:pPr marL="803275"/>
            <a:r>
              <a:rPr lang="vi-VN" sz="2400" i="1">
                <a:solidFill>
                  <a:srgbClr val="000000"/>
                </a:solidFill>
                <a:latin typeface="+mj-lt"/>
              </a:rPr>
              <a:t>Có bão tháng bảy</a:t>
            </a:r>
            <a:endParaRPr lang="vi-VN" sz="2400">
              <a:solidFill>
                <a:srgbClr val="000000"/>
              </a:solidFill>
              <a:latin typeface="+mj-lt"/>
            </a:endParaRPr>
          </a:p>
          <a:p>
            <a:pPr marL="803275"/>
            <a:r>
              <a:rPr lang="vi-VN" sz="2400" i="1">
                <a:solidFill>
                  <a:srgbClr val="000000"/>
                </a:solidFill>
                <a:latin typeface="+mj-lt"/>
              </a:rPr>
              <a:t>Có mưa tháng ba </a:t>
            </a:r>
            <a:endParaRPr lang="vi-VN" sz="2400">
              <a:solidFill>
                <a:srgbClr val="000000"/>
              </a:solidFill>
              <a:latin typeface="+mj-lt"/>
            </a:endParaRPr>
          </a:p>
          <a:p>
            <a:endParaRPr lang="vi-VN" sz="2800">
              <a:solidFill>
                <a:srgbClr val="000000"/>
              </a:solidFill>
              <a:latin typeface="+mj-lt"/>
            </a:endParaRPr>
          </a:p>
        </p:txBody>
      </p:sp>
      <p:sp>
        <p:nvSpPr>
          <p:cNvPr id="3" name="Rectangle: Rounded Corners 2">
            <a:extLst>
              <a:ext uri="{FF2B5EF4-FFF2-40B4-BE49-F238E27FC236}">
                <a16:creationId xmlns:a16="http://schemas.microsoft.com/office/drawing/2014/main" xmlns="" id="{9A60DDE0-C987-446E-8E18-C7B9C5B4748D}"/>
              </a:ext>
            </a:extLst>
          </p:cNvPr>
          <p:cNvSpPr/>
          <p:nvPr/>
        </p:nvSpPr>
        <p:spPr>
          <a:xfrm>
            <a:off x="79922" y="101047"/>
            <a:ext cx="1728439" cy="57986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i="1">
                <a:latin typeface="Times New Roman" panose="02020603050405020304" pitchFamily="18" charset="0"/>
                <a:cs typeface="Times New Roman" panose="02020603050405020304" pitchFamily="18" charset="0"/>
              </a:rPr>
              <a:t>Ví dụ:</a:t>
            </a:r>
          </a:p>
        </p:txBody>
      </p:sp>
      <p:sp>
        <p:nvSpPr>
          <p:cNvPr id="4" name="TextBox 3">
            <a:extLst>
              <a:ext uri="{FF2B5EF4-FFF2-40B4-BE49-F238E27FC236}">
                <a16:creationId xmlns:a16="http://schemas.microsoft.com/office/drawing/2014/main" xmlns="" id="{843104CB-5C7F-4C2A-BF76-F547582685CC}"/>
              </a:ext>
            </a:extLst>
          </p:cNvPr>
          <p:cNvSpPr txBox="1"/>
          <p:nvPr/>
        </p:nvSpPr>
        <p:spPr>
          <a:xfrm>
            <a:off x="858645" y="3430083"/>
            <a:ext cx="9093818" cy="2677656"/>
          </a:xfrm>
          <a:prstGeom prst="rect">
            <a:avLst/>
          </a:prstGeom>
          <a:noFill/>
        </p:spPr>
        <p:txBody>
          <a:bodyPr wrap="square" rtlCol="0">
            <a:spAutoFit/>
          </a:bodyPr>
          <a:lstStyle/>
          <a:p>
            <a:pPr algn="just"/>
            <a:r>
              <a:rPr lang="vi-VN" sz="2400">
                <a:solidFill>
                  <a:srgbClr val="000000"/>
                </a:solidFill>
                <a:latin typeface="+mj-lt"/>
              </a:rPr>
              <a:t>Thông qua những câu thơ đơn giản, tác giả đã làm nổi bật lên bức tranh khó khăn của việc trồng lúa gạo. Những cơn bão vào tháng bảy, cơn mưa vào tháng ba khiến những ruộng đồng ngập trong biển nước. Những ngày tháng sáu, trời trưa nắng nóng như chảy lửa, nước như “ai nấu”, khiến cho cá cờ chết, cua phải ngoi lên bờ. Nhưng vào thời điểm này, người mẹ vẫn xuống cấy </a:t>
            </a:r>
            <a:r>
              <a:rPr lang="en-US" sz="2400">
                <a:solidFill>
                  <a:srgbClr val="000000"/>
                </a:solidFill>
                <a:latin typeface="Times New Roman" panose="02020603050405020304" pitchFamily="18" charset="0"/>
                <a:cs typeface="Times New Roman" panose="02020603050405020304" pitchFamily="18" charset="0"/>
              </a:rPr>
              <a:t>lúa</a:t>
            </a:r>
            <a:r>
              <a:rPr lang="vi-VN" sz="2400">
                <a:solidFill>
                  <a:srgbClr val="000000"/>
                </a:solidFill>
                <a:latin typeface="+mj-lt"/>
              </a:rPr>
              <a:t>. Điều này thể hiện được sự gian khổ, khó khăn, hy sinh của những người nông dân đối với công việc trồng lúa.</a:t>
            </a:r>
          </a:p>
        </p:txBody>
      </p:sp>
      <p:pic>
        <p:nvPicPr>
          <p:cNvPr id="6" name="图片 6">
            <a:extLst>
              <a:ext uri="{FF2B5EF4-FFF2-40B4-BE49-F238E27FC236}">
                <a16:creationId xmlns:a16="http://schemas.microsoft.com/office/drawing/2014/main" xmlns="" id="{0FA6A7D8-6F84-4D43-A863-AE22A409DE2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8669" l="0" r="100000">
                        <a14:foregroundMark x1="88902" y1="86290" x2="88902" y2="86290"/>
                        <a14:foregroundMark x1="72998" y1="84315" x2="72998" y2="84315"/>
                        <a14:foregroundMark x1="67162" y1="85847" x2="67162" y2="85847"/>
                        <a14:foregroundMark x1="53833" y1="84153" x2="53833" y2="84153"/>
                      </a14:backgroundRemoval>
                    </a14:imgEffect>
                  </a14:imgLayer>
                </a14:imgProps>
              </a:ext>
              <a:ext uri="{28A0092B-C50C-407E-A947-70E740481C1C}">
                <a14:useLocalDpi xmlns:a14="http://schemas.microsoft.com/office/drawing/2010/main" val="0"/>
              </a:ext>
            </a:extLst>
          </a:blip>
          <a:stretch>
            <a:fillRect/>
          </a:stretch>
        </p:blipFill>
        <p:spPr>
          <a:xfrm flipH="1">
            <a:off x="9860085" y="3520452"/>
            <a:ext cx="2520918" cy="3576588"/>
          </a:xfrm>
          <a:prstGeom prst="rect">
            <a:avLst/>
          </a:prstGeom>
        </p:spPr>
      </p:pic>
      <p:sp>
        <p:nvSpPr>
          <p:cNvPr id="7" name="TextBox 6">
            <a:extLst>
              <a:ext uri="{FF2B5EF4-FFF2-40B4-BE49-F238E27FC236}">
                <a16:creationId xmlns:a16="http://schemas.microsoft.com/office/drawing/2014/main" xmlns="" id="{BCEA8BA2-4320-46CF-86F3-47BE379811A9}"/>
              </a:ext>
            </a:extLst>
          </p:cNvPr>
          <p:cNvSpPr txBox="1"/>
          <p:nvPr/>
        </p:nvSpPr>
        <p:spPr>
          <a:xfrm>
            <a:off x="6019805" y="1255813"/>
            <a:ext cx="3958683" cy="2308324"/>
          </a:xfrm>
          <a:prstGeom prst="rect">
            <a:avLst/>
          </a:prstGeom>
          <a:noFill/>
        </p:spPr>
        <p:txBody>
          <a:bodyPr wrap="square" rtlCol="0">
            <a:spAutoFit/>
          </a:bodyPr>
          <a:lstStyle/>
          <a:p>
            <a:r>
              <a:rPr lang="vi-VN" sz="2400" i="1">
                <a:solidFill>
                  <a:srgbClr val="000000"/>
                </a:solidFill>
                <a:latin typeface="+mj-lt"/>
              </a:rPr>
              <a:t>Giọt mồ hôi sa </a:t>
            </a:r>
            <a:endParaRPr lang="vi-VN" sz="2400">
              <a:solidFill>
                <a:srgbClr val="000000"/>
              </a:solidFill>
              <a:latin typeface="+mj-lt"/>
            </a:endParaRPr>
          </a:p>
          <a:p>
            <a:r>
              <a:rPr lang="vi-VN" sz="2400" i="1">
                <a:solidFill>
                  <a:srgbClr val="000000"/>
                </a:solidFill>
                <a:latin typeface="+mj-lt"/>
              </a:rPr>
              <a:t>Những trưa tháng sáu </a:t>
            </a:r>
            <a:endParaRPr lang="vi-VN" sz="2400">
              <a:solidFill>
                <a:srgbClr val="000000"/>
              </a:solidFill>
              <a:latin typeface="+mj-lt"/>
            </a:endParaRPr>
          </a:p>
          <a:p>
            <a:r>
              <a:rPr lang="vi-VN" sz="2400" i="1">
                <a:solidFill>
                  <a:srgbClr val="000000"/>
                </a:solidFill>
                <a:latin typeface="+mj-lt"/>
              </a:rPr>
              <a:t>Nước như ai nấu </a:t>
            </a:r>
            <a:endParaRPr lang="vi-VN" sz="2400">
              <a:solidFill>
                <a:srgbClr val="000000"/>
              </a:solidFill>
              <a:latin typeface="+mj-lt"/>
            </a:endParaRPr>
          </a:p>
          <a:p>
            <a:r>
              <a:rPr lang="vi-VN" sz="2400" i="1">
                <a:solidFill>
                  <a:srgbClr val="000000"/>
                </a:solidFill>
                <a:latin typeface="+mj-lt"/>
              </a:rPr>
              <a:t>Chết cả cá cờ </a:t>
            </a:r>
            <a:endParaRPr lang="vi-VN" sz="2400">
              <a:solidFill>
                <a:srgbClr val="000000"/>
              </a:solidFill>
              <a:latin typeface="+mj-lt"/>
            </a:endParaRPr>
          </a:p>
          <a:p>
            <a:r>
              <a:rPr lang="vi-VN" sz="2400" i="1">
                <a:solidFill>
                  <a:srgbClr val="000000"/>
                </a:solidFill>
                <a:latin typeface="+mj-lt"/>
              </a:rPr>
              <a:t>Cua ngoi lên bờ </a:t>
            </a:r>
            <a:endParaRPr lang="vi-VN" sz="2400">
              <a:solidFill>
                <a:srgbClr val="000000"/>
              </a:solidFill>
              <a:latin typeface="+mj-lt"/>
            </a:endParaRPr>
          </a:p>
          <a:p>
            <a:r>
              <a:rPr lang="vi-VN" sz="2400" i="1">
                <a:solidFill>
                  <a:srgbClr val="000000"/>
                </a:solidFill>
                <a:latin typeface="+mj-lt"/>
              </a:rPr>
              <a:t>Mẹ em xuống cấy..</a:t>
            </a:r>
            <a:endParaRPr lang="en-US" sz="2400"/>
          </a:p>
        </p:txBody>
      </p:sp>
    </p:spTree>
    <p:extLst>
      <p:ext uri="{BB962C8B-B14F-4D97-AF65-F5344CB8AC3E}">
        <p14:creationId xmlns:p14="http://schemas.microsoft.com/office/powerpoint/2010/main" val="222042480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out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down)">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13">
            <a:extLst>
              <a:ext uri="{FF2B5EF4-FFF2-40B4-BE49-F238E27FC236}">
                <a16:creationId xmlns:a16="http://schemas.microsoft.com/office/drawing/2014/main" xmlns="" id="{7E5F3341-E382-4D2F-8345-443A728B0EDE}"/>
              </a:ext>
            </a:extLst>
          </p:cNvPr>
          <p:cNvSpPr/>
          <p:nvPr/>
        </p:nvSpPr>
        <p:spPr>
          <a:xfrm>
            <a:off x="145144" y="401444"/>
            <a:ext cx="11918731" cy="6311149"/>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172" name="Rectangle: Rounded Corners 171">
            <a:extLst>
              <a:ext uri="{FF2B5EF4-FFF2-40B4-BE49-F238E27FC236}">
                <a16:creationId xmlns:a16="http://schemas.microsoft.com/office/drawing/2014/main" xmlns="" id="{1FA06998-B88C-4F30-92E7-C8DB0FEC77DF}"/>
              </a:ext>
            </a:extLst>
          </p:cNvPr>
          <p:cNvSpPr/>
          <p:nvPr/>
        </p:nvSpPr>
        <p:spPr>
          <a:xfrm>
            <a:off x="79922" y="101047"/>
            <a:ext cx="1728439" cy="579864"/>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i="1">
                <a:latin typeface="Times New Roman" panose="02020603050405020304" pitchFamily="18" charset="0"/>
                <a:cs typeface="Times New Roman" panose="02020603050405020304" pitchFamily="18" charset="0"/>
              </a:rPr>
              <a:t>Ví dụ:</a:t>
            </a:r>
          </a:p>
        </p:txBody>
      </p:sp>
      <p:sp>
        <p:nvSpPr>
          <p:cNvPr id="173" name="TextBox 172">
            <a:extLst>
              <a:ext uri="{FF2B5EF4-FFF2-40B4-BE49-F238E27FC236}">
                <a16:creationId xmlns:a16="http://schemas.microsoft.com/office/drawing/2014/main" xmlns="" id="{73876291-45FC-4201-B9D7-E9E5669FB054}"/>
              </a:ext>
            </a:extLst>
          </p:cNvPr>
          <p:cNvSpPr txBox="1"/>
          <p:nvPr/>
        </p:nvSpPr>
        <p:spPr>
          <a:xfrm>
            <a:off x="1808361" y="401444"/>
            <a:ext cx="8774169" cy="2862322"/>
          </a:xfrm>
          <a:prstGeom prst="rect">
            <a:avLst/>
          </a:prstGeom>
          <a:noFill/>
        </p:spPr>
        <p:txBody>
          <a:bodyPr wrap="square" rtlCol="0">
            <a:spAutoFit/>
          </a:bodyPr>
          <a:lstStyle/>
          <a:p>
            <a:r>
              <a:rPr lang="vi-VN" sz="2800" i="0">
                <a:solidFill>
                  <a:srgbClr val="000000"/>
                </a:solidFill>
                <a:effectLst/>
                <a:latin typeface="+mj-lt"/>
              </a:rPr>
              <a:t>Bài thơ </a:t>
            </a:r>
            <a:r>
              <a:rPr lang="en-US" sz="2800" i="0">
                <a:solidFill>
                  <a:srgbClr val="000000"/>
                </a:solidFill>
                <a:effectLst/>
                <a:latin typeface="Times New Roman" panose="02020603050405020304" pitchFamily="18" charset="0"/>
                <a:cs typeface="Times New Roman" panose="02020603050405020304" pitchFamily="18" charset="0"/>
              </a:rPr>
              <a:t>Về ngôi nhà đang xây </a:t>
            </a:r>
            <a:r>
              <a:rPr lang="vi-VN" sz="2800" i="0">
                <a:solidFill>
                  <a:srgbClr val="000000"/>
                </a:solidFill>
                <a:effectLst/>
                <a:latin typeface="+mj-lt"/>
              </a:rPr>
              <a:t>của nhà thơ </a:t>
            </a:r>
            <a:r>
              <a:rPr lang="en-US" sz="2800">
                <a:solidFill>
                  <a:srgbClr val="000000"/>
                </a:solidFill>
                <a:latin typeface="Times New Roman" panose="02020603050405020304" pitchFamily="18" charset="0"/>
                <a:cs typeface="Times New Roman" panose="02020603050405020304" pitchFamily="18" charset="0"/>
              </a:rPr>
              <a:t>Đồng Xuân Lan</a:t>
            </a:r>
            <a:r>
              <a:rPr lang="vi-VN" sz="2800" i="0">
                <a:solidFill>
                  <a:srgbClr val="000000"/>
                </a:solidFill>
                <a:effectLst/>
                <a:latin typeface="+mj-lt"/>
              </a:rPr>
              <a:t>, em thích các câu thơ:</a:t>
            </a:r>
          </a:p>
          <a:p>
            <a:pPr marL="1606550"/>
            <a:r>
              <a:rPr lang="vi-VN" sz="2400" i="1">
                <a:solidFill>
                  <a:srgbClr val="262626"/>
                </a:solidFill>
                <a:latin typeface="+mj-lt"/>
              </a:rPr>
              <a:t>Ngôi nhà tựa vào nền trời sẫm biếc </a:t>
            </a:r>
            <a:endParaRPr lang="en-US" sz="2400" i="1">
              <a:solidFill>
                <a:srgbClr val="262626"/>
              </a:solidFill>
              <a:latin typeface="+mj-lt"/>
            </a:endParaRPr>
          </a:p>
          <a:p>
            <a:pPr marL="1606550"/>
            <a:r>
              <a:rPr lang="vi-VN" sz="2400" i="1">
                <a:solidFill>
                  <a:srgbClr val="262626"/>
                </a:solidFill>
                <a:latin typeface="+mj-lt"/>
              </a:rPr>
              <a:t>Thở ra mùi vôi vữa nồng hăng </a:t>
            </a:r>
            <a:endParaRPr lang="en-US" sz="2400" i="1">
              <a:solidFill>
                <a:srgbClr val="262626"/>
              </a:solidFill>
              <a:latin typeface="+mj-lt"/>
            </a:endParaRPr>
          </a:p>
          <a:p>
            <a:pPr marL="1606550"/>
            <a:r>
              <a:rPr lang="vi-VN" sz="2400" i="1">
                <a:solidFill>
                  <a:srgbClr val="262626"/>
                </a:solidFill>
                <a:latin typeface="+mj-lt"/>
              </a:rPr>
              <a:t>Ngôi nhà giống bài thơ sắp làm xong </a:t>
            </a:r>
            <a:endParaRPr lang="en-US" sz="2400" i="1">
              <a:solidFill>
                <a:srgbClr val="262626"/>
              </a:solidFill>
              <a:latin typeface="+mj-lt"/>
            </a:endParaRPr>
          </a:p>
          <a:p>
            <a:pPr marL="1606550"/>
            <a:r>
              <a:rPr lang="vi-VN" sz="2400" i="1">
                <a:solidFill>
                  <a:srgbClr val="262626"/>
                </a:solidFill>
                <a:latin typeface="+mj-lt"/>
              </a:rPr>
              <a:t>Là bức tranh còn nguyên màu vôi gạch.</a:t>
            </a:r>
          </a:p>
          <a:p>
            <a:endParaRPr lang="vi-VN" sz="2800">
              <a:solidFill>
                <a:srgbClr val="000000"/>
              </a:solidFill>
              <a:latin typeface="+mj-lt"/>
            </a:endParaRPr>
          </a:p>
        </p:txBody>
      </p:sp>
      <p:sp>
        <p:nvSpPr>
          <p:cNvPr id="174" name="TextBox 173">
            <a:extLst>
              <a:ext uri="{FF2B5EF4-FFF2-40B4-BE49-F238E27FC236}">
                <a16:creationId xmlns:a16="http://schemas.microsoft.com/office/drawing/2014/main" xmlns="" id="{749FEFA5-C774-41DA-AF86-E6C7FFDD9B19}"/>
              </a:ext>
            </a:extLst>
          </p:cNvPr>
          <p:cNvSpPr txBox="1"/>
          <p:nvPr/>
        </p:nvSpPr>
        <p:spPr>
          <a:xfrm>
            <a:off x="468351" y="2926941"/>
            <a:ext cx="11095463" cy="3416320"/>
          </a:xfrm>
          <a:prstGeom prst="rect">
            <a:avLst/>
          </a:prstGeom>
          <a:noFill/>
        </p:spPr>
        <p:txBody>
          <a:bodyPr wrap="square" rtlCol="0">
            <a:spAutoFit/>
          </a:bodyPr>
          <a:lstStyle/>
          <a:p>
            <a:pPr algn="just"/>
            <a:r>
              <a:rPr lang="vi-VN" sz="2400" b="0" i="0">
                <a:solidFill>
                  <a:srgbClr val="262626"/>
                </a:solidFill>
                <a:effectLst/>
                <a:latin typeface="+mj-lt"/>
              </a:rPr>
              <a:t>Đoạn thơ đã làm nổi bật hình ảnh ngôi nhà thật sinh động. Bằng các biện pháp </a:t>
            </a:r>
            <a:r>
              <a:rPr lang="en-US" sz="2400" b="0" i="0">
                <a:solidFill>
                  <a:srgbClr val="262626"/>
                </a:solidFill>
                <a:effectLst/>
                <a:latin typeface="Times New Roman" panose="02020603050405020304" pitchFamily="18" charset="0"/>
                <a:cs typeface="Times New Roman" panose="02020603050405020304" pitchFamily="18" charset="0"/>
              </a:rPr>
              <a:t>nhân</a:t>
            </a:r>
            <a:r>
              <a:rPr lang="vi-VN" sz="2400" b="0" i="0">
                <a:solidFill>
                  <a:srgbClr val="262626"/>
                </a:solidFill>
                <a:effectLst/>
                <a:latin typeface="Times New Roman" panose="02020603050405020304" pitchFamily="18" charset="0"/>
                <a:cs typeface="Times New Roman" panose="02020603050405020304" pitchFamily="18" charset="0"/>
              </a:rPr>
              <a:t> </a:t>
            </a:r>
            <a:r>
              <a:rPr lang="vi-VN" sz="2400" b="0" i="0">
                <a:solidFill>
                  <a:srgbClr val="262626"/>
                </a:solidFill>
                <a:effectLst/>
                <a:latin typeface="+mj-lt"/>
              </a:rPr>
              <a:t>hóa, so </a:t>
            </a:r>
            <a:r>
              <a:rPr lang="en-US" sz="2400" b="0" i="0">
                <a:solidFill>
                  <a:srgbClr val="262626"/>
                </a:solidFill>
                <a:effectLst/>
                <a:latin typeface="Times New Roman" panose="02020603050405020304" pitchFamily="18" charset="0"/>
                <a:cs typeface="Times New Roman" panose="02020603050405020304" pitchFamily="18" charset="0"/>
              </a:rPr>
              <a:t>sánh</a:t>
            </a:r>
            <a:r>
              <a:rPr lang="vi-VN" sz="2400" b="0" i="0">
                <a:solidFill>
                  <a:srgbClr val="262626"/>
                </a:solidFill>
                <a:effectLst/>
                <a:latin typeface="+mj-lt"/>
              </a:rPr>
              <a:t> được sử dụng 1 cách đặc sắc, ngôi nhà hiện lên như </a:t>
            </a:r>
            <a:r>
              <a:rPr lang="en-US" sz="2400" b="0" i="0">
                <a:solidFill>
                  <a:srgbClr val="262626"/>
                </a:solidFill>
                <a:effectLst/>
                <a:latin typeface="Times New Roman" panose="02020603050405020304" pitchFamily="18" charset="0"/>
                <a:cs typeface="Times New Roman" panose="02020603050405020304" pitchFamily="18" charset="0"/>
              </a:rPr>
              <a:t>một</a:t>
            </a:r>
            <a:r>
              <a:rPr lang="vi-VN" sz="2400" b="0" i="0">
                <a:solidFill>
                  <a:srgbClr val="262626"/>
                </a:solidFill>
                <a:effectLst/>
                <a:latin typeface="+mj-lt"/>
              </a:rPr>
              <a:t> sinh thể, có cảm xúc, hành động của con người. Ngôi nhà </a:t>
            </a:r>
            <a:r>
              <a:rPr lang="en-US" sz="2400" b="0" i="0">
                <a:solidFill>
                  <a:srgbClr val="262626"/>
                </a:solidFill>
                <a:effectLst/>
                <a:latin typeface="Times New Roman" panose="02020603050405020304" pitchFamily="18" charset="0"/>
                <a:cs typeface="Times New Roman" panose="02020603050405020304" pitchFamily="18" charset="0"/>
              </a:rPr>
              <a:t>tựa</a:t>
            </a:r>
            <a:r>
              <a:rPr lang="vi-VN" sz="2400" b="0" i="0">
                <a:solidFill>
                  <a:srgbClr val="262626"/>
                </a:solidFill>
                <a:effectLst/>
                <a:latin typeface="+mj-lt"/>
              </a:rPr>
              <a:t> như một sinh linh khổng lồ, đang “tựa” mình vào nền trời sẫm biếc. Ngôi nhà đứng đó nghỉ ngơi sau một ngày vất vả, “thở” ra mùi vôi vữa nồng hăng. Mùi vôi vữa ấy chính là nhữn nét</a:t>
            </a:r>
            <a:r>
              <a:rPr lang="en-US" sz="2400" b="0" i="0">
                <a:solidFill>
                  <a:srgbClr val="262626"/>
                </a:solidFill>
                <a:effectLst/>
                <a:latin typeface="+mj-lt"/>
              </a:rPr>
              <a:t> </a:t>
            </a:r>
            <a:r>
              <a:rPr lang="vi-VN" sz="2400" b="0" i="0">
                <a:solidFill>
                  <a:srgbClr val="262626"/>
                </a:solidFill>
                <a:effectLst/>
                <a:latin typeface="+mj-lt"/>
              </a:rPr>
              <a:t>đặc trưng của 1 ngôi nhà đang được hoàn thiện. Đặc biệt cách so sánh "Ngôi nhà giống bài thơ sắp làm xong/ Là bức tranh còn nguyên màu vôi gạch" gợi nên sự nên thơ, trữ tình của ngôi nhà. Cách miêu tả chân thực mà lại rất đỗi sinh động. Hình ảnh đẹp và sống động của ngôi nhà </a:t>
            </a:r>
            <a:r>
              <a:rPr lang="en-US" sz="2400">
                <a:solidFill>
                  <a:srgbClr val="262626"/>
                </a:solidFill>
                <a:latin typeface="Times New Roman" panose="02020603050405020304" pitchFamily="18" charset="0"/>
                <a:cs typeface="Times New Roman" panose="02020603050405020304" pitchFamily="18" charset="0"/>
              </a:rPr>
              <a:t>đang</a:t>
            </a:r>
            <a:r>
              <a:rPr lang="vi-VN" sz="2400" b="0" i="0">
                <a:solidFill>
                  <a:srgbClr val="262626"/>
                </a:solidFill>
                <a:effectLst/>
                <a:latin typeface="+mj-lt"/>
              </a:rPr>
              <a:t> xây thể hiện sự đổi mới hàng ngày trên đất nước ta. </a:t>
            </a:r>
            <a:endParaRPr lang="en-US" sz="2400">
              <a:latin typeface="+mj-lt"/>
            </a:endParaRPr>
          </a:p>
        </p:txBody>
      </p:sp>
    </p:spTree>
    <p:extLst>
      <p:ext uri="{BB962C8B-B14F-4D97-AF65-F5344CB8AC3E}">
        <p14:creationId xmlns:p14="http://schemas.microsoft.com/office/powerpoint/2010/main" val="5531348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2"/>
                                        </p:tgtEl>
                                        <p:attrNameLst>
                                          <p:attrName>style.visibility</p:attrName>
                                        </p:attrNameLst>
                                      </p:cBhvr>
                                      <p:to>
                                        <p:strVal val="visible"/>
                                      </p:to>
                                    </p:set>
                                    <p:anim calcmode="lin" valueType="num">
                                      <p:cBhvr>
                                        <p:cTn id="7" dur="500" fill="hold"/>
                                        <p:tgtEl>
                                          <p:spTgt spid="172"/>
                                        </p:tgtEl>
                                        <p:attrNameLst>
                                          <p:attrName>ppt_w</p:attrName>
                                        </p:attrNameLst>
                                      </p:cBhvr>
                                      <p:tavLst>
                                        <p:tav tm="0">
                                          <p:val>
                                            <p:fltVal val="0"/>
                                          </p:val>
                                        </p:tav>
                                        <p:tav tm="100000">
                                          <p:val>
                                            <p:strVal val="#ppt_w"/>
                                          </p:val>
                                        </p:tav>
                                      </p:tavLst>
                                    </p:anim>
                                    <p:anim calcmode="lin" valueType="num">
                                      <p:cBhvr>
                                        <p:cTn id="8" dur="500" fill="hold"/>
                                        <p:tgtEl>
                                          <p:spTgt spid="172"/>
                                        </p:tgtEl>
                                        <p:attrNameLst>
                                          <p:attrName>ppt_h</p:attrName>
                                        </p:attrNameLst>
                                      </p:cBhvr>
                                      <p:tavLst>
                                        <p:tav tm="0">
                                          <p:val>
                                            <p:fltVal val="0"/>
                                          </p:val>
                                        </p:tav>
                                        <p:tav tm="100000">
                                          <p:val>
                                            <p:strVal val="#ppt_h"/>
                                          </p:val>
                                        </p:tav>
                                      </p:tavLst>
                                    </p:anim>
                                    <p:animEffect transition="in" filter="fade">
                                      <p:cBhvr>
                                        <p:cTn id="9" dur="500"/>
                                        <p:tgtEl>
                                          <p:spTgt spid="17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3"/>
                                        </p:tgtEl>
                                        <p:attrNameLst>
                                          <p:attrName>style.visibility</p:attrName>
                                        </p:attrNameLst>
                                      </p:cBhvr>
                                      <p:to>
                                        <p:strVal val="visible"/>
                                      </p:to>
                                    </p:set>
                                    <p:animEffect transition="in" filter="fade">
                                      <p:cBhvr>
                                        <p:cTn id="14" dur="1000"/>
                                        <p:tgtEl>
                                          <p:spTgt spid="173"/>
                                        </p:tgtEl>
                                      </p:cBhvr>
                                    </p:animEffect>
                                    <p:anim calcmode="lin" valueType="num">
                                      <p:cBhvr>
                                        <p:cTn id="15" dur="1000" fill="hold"/>
                                        <p:tgtEl>
                                          <p:spTgt spid="173"/>
                                        </p:tgtEl>
                                        <p:attrNameLst>
                                          <p:attrName>ppt_x</p:attrName>
                                        </p:attrNameLst>
                                      </p:cBhvr>
                                      <p:tavLst>
                                        <p:tav tm="0">
                                          <p:val>
                                            <p:strVal val="#ppt_x"/>
                                          </p:val>
                                        </p:tav>
                                        <p:tav tm="100000">
                                          <p:val>
                                            <p:strVal val="#ppt_x"/>
                                          </p:val>
                                        </p:tav>
                                      </p:tavLst>
                                    </p:anim>
                                    <p:anim calcmode="lin" valueType="num">
                                      <p:cBhvr>
                                        <p:cTn id="16" dur="1000" fill="hold"/>
                                        <p:tgtEl>
                                          <p:spTgt spid="17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74"/>
                                        </p:tgtEl>
                                        <p:attrNameLst>
                                          <p:attrName>style.visibility</p:attrName>
                                        </p:attrNameLst>
                                      </p:cBhvr>
                                      <p:to>
                                        <p:strVal val="visible"/>
                                      </p:to>
                                    </p:set>
                                    <p:animEffect transition="in" filter="wipe(down)">
                                      <p:cBhvr>
                                        <p:cTn id="21"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173" grpId="0"/>
      <p:bldP spid="17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a:extLst>
              <a:ext uri="{FF2B5EF4-FFF2-40B4-BE49-F238E27FC236}">
                <a16:creationId xmlns:a16="http://schemas.microsoft.com/office/drawing/2014/main" xmlns="" id="{5FE369A0-61F2-48DE-9F05-93398A8042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71408" y="1502764"/>
            <a:ext cx="2047113" cy="4114800"/>
          </a:xfrm>
          <a:prstGeom prst="rect">
            <a:avLst/>
          </a:prstGeom>
        </p:spPr>
      </p:pic>
      <p:pic>
        <p:nvPicPr>
          <p:cNvPr id="10" name="Picture 4">
            <a:extLst>
              <a:ext uri="{FF2B5EF4-FFF2-40B4-BE49-F238E27FC236}">
                <a16:creationId xmlns:a16="http://schemas.microsoft.com/office/drawing/2014/main" xmlns="" id="{C5FFD256-212E-45F2-B888-DB5EE888CF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94552" y="1550790"/>
            <a:ext cx="1681924" cy="4114800"/>
          </a:xfrm>
          <a:prstGeom prst="rect">
            <a:avLst/>
          </a:prstGeom>
        </p:spPr>
      </p:pic>
      <p:sp>
        <p:nvSpPr>
          <p:cNvPr id="9" name="矩形: 圆角 5">
            <a:extLst>
              <a:ext uri="{FF2B5EF4-FFF2-40B4-BE49-F238E27FC236}">
                <a16:creationId xmlns:a16="http://schemas.microsoft.com/office/drawing/2014/main" xmlns="" id="{AB5BFEA5-1BFD-46F7-8843-3A0C6277873F}"/>
              </a:ext>
            </a:extLst>
          </p:cNvPr>
          <p:cNvSpPr/>
          <p:nvPr/>
        </p:nvSpPr>
        <p:spPr>
          <a:xfrm>
            <a:off x="4323968" y="1502763"/>
            <a:ext cx="6995677" cy="2400163"/>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ctr"/>
            <a:r>
              <a:rPr lang="en-US" altLang="zh-CN" sz="54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Dặn dò</a:t>
            </a:r>
          </a:p>
          <a:p>
            <a:pPr marL="228600" algn="ctr"/>
            <a:endParaRPr lang="en-US" altLang="zh-CN" sz="54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a:p>
            <a:pPr marL="228600" algn="ctr"/>
            <a:endParaRPr lang="zh-CN" altLang="en-US" sz="54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nvGrpSpPr>
          <p:cNvPr id="4" name="组合 6">
            <a:extLst>
              <a:ext uri="{FF2B5EF4-FFF2-40B4-BE49-F238E27FC236}">
                <a16:creationId xmlns:a16="http://schemas.microsoft.com/office/drawing/2014/main" xmlns="" id="{7E37F14B-1F95-44A4-ACE6-E8E75F16EBD5}"/>
              </a:ext>
            </a:extLst>
          </p:cNvPr>
          <p:cNvGrpSpPr/>
          <p:nvPr/>
        </p:nvGrpSpPr>
        <p:grpSpPr>
          <a:xfrm>
            <a:off x="0" y="4362138"/>
            <a:ext cx="12192000" cy="2510852"/>
            <a:chOff x="0" y="4362138"/>
            <a:chExt cx="12192000" cy="2510852"/>
          </a:xfrm>
        </p:grpSpPr>
        <p:pic>
          <p:nvPicPr>
            <p:cNvPr id="5" name="图片 14">
              <a:extLst>
                <a:ext uri="{FF2B5EF4-FFF2-40B4-BE49-F238E27FC236}">
                  <a16:creationId xmlns:a16="http://schemas.microsoft.com/office/drawing/2014/main" xmlns="" id="{2CD6EFA5-0358-44BA-AB39-A0F6E77ECB61}"/>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6" name="图片 5">
              <a:extLst>
                <a:ext uri="{FF2B5EF4-FFF2-40B4-BE49-F238E27FC236}">
                  <a16:creationId xmlns:a16="http://schemas.microsoft.com/office/drawing/2014/main" xmlns="" id="{130B16C7-CA72-4E18-A66B-184415FD316D}"/>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14" name="Picture 13">
            <a:extLst>
              <a:ext uri="{FF2B5EF4-FFF2-40B4-BE49-F238E27FC236}">
                <a16:creationId xmlns:a16="http://schemas.microsoft.com/office/drawing/2014/main" xmlns="" id="{7910A636-05C5-401D-B12E-FB8E417D304B}"/>
              </a:ext>
            </a:extLst>
          </p:cNvPr>
          <p:cNvPicPr>
            <a:picLocks noChangeAspect="1"/>
          </p:cNvPicPr>
          <p:nvPr/>
        </p:nvPicPr>
        <p:blipFill rotWithShape="1">
          <a:blip r:embed="rId8"/>
          <a:srcRect l="13709" t="49277" r="61134" b="3572"/>
          <a:stretch/>
        </p:blipFill>
        <p:spPr>
          <a:xfrm>
            <a:off x="-1059366" y="-731194"/>
            <a:ext cx="1297792" cy="1368252"/>
          </a:xfrm>
          <a:prstGeom prst="rect">
            <a:avLst/>
          </a:prstGeom>
        </p:spPr>
      </p:pic>
      <p:sp>
        <p:nvSpPr>
          <p:cNvPr id="2" name="TextBox 1">
            <a:extLst>
              <a:ext uri="{FF2B5EF4-FFF2-40B4-BE49-F238E27FC236}">
                <a16:creationId xmlns:a16="http://schemas.microsoft.com/office/drawing/2014/main" xmlns="" id="{75D93205-5F54-443B-994F-D285A4100D98}"/>
              </a:ext>
            </a:extLst>
          </p:cNvPr>
          <p:cNvSpPr txBox="1"/>
          <p:nvPr/>
        </p:nvSpPr>
        <p:spPr>
          <a:xfrm>
            <a:off x="5295377" y="2289788"/>
            <a:ext cx="5430582" cy="1200329"/>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Về nhà tiếp tục luyện đọc, chuẩn bị tiết sau.</a:t>
            </a:r>
          </a:p>
        </p:txBody>
      </p:sp>
    </p:spTree>
    <p:extLst>
      <p:ext uri="{BB962C8B-B14F-4D97-AF65-F5344CB8AC3E}">
        <p14:creationId xmlns:p14="http://schemas.microsoft.com/office/powerpoint/2010/main" val="18404420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3.75E-6 0.09976 L 0.26432 0.21226 C 0.31914 0.23773 0.40182 0.25254 0.48854 0.25254 C 0.58711 0.25254 0.66627 0.23773 0.72109 0.21226 L 0.98567 0.09976 " pathEditMode="relative" rAng="0" ptsTypes="AAAAA">
                                      <p:cBhvr>
                                        <p:cTn id="6" dur="2000" fill="hold"/>
                                        <p:tgtEl>
                                          <p:spTgt spid="14"/>
                                        </p:tgtEl>
                                        <p:attrNameLst>
                                          <p:attrName>ppt_x</p:attrName>
                                          <p:attrName>ppt_y</p:attrName>
                                        </p:attrNameLst>
                                      </p:cBhvr>
                                      <p:rCtr x="49284" y="7639"/>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1000"/>
                                        <p:tgtEl>
                                          <p:spTgt spid="9"/>
                                        </p:tgtEl>
                                      </p:cBhvr>
                                    </p:animEffect>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5">
            <a:extLst>
              <a:ext uri="{FF2B5EF4-FFF2-40B4-BE49-F238E27FC236}">
                <a16:creationId xmlns:a16="http://schemas.microsoft.com/office/drawing/2014/main" xmlns="" id="{5FE369A0-61F2-48DE-9F05-93398A8042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871408" y="1502764"/>
            <a:ext cx="2047113" cy="4114800"/>
          </a:xfrm>
          <a:prstGeom prst="rect">
            <a:avLst/>
          </a:prstGeom>
        </p:spPr>
      </p:pic>
      <p:pic>
        <p:nvPicPr>
          <p:cNvPr id="10" name="Picture 4">
            <a:extLst>
              <a:ext uri="{FF2B5EF4-FFF2-40B4-BE49-F238E27FC236}">
                <a16:creationId xmlns:a16="http://schemas.microsoft.com/office/drawing/2014/main" xmlns="" id="{C5FFD256-212E-45F2-B888-DB5EE888CF9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94552" y="1550790"/>
            <a:ext cx="1681924" cy="4114800"/>
          </a:xfrm>
          <a:prstGeom prst="rect">
            <a:avLst/>
          </a:prstGeom>
        </p:spPr>
      </p:pic>
      <p:sp>
        <p:nvSpPr>
          <p:cNvPr id="9" name="矩形: 圆角 5">
            <a:extLst>
              <a:ext uri="{FF2B5EF4-FFF2-40B4-BE49-F238E27FC236}">
                <a16:creationId xmlns:a16="http://schemas.microsoft.com/office/drawing/2014/main" xmlns="" id="{AB5BFEA5-1BFD-46F7-8843-3A0C6277873F}"/>
              </a:ext>
            </a:extLst>
          </p:cNvPr>
          <p:cNvSpPr/>
          <p:nvPr/>
        </p:nvSpPr>
        <p:spPr>
          <a:xfrm>
            <a:off x="4323968" y="1502764"/>
            <a:ext cx="6995677" cy="1746486"/>
          </a:xfrm>
          <a:prstGeom prst="roundRect">
            <a:avLst>
              <a:gd name="adj" fmla="val 50000"/>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lgn="ctr"/>
            <a:r>
              <a:rPr lang="en-US" altLang="zh-CN" sz="54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54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8" name="椭圆 4">
            <a:extLst>
              <a:ext uri="{FF2B5EF4-FFF2-40B4-BE49-F238E27FC236}">
                <a16:creationId xmlns:a16="http://schemas.microsoft.com/office/drawing/2014/main" xmlns="" id="{8DDC73BC-12D9-43A9-8826-29372B27068A}"/>
              </a:ext>
            </a:extLst>
          </p:cNvPr>
          <p:cNvSpPr/>
          <p:nvPr/>
        </p:nvSpPr>
        <p:spPr>
          <a:xfrm>
            <a:off x="3926642" y="1158428"/>
            <a:ext cx="963368" cy="930761"/>
          </a:xfrm>
          <a:prstGeom prst="ellipse">
            <a:avLst/>
          </a:prstGeom>
          <a:solidFill>
            <a:schemeClr val="bg1"/>
          </a:solidFill>
          <a:ln w="635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66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nvGrpSpPr>
          <p:cNvPr id="4" name="组合 6">
            <a:extLst>
              <a:ext uri="{FF2B5EF4-FFF2-40B4-BE49-F238E27FC236}">
                <a16:creationId xmlns:a16="http://schemas.microsoft.com/office/drawing/2014/main" xmlns="" id="{7E37F14B-1F95-44A4-ACE6-E8E75F16EBD5}"/>
              </a:ext>
            </a:extLst>
          </p:cNvPr>
          <p:cNvGrpSpPr/>
          <p:nvPr/>
        </p:nvGrpSpPr>
        <p:grpSpPr>
          <a:xfrm>
            <a:off x="0" y="4362138"/>
            <a:ext cx="12192000" cy="2510852"/>
            <a:chOff x="0" y="4362138"/>
            <a:chExt cx="12192000" cy="2510852"/>
          </a:xfrm>
        </p:grpSpPr>
        <p:pic>
          <p:nvPicPr>
            <p:cNvPr id="5" name="图片 14">
              <a:extLst>
                <a:ext uri="{FF2B5EF4-FFF2-40B4-BE49-F238E27FC236}">
                  <a16:creationId xmlns:a16="http://schemas.microsoft.com/office/drawing/2014/main" xmlns="" id="{2CD6EFA5-0358-44BA-AB39-A0F6E77ECB61}"/>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6" name="图片 5">
              <a:extLst>
                <a:ext uri="{FF2B5EF4-FFF2-40B4-BE49-F238E27FC236}">
                  <a16:creationId xmlns:a16="http://schemas.microsoft.com/office/drawing/2014/main" xmlns="" id="{130B16C7-CA72-4E18-A66B-184415FD316D}"/>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14" name="Picture 13">
            <a:extLst>
              <a:ext uri="{FF2B5EF4-FFF2-40B4-BE49-F238E27FC236}">
                <a16:creationId xmlns:a16="http://schemas.microsoft.com/office/drawing/2014/main" xmlns="" id="{7910A636-05C5-401D-B12E-FB8E417D304B}"/>
              </a:ext>
            </a:extLst>
          </p:cNvPr>
          <p:cNvPicPr>
            <a:picLocks noChangeAspect="1"/>
          </p:cNvPicPr>
          <p:nvPr/>
        </p:nvPicPr>
        <p:blipFill rotWithShape="1">
          <a:blip r:embed="rId8"/>
          <a:srcRect l="13709" t="49277" r="61134" b="3572"/>
          <a:stretch/>
        </p:blipFill>
        <p:spPr>
          <a:xfrm>
            <a:off x="10887361" y="-34558"/>
            <a:ext cx="1297792" cy="1368252"/>
          </a:xfrm>
          <a:prstGeom prst="rect">
            <a:avLst/>
          </a:prstGeom>
        </p:spPr>
      </p:pic>
    </p:spTree>
    <p:extLst>
      <p:ext uri="{BB962C8B-B14F-4D97-AF65-F5344CB8AC3E}">
        <p14:creationId xmlns:p14="http://schemas.microsoft.com/office/powerpoint/2010/main" val="35738724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3.95833E-6 1.85185E-6 L -0.23919 0.08032 C -0.28815 0.09838 -0.3625 0.10879 -0.44114 0.10879 C -0.52981 0.10879 -0.60156 0.09838 -0.65117 0.08032 L -0.89023 1.85185E-6 " pathEditMode="relative" rAng="0" ptsTypes="AAAAA">
                                      <p:cBhvr>
                                        <p:cTn id="6" dur="2000" fill="hold"/>
                                        <p:tgtEl>
                                          <p:spTgt spid="14"/>
                                        </p:tgtEl>
                                        <p:attrNameLst>
                                          <p:attrName>ppt_x</p:attrName>
                                          <p:attrName>ppt_y</p:attrName>
                                        </p:attrNameLst>
                                      </p:cBhvr>
                                      <p:rCtr x="-44518" y="5440"/>
                                    </p:animMotion>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1000"/>
                                        <p:tgtEl>
                                          <p:spTgt spid="9"/>
                                        </p:tgtEl>
                                      </p:cBhvr>
                                    </p:animEffect>
                                  </p:childTnLst>
                                </p:cTn>
                              </p:par>
                            </p:childTnLst>
                          </p:cTn>
                        </p:par>
                        <p:par>
                          <p:cTn id="27" fill="hold">
                            <p:stCondLst>
                              <p:cond delay="2500"/>
                            </p:stCondLst>
                            <p:childTnLst>
                              <p:par>
                                <p:cTn id="28" presetID="42"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a:extLst>
              <a:ext uri="{FF2B5EF4-FFF2-40B4-BE49-F238E27FC236}">
                <a16:creationId xmlns:a16="http://schemas.microsoft.com/office/drawing/2014/main" xmlns="" id="{AE27E040-464B-40F8-8220-D12991720226}"/>
              </a:ext>
            </a:extLst>
          </p:cNvPr>
          <p:cNvGrpSpPr/>
          <p:nvPr/>
        </p:nvGrpSpPr>
        <p:grpSpPr>
          <a:xfrm>
            <a:off x="1853478" y="441052"/>
            <a:ext cx="8975033" cy="823200"/>
            <a:chOff x="5771456" y="2371114"/>
            <a:chExt cx="7428735" cy="500422"/>
          </a:xfrm>
        </p:grpSpPr>
        <p:sp>
          <p:nvSpPr>
            <p:cNvPr id="25" name="矩形: 圆角 24">
              <a:extLst>
                <a:ext uri="{FF2B5EF4-FFF2-40B4-BE49-F238E27FC236}">
                  <a16:creationId xmlns:a16="http://schemas.microsoft.com/office/drawing/2014/main" xmlns="" id="{8940CFBF-2CDD-400C-BB10-5AB7906672B6}"/>
                </a:ext>
              </a:extLst>
            </p:cNvPr>
            <p:cNvSpPr/>
            <p:nvPr/>
          </p:nvSpPr>
          <p:spPr>
            <a:xfrm>
              <a:off x="6288505" y="2390273"/>
              <a:ext cx="6911686" cy="481263"/>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24" name="椭圆 23">
              <a:extLst>
                <a:ext uri="{FF2B5EF4-FFF2-40B4-BE49-F238E27FC236}">
                  <a16:creationId xmlns:a16="http://schemas.microsoft.com/office/drawing/2014/main" xmlns="" id="{B0A59E05-8ACE-41D8-A6B1-E63892B4B5A8}"/>
                </a:ext>
              </a:extLst>
            </p:cNvPr>
            <p:cNvSpPr/>
            <p:nvPr/>
          </p:nvSpPr>
          <p:spPr>
            <a:xfrm>
              <a:off x="5771456" y="2371114"/>
              <a:ext cx="689811" cy="481263"/>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sp>
        <p:nvSpPr>
          <p:cNvPr id="6" name="Google Shape;3873;p4">
            <a:extLst>
              <a:ext uri="{FF2B5EF4-FFF2-40B4-BE49-F238E27FC236}">
                <a16:creationId xmlns:a16="http://schemas.microsoft.com/office/drawing/2014/main" xmlns="" id="{2795E9F0-9693-4FA8-BB30-8A308EE49C53}"/>
              </a:ext>
            </a:extLst>
          </p:cNvPr>
          <p:cNvSpPr txBox="1">
            <a:spLocks/>
          </p:cNvSpPr>
          <p:nvPr/>
        </p:nvSpPr>
        <p:spPr>
          <a:xfrm>
            <a:off x="5532228" y="1678682"/>
            <a:ext cx="3777099" cy="1981603"/>
          </a:xfrm>
          <a:prstGeom prst="rect">
            <a:avLst/>
          </a:prstGeom>
          <a:noFill/>
          <a:ln>
            <a:noFill/>
          </a:ln>
        </p:spPr>
        <p:txBody>
          <a:bodyPr spcFirstLastPara="1" wrap="square" lIns="0" tIns="0" rIns="0" bIns="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buSzPts val="3600"/>
            </a:pPr>
            <a:endParaRPr lang="en-US"/>
          </a:p>
        </p:txBody>
      </p:sp>
      <p:pic>
        <p:nvPicPr>
          <p:cNvPr id="8" name="Picture 5">
            <a:extLst>
              <a:ext uri="{FF2B5EF4-FFF2-40B4-BE49-F238E27FC236}">
                <a16:creationId xmlns:a16="http://schemas.microsoft.com/office/drawing/2014/main" xmlns="" id="{250D9D46-A015-4AF7-BD1E-07244D7810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8569717" y="1678682"/>
            <a:ext cx="2219747" cy="4461803"/>
          </a:xfrm>
          <a:prstGeom prst="rect">
            <a:avLst/>
          </a:prstGeom>
        </p:spPr>
      </p:pic>
      <p:pic>
        <p:nvPicPr>
          <p:cNvPr id="9" name="Picture 4">
            <a:extLst>
              <a:ext uri="{FF2B5EF4-FFF2-40B4-BE49-F238E27FC236}">
                <a16:creationId xmlns:a16="http://schemas.microsoft.com/office/drawing/2014/main" xmlns="" id="{3A8EC2D6-D391-40B1-88D8-9CA5BBF0B6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399792" y="1602884"/>
            <a:ext cx="1823762" cy="4461804"/>
          </a:xfrm>
          <a:prstGeom prst="rect">
            <a:avLst/>
          </a:prstGeom>
        </p:spPr>
      </p:pic>
      <p:grpSp>
        <p:nvGrpSpPr>
          <p:cNvPr id="13" name="组合 20">
            <a:extLst>
              <a:ext uri="{FF2B5EF4-FFF2-40B4-BE49-F238E27FC236}">
                <a16:creationId xmlns:a16="http://schemas.microsoft.com/office/drawing/2014/main" xmlns="" id="{6C9FC9B4-8E07-4DE4-BC88-CF1BA39D9064}"/>
              </a:ext>
            </a:extLst>
          </p:cNvPr>
          <p:cNvGrpSpPr/>
          <p:nvPr/>
        </p:nvGrpSpPr>
        <p:grpSpPr>
          <a:xfrm>
            <a:off x="582311" y="1848507"/>
            <a:ext cx="6300643" cy="3160986"/>
            <a:chOff x="2246898" y="972460"/>
            <a:chExt cx="7698203" cy="3497470"/>
          </a:xfrm>
        </p:grpSpPr>
        <p:sp>
          <p:nvSpPr>
            <p:cNvPr id="14" name="圆角矩形 13">
              <a:extLst>
                <a:ext uri="{FF2B5EF4-FFF2-40B4-BE49-F238E27FC236}">
                  <a16:creationId xmlns:a16="http://schemas.microsoft.com/office/drawing/2014/main" xmlns="" id="{CFA57124-CE03-4555-84EC-7E1780846EFA}"/>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15" name="圆角矩形 14">
              <a:extLst>
                <a:ext uri="{FF2B5EF4-FFF2-40B4-BE49-F238E27FC236}">
                  <a16:creationId xmlns:a16="http://schemas.microsoft.com/office/drawing/2014/main" xmlns="" id="{40F44E17-56BE-4EF5-AB75-3D8BA6935693}"/>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sp>
        <p:nvSpPr>
          <p:cNvPr id="3" name="TextBox 2">
            <a:extLst>
              <a:ext uri="{FF2B5EF4-FFF2-40B4-BE49-F238E27FC236}">
                <a16:creationId xmlns:a16="http://schemas.microsoft.com/office/drawing/2014/main" xmlns="" id="{33A2BF5D-DF85-4684-8AAB-3DD10CE329E4}"/>
              </a:ext>
            </a:extLst>
          </p:cNvPr>
          <p:cNvSpPr txBox="1"/>
          <p:nvPr/>
        </p:nvSpPr>
        <p:spPr>
          <a:xfrm>
            <a:off x="1366345" y="2331983"/>
            <a:ext cx="5374392" cy="2554545"/>
          </a:xfrm>
          <a:prstGeom prst="rect">
            <a:avLst/>
          </a:prstGeom>
          <a:noFill/>
        </p:spPr>
        <p:txBody>
          <a:bodyPr wrap="square" rtlCol="0">
            <a:spAutoFit/>
          </a:bodyPr>
          <a:lstStyle/>
          <a:p>
            <a:r>
              <a:rPr lang="en-US" sz="4000" b="1">
                <a:latin typeface="Times New Roman" panose="02020603050405020304" pitchFamily="18" charset="0"/>
                <a:ea typeface="Didact Gothic"/>
                <a:cs typeface="Times New Roman" panose="02020603050405020304" pitchFamily="18" charset="0"/>
                <a:sym typeface="Didact Gothic"/>
              </a:rPr>
              <a:t>Nêu các chủ điểm mà em đã học từ tuần 11 đến tuần 17.</a:t>
            </a:r>
            <a:endParaRPr lang="en-US" sz="4000">
              <a:latin typeface="Times New Roman" panose="02020603050405020304" pitchFamily="18" charset="0"/>
              <a:cs typeface="Times New Roman" panose="02020603050405020304" pitchFamily="18" charset="0"/>
            </a:endParaRPr>
          </a:p>
          <a:p>
            <a:endParaRPr lang="en-US" sz="4000"/>
          </a:p>
        </p:txBody>
      </p:sp>
      <p:grpSp>
        <p:nvGrpSpPr>
          <p:cNvPr id="10" name="组合 6">
            <a:extLst>
              <a:ext uri="{FF2B5EF4-FFF2-40B4-BE49-F238E27FC236}">
                <a16:creationId xmlns:a16="http://schemas.microsoft.com/office/drawing/2014/main" xmlns="" id="{E8367861-0D56-44DA-99B3-DA0722B74A49}"/>
              </a:ext>
            </a:extLst>
          </p:cNvPr>
          <p:cNvGrpSpPr/>
          <p:nvPr/>
        </p:nvGrpSpPr>
        <p:grpSpPr>
          <a:xfrm>
            <a:off x="0" y="4214160"/>
            <a:ext cx="12192000" cy="2658830"/>
            <a:chOff x="0" y="4362138"/>
            <a:chExt cx="12192000" cy="2510852"/>
          </a:xfrm>
        </p:grpSpPr>
        <p:pic>
          <p:nvPicPr>
            <p:cNvPr id="11" name="图片 14">
              <a:extLst>
                <a:ext uri="{FF2B5EF4-FFF2-40B4-BE49-F238E27FC236}">
                  <a16:creationId xmlns:a16="http://schemas.microsoft.com/office/drawing/2014/main" xmlns="" id="{400240BC-15C3-46D8-ADBF-29079F337692}"/>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12" name="图片 5">
              <a:extLst>
                <a:ext uri="{FF2B5EF4-FFF2-40B4-BE49-F238E27FC236}">
                  <a16:creationId xmlns:a16="http://schemas.microsoft.com/office/drawing/2014/main" xmlns="" id="{D55615C2-D145-4612-AD4A-B4AA589C1247}"/>
                </a:ext>
              </a:extLst>
            </p:cNvPr>
            <p:cNvPicPr>
              <a:picLocks noChangeAspect="1"/>
            </p:cNvPicPr>
            <p:nvPr userDrawn="1"/>
          </p:nvPicPr>
          <p:blipFill rotWithShape="1">
            <a:blip r:embed="rId7"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spTree>
    <p:extLst>
      <p:ext uri="{BB962C8B-B14F-4D97-AF65-F5344CB8AC3E}">
        <p14:creationId xmlns:p14="http://schemas.microsoft.com/office/powerpoint/2010/main" val="215436368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6">
            <a:extLst>
              <a:ext uri="{FF2B5EF4-FFF2-40B4-BE49-F238E27FC236}">
                <a16:creationId xmlns:a16="http://schemas.microsoft.com/office/drawing/2014/main" xmlns="" id="{67690E44-D62D-48FE-B8AE-5B35F9E9EEB4}"/>
              </a:ext>
            </a:extLst>
          </p:cNvPr>
          <p:cNvGrpSpPr/>
          <p:nvPr/>
        </p:nvGrpSpPr>
        <p:grpSpPr>
          <a:xfrm>
            <a:off x="0" y="5056128"/>
            <a:ext cx="12192000" cy="1817943"/>
            <a:chOff x="0" y="4362138"/>
            <a:chExt cx="12192000" cy="2510852"/>
          </a:xfrm>
        </p:grpSpPr>
        <p:pic>
          <p:nvPicPr>
            <p:cNvPr id="24" name="图片 14">
              <a:extLst>
                <a:ext uri="{FF2B5EF4-FFF2-40B4-BE49-F238E27FC236}">
                  <a16:creationId xmlns:a16="http://schemas.microsoft.com/office/drawing/2014/main" xmlns="" id="{BFA2F9EE-3BBD-4C22-BC63-245B1A51CB1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5" name="图片 5">
              <a:extLst>
                <a:ext uri="{FF2B5EF4-FFF2-40B4-BE49-F238E27FC236}">
                  <a16:creationId xmlns:a16="http://schemas.microsoft.com/office/drawing/2014/main" xmlns="" id="{143125F7-4E75-49C4-B651-FCDE31018CF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pic>
        <p:nvPicPr>
          <p:cNvPr id="3" name="Picture 2">
            <a:extLst>
              <a:ext uri="{FF2B5EF4-FFF2-40B4-BE49-F238E27FC236}">
                <a16:creationId xmlns:a16="http://schemas.microsoft.com/office/drawing/2014/main" xmlns="" id="{6E794786-C392-4EEB-BE81-06497424F159}"/>
              </a:ext>
            </a:extLst>
          </p:cNvPr>
          <p:cNvPicPr>
            <a:picLocks noChangeAspect="1"/>
          </p:cNvPicPr>
          <p:nvPr/>
        </p:nvPicPr>
        <p:blipFill>
          <a:blip r:embed="rId3"/>
          <a:stretch>
            <a:fillRect/>
          </a:stretch>
        </p:blipFill>
        <p:spPr>
          <a:xfrm>
            <a:off x="2932782" y="1301379"/>
            <a:ext cx="2408134" cy="34319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6" name="组合 22">
            <a:extLst>
              <a:ext uri="{FF2B5EF4-FFF2-40B4-BE49-F238E27FC236}">
                <a16:creationId xmlns:a16="http://schemas.microsoft.com/office/drawing/2014/main" xmlns="" id="{16D5982E-8826-4526-B103-EDF8E983E52B}"/>
              </a:ext>
            </a:extLst>
          </p:cNvPr>
          <p:cNvGrpSpPr/>
          <p:nvPr/>
        </p:nvGrpSpPr>
        <p:grpSpPr>
          <a:xfrm>
            <a:off x="1727354" y="155414"/>
            <a:ext cx="8975033" cy="823200"/>
            <a:chOff x="5771456" y="2371114"/>
            <a:chExt cx="7428735" cy="500422"/>
          </a:xfrm>
        </p:grpSpPr>
        <p:sp>
          <p:nvSpPr>
            <p:cNvPr id="7" name="矩形: 圆角 24">
              <a:extLst>
                <a:ext uri="{FF2B5EF4-FFF2-40B4-BE49-F238E27FC236}">
                  <a16:creationId xmlns:a16="http://schemas.microsoft.com/office/drawing/2014/main" xmlns="" id="{0AE68FFA-EC69-445D-AF44-AB2504D278B1}"/>
                </a:ext>
              </a:extLst>
            </p:cNvPr>
            <p:cNvSpPr/>
            <p:nvPr/>
          </p:nvSpPr>
          <p:spPr>
            <a:xfrm>
              <a:off x="6288505" y="2390273"/>
              <a:ext cx="6911686" cy="481263"/>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8" name="椭圆 23">
              <a:extLst>
                <a:ext uri="{FF2B5EF4-FFF2-40B4-BE49-F238E27FC236}">
                  <a16:creationId xmlns:a16="http://schemas.microsoft.com/office/drawing/2014/main" xmlns="" id="{5048BDF9-7033-4CA2-A1D8-0E49349C0B98}"/>
                </a:ext>
              </a:extLst>
            </p:cNvPr>
            <p:cNvSpPr/>
            <p:nvPr/>
          </p:nvSpPr>
          <p:spPr>
            <a:xfrm>
              <a:off x="5771456" y="2371114"/>
              <a:ext cx="689811" cy="481263"/>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pic>
        <p:nvPicPr>
          <p:cNvPr id="10" name="Picture 9">
            <a:extLst>
              <a:ext uri="{FF2B5EF4-FFF2-40B4-BE49-F238E27FC236}">
                <a16:creationId xmlns:a16="http://schemas.microsoft.com/office/drawing/2014/main" xmlns="" id="{2BB13379-1D0A-4557-8F58-27E87B0D88AB}"/>
              </a:ext>
            </a:extLst>
          </p:cNvPr>
          <p:cNvPicPr>
            <a:picLocks noChangeAspect="1"/>
          </p:cNvPicPr>
          <p:nvPr/>
        </p:nvPicPr>
        <p:blipFill>
          <a:blip r:embed="rId4"/>
          <a:stretch>
            <a:fillRect/>
          </a:stretch>
        </p:blipFill>
        <p:spPr>
          <a:xfrm rot="964479">
            <a:off x="7774642" y="1347624"/>
            <a:ext cx="2396359" cy="33867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15" name="组合 20">
            <a:extLst>
              <a:ext uri="{FF2B5EF4-FFF2-40B4-BE49-F238E27FC236}">
                <a16:creationId xmlns:a16="http://schemas.microsoft.com/office/drawing/2014/main" xmlns="" id="{8B5F7A53-7CFC-41BF-A264-2679D5871DAA}"/>
              </a:ext>
            </a:extLst>
          </p:cNvPr>
          <p:cNvGrpSpPr/>
          <p:nvPr/>
        </p:nvGrpSpPr>
        <p:grpSpPr>
          <a:xfrm>
            <a:off x="1727354" y="5077747"/>
            <a:ext cx="4452730" cy="791684"/>
            <a:chOff x="2246898" y="972460"/>
            <a:chExt cx="7698203" cy="3497470"/>
          </a:xfrm>
        </p:grpSpPr>
        <p:sp>
          <p:nvSpPr>
            <p:cNvPr id="16" name="圆角矩形 13">
              <a:extLst>
                <a:ext uri="{FF2B5EF4-FFF2-40B4-BE49-F238E27FC236}">
                  <a16:creationId xmlns:a16="http://schemas.microsoft.com/office/drawing/2014/main" xmlns="" id="{4E2132A1-C91B-439E-A971-1089FD098694}"/>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sp>
          <p:nvSpPr>
            <p:cNvPr id="17" name="圆角矩形 14">
              <a:extLst>
                <a:ext uri="{FF2B5EF4-FFF2-40B4-BE49-F238E27FC236}">
                  <a16:creationId xmlns:a16="http://schemas.microsoft.com/office/drawing/2014/main" xmlns="" id="{8C160730-7D31-4B3B-A6B8-403434743FA5}"/>
                </a:ext>
              </a:extLst>
            </p:cNvPr>
            <p:cNvSpPr/>
            <p:nvPr userDrawn="1"/>
          </p:nvSpPr>
          <p:spPr>
            <a:xfrm>
              <a:off x="2399598" y="1105418"/>
              <a:ext cx="7371741" cy="3240062"/>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grpSp>
      <p:sp>
        <p:nvSpPr>
          <p:cNvPr id="18" name="TextBox 17">
            <a:extLst>
              <a:ext uri="{FF2B5EF4-FFF2-40B4-BE49-F238E27FC236}">
                <a16:creationId xmlns:a16="http://schemas.microsoft.com/office/drawing/2014/main" xmlns="" id="{B57E313E-D3FF-4B72-84CB-76DFB4026229}"/>
              </a:ext>
            </a:extLst>
          </p:cNvPr>
          <p:cNvSpPr txBox="1"/>
          <p:nvPr/>
        </p:nvSpPr>
        <p:spPr>
          <a:xfrm>
            <a:off x="2239039" y="5202221"/>
            <a:ext cx="3619362" cy="584775"/>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ea typeface="Didact Gothic"/>
                <a:cs typeface="Times New Roman" panose="02020603050405020304" pitchFamily="18" charset="0"/>
                <a:sym typeface="Didact Gothic"/>
              </a:rPr>
              <a:t>Giữ lấy màu xanh</a:t>
            </a:r>
            <a:endParaRPr lang="en-US" sz="3200">
              <a:solidFill>
                <a:schemeClr val="accent2">
                  <a:lumMod val="75000"/>
                </a:schemeClr>
              </a:solidFill>
              <a:latin typeface="Times New Roman" panose="02020603050405020304" pitchFamily="18" charset="0"/>
              <a:cs typeface="Times New Roman" panose="02020603050405020304" pitchFamily="18" charset="0"/>
            </a:endParaRPr>
          </a:p>
        </p:txBody>
      </p:sp>
      <p:grpSp>
        <p:nvGrpSpPr>
          <p:cNvPr id="19" name="组合 20">
            <a:extLst>
              <a:ext uri="{FF2B5EF4-FFF2-40B4-BE49-F238E27FC236}">
                <a16:creationId xmlns:a16="http://schemas.microsoft.com/office/drawing/2014/main" xmlns="" id="{C97D18E6-6B43-44C2-8924-2934B077C19D}"/>
              </a:ext>
            </a:extLst>
          </p:cNvPr>
          <p:cNvGrpSpPr/>
          <p:nvPr/>
        </p:nvGrpSpPr>
        <p:grpSpPr>
          <a:xfrm>
            <a:off x="6575604" y="5056128"/>
            <a:ext cx="4607403" cy="791684"/>
            <a:chOff x="2246898" y="972460"/>
            <a:chExt cx="7698203" cy="3497470"/>
          </a:xfrm>
        </p:grpSpPr>
        <p:sp>
          <p:nvSpPr>
            <p:cNvPr id="20" name="圆角矩形 13">
              <a:extLst>
                <a:ext uri="{FF2B5EF4-FFF2-40B4-BE49-F238E27FC236}">
                  <a16:creationId xmlns:a16="http://schemas.microsoft.com/office/drawing/2014/main" xmlns="" id="{8BE4308E-5067-41C4-A98C-3F1D0542C661}"/>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sp>
          <p:nvSpPr>
            <p:cNvPr id="21" name="圆角矩形 14">
              <a:extLst>
                <a:ext uri="{FF2B5EF4-FFF2-40B4-BE49-F238E27FC236}">
                  <a16:creationId xmlns:a16="http://schemas.microsoft.com/office/drawing/2014/main" xmlns="" id="{FE2D2925-2B62-4EEF-A881-F847AFEC6A1D}"/>
                </a:ext>
              </a:extLst>
            </p:cNvPr>
            <p:cNvSpPr/>
            <p:nvPr userDrawn="1"/>
          </p:nvSpPr>
          <p:spPr>
            <a:xfrm>
              <a:off x="2399598" y="1105418"/>
              <a:ext cx="7371741" cy="3240062"/>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grpSp>
      <p:sp>
        <p:nvSpPr>
          <p:cNvPr id="22" name="TextBox 21">
            <a:extLst>
              <a:ext uri="{FF2B5EF4-FFF2-40B4-BE49-F238E27FC236}">
                <a16:creationId xmlns:a16="http://schemas.microsoft.com/office/drawing/2014/main" xmlns="" id="{C574CA27-B518-445D-BA6C-289F8AC4234A}"/>
              </a:ext>
            </a:extLst>
          </p:cNvPr>
          <p:cNvSpPr txBox="1"/>
          <p:nvPr/>
        </p:nvSpPr>
        <p:spPr>
          <a:xfrm>
            <a:off x="6710638" y="5159582"/>
            <a:ext cx="4524368" cy="584775"/>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ea typeface="Didact Gothic"/>
                <a:cs typeface="Times New Roman" panose="02020603050405020304" pitchFamily="18" charset="0"/>
                <a:sym typeface="Didact Gothic"/>
              </a:rPr>
              <a:t>Vì hạnh phúc con người</a:t>
            </a:r>
            <a:endParaRPr lang="en-US" sz="320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079061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par>
                          <p:cTn id="29" fill="hold">
                            <p:stCondLst>
                              <p:cond delay="500"/>
                            </p:stCondLst>
                            <p:childTnLst>
                              <p:par>
                                <p:cTn id="30" presetID="22" presetClass="entr" presetSubtype="4"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animEffect transition="in" filter="fade">
                                      <p:cBhvr>
                                        <p:cTn id="46" dur="500"/>
                                        <p:tgtEl>
                                          <p:spTgt spid="19"/>
                                        </p:tgtEl>
                                      </p:cBhvr>
                                    </p:animEffect>
                                  </p:childTnLst>
                                </p:cTn>
                              </p:par>
                            </p:childTnLst>
                          </p:cTn>
                        </p:par>
                        <p:par>
                          <p:cTn id="47" fill="hold">
                            <p:stCondLst>
                              <p:cond delay="500"/>
                            </p:stCondLst>
                            <p:childTnLst>
                              <p:par>
                                <p:cTn id="48" presetID="22" presetClass="entr" presetSubtype="4" fill="hold" grpId="0"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6">
            <a:extLst>
              <a:ext uri="{FF2B5EF4-FFF2-40B4-BE49-F238E27FC236}">
                <a16:creationId xmlns:a16="http://schemas.microsoft.com/office/drawing/2014/main" xmlns="" id="{DF0C076F-4C32-4C45-8CEB-82DBB4C6B6A1}"/>
              </a:ext>
            </a:extLst>
          </p:cNvPr>
          <p:cNvGrpSpPr/>
          <p:nvPr/>
        </p:nvGrpSpPr>
        <p:grpSpPr>
          <a:xfrm>
            <a:off x="0" y="5139566"/>
            <a:ext cx="12192000" cy="1734505"/>
            <a:chOff x="0" y="4362138"/>
            <a:chExt cx="12192000" cy="2510852"/>
          </a:xfrm>
        </p:grpSpPr>
        <p:pic>
          <p:nvPicPr>
            <p:cNvPr id="20" name="图片 14">
              <a:extLst>
                <a:ext uri="{FF2B5EF4-FFF2-40B4-BE49-F238E27FC236}">
                  <a16:creationId xmlns:a16="http://schemas.microsoft.com/office/drawing/2014/main" xmlns="" id="{7E35DBEB-C5BE-4879-B01D-CC9B51235F2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21" name="图片 5">
              <a:extLst>
                <a:ext uri="{FF2B5EF4-FFF2-40B4-BE49-F238E27FC236}">
                  <a16:creationId xmlns:a16="http://schemas.microsoft.com/office/drawing/2014/main" xmlns="" id="{E89EC93F-C602-4AEA-9701-9C02224E88A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grpSp>
        <p:nvGrpSpPr>
          <p:cNvPr id="2" name="组合 22">
            <a:extLst>
              <a:ext uri="{FF2B5EF4-FFF2-40B4-BE49-F238E27FC236}">
                <a16:creationId xmlns:a16="http://schemas.microsoft.com/office/drawing/2014/main" xmlns="" id="{6D24B121-49E5-4C62-985E-CD4421CBAD61}"/>
              </a:ext>
            </a:extLst>
          </p:cNvPr>
          <p:cNvGrpSpPr/>
          <p:nvPr/>
        </p:nvGrpSpPr>
        <p:grpSpPr>
          <a:xfrm>
            <a:off x="1727354" y="155414"/>
            <a:ext cx="8975033" cy="823200"/>
            <a:chOff x="5771456" y="2371114"/>
            <a:chExt cx="7428735" cy="500422"/>
          </a:xfrm>
        </p:grpSpPr>
        <p:sp>
          <p:nvSpPr>
            <p:cNvPr id="3" name="矩形: 圆角 24">
              <a:extLst>
                <a:ext uri="{FF2B5EF4-FFF2-40B4-BE49-F238E27FC236}">
                  <a16:creationId xmlns:a16="http://schemas.microsoft.com/office/drawing/2014/main" xmlns="" id="{88676EE4-D1D0-410C-BD41-CB75CBCB0ADC}"/>
                </a:ext>
              </a:extLst>
            </p:cNvPr>
            <p:cNvSpPr/>
            <p:nvPr/>
          </p:nvSpPr>
          <p:spPr>
            <a:xfrm>
              <a:off x="6288505" y="2390273"/>
              <a:ext cx="6911686" cy="481263"/>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4" name="椭圆 23">
              <a:extLst>
                <a:ext uri="{FF2B5EF4-FFF2-40B4-BE49-F238E27FC236}">
                  <a16:creationId xmlns:a16="http://schemas.microsoft.com/office/drawing/2014/main" xmlns="" id="{A3D7BCC0-06D1-4298-8EE8-C6AB6101E383}"/>
                </a:ext>
              </a:extLst>
            </p:cNvPr>
            <p:cNvSpPr/>
            <p:nvPr/>
          </p:nvSpPr>
          <p:spPr>
            <a:xfrm>
              <a:off x="5771456" y="2371114"/>
              <a:ext cx="689811" cy="481263"/>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pic>
        <p:nvPicPr>
          <p:cNvPr id="5" name="Picture 4">
            <a:extLst>
              <a:ext uri="{FF2B5EF4-FFF2-40B4-BE49-F238E27FC236}">
                <a16:creationId xmlns:a16="http://schemas.microsoft.com/office/drawing/2014/main" xmlns="" id="{05427731-0E1B-4D09-8FEF-2874C20D3A6D}"/>
              </a:ext>
            </a:extLst>
          </p:cNvPr>
          <p:cNvPicPr>
            <a:picLocks noChangeAspect="1"/>
          </p:cNvPicPr>
          <p:nvPr/>
        </p:nvPicPr>
        <p:blipFill>
          <a:blip r:embed="rId3"/>
          <a:stretch>
            <a:fillRect/>
          </a:stretch>
        </p:blipFill>
        <p:spPr>
          <a:xfrm rot="764907">
            <a:off x="8626538" y="1567796"/>
            <a:ext cx="2408134" cy="343198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6" name="组合 20">
            <a:extLst>
              <a:ext uri="{FF2B5EF4-FFF2-40B4-BE49-F238E27FC236}">
                <a16:creationId xmlns:a16="http://schemas.microsoft.com/office/drawing/2014/main" xmlns="" id="{1807DC09-1BBF-4F86-B70A-1F6A7261CAF0}"/>
              </a:ext>
            </a:extLst>
          </p:cNvPr>
          <p:cNvGrpSpPr/>
          <p:nvPr/>
        </p:nvGrpSpPr>
        <p:grpSpPr>
          <a:xfrm>
            <a:off x="7509239" y="5277444"/>
            <a:ext cx="4452730" cy="791684"/>
            <a:chOff x="2246898" y="972460"/>
            <a:chExt cx="7698203" cy="3497470"/>
          </a:xfrm>
        </p:grpSpPr>
        <p:sp>
          <p:nvSpPr>
            <p:cNvPr id="7" name="圆角矩形 13">
              <a:extLst>
                <a:ext uri="{FF2B5EF4-FFF2-40B4-BE49-F238E27FC236}">
                  <a16:creationId xmlns:a16="http://schemas.microsoft.com/office/drawing/2014/main" xmlns="" id="{FC827B44-C4A7-4DD9-94A2-E9F6E8D47BD2}"/>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sp>
          <p:nvSpPr>
            <p:cNvPr id="8" name="圆角矩形 14">
              <a:extLst>
                <a:ext uri="{FF2B5EF4-FFF2-40B4-BE49-F238E27FC236}">
                  <a16:creationId xmlns:a16="http://schemas.microsoft.com/office/drawing/2014/main" xmlns="" id="{FF976BFA-4383-4990-B435-74730B75498E}"/>
                </a:ext>
              </a:extLst>
            </p:cNvPr>
            <p:cNvSpPr/>
            <p:nvPr userDrawn="1"/>
          </p:nvSpPr>
          <p:spPr>
            <a:xfrm>
              <a:off x="2399598" y="1105418"/>
              <a:ext cx="7371741" cy="3240062"/>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grpSp>
      <p:sp>
        <p:nvSpPr>
          <p:cNvPr id="9" name="TextBox 8">
            <a:extLst>
              <a:ext uri="{FF2B5EF4-FFF2-40B4-BE49-F238E27FC236}">
                <a16:creationId xmlns:a16="http://schemas.microsoft.com/office/drawing/2014/main" xmlns="" id="{DC2C175D-223D-4BD7-A11F-6A76521FAE4C}"/>
              </a:ext>
            </a:extLst>
          </p:cNvPr>
          <p:cNvSpPr txBox="1"/>
          <p:nvPr/>
        </p:nvSpPr>
        <p:spPr>
          <a:xfrm>
            <a:off x="8020924" y="5401918"/>
            <a:ext cx="3619362" cy="584775"/>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ea typeface="Didact Gothic"/>
                <a:cs typeface="Times New Roman" panose="02020603050405020304" pitchFamily="18" charset="0"/>
                <a:sym typeface="Didact Gothic"/>
              </a:rPr>
              <a:t>Giữ lấy màu xanh</a:t>
            </a:r>
            <a:endParaRPr lang="en-US" sz="320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B080CF64-841D-4846-96F5-72212BF129D6}"/>
              </a:ext>
            </a:extLst>
          </p:cNvPr>
          <p:cNvPicPr>
            <a:picLocks noChangeAspect="1"/>
          </p:cNvPicPr>
          <p:nvPr/>
        </p:nvPicPr>
        <p:blipFill>
          <a:blip r:embed="rId4"/>
          <a:stretch>
            <a:fillRect/>
          </a:stretch>
        </p:blipFill>
        <p:spPr>
          <a:xfrm>
            <a:off x="1716257" y="1267884"/>
            <a:ext cx="1484760" cy="1244087"/>
          </a:xfrm>
          <a:prstGeom prst="ellipse">
            <a:avLst/>
          </a:prstGeom>
          <a:ln w="285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a:extLst>
              <a:ext uri="{FF2B5EF4-FFF2-40B4-BE49-F238E27FC236}">
                <a16:creationId xmlns:a16="http://schemas.microsoft.com/office/drawing/2014/main" xmlns="" id="{02D4BA29-630F-4FA8-8AE4-D5178DB54D36}"/>
              </a:ext>
            </a:extLst>
          </p:cNvPr>
          <p:cNvSpPr txBox="1"/>
          <p:nvPr/>
        </p:nvSpPr>
        <p:spPr>
          <a:xfrm>
            <a:off x="3405291" y="1533011"/>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Chuyện một khu vườn nhỏ</a:t>
            </a:r>
          </a:p>
        </p:txBody>
      </p:sp>
      <p:pic>
        <p:nvPicPr>
          <p:cNvPr id="14" name="Picture 13">
            <a:extLst>
              <a:ext uri="{FF2B5EF4-FFF2-40B4-BE49-F238E27FC236}">
                <a16:creationId xmlns:a16="http://schemas.microsoft.com/office/drawing/2014/main" xmlns="" id="{3F829E01-1439-4077-8FE4-A3E730CFB26D}"/>
              </a:ext>
            </a:extLst>
          </p:cNvPr>
          <p:cNvPicPr>
            <a:picLocks noChangeAspect="1"/>
          </p:cNvPicPr>
          <p:nvPr/>
        </p:nvPicPr>
        <p:blipFill>
          <a:blip r:embed="rId5"/>
          <a:stretch>
            <a:fillRect/>
          </a:stretch>
        </p:blipFill>
        <p:spPr>
          <a:xfrm>
            <a:off x="1739487" y="2548980"/>
            <a:ext cx="1489981" cy="1224235"/>
          </a:xfrm>
          <a:prstGeom prst="ellipse">
            <a:avLst/>
          </a:prstGeom>
          <a:ln w="381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xmlns="" id="{05F4CED9-6D01-4408-B1C9-C69E32E5B7C4}"/>
              </a:ext>
            </a:extLst>
          </p:cNvPr>
          <p:cNvSpPr txBox="1"/>
          <p:nvPr/>
        </p:nvSpPr>
        <p:spPr>
          <a:xfrm>
            <a:off x="3405291" y="2868709"/>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Tiếng vọng</a:t>
            </a:r>
          </a:p>
        </p:txBody>
      </p:sp>
      <p:pic>
        <p:nvPicPr>
          <p:cNvPr id="17" name="Picture 16">
            <a:extLst>
              <a:ext uri="{FF2B5EF4-FFF2-40B4-BE49-F238E27FC236}">
                <a16:creationId xmlns:a16="http://schemas.microsoft.com/office/drawing/2014/main" xmlns="" id="{43F36277-F060-4222-B94F-0D119B8175A1}"/>
              </a:ext>
            </a:extLst>
          </p:cNvPr>
          <p:cNvPicPr>
            <a:picLocks noChangeAspect="1"/>
          </p:cNvPicPr>
          <p:nvPr/>
        </p:nvPicPr>
        <p:blipFill rotWithShape="1">
          <a:blip r:embed="rId6"/>
          <a:srcRect l="36638" t="43441" r="34211" b="26590"/>
          <a:stretch/>
        </p:blipFill>
        <p:spPr>
          <a:xfrm>
            <a:off x="1674201" y="3820520"/>
            <a:ext cx="1555267" cy="1319046"/>
          </a:xfrm>
          <a:prstGeom prst="ellipse">
            <a:avLst/>
          </a:prstGeom>
          <a:ln w="28575"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8" name="TextBox 17">
            <a:extLst>
              <a:ext uri="{FF2B5EF4-FFF2-40B4-BE49-F238E27FC236}">
                <a16:creationId xmlns:a16="http://schemas.microsoft.com/office/drawing/2014/main" xmlns="" id="{B6738EAD-BFC5-4ED3-9CF7-3777C1FEF385}"/>
              </a:ext>
            </a:extLst>
          </p:cNvPr>
          <p:cNvSpPr txBox="1"/>
          <p:nvPr/>
        </p:nvSpPr>
        <p:spPr>
          <a:xfrm>
            <a:off x="3387226" y="4116063"/>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Mùa thảo quả</a:t>
            </a:r>
          </a:p>
        </p:txBody>
      </p:sp>
    </p:spTree>
    <p:extLst>
      <p:ext uri="{BB962C8B-B14F-4D97-AF65-F5344CB8AC3E}">
        <p14:creationId xmlns:p14="http://schemas.microsoft.com/office/powerpoint/2010/main" val="287261726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 calcmode="lin" valueType="num">
                                      <p:cBhvr additive="base">
                                        <p:cTn id="2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1+#ppt_w/2"/>
                                          </p:val>
                                        </p:tav>
                                        <p:tav tm="100000">
                                          <p:val>
                                            <p:strVal val="#ppt_x"/>
                                          </p:val>
                                        </p:tav>
                                      </p:tavLst>
                                    </p:anim>
                                    <p:anim calcmode="lin" valueType="num">
                                      <p:cBhvr additive="base">
                                        <p:cTn id="35"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fade">
                                      <p:cBhvr>
                                        <p:cTn id="40" dur="1000"/>
                                        <p:tgtEl>
                                          <p:spTgt spid="17"/>
                                        </p:tgtEl>
                                      </p:cBhvr>
                                    </p:animEffect>
                                    <p:anim calcmode="lin" valueType="num">
                                      <p:cBhvr>
                                        <p:cTn id="41" dur="1000" fill="hold"/>
                                        <p:tgtEl>
                                          <p:spTgt spid="17"/>
                                        </p:tgtEl>
                                        <p:attrNameLst>
                                          <p:attrName>ppt_x</p:attrName>
                                        </p:attrNameLst>
                                      </p:cBhvr>
                                      <p:tavLst>
                                        <p:tav tm="0">
                                          <p:val>
                                            <p:strVal val="#ppt_x"/>
                                          </p:val>
                                        </p:tav>
                                        <p:tav tm="100000">
                                          <p:val>
                                            <p:strVal val="#ppt_x"/>
                                          </p:val>
                                        </p:tav>
                                      </p:tavLst>
                                    </p:anim>
                                    <p:anim calcmode="lin" valueType="num">
                                      <p:cBhvr>
                                        <p:cTn id="4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1+#ppt_w/2"/>
                                          </p:val>
                                        </p:tav>
                                        <p:tav tm="100000">
                                          <p:val>
                                            <p:strVal val="#ppt_x"/>
                                          </p:val>
                                        </p:tav>
                                      </p:tavLst>
                                    </p:anim>
                                    <p:anim calcmode="lin" valueType="num">
                                      <p:cBhvr additive="base">
                                        <p:cTn id="48"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a:extLst>
              <a:ext uri="{FF2B5EF4-FFF2-40B4-BE49-F238E27FC236}">
                <a16:creationId xmlns:a16="http://schemas.microsoft.com/office/drawing/2014/main" xmlns="" id="{1C4F0D34-AB91-44C7-A3AB-BD10BA1B90D3}"/>
              </a:ext>
            </a:extLst>
          </p:cNvPr>
          <p:cNvGrpSpPr/>
          <p:nvPr/>
        </p:nvGrpSpPr>
        <p:grpSpPr>
          <a:xfrm>
            <a:off x="0" y="5139566"/>
            <a:ext cx="12192000" cy="1734505"/>
            <a:chOff x="0" y="4362138"/>
            <a:chExt cx="12192000" cy="2510852"/>
          </a:xfrm>
        </p:grpSpPr>
        <p:pic>
          <p:nvPicPr>
            <p:cNvPr id="3" name="图片 14">
              <a:extLst>
                <a:ext uri="{FF2B5EF4-FFF2-40B4-BE49-F238E27FC236}">
                  <a16:creationId xmlns:a16="http://schemas.microsoft.com/office/drawing/2014/main" xmlns="" id="{0BE2016A-778D-4897-BFBA-95AA06DDADD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0" y="4362138"/>
              <a:ext cx="7853284" cy="2510852"/>
            </a:xfrm>
            <a:prstGeom prst="rect">
              <a:avLst/>
            </a:prstGeom>
          </p:spPr>
        </p:pic>
        <p:pic>
          <p:nvPicPr>
            <p:cNvPr id="4" name="图片 5">
              <a:extLst>
                <a:ext uri="{FF2B5EF4-FFF2-40B4-BE49-F238E27FC236}">
                  <a16:creationId xmlns:a16="http://schemas.microsoft.com/office/drawing/2014/main" xmlns="" id="{A0E0D8E5-8E33-4351-A364-4D39DEC04A2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4338716" y="4362138"/>
              <a:ext cx="7853284" cy="2510852"/>
            </a:xfrm>
            <a:prstGeom prst="rect">
              <a:avLst/>
            </a:prstGeom>
          </p:spPr>
        </p:pic>
      </p:grpSp>
      <p:grpSp>
        <p:nvGrpSpPr>
          <p:cNvPr id="5" name="组合 22">
            <a:extLst>
              <a:ext uri="{FF2B5EF4-FFF2-40B4-BE49-F238E27FC236}">
                <a16:creationId xmlns:a16="http://schemas.microsoft.com/office/drawing/2014/main" xmlns="" id="{33AAA371-53B2-4FEA-AE92-08CB86B79588}"/>
              </a:ext>
            </a:extLst>
          </p:cNvPr>
          <p:cNvGrpSpPr/>
          <p:nvPr/>
        </p:nvGrpSpPr>
        <p:grpSpPr>
          <a:xfrm>
            <a:off x="1727354" y="155414"/>
            <a:ext cx="8975033" cy="823200"/>
            <a:chOff x="5771456" y="2371114"/>
            <a:chExt cx="7428735" cy="500422"/>
          </a:xfrm>
        </p:grpSpPr>
        <p:sp>
          <p:nvSpPr>
            <p:cNvPr id="6" name="矩形: 圆角 24">
              <a:extLst>
                <a:ext uri="{FF2B5EF4-FFF2-40B4-BE49-F238E27FC236}">
                  <a16:creationId xmlns:a16="http://schemas.microsoft.com/office/drawing/2014/main" xmlns="" id="{83D15276-FBE7-4C58-B8E1-9EDBEC7D7F89}"/>
                </a:ext>
              </a:extLst>
            </p:cNvPr>
            <p:cNvSpPr/>
            <p:nvPr/>
          </p:nvSpPr>
          <p:spPr>
            <a:xfrm>
              <a:off x="6288505" y="2390273"/>
              <a:ext cx="6911686" cy="481263"/>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7" name="椭圆 23">
              <a:extLst>
                <a:ext uri="{FF2B5EF4-FFF2-40B4-BE49-F238E27FC236}">
                  <a16:creationId xmlns:a16="http://schemas.microsoft.com/office/drawing/2014/main" xmlns="" id="{F2F426F9-B7EE-4F9F-8FC6-808B4C8C14DF}"/>
                </a:ext>
              </a:extLst>
            </p:cNvPr>
            <p:cNvSpPr/>
            <p:nvPr/>
          </p:nvSpPr>
          <p:spPr>
            <a:xfrm>
              <a:off x="5771456" y="2371114"/>
              <a:ext cx="689811" cy="481263"/>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pic>
        <p:nvPicPr>
          <p:cNvPr id="8" name="Picture 7">
            <a:extLst>
              <a:ext uri="{FF2B5EF4-FFF2-40B4-BE49-F238E27FC236}">
                <a16:creationId xmlns:a16="http://schemas.microsoft.com/office/drawing/2014/main" xmlns="" id="{A2715BC3-5CBA-47A7-94B6-4305CDF18292}"/>
              </a:ext>
            </a:extLst>
          </p:cNvPr>
          <p:cNvPicPr>
            <a:picLocks noChangeAspect="1"/>
          </p:cNvPicPr>
          <p:nvPr/>
        </p:nvPicPr>
        <p:blipFill>
          <a:blip r:embed="rId3"/>
          <a:stretch>
            <a:fillRect/>
          </a:stretch>
        </p:blipFill>
        <p:spPr>
          <a:xfrm rot="764907">
            <a:off x="1235453" y="1436275"/>
            <a:ext cx="2233145" cy="31825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9" name="组合 20">
            <a:extLst>
              <a:ext uri="{FF2B5EF4-FFF2-40B4-BE49-F238E27FC236}">
                <a16:creationId xmlns:a16="http://schemas.microsoft.com/office/drawing/2014/main" xmlns="" id="{27D77632-FFE6-46A8-B665-BA986FAD2995}"/>
              </a:ext>
            </a:extLst>
          </p:cNvPr>
          <p:cNvGrpSpPr/>
          <p:nvPr/>
        </p:nvGrpSpPr>
        <p:grpSpPr>
          <a:xfrm>
            <a:off x="125662" y="5018045"/>
            <a:ext cx="4452730" cy="791684"/>
            <a:chOff x="2246898" y="972460"/>
            <a:chExt cx="7698203" cy="3497470"/>
          </a:xfrm>
        </p:grpSpPr>
        <p:sp>
          <p:nvSpPr>
            <p:cNvPr id="10" name="圆角矩形 13">
              <a:extLst>
                <a:ext uri="{FF2B5EF4-FFF2-40B4-BE49-F238E27FC236}">
                  <a16:creationId xmlns:a16="http://schemas.microsoft.com/office/drawing/2014/main" xmlns="" id="{DECB31D0-764D-40D3-B7D9-5A103C56D37C}"/>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sp>
          <p:nvSpPr>
            <p:cNvPr id="11" name="圆角矩形 14">
              <a:extLst>
                <a:ext uri="{FF2B5EF4-FFF2-40B4-BE49-F238E27FC236}">
                  <a16:creationId xmlns:a16="http://schemas.microsoft.com/office/drawing/2014/main" xmlns="" id="{D8D52A9C-963A-4DDA-9D53-04A9DB2CD2B3}"/>
                </a:ext>
              </a:extLst>
            </p:cNvPr>
            <p:cNvSpPr/>
            <p:nvPr userDrawn="1"/>
          </p:nvSpPr>
          <p:spPr>
            <a:xfrm>
              <a:off x="2399598" y="1105418"/>
              <a:ext cx="7371741" cy="3240062"/>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3200" dirty="0">
                <a:latin typeface="字魂70号-灵悦黑体" panose="00000500000000000000" pitchFamily="2" charset="-122"/>
                <a:ea typeface="字魂70号-灵悦黑体" panose="00000500000000000000" pitchFamily="2" charset="-122"/>
              </a:endParaRPr>
            </a:p>
          </p:txBody>
        </p:sp>
      </p:grpSp>
      <p:sp>
        <p:nvSpPr>
          <p:cNvPr id="12" name="TextBox 11">
            <a:extLst>
              <a:ext uri="{FF2B5EF4-FFF2-40B4-BE49-F238E27FC236}">
                <a16:creationId xmlns:a16="http://schemas.microsoft.com/office/drawing/2014/main" xmlns="" id="{F2223E85-8C6B-449E-B8E5-962CE3059B6E}"/>
              </a:ext>
            </a:extLst>
          </p:cNvPr>
          <p:cNvSpPr txBox="1"/>
          <p:nvPr/>
        </p:nvSpPr>
        <p:spPr>
          <a:xfrm>
            <a:off x="637347" y="5142519"/>
            <a:ext cx="3619362" cy="584775"/>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ea typeface="Didact Gothic"/>
                <a:cs typeface="Times New Roman" panose="02020603050405020304" pitchFamily="18" charset="0"/>
                <a:sym typeface="Didact Gothic"/>
              </a:rPr>
              <a:t>Giữ lấy màu xanh</a:t>
            </a:r>
            <a:endParaRPr lang="en-US" sz="320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xmlns="" id="{CA374B65-B84B-420B-B57A-5DE638B2FA6C}"/>
              </a:ext>
            </a:extLst>
          </p:cNvPr>
          <p:cNvPicPr>
            <a:picLocks noChangeAspect="1"/>
          </p:cNvPicPr>
          <p:nvPr/>
        </p:nvPicPr>
        <p:blipFill>
          <a:blip r:embed="rId4"/>
          <a:stretch>
            <a:fillRect/>
          </a:stretch>
        </p:blipFill>
        <p:spPr>
          <a:xfrm>
            <a:off x="9196473" y="1270786"/>
            <a:ext cx="1881430" cy="1199153"/>
          </a:xfrm>
          <a:prstGeom prst="ellipse">
            <a:avLst/>
          </a:prstGeom>
          <a:ln w="381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TextBox 14">
            <a:extLst>
              <a:ext uri="{FF2B5EF4-FFF2-40B4-BE49-F238E27FC236}">
                <a16:creationId xmlns:a16="http://schemas.microsoft.com/office/drawing/2014/main" xmlns="" id="{708D58D7-795A-4451-99FC-0B00CC5E4F98}"/>
              </a:ext>
            </a:extLst>
          </p:cNvPr>
          <p:cNvSpPr txBox="1"/>
          <p:nvPr/>
        </p:nvSpPr>
        <p:spPr>
          <a:xfrm>
            <a:off x="4477886" y="1547567"/>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Hành trình của bầy ong</a:t>
            </a:r>
          </a:p>
        </p:txBody>
      </p:sp>
      <p:pic>
        <p:nvPicPr>
          <p:cNvPr id="17" name="Picture 16">
            <a:extLst>
              <a:ext uri="{FF2B5EF4-FFF2-40B4-BE49-F238E27FC236}">
                <a16:creationId xmlns:a16="http://schemas.microsoft.com/office/drawing/2014/main" xmlns="" id="{9E417BB7-FE0C-4221-959C-12D373EC3714}"/>
              </a:ext>
            </a:extLst>
          </p:cNvPr>
          <p:cNvPicPr>
            <a:picLocks noChangeAspect="1"/>
          </p:cNvPicPr>
          <p:nvPr/>
        </p:nvPicPr>
        <p:blipFill>
          <a:blip r:embed="rId5"/>
          <a:stretch>
            <a:fillRect/>
          </a:stretch>
        </p:blipFill>
        <p:spPr>
          <a:xfrm>
            <a:off x="9258600" y="2527311"/>
            <a:ext cx="1881430" cy="1205279"/>
          </a:xfrm>
          <a:prstGeom prst="ellipse">
            <a:avLst/>
          </a:prstGeom>
          <a:ln w="381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8" name="TextBox 17">
            <a:extLst>
              <a:ext uri="{FF2B5EF4-FFF2-40B4-BE49-F238E27FC236}">
                <a16:creationId xmlns:a16="http://schemas.microsoft.com/office/drawing/2014/main" xmlns="" id="{6644FDB8-3F5F-4440-A981-42684FF2F0BB}"/>
              </a:ext>
            </a:extLst>
          </p:cNvPr>
          <p:cNvSpPr txBox="1"/>
          <p:nvPr/>
        </p:nvSpPr>
        <p:spPr>
          <a:xfrm>
            <a:off x="4477886" y="2641342"/>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Người gác rừng tí hon</a:t>
            </a:r>
          </a:p>
        </p:txBody>
      </p:sp>
      <p:pic>
        <p:nvPicPr>
          <p:cNvPr id="20" name="Picture 19">
            <a:extLst>
              <a:ext uri="{FF2B5EF4-FFF2-40B4-BE49-F238E27FC236}">
                <a16:creationId xmlns:a16="http://schemas.microsoft.com/office/drawing/2014/main" xmlns="" id="{42EB3639-5377-46BD-BD2A-1CCD3F4E4565}"/>
              </a:ext>
            </a:extLst>
          </p:cNvPr>
          <p:cNvPicPr>
            <a:picLocks noChangeAspect="1"/>
          </p:cNvPicPr>
          <p:nvPr/>
        </p:nvPicPr>
        <p:blipFill>
          <a:blip r:embed="rId6"/>
          <a:stretch>
            <a:fillRect/>
          </a:stretch>
        </p:blipFill>
        <p:spPr>
          <a:xfrm>
            <a:off x="9258600" y="3776852"/>
            <a:ext cx="1881430" cy="1199153"/>
          </a:xfrm>
          <a:prstGeom prst="ellipse">
            <a:avLst/>
          </a:prstGeom>
          <a:ln w="381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1" name="TextBox 20">
            <a:extLst>
              <a:ext uri="{FF2B5EF4-FFF2-40B4-BE49-F238E27FC236}">
                <a16:creationId xmlns:a16="http://schemas.microsoft.com/office/drawing/2014/main" xmlns="" id="{01B9903B-3F58-4C89-982A-A14530035B0A}"/>
              </a:ext>
            </a:extLst>
          </p:cNvPr>
          <p:cNvSpPr txBox="1"/>
          <p:nvPr/>
        </p:nvSpPr>
        <p:spPr>
          <a:xfrm>
            <a:off x="4477885" y="4037377"/>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Trồng rừng ngập mặn</a:t>
            </a:r>
          </a:p>
        </p:txBody>
      </p:sp>
    </p:spTree>
    <p:extLst>
      <p:ext uri="{BB962C8B-B14F-4D97-AF65-F5344CB8AC3E}">
        <p14:creationId xmlns:p14="http://schemas.microsoft.com/office/powerpoint/2010/main" val="128604187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additive="base">
                                        <p:cTn id="21"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18">
                                            <p:txEl>
                                              <p:pRg st="0" end="0"/>
                                            </p:txEl>
                                          </p:spTgt>
                                        </p:tgtEl>
                                        <p:attrNameLst>
                                          <p:attrName>style.visibility</p:attrName>
                                        </p:attrNameLst>
                                      </p:cBhvr>
                                      <p:to>
                                        <p:strVal val="visible"/>
                                      </p:to>
                                    </p:set>
                                    <p:anim calcmode="lin" valueType="num">
                                      <p:cBhvr additive="base">
                                        <p:cTn id="34"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p:cTn id="40" dur="500" fill="hold"/>
                                        <p:tgtEl>
                                          <p:spTgt spid="20"/>
                                        </p:tgtEl>
                                        <p:attrNameLst>
                                          <p:attrName>ppt_w</p:attrName>
                                        </p:attrNameLst>
                                      </p:cBhvr>
                                      <p:tavLst>
                                        <p:tav tm="0">
                                          <p:val>
                                            <p:fltVal val="0"/>
                                          </p:val>
                                        </p:tav>
                                        <p:tav tm="100000">
                                          <p:val>
                                            <p:strVal val="#ppt_w"/>
                                          </p:val>
                                        </p:tav>
                                      </p:tavLst>
                                    </p:anim>
                                    <p:anim calcmode="lin" valueType="num">
                                      <p:cBhvr>
                                        <p:cTn id="41" dur="500" fill="hold"/>
                                        <p:tgtEl>
                                          <p:spTgt spid="20"/>
                                        </p:tgtEl>
                                        <p:attrNameLst>
                                          <p:attrName>ppt_h</p:attrName>
                                        </p:attrNameLst>
                                      </p:cBhvr>
                                      <p:tavLst>
                                        <p:tav tm="0">
                                          <p:val>
                                            <p:fltVal val="0"/>
                                          </p:val>
                                        </p:tav>
                                        <p:tav tm="100000">
                                          <p:val>
                                            <p:strVal val="#ppt_h"/>
                                          </p:val>
                                        </p:tav>
                                      </p:tavLst>
                                    </p:anim>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21">
                                            <p:txEl>
                                              <p:pRg st="0" end="0"/>
                                            </p:txEl>
                                          </p:spTgt>
                                        </p:tgtEl>
                                        <p:attrNameLst>
                                          <p:attrName>style.visibility</p:attrName>
                                        </p:attrNameLst>
                                      </p:cBhvr>
                                      <p:to>
                                        <p:strVal val="visible"/>
                                      </p:to>
                                    </p:set>
                                    <p:anim calcmode="lin" valueType="num">
                                      <p:cBhvr additive="base">
                                        <p:cTn id="47"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xmlns="" id="{BB804853-BD51-409B-9E96-EB400C7E008F}"/>
              </a:ext>
            </a:extLst>
          </p:cNvPr>
          <p:cNvGrpSpPr/>
          <p:nvPr/>
        </p:nvGrpSpPr>
        <p:grpSpPr>
          <a:xfrm>
            <a:off x="157655" y="1190052"/>
            <a:ext cx="11918731" cy="5667947"/>
            <a:chOff x="2246898" y="972460"/>
            <a:chExt cx="7698203" cy="3497470"/>
          </a:xfrm>
        </p:grpSpPr>
        <p:sp>
          <p:nvSpPr>
            <p:cNvPr id="22" name="圆角矩形 13">
              <a:extLst>
                <a:ext uri="{FF2B5EF4-FFF2-40B4-BE49-F238E27FC236}">
                  <a16:creationId xmlns:a16="http://schemas.microsoft.com/office/drawing/2014/main" xmlns="" id="{62F7EAE4-36B0-4043-B2DD-C92C4B336BD8}"/>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23" name="圆角矩形 14">
              <a:extLst>
                <a:ext uri="{FF2B5EF4-FFF2-40B4-BE49-F238E27FC236}">
                  <a16:creationId xmlns:a16="http://schemas.microsoft.com/office/drawing/2014/main" xmlns="" id="{CB2713EF-D203-4FC8-88D8-E5BF30ACC8C1}"/>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grpSp>
        <p:nvGrpSpPr>
          <p:cNvPr id="2" name="组合 22">
            <a:extLst>
              <a:ext uri="{FF2B5EF4-FFF2-40B4-BE49-F238E27FC236}">
                <a16:creationId xmlns:a16="http://schemas.microsoft.com/office/drawing/2014/main" xmlns="" id="{46E8BE37-EECB-45E8-A769-A387C2F6D2D0}"/>
              </a:ext>
            </a:extLst>
          </p:cNvPr>
          <p:cNvGrpSpPr/>
          <p:nvPr/>
        </p:nvGrpSpPr>
        <p:grpSpPr>
          <a:xfrm>
            <a:off x="1727354" y="155414"/>
            <a:ext cx="8975033" cy="823200"/>
            <a:chOff x="5771456" y="2371114"/>
            <a:chExt cx="7428735" cy="500422"/>
          </a:xfrm>
        </p:grpSpPr>
        <p:sp>
          <p:nvSpPr>
            <p:cNvPr id="3" name="矩形: 圆角 24">
              <a:extLst>
                <a:ext uri="{FF2B5EF4-FFF2-40B4-BE49-F238E27FC236}">
                  <a16:creationId xmlns:a16="http://schemas.microsoft.com/office/drawing/2014/main" xmlns="" id="{B224709F-C626-42CE-A3A3-B376DB1E9449}"/>
                </a:ext>
              </a:extLst>
            </p:cNvPr>
            <p:cNvSpPr/>
            <p:nvPr/>
          </p:nvSpPr>
          <p:spPr>
            <a:xfrm>
              <a:off x="6288505" y="2390273"/>
              <a:ext cx="6911686" cy="481263"/>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4" name="椭圆 23">
              <a:extLst>
                <a:ext uri="{FF2B5EF4-FFF2-40B4-BE49-F238E27FC236}">
                  <a16:creationId xmlns:a16="http://schemas.microsoft.com/office/drawing/2014/main" xmlns="" id="{C11771F1-3311-456A-9979-C0D2DF4E6506}"/>
                </a:ext>
              </a:extLst>
            </p:cNvPr>
            <p:cNvSpPr/>
            <p:nvPr/>
          </p:nvSpPr>
          <p:spPr>
            <a:xfrm>
              <a:off x="5771456" y="2371114"/>
              <a:ext cx="689811" cy="481263"/>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pic>
        <p:nvPicPr>
          <p:cNvPr id="12" name="Picture 11">
            <a:extLst>
              <a:ext uri="{FF2B5EF4-FFF2-40B4-BE49-F238E27FC236}">
                <a16:creationId xmlns:a16="http://schemas.microsoft.com/office/drawing/2014/main" xmlns="" id="{BCB695A9-BA23-40F3-A8E9-8A6C373C3B36}"/>
              </a:ext>
            </a:extLst>
          </p:cNvPr>
          <p:cNvPicPr>
            <a:picLocks noChangeAspect="1"/>
          </p:cNvPicPr>
          <p:nvPr/>
        </p:nvPicPr>
        <p:blipFill>
          <a:blip r:embed="rId2"/>
          <a:stretch>
            <a:fillRect/>
          </a:stretch>
        </p:blipFill>
        <p:spPr>
          <a:xfrm rot="964479">
            <a:off x="4717986" y="1965861"/>
            <a:ext cx="2593691" cy="36656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a:extLst>
              <a:ext uri="{FF2B5EF4-FFF2-40B4-BE49-F238E27FC236}">
                <a16:creationId xmlns:a16="http://schemas.microsoft.com/office/drawing/2014/main" xmlns="" id="{93EF56DD-2F80-4A79-8486-28A10A347430}"/>
              </a:ext>
            </a:extLst>
          </p:cNvPr>
          <p:cNvSpPr txBox="1"/>
          <p:nvPr/>
        </p:nvSpPr>
        <p:spPr>
          <a:xfrm>
            <a:off x="3715080" y="5988196"/>
            <a:ext cx="4524368" cy="584775"/>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ea typeface="Didact Gothic"/>
                <a:cs typeface="Times New Roman" panose="02020603050405020304" pitchFamily="18" charset="0"/>
                <a:sym typeface="Didact Gothic"/>
              </a:rPr>
              <a:t>Vì hạnh phúc con người</a:t>
            </a:r>
            <a:endParaRPr lang="en-US" sz="320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xmlns="" id="{81DAFCB2-9F65-408E-911E-2BCAB8333480}"/>
              </a:ext>
            </a:extLst>
          </p:cNvPr>
          <p:cNvPicPr>
            <a:picLocks noChangeAspect="1"/>
          </p:cNvPicPr>
          <p:nvPr/>
        </p:nvPicPr>
        <p:blipFill>
          <a:blip r:embed="rId3"/>
          <a:stretch>
            <a:fillRect/>
          </a:stretch>
        </p:blipFill>
        <p:spPr>
          <a:xfrm>
            <a:off x="1251477" y="1560905"/>
            <a:ext cx="1785149" cy="1296006"/>
          </a:xfrm>
          <a:prstGeom prst="ellipse">
            <a:avLst/>
          </a:prstGeom>
          <a:ln w="28575" cap="rnd">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6" name="Picture 15">
            <a:extLst>
              <a:ext uri="{FF2B5EF4-FFF2-40B4-BE49-F238E27FC236}">
                <a16:creationId xmlns:a16="http://schemas.microsoft.com/office/drawing/2014/main" xmlns="" id="{4038DB15-AE88-4229-A7BF-FCF507DF799C}"/>
              </a:ext>
            </a:extLst>
          </p:cNvPr>
          <p:cNvPicPr>
            <a:picLocks noChangeAspect="1"/>
          </p:cNvPicPr>
          <p:nvPr/>
        </p:nvPicPr>
        <p:blipFill>
          <a:blip r:embed="rId4"/>
          <a:stretch>
            <a:fillRect/>
          </a:stretch>
        </p:blipFill>
        <p:spPr>
          <a:xfrm>
            <a:off x="1192162" y="3891248"/>
            <a:ext cx="1899340" cy="1371600"/>
          </a:xfrm>
          <a:prstGeom prst="ellipse">
            <a:avLst/>
          </a:prstGeom>
          <a:ln w="28575" cap="rnd">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8" name="Picture 17">
            <a:extLst>
              <a:ext uri="{FF2B5EF4-FFF2-40B4-BE49-F238E27FC236}">
                <a16:creationId xmlns:a16="http://schemas.microsoft.com/office/drawing/2014/main" xmlns="" id="{1964A1CF-2F00-4468-9536-DF647911D2A7}"/>
              </a:ext>
            </a:extLst>
          </p:cNvPr>
          <p:cNvPicPr>
            <a:picLocks noChangeAspect="1"/>
          </p:cNvPicPr>
          <p:nvPr/>
        </p:nvPicPr>
        <p:blipFill>
          <a:blip r:embed="rId5"/>
          <a:stretch>
            <a:fillRect/>
          </a:stretch>
        </p:blipFill>
        <p:spPr>
          <a:xfrm>
            <a:off x="9155374" y="1537524"/>
            <a:ext cx="1785149" cy="1296006"/>
          </a:xfrm>
          <a:prstGeom prst="ellipse">
            <a:avLst/>
          </a:prstGeom>
          <a:ln w="28575" cap="rnd">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 name="Picture 19">
            <a:extLst>
              <a:ext uri="{FF2B5EF4-FFF2-40B4-BE49-F238E27FC236}">
                <a16:creationId xmlns:a16="http://schemas.microsoft.com/office/drawing/2014/main" xmlns="" id="{86E9E648-8305-4E95-877C-0A217F3CB556}"/>
              </a:ext>
            </a:extLst>
          </p:cNvPr>
          <p:cNvPicPr>
            <a:picLocks noChangeAspect="1"/>
          </p:cNvPicPr>
          <p:nvPr/>
        </p:nvPicPr>
        <p:blipFill>
          <a:blip r:embed="rId6"/>
          <a:stretch>
            <a:fillRect/>
          </a:stretch>
        </p:blipFill>
        <p:spPr>
          <a:xfrm>
            <a:off x="9240500" y="3929045"/>
            <a:ext cx="1785149" cy="1296006"/>
          </a:xfrm>
          <a:prstGeom prst="ellipse">
            <a:avLst/>
          </a:prstGeom>
          <a:ln w="28575" cap="rnd">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4" name="TextBox 23">
            <a:extLst>
              <a:ext uri="{FF2B5EF4-FFF2-40B4-BE49-F238E27FC236}">
                <a16:creationId xmlns:a16="http://schemas.microsoft.com/office/drawing/2014/main" xmlns="" id="{E0F23E9A-FA6E-4AB4-BAF7-7FB66F631228}"/>
              </a:ext>
            </a:extLst>
          </p:cNvPr>
          <p:cNvSpPr txBox="1"/>
          <p:nvPr/>
        </p:nvSpPr>
        <p:spPr>
          <a:xfrm>
            <a:off x="792462" y="3000787"/>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Chuỗi ngọc lam</a:t>
            </a:r>
          </a:p>
        </p:txBody>
      </p:sp>
      <p:sp>
        <p:nvSpPr>
          <p:cNvPr id="25" name="TextBox 24">
            <a:extLst>
              <a:ext uri="{FF2B5EF4-FFF2-40B4-BE49-F238E27FC236}">
                <a16:creationId xmlns:a16="http://schemas.microsoft.com/office/drawing/2014/main" xmlns="" id="{79BD3B20-66D2-4D68-866E-5218BB428DB7}"/>
              </a:ext>
            </a:extLst>
          </p:cNvPr>
          <p:cNvSpPr txBox="1"/>
          <p:nvPr/>
        </p:nvSpPr>
        <p:spPr>
          <a:xfrm>
            <a:off x="792462" y="5373499"/>
            <a:ext cx="4908389"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Hạt gạo làng ta</a:t>
            </a:r>
          </a:p>
        </p:txBody>
      </p:sp>
      <p:sp>
        <p:nvSpPr>
          <p:cNvPr id="26" name="TextBox 25">
            <a:extLst>
              <a:ext uri="{FF2B5EF4-FFF2-40B4-BE49-F238E27FC236}">
                <a16:creationId xmlns:a16="http://schemas.microsoft.com/office/drawing/2014/main" xmlns="" id="{44A76414-D603-4CCB-99C7-4041C83A37C3}"/>
              </a:ext>
            </a:extLst>
          </p:cNvPr>
          <p:cNvSpPr txBox="1"/>
          <p:nvPr/>
        </p:nvSpPr>
        <p:spPr>
          <a:xfrm>
            <a:off x="8004401" y="3015131"/>
            <a:ext cx="4237398"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Buôn Chư Lênh đón cô giáo</a:t>
            </a:r>
          </a:p>
        </p:txBody>
      </p:sp>
      <p:sp>
        <p:nvSpPr>
          <p:cNvPr id="27" name="TextBox 26">
            <a:extLst>
              <a:ext uri="{FF2B5EF4-FFF2-40B4-BE49-F238E27FC236}">
                <a16:creationId xmlns:a16="http://schemas.microsoft.com/office/drawing/2014/main" xmlns="" id="{BE5300C1-90A5-4C9A-B890-3FF74F4063C4}"/>
              </a:ext>
            </a:extLst>
          </p:cNvPr>
          <p:cNvSpPr txBox="1"/>
          <p:nvPr/>
        </p:nvSpPr>
        <p:spPr>
          <a:xfrm>
            <a:off x="7926682" y="5388460"/>
            <a:ext cx="4237398" cy="584775"/>
          </a:xfrm>
          <a:prstGeom prst="rect">
            <a:avLst/>
          </a:prstGeom>
          <a:noFill/>
        </p:spPr>
        <p:txBody>
          <a:bodyPr wrap="square" rtlCol="0">
            <a:spAutoFit/>
          </a:bodyPr>
          <a:lstStyle/>
          <a:p>
            <a:r>
              <a:rPr lang="en-US" sz="3200" b="1">
                <a:latin typeface="Times New Roman" panose="02020603050405020304" pitchFamily="18" charset="0"/>
                <a:cs typeface="Times New Roman" panose="02020603050405020304" pitchFamily="18" charset="0"/>
              </a:rPr>
              <a:t>Về ngôi nhà đang xây</a:t>
            </a:r>
          </a:p>
        </p:txBody>
      </p:sp>
    </p:spTree>
    <p:extLst>
      <p:ext uri="{BB962C8B-B14F-4D97-AF65-F5344CB8AC3E}">
        <p14:creationId xmlns:p14="http://schemas.microsoft.com/office/powerpoint/2010/main" val="96544165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4">
                                            <p:txEl>
                                              <p:pRg st="0" end="0"/>
                                            </p:txEl>
                                          </p:spTgt>
                                        </p:tgtEl>
                                        <p:attrNameLst>
                                          <p:attrName>style.visibility</p:attrName>
                                        </p:attrNameLst>
                                      </p:cBhvr>
                                      <p:to>
                                        <p:strVal val="visible"/>
                                      </p:to>
                                    </p:set>
                                    <p:anim calcmode="lin" valueType="num">
                                      <p:cBhvr additive="base">
                                        <p:cTn id="31"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25">
                                            <p:txEl>
                                              <p:pRg st="0" end="0"/>
                                            </p:txEl>
                                          </p:spTgt>
                                        </p:tgtEl>
                                        <p:attrNameLst>
                                          <p:attrName>style.visibility</p:attrName>
                                        </p:attrNameLst>
                                      </p:cBhvr>
                                      <p:to>
                                        <p:strVal val="visible"/>
                                      </p:to>
                                    </p:set>
                                    <p:anim calcmode="lin" valueType="num">
                                      <p:cBhvr additive="base">
                                        <p:cTn id="42"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arn(inVertical)">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26">
                                            <p:txEl>
                                              <p:pRg st="0" end="0"/>
                                            </p:txEl>
                                          </p:spTgt>
                                        </p:tgtEl>
                                        <p:attrNameLst>
                                          <p:attrName>style.visibility</p:attrName>
                                        </p:attrNameLst>
                                      </p:cBhvr>
                                      <p:to>
                                        <p:strVal val="visible"/>
                                      </p:to>
                                    </p:set>
                                    <p:anim calcmode="lin" valueType="num">
                                      <p:cBhvr additive="base">
                                        <p:cTn id="53"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nodeType="clickEffect">
                                  <p:stCondLst>
                                    <p:cond delay="0"/>
                                  </p:stCondLst>
                                  <p:childTnLst>
                                    <p:set>
                                      <p:cBhvr>
                                        <p:cTn id="63" dur="1" fill="hold">
                                          <p:stCondLst>
                                            <p:cond delay="0"/>
                                          </p:stCondLst>
                                        </p:cTn>
                                        <p:tgtEl>
                                          <p:spTgt spid="27">
                                            <p:txEl>
                                              <p:pRg st="0" end="0"/>
                                            </p:txEl>
                                          </p:spTgt>
                                        </p:tgtEl>
                                        <p:attrNameLst>
                                          <p:attrName>style.visibility</p:attrName>
                                        </p:attrNameLst>
                                      </p:cBhvr>
                                      <p:to>
                                        <p:strVal val="visible"/>
                                      </p:to>
                                    </p:set>
                                    <p:anim calcmode="lin" valueType="num">
                                      <p:cBhvr additive="base">
                                        <p:cTn id="64"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65"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xmlns="" id="{BB804853-BD51-409B-9E96-EB400C7E008F}"/>
              </a:ext>
            </a:extLst>
          </p:cNvPr>
          <p:cNvGrpSpPr/>
          <p:nvPr/>
        </p:nvGrpSpPr>
        <p:grpSpPr>
          <a:xfrm>
            <a:off x="157655" y="1190052"/>
            <a:ext cx="11918731" cy="5667947"/>
            <a:chOff x="2246898" y="972460"/>
            <a:chExt cx="7698203" cy="3497470"/>
          </a:xfrm>
        </p:grpSpPr>
        <p:sp>
          <p:nvSpPr>
            <p:cNvPr id="22" name="圆角矩形 13">
              <a:extLst>
                <a:ext uri="{FF2B5EF4-FFF2-40B4-BE49-F238E27FC236}">
                  <a16:creationId xmlns:a16="http://schemas.microsoft.com/office/drawing/2014/main" xmlns="" id="{62F7EAE4-36B0-4043-B2DD-C92C4B336BD8}"/>
                </a:ext>
              </a:extLst>
            </p:cNvPr>
            <p:cNvSpPr/>
            <p:nvPr userDrawn="1"/>
          </p:nvSpPr>
          <p:spPr>
            <a:xfrm>
              <a:off x="2246898" y="972460"/>
              <a:ext cx="7698203" cy="3497470"/>
            </a:xfrm>
            <a:prstGeom prst="roundRect">
              <a:avLst/>
            </a:prstGeom>
            <a:solidFill>
              <a:schemeClr val="bg1"/>
            </a:solidFill>
            <a:ln w="1270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sp>
          <p:nvSpPr>
            <p:cNvPr id="23" name="圆角矩形 14">
              <a:extLst>
                <a:ext uri="{FF2B5EF4-FFF2-40B4-BE49-F238E27FC236}">
                  <a16:creationId xmlns:a16="http://schemas.microsoft.com/office/drawing/2014/main" xmlns="" id="{CB2713EF-D203-4FC8-88D8-E5BF30ACC8C1}"/>
                </a:ext>
              </a:extLst>
            </p:cNvPr>
            <p:cNvSpPr/>
            <p:nvPr userDrawn="1"/>
          </p:nvSpPr>
          <p:spPr>
            <a:xfrm>
              <a:off x="2399599" y="1105418"/>
              <a:ext cx="7371740" cy="3240061"/>
            </a:xfrm>
            <a:prstGeom prst="roundRect">
              <a:avLst/>
            </a:prstGeom>
            <a:solidFill>
              <a:schemeClr val="bg1"/>
            </a:solidFill>
            <a:ln w="2540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latin typeface="字魂70号-灵悦黑体" panose="00000500000000000000" pitchFamily="2" charset="-122"/>
                <a:ea typeface="字魂70号-灵悦黑体" panose="00000500000000000000" pitchFamily="2" charset="-122"/>
              </a:endParaRPr>
            </a:p>
          </p:txBody>
        </p:sp>
      </p:grpSp>
      <p:grpSp>
        <p:nvGrpSpPr>
          <p:cNvPr id="2" name="组合 22">
            <a:extLst>
              <a:ext uri="{FF2B5EF4-FFF2-40B4-BE49-F238E27FC236}">
                <a16:creationId xmlns:a16="http://schemas.microsoft.com/office/drawing/2014/main" xmlns="" id="{46E8BE37-EECB-45E8-A769-A387C2F6D2D0}"/>
              </a:ext>
            </a:extLst>
          </p:cNvPr>
          <p:cNvGrpSpPr/>
          <p:nvPr/>
        </p:nvGrpSpPr>
        <p:grpSpPr>
          <a:xfrm>
            <a:off x="1727354" y="155414"/>
            <a:ext cx="8975033" cy="823200"/>
            <a:chOff x="5771456" y="2371114"/>
            <a:chExt cx="7428735" cy="500422"/>
          </a:xfrm>
        </p:grpSpPr>
        <p:sp>
          <p:nvSpPr>
            <p:cNvPr id="3" name="矩形: 圆角 24">
              <a:extLst>
                <a:ext uri="{FF2B5EF4-FFF2-40B4-BE49-F238E27FC236}">
                  <a16:creationId xmlns:a16="http://schemas.microsoft.com/office/drawing/2014/main" xmlns="" id="{B224709F-C626-42CE-A3A3-B376DB1E9449}"/>
                </a:ext>
              </a:extLst>
            </p:cNvPr>
            <p:cNvSpPr/>
            <p:nvPr/>
          </p:nvSpPr>
          <p:spPr>
            <a:xfrm>
              <a:off x="6288505" y="2390273"/>
              <a:ext cx="6911686" cy="481263"/>
            </a:xfrm>
            <a:prstGeom prst="roundRect">
              <a:avLst>
                <a:gd name="adj" fmla="val 50000"/>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Ôn luyện tập đọc và học thuộc lòng</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sp>
          <p:nvSpPr>
            <p:cNvPr id="4" name="椭圆 23">
              <a:extLst>
                <a:ext uri="{FF2B5EF4-FFF2-40B4-BE49-F238E27FC236}">
                  <a16:creationId xmlns:a16="http://schemas.microsoft.com/office/drawing/2014/main" xmlns="" id="{C11771F1-3311-456A-9979-C0D2DF4E6506}"/>
                </a:ext>
              </a:extLst>
            </p:cNvPr>
            <p:cNvSpPr/>
            <p:nvPr/>
          </p:nvSpPr>
          <p:spPr>
            <a:xfrm>
              <a:off x="5771456" y="2371114"/>
              <a:ext cx="689811" cy="481263"/>
            </a:xfrm>
            <a:prstGeom prst="ellipse">
              <a:avLst/>
            </a:prstGeom>
            <a:solidFill>
              <a:schemeClr val="bg1"/>
            </a:solidFill>
            <a:ln w="38100">
              <a:solidFill>
                <a:srgbClr val="FFC000"/>
              </a:solidFill>
            </a:ln>
            <a:effectLst>
              <a:outerShdw blurRad="508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rPr>
                <a:t>1</a:t>
              </a:r>
              <a:endParaRPr lang="zh-CN" altLang="en-US" sz="4000" b="1" dirty="0">
                <a:solidFill>
                  <a:schemeClr val="accent6">
                    <a:lumMod val="75000"/>
                  </a:schemeClr>
                </a:solidFill>
                <a:latin typeface="Times New Roman" panose="02020603050405020304" pitchFamily="18" charset="0"/>
                <a:ea typeface="字魂70号-灵悦黑体" panose="00000500000000000000" pitchFamily="2" charset="-122"/>
                <a:cs typeface="Times New Roman" panose="02020603050405020304" pitchFamily="18" charset="0"/>
              </a:endParaRPr>
            </a:p>
          </p:txBody>
        </p:sp>
      </p:grpSp>
      <p:pic>
        <p:nvPicPr>
          <p:cNvPr id="12" name="Picture 11">
            <a:extLst>
              <a:ext uri="{FF2B5EF4-FFF2-40B4-BE49-F238E27FC236}">
                <a16:creationId xmlns:a16="http://schemas.microsoft.com/office/drawing/2014/main" xmlns="" id="{BCB695A9-BA23-40F3-A8E9-8A6C373C3B36}"/>
              </a:ext>
            </a:extLst>
          </p:cNvPr>
          <p:cNvPicPr>
            <a:picLocks noChangeAspect="1"/>
          </p:cNvPicPr>
          <p:nvPr/>
        </p:nvPicPr>
        <p:blipFill>
          <a:blip r:embed="rId2"/>
          <a:stretch>
            <a:fillRect/>
          </a:stretch>
        </p:blipFill>
        <p:spPr>
          <a:xfrm rot="964479">
            <a:off x="4717986" y="1965861"/>
            <a:ext cx="2593691" cy="36656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1" name="TextBox 10">
            <a:extLst>
              <a:ext uri="{FF2B5EF4-FFF2-40B4-BE49-F238E27FC236}">
                <a16:creationId xmlns:a16="http://schemas.microsoft.com/office/drawing/2014/main" xmlns="" id="{93EF56DD-2F80-4A79-8486-28A10A347430}"/>
              </a:ext>
            </a:extLst>
          </p:cNvPr>
          <p:cNvSpPr txBox="1"/>
          <p:nvPr/>
        </p:nvSpPr>
        <p:spPr>
          <a:xfrm>
            <a:off x="3715080" y="5988196"/>
            <a:ext cx="4524368" cy="584775"/>
          </a:xfrm>
          <a:prstGeom prst="rect">
            <a:avLst/>
          </a:prstGeom>
          <a:noFill/>
        </p:spPr>
        <p:txBody>
          <a:bodyPr wrap="square" rtlCol="0">
            <a:spAutoFit/>
          </a:bodyPr>
          <a:lstStyle/>
          <a:p>
            <a:r>
              <a:rPr lang="en-US" sz="3200" b="1">
                <a:solidFill>
                  <a:schemeClr val="accent2">
                    <a:lumMod val="75000"/>
                  </a:schemeClr>
                </a:solidFill>
                <a:latin typeface="Times New Roman" panose="02020603050405020304" pitchFamily="18" charset="0"/>
                <a:ea typeface="Didact Gothic"/>
                <a:cs typeface="Times New Roman" panose="02020603050405020304" pitchFamily="18" charset="0"/>
                <a:sym typeface="Didact Gothic"/>
              </a:rPr>
              <a:t>Vì hạnh phúc con người</a:t>
            </a:r>
            <a:endParaRPr lang="en-US" sz="320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xmlns="" id="{E0F23E9A-FA6E-4AB4-BAF7-7FB66F631228}"/>
              </a:ext>
            </a:extLst>
          </p:cNvPr>
          <p:cNvSpPr txBox="1"/>
          <p:nvPr/>
        </p:nvSpPr>
        <p:spPr>
          <a:xfrm>
            <a:off x="540387" y="3033256"/>
            <a:ext cx="4908389"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Thầy thuốc như mẹ hiền</a:t>
            </a:r>
          </a:p>
        </p:txBody>
      </p:sp>
      <p:sp>
        <p:nvSpPr>
          <p:cNvPr id="25" name="TextBox 24">
            <a:extLst>
              <a:ext uri="{FF2B5EF4-FFF2-40B4-BE49-F238E27FC236}">
                <a16:creationId xmlns:a16="http://schemas.microsoft.com/office/drawing/2014/main" xmlns="" id="{79BD3B20-66D2-4D68-866E-5218BB428DB7}"/>
              </a:ext>
            </a:extLst>
          </p:cNvPr>
          <p:cNvSpPr txBox="1"/>
          <p:nvPr/>
        </p:nvSpPr>
        <p:spPr>
          <a:xfrm>
            <a:off x="540387" y="5373499"/>
            <a:ext cx="4908389"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Thầy cúng đi bệnh viện</a:t>
            </a:r>
          </a:p>
        </p:txBody>
      </p:sp>
      <p:sp>
        <p:nvSpPr>
          <p:cNvPr id="26" name="TextBox 25">
            <a:extLst>
              <a:ext uri="{FF2B5EF4-FFF2-40B4-BE49-F238E27FC236}">
                <a16:creationId xmlns:a16="http://schemas.microsoft.com/office/drawing/2014/main" xmlns="" id="{44A76414-D603-4CCB-99C7-4041C83A37C3}"/>
              </a:ext>
            </a:extLst>
          </p:cNvPr>
          <p:cNvSpPr txBox="1"/>
          <p:nvPr/>
        </p:nvSpPr>
        <p:spPr>
          <a:xfrm>
            <a:off x="7613808" y="3086244"/>
            <a:ext cx="4237398" cy="523220"/>
          </a:xfrm>
          <a:prstGeom prst="rect">
            <a:avLst/>
          </a:prstGeom>
          <a:noFill/>
        </p:spPr>
        <p:txBody>
          <a:bodyPr wrap="square" rtlCol="0">
            <a:spAutoFit/>
          </a:bodyPr>
          <a:lstStyle/>
          <a:p>
            <a:r>
              <a:rPr lang="en-US" sz="2800" b="1">
                <a:latin typeface="Times New Roman" panose="02020603050405020304" pitchFamily="18" charset="0"/>
                <a:cs typeface="Times New Roman" panose="02020603050405020304" pitchFamily="18" charset="0"/>
              </a:rPr>
              <a:t>Ngu Công xã Trịnh Tường</a:t>
            </a:r>
          </a:p>
        </p:txBody>
      </p:sp>
      <p:sp>
        <p:nvSpPr>
          <p:cNvPr id="27" name="TextBox 26">
            <a:extLst>
              <a:ext uri="{FF2B5EF4-FFF2-40B4-BE49-F238E27FC236}">
                <a16:creationId xmlns:a16="http://schemas.microsoft.com/office/drawing/2014/main" xmlns="" id="{BE5300C1-90A5-4C9A-B890-3FF74F4063C4}"/>
              </a:ext>
            </a:extLst>
          </p:cNvPr>
          <p:cNvSpPr txBox="1"/>
          <p:nvPr/>
        </p:nvSpPr>
        <p:spPr>
          <a:xfrm>
            <a:off x="7926682" y="5388460"/>
            <a:ext cx="4237398"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Ca dao về lao động sản xuất</a:t>
            </a:r>
          </a:p>
        </p:txBody>
      </p:sp>
      <p:pic>
        <p:nvPicPr>
          <p:cNvPr id="6" name="Picture 5">
            <a:extLst>
              <a:ext uri="{FF2B5EF4-FFF2-40B4-BE49-F238E27FC236}">
                <a16:creationId xmlns:a16="http://schemas.microsoft.com/office/drawing/2014/main" xmlns="" id="{2EDEC581-BD37-4C3C-B56D-29CF8AC0AA3D}"/>
              </a:ext>
            </a:extLst>
          </p:cNvPr>
          <p:cNvPicPr>
            <a:picLocks noChangeAspect="1"/>
          </p:cNvPicPr>
          <p:nvPr/>
        </p:nvPicPr>
        <p:blipFill>
          <a:blip r:embed="rId3"/>
          <a:stretch>
            <a:fillRect/>
          </a:stretch>
        </p:blipFill>
        <p:spPr>
          <a:xfrm>
            <a:off x="1081668" y="1570143"/>
            <a:ext cx="2164988" cy="1393582"/>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8" name="Picture 7">
            <a:extLst>
              <a:ext uri="{FF2B5EF4-FFF2-40B4-BE49-F238E27FC236}">
                <a16:creationId xmlns:a16="http://schemas.microsoft.com/office/drawing/2014/main" xmlns="" id="{7B16AFFE-323B-461B-8469-78E73F30DF7B}"/>
              </a:ext>
            </a:extLst>
          </p:cNvPr>
          <p:cNvPicPr>
            <a:picLocks noChangeAspect="1"/>
          </p:cNvPicPr>
          <p:nvPr/>
        </p:nvPicPr>
        <p:blipFill>
          <a:blip r:embed="rId4"/>
          <a:stretch>
            <a:fillRect/>
          </a:stretch>
        </p:blipFill>
        <p:spPr>
          <a:xfrm>
            <a:off x="1112946" y="3735445"/>
            <a:ext cx="2133710" cy="1422835"/>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0" name="Picture 9">
            <a:extLst>
              <a:ext uri="{FF2B5EF4-FFF2-40B4-BE49-F238E27FC236}">
                <a16:creationId xmlns:a16="http://schemas.microsoft.com/office/drawing/2014/main" xmlns="" id="{D9964107-CAEC-4502-AEFE-7DE1E7C01529}"/>
              </a:ext>
            </a:extLst>
          </p:cNvPr>
          <p:cNvPicPr>
            <a:picLocks noChangeAspect="1"/>
          </p:cNvPicPr>
          <p:nvPr/>
        </p:nvPicPr>
        <p:blipFill>
          <a:blip r:embed="rId5"/>
          <a:stretch>
            <a:fillRect/>
          </a:stretch>
        </p:blipFill>
        <p:spPr>
          <a:xfrm>
            <a:off x="8783007" y="1550259"/>
            <a:ext cx="2308168" cy="1393582"/>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5" name="Picture 14">
            <a:extLst>
              <a:ext uri="{FF2B5EF4-FFF2-40B4-BE49-F238E27FC236}">
                <a16:creationId xmlns:a16="http://schemas.microsoft.com/office/drawing/2014/main" xmlns="" id="{C5FF0CC3-D15B-4826-9A5D-9950A046FB5B}"/>
              </a:ext>
            </a:extLst>
          </p:cNvPr>
          <p:cNvPicPr>
            <a:picLocks noChangeAspect="1"/>
          </p:cNvPicPr>
          <p:nvPr/>
        </p:nvPicPr>
        <p:blipFill>
          <a:blip r:embed="rId6"/>
          <a:stretch>
            <a:fillRect/>
          </a:stretch>
        </p:blipFill>
        <p:spPr>
          <a:xfrm>
            <a:off x="8865221" y="3819544"/>
            <a:ext cx="2320288" cy="1470642"/>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6615985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 calcmode="lin" valueType="num">
                                      <p:cBhvr additive="base">
                                        <p:cTn id="46"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nodeType="clickEffect">
                                  <p:stCondLst>
                                    <p:cond delay="0"/>
                                  </p:stCondLst>
                                  <p:childTnLst>
                                    <p:set>
                                      <p:cBhvr>
                                        <p:cTn id="58" dur="1" fill="hold">
                                          <p:stCondLst>
                                            <p:cond delay="0"/>
                                          </p:stCondLst>
                                        </p:cTn>
                                        <p:tgtEl>
                                          <p:spTgt spid="26">
                                            <p:txEl>
                                              <p:pRg st="0" end="0"/>
                                            </p:txEl>
                                          </p:spTgt>
                                        </p:tgtEl>
                                        <p:attrNameLst>
                                          <p:attrName>style.visibility</p:attrName>
                                        </p:attrNameLst>
                                      </p:cBhvr>
                                      <p:to>
                                        <p:strVal val="visible"/>
                                      </p:to>
                                    </p:set>
                                    <p:anim calcmode="lin" valueType="num">
                                      <p:cBhvr additive="base">
                                        <p:cTn id="59" dur="5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nodeType="clickEffect">
                                  <p:stCondLst>
                                    <p:cond delay="0"/>
                                  </p:stCondLst>
                                  <p:childTnLst>
                                    <p:set>
                                      <p:cBhvr>
                                        <p:cTn id="71" dur="1" fill="hold">
                                          <p:stCondLst>
                                            <p:cond delay="0"/>
                                          </p:stCondLst>
                                        </p:cTn>
                                        <p:tgtEl>
                                          <p:spTgt spid="27">
                                            <p:txEl>
                                              <p:pRg st="0" end="0"/>
                                            </p:txEl>
                                          </p:spTgt>
                                        </p:tgtEl>
                                        <p:attrNameLst>
                                          <p:attrName>style.visibility</p:attrName>
                                        </p:attrNameLst>
                                      </p:cBhvr>
                                      <p:to>
                                        <p:strVal val="visible"/>
                                      </p:to>
                                    </p:set>
                                    <p:anim calcmode="lin" valueType="num">
                                      <p:cBhvr additive="base">
                                        <p:cTn id="72"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73"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FIRST_PUBLISH" val="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TotalTime>
  <Words>1147</Words>
  <Application>Microsoft Office PowerPoint</Application>
  <PresentationFormat>Custom</PresentationFormat>
  <Paragraphs>179</Paragraphs>
  <Slides>22</Slides>
  <Notes>10</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Fung Olivia</dc:creator>
  <cp:lastModifiedBy>Trà My</cp:lastModifiedBy>
  <cp:revision>135</cp:revision>
  <dcterms:created xsi:type="dcterms:W3CDTF">2019-06-07T14:40:13Z</dcterms:created>
  <dcterms:modified xsi:type="dcterms:W3CDTF">2023-07-25T08:06:59Z</dcterms:modified>
</cp:coreProperties>
</file>