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74" r:id="rId3"/>
  </p:sldMasterIdLst>
  <p:notesMasterIdLst>
    <p:notesMasterId r:id="rId32"/>
  </p:notesMasterIdLst>
  <p:sldIdLst>
    <p:sldId id="276" r:id="rId4"/>
    <p:sldId id="277" r:id="rId5"/>
    <p:sldId id="278" r:id="rId6"/>
    <p:sldId id="288" r:id="rId7"/>
    <p:sldId id="257" r:id="rId8"/>
    <p:sldId id="264" r:id="rId9"/>
    <p:sldId id="265" r:id="rId10"/>
    <p:sldId id="279" r:id="rId11"/>
    <p:sldId id="280" r:id="rId12"/>
    <p:sldId id="258" r:id="rId13"/>
    <p:sldId id="266" r:id="rId14"/>
    <p:sldId id="259" r:id="rId15"/>
    <p:sldId id="268" r:id="rId16"/>
    <p:sldId id="289" r:id="rId17"/>
    <p:sldId id="269" r:id="rId18"/>
    <p:sldId id="260" r:id="rId19"/>
    <p:sldId id="270" r:id="rId20"/>
    <p:sldId id="261" r:id="rId21"/>
    <p:sldId id="272" r:id="rId22"/>
    <p:sldId id="273" r:id="rId23"/>
    <p:sldId id="284" r:id="rId24"/>
    <p:sldId id="281" r:id="rId25"/>
    <p:sldId id="282" r:id="rId26"/>
    <p:sldId id="283" r:id="rId27"/>
    <p:sldId id="262" r:id="rId28"/>
    <p:sldId id="274" r:id="rId29"/>
    <p:sldId id="285" r:id="rId30"/>
    <p:sldId id="26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39" d="100"/>
          <a:sy n="39" d="100"/>
        </p:scale>
        <p:origin x="-2275" y="-103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70A534-0136-4633-9824-7F1DCB73F724}"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CE61E-BA96-4AF9-8F7E-DBBC3C1BFFBF}" type="slidenum">
              <a:rPr lang="en-US" smtClean="0"/>
              <a:t>‹#›</a:t>
            </a:fld>
            <a:endParaRPr lang="en-US"/>
          </a:p>
        </p:txBody>
      </p:sp>
    </p:spTree>
    <p:extLst>
      <p:ext uri="{BB962C8B-B14F-4D97-AF65-F5344CB8AC3E}">
        <p14:creationId xmlns:p14="http://schemas.microsoft.com/office/powerpoint/2010/main" val="2743510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c45de99c7e_0_166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c45de99c7e_0_166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858eee2c94_9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858eee2c94_9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GV </a:t>
            </a:r>
            <a:r>
              <a:rPr lang="en-US" dirty="0" err="1"/>
              <a:t>mình</a:t>
            </a:r>
            <a:r>
              <a:rPr lang="en-US" dirty="0"/>
              <a:t> </a:t>
            </a:r>
            <a:r>
              <a:rPr lang="en-US" dirty="0" err="1"/>
              <a:t>tự</a:t>
            </a:r>
            <a:r>
              <a:rPr lang="en-US" dirty="0"/>
              <a:t> </a:t>
            </a:r>
            <a:r>
              <a:rPr lang="en-US" dirty="0" err="1"/>
              <a:t>ghi</a:t>
            </a:r>
            <a:r>
              <a:rPr lang="en-US" dirty="0"/>
              <a:t> </a:t>
            </a:r>
            <a:r>
              <a:rPr lang="en-US" dirty="0" err="1"/>
              <a:t>thêm</a:t>
            </a:r>
            <a:r>
              <a:rPr lang="en-US" dirty="0"/>
              <a:t> </a:t>
            </a:r>
            <a:r>
              <a:rPr lang="en-US" dirty="0" err="1"/>
              <a:t>cho</a:t>
            </a:r>
            <a:r>
              <a:rPr lang="en-US" dirty="0"/>
              <a:t> </a:t>
            </a:r>
            <a:r>
              <a:rPr lang="en-US" dirty="0" err="1"/>
              <a:t>đúng</a:t>
            </a:r>
            <a:r>
              <a:rPr lang="en-US" dirty="0"/>
              <a:t> </a:t>
            </a:r>
            <a:r>
              <a:rPr lang="en-US" dirty="0" err="1"/>
              <a:t>lớp</a:t>
            </a:r>
            <a:r>
              <a:rPr lang="en-US" dirty="0"/>
              <a:t> </a:t>
            </a:r>
            <a:r>
              <a:rPr lang="en-US" dirty="0" err="1"/>
              <a:t>của</a:t>
            </a:r>
            <a:r>
              <a:rPr lang="en-US" dirty="0"/>
              <a:t> </a:t>
            </a:r>
            <a:r>
              <a:rPr lang="en-US" dirty="0" err="1"/>
              <a:t>mình</a:t>
            </a:r>
            <a:r>
              <a:rPr lang="en-US" dirty="0"/>
              <a:t> </a:t>
            </a:r>
            <a:r>
              <a:rPr lang="en-US" dirty="0" err="1"/>
              <a:t>nhé</a:t>
            </a:r>
            <a:r>
              <a:rPr lang="en-US" dirty="0"/>
              <a:t>!</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1021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solidFill>
          <a:schemeClr val="accent2"/>
        </a:solidFill>
        <a:effectLst/>
      </p:bgPr>
    </p:bg>
    <p:spTree>
      <p:nvGrpSpPr>
        <p:cNvPr id="1" name="Shape 39"/>
        <p:cNvGrpSpPr/>
        <p:nvPr/>
      </p:nvGrpSpPr>
      <p:grpSpPr>
        <a:xfrm>
          <a:off x="0" y="0"/>
          <a:ext cx="0" cy="0"/>
          <a:chOff x="0" y="0"/>
          <a:chExt cx="0" cy="0"/>
        </a:xfrm>
      </p:grpSpPr>
      <p:sp>
        <p:nvSpPr>
          <p:cNvPr id="41" name="Google Shape;41;p3"/>
          <p:cNvSpPr/>
          <p:nvPr/>
        </p:nvSpPr>
        <p:spPr>
          <a:xfrm>
            <a:off x="390425" y="227836"/>
            <a:ext cx="11411149" cy="6402327"/>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774027" y="227836"/>
            <a:ext cx="11027547" cy="620787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46614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rot="-193354">
            <a:off x="3422696" y="2347659"/>
            <a:ext cx="5443408" cy="2199476"/>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atin typeface="Odibee Sans"/>
                <a:ea typeface="Odibee Sans"/>
                <a:cs typeface="Odibee Sans"/>
                <a:sym typeface="Odibee Sans"/>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rot="-193396">
            <a:off x="3974123" y="3786757"/>
            <a:ext cx="4858887" cy="647025"/>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33">
                <a:latin typeface="Bellota Text"/>
                <a:ea typeface="Bellota Text"/>
                <a:cs typeface="Bellota Text"/>
                <a:sym typeface="Bellota Text"/>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1" name="Google Shape;11;p2"/>
          <p:cNvGrpSpPr/>
          <p:nvPr/>
        </p:nvGrpSpPr>
        <p:grpSpPr>
          <a:xfrm>
            <a:off x="-12000" y="-11580"/>
            <a:ext cx="12192000" cy="6880699"/>
            <a:chOff x="-8950" y="0"/>
            <a:chExt cx="9144000" cy="5143551"/>
          </a:xfrm>
        </p:grpSpPr>
        <p:sp>
          <p:nvSpPr>
            <p:cNvPr id="12" name="Google Shape;12;p2"/>
            <p:cNvSpPr/>
            <p:nvPr/>
          </p:nvSpPr>
          <p:spPr>
            <a:xfrm>
              <a:off x="-8950" y="0"/>
              <a:ext cx="9144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8950" y="1285817"/>
              <a:ext cx="9144000" cy="12861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8950" y="2571634"/>
              <a:ext cx="9144000" cy="12861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950" y="3857451"/>
              <a:ext cx="9144000" cy="12861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78923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16"/>
        <p:cNvGrpSpPr/>
        <p:nvPr/>
      </p:nvGrpSpPr>
      <p:grpSpPr>
        <a:xfrm>
          <a:off x="0" y="0"/>
          <a:ext cx="0" cy="0"/>
          <a:chOff x="0" y="0"/>
          <a:chExt cx="0" cy="0"/>
        </a:xfrm>
      </p:grpSpPr>
      <p:cxnSp>
        <p:nvCxnSpPr>
          <p:cNvPr id="17" name="Google Shape;17;p3"/>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 name="Google Shape;18;p3"/>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9" name="Google Shape;19;p3"/>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0" name="Google Shape;20;p3"/>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1" name="Google Shape;21;p3"/>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2" name="Google Shape;22;p3"/>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 name="Google Shape;23;p3"/>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4" name="Google Shape;24;p3"/>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30" name="Google Shape;30;p3"/>
          <p:cNvSpPr txBox="1">
            <a:spLocks noGrp="1"/>
          </p:cNvSpPr>
          <p:nvPr>
            <p:ph type="ctrTitle"/>
          </p:nvPr>
        </p:nvSpPr>
        <p:spPr>
          <a:xfrm rot="-182">
            <a:off x="2802801" y="3521183"/>
            <a:ext cx="7546400" cy="119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6933">
                <a:solidFill>
                  <a:srgbClr val="FFFFFF"/>
                </a:solidFill>
                <a:latin typeface="Odibee Sans"/>
                <a:ea typeface="Odibee Sans"/>
                <a:cs typeface="Odibee Sans"/>
                <a:sym typeface="Odibee Sans"/>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31" name="Google Shape;31;p3"/>
          <p:cNvSpPr txBox="1">
            <a:spLocks noGrp="1"/>
          </p:cNvSpPr>
          <p:nvPr>
            <p:ph type="subTitle" idx="1"/>
          </p:nvPr>
        </p:nvSpPr>
        <p:spPr>
          <a:xfrm rot="989">
            <a:off x="3099200" y="4533751"/>
            <a:ext cx="6953600" cy="64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133">
                <a:solidFill>
                  <a:srgbClr val="FFFFFF"/>
                </a:solidFill>
                <a:latin typeface="Bellota Text"/>
                <a:ea typeface="Bellota Text"/>
                <a:cs typeface="Bellota Text"/>
                <a:sym typeface="Bellota Text"/>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32" name="Google Shape;32;p3"/>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014277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tags" Target="../tags/tag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1.jpeg"/><Relationship Id="rId5" Type="http://schemas.openxmlformats.org/officeDocument/2006/relationships/tags" Target="../tags/tag6.xml"/><Relationship Id="rId4"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ED712AEE-292D-40BA-B316-2AE3DE2FB7FC}"/>
              </a:ext>
            </a:extLst>
          </p:cNvPr>
          <p:cNvGrpSpPr/>
          <p:nvPr userDrawn="1"/>
        </p:nvGrpSpPr>
        <p:grpSpPr>
          <a:xfrm>
            <a:off x="-2568661" y="0"/>
            <a:ext cx="17941948" cy="8517861"/>
            <a:chOff x="-2568661" y="0"/>
            <a:chExt cx="17941948" cy="8517861"/>
          </a:xfrm>
        </p:grpSpPr>
        <p:sp>
          <p:nvSpPr>
            <p:cNvPr id="7" name="Oval 6">
              <a:extLst>
                <a:ext uri="{FF2B5EF4-FFF2-40B4-BE49-F238E27FC236}">
                  <a16:creationId xmlns:a16="http://schemas.microsoft.com/office/drawing/2014/main" xmlns="" id="{A009141B-C784-4461-A1A4-5D012EE9D291}"/>
                </a:ext>
              </a:extLst>
            </p:cNvPr>
            <p:cNvSpPr>
              <a:spLocks noChangeAspect="1"/>
            </p:cNvSpPr>
            <p:nvPr userDrawn="1">
              <p:custDataLst>
                <p:tags r:id="rId3"/>
              </p:custDataLst>
            </p:nvPr>
          </p:nvSpPr>
          <p:spPr>
            <a:xfrm>
              <a:off x="-2568661" y="7710616"/>
              <a:ext cx="807245" cy="807245"/>
            </a:xfrm>
            <a:prstGeom prst="ellipse">
              <a:avLst/>
            </a:prstGeom>
            <a:blipFill dpi="0" rotWithShape="0">
              <a:blip r:embed="rId5"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Oval 8">
              <a:extLst>
                <a:ext uri="{FF2B5EF4-FFF2-40B4-BE49-F238E27FC236}">
                  <a16:creationId xmlns:a16="http://schemas.microsoft.com/office/drawing/2014/main" xmlns="" id="{36DDCEF9-65CB-40DA-989A-E8DC384535B5}"/>
                </a:ext>
              </a:extLst>
            </p:cNvPr>
            <p:cNvSpPr>
              <a:spLocks noChangeAspect="1"/>
            </p:cNvSpPr>
            <p:nvPr userDrawn="1">
              <p:custDataLst>
                <p:tags r:id="rId4"/>
              </p:custDataLst>
            </p:nvPr>
          </p:nvSpPr>
          <p:spPr>
            <a:xfrm>
              <a:off x="14566042" y="0"/>
              <a:ext cx="807245" cy="807245"/>
            </a:xfrm>
            <a:prstGeom prst="ellipse">
              <a:avLst/>
            </a:prstGeom>
            <a:blipFill dpi="0" rotWithShape="0">
              <a:blip r:embed="rId5"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406036459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1pPr>
            <a:lvl2pPr lvl="1"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2pPr>
            <a:lvl3pPr lvl="2"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3pPr>
            <a:lvl4pPr lvl="3"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4pPr>
            <a:lvl5pPr lvl="4"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5pPr>
            <a:lvl6pPr lvl="5"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6pPr>
            <a:lvl7pPr lvl="6"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7pPr>
            <a:lvl8pPr lvl="7"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8pPr>
            <a:lvl9pPr lvl="8"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9pPr>
          </a:lstStyle>
          <a:p>
            <a:endParaRPr/>
          </a:p>
        </p:txBody>
      </p:sp>
      <p:sp>
        <p:nvSpPr>
          <p:cNvPr id="7" name="Google Shape;7;p1"/>
          <p:cNvSpPr txBox="1">
            <a:spLocks noGrp="1"/>
          </p:cNvSpPr>
          <p:nvPr>
            <p:ph type="body" idx="1"/>
          </p:nvPr>
        </p:nvSpPr>
        <p:spPr>
          <a:xfrm>
            <a:off x="960000" y="1649440"/>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1600"/>
              </a:spcBef>
              <a:spcAft>
                <a:spcPts val="1600"/>
              </a:spcAft>
              <a:buClr>
                <a:schemeClr val="dk2"/>
              </a:buClr>
              <a:buSzPts val="1400"/>
              <a:buFont typeface="Karla"/>
              <a:buChar char="■"/>
              <a:defRPr>
                <a:solidFill>
                  <a:schemeClr val="dk2"/>
                </a:solidFill>
                <a:latin typeface="Karla"/>
                <a:ea typeface="Karla"/>
                <a:cs typeface="Karla"/>
                <a:sym typeface="Karla"/>
              </a:defRPr>
            </a:lvl9pPr>
          </a:lstStyle>
          <a:p>
            <a:endParaRPr/>
          </a:p>
        </p:txBody>
      </p:sp>
      <p:grpSp>
        <p:nvGrpSpPr>
          <p:cNvPr id="4" name="Group 3">
            <a:extLst>
              <a:ext uri="{FF2B5EF4-FFF2-40B4-BE49-F238E27FC236}">
                <a16:creationId xmlns:a16="http://schemas.microsoft.com/office/drawing/2014/main" xmlns="" id="{52A3DFA7-EC4F-497D-994B-C3BD73FA9646}"/>
              </a:ext>
            </a:extLst>
          </p:cNvPr>
          <p:cNvGrpSpPr/>
          <p:nvPr userDrawn="1"/>
        </p:nvGrpSpPr>
        <p:grpSpPr>
          <a:xfrm>
            <a:off x="-2568661" y="0"/>
            <a:ext cx="17941948" cy="8517861"/>
            <a:chOff x="-2568661" y="0"/>
            <a:chExt cx="17941948" cy="8517861"/>
          </a:xfrm>
        </p:grpSpPr>
        <p:sp>
          <p:nvSpPr>
            <p:cNvPr id="5" name="Oval 4">
              <a:extLst>
                <a:ext uri="{FF2B5EF4-FFF2-40B4-BE49-F238E27FC236}">
                  <a16:creationId xmlns:a16="http://schemas.microsoft.com/office/drawing/2014/main" xmlns="" id="{6B2860EE-C38A-420E-BE6A-3F675844E7FE}"/>
                </a:ext>
              </a:extLst>
            </p:cNvPr>
            <p:cNvSpPr>
              <a:spLocks noChangeAspect="1"/>
            </p:cNvSpPr>
            <p:nvPr userDrawn="1">
              <p:custDataLst>
                <p:tags r:id="rId3"/>
              </p:custDataLst>
            </p:nvPr>
          </p:nvSpPr>
          <p:spPr>
            <a:xfrm>
              <a:off x="-2568661" y="7710616"/>
              <a:ext cx="807245" cy="807245"/>
            </a:xfrm>
            <a:prstGeom prst="ellipse">
              <a:avLst/>
            </a:prstGeom>
            <a:blipFill dpi="0" rotWithShape="0">
              <a:blip r:embed="rId5"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Oval 7">
              <a:extLst>
                <a:ext uri="{FF2B5EF4-FFF2-40B4-BE49-F238E27FC236}">
                  <a16:creationId xmlns:a16="http://schemas.microsoft.com/office/drawing/2014/main" xmlns="" id="{739C82B8-65A8-40E8-9665-FDF93F659F9B}"/>
                </a:ext>
              </a:extLst>
            </p:cNvPr>
            <p:cNvSpPr>
              <a:spLocks noChangeAspect="1"/>
            </p:cNvSpPr>
            <p:nvPr userDrawn="1">
              <p:custDataLst>
                <p:tags r:id="rId4"/>
              </p:custDataLst>
            </p:nvPr>
          </p:nvSpPr>
          <p:spPr>
            <a:xfrm>
              <a:off x="14566042" y="0"/>
              <a:ext cx="807245" cy="807245"/>
            </a:xfrm>
            <a:prstGeom prst="ellipse">
              <a:avLst/>
            </a:prstGeom>
            <a:blipFill dpi="0" rotWithShape="0">
              <a:blip r:embed="rId5"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2900934601"/>
      </p:ext>
    </p:extLst>
  </p:cSld>
  <p:clrMap bg1="lt1" tx1="dk1" bg2="dk2" tx2="lt2" accent1="accent1" accent2="accent2" accent3="accent3" accent4="accent4" accent5="accent5" accent6="accent6" hlink="hlink" folHlink="folHlink"/>
  <p:sldLayoutIdLst>
    <p:sldLayoutId id="214748365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1pPr>
            <a:lvl2pPr lvl="1">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2pPr>
            <a:lvl3pPr lvl="2">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3pPr>
            <a:lvl4pPr lvl="3">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4pPr>
            <a:lvl5pPr lvl="4">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5pPr>
            <a:lvl6pPr lvl="5">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6pPr>
            <a:lvl7pPr lvl="6">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7pPr>
            <a:lvl8pPr lvl="7">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8pPr>
            <a:lvl9pPr lvl="8">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Didact Gothic"/>
              <a:buChar char="●"/>
              <a:defRPr sz="1800">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grpSp>
        <p:nvGrpSpPr>
          <p:cNvPr id="8" name="Group 7">
            <a:extLst>
              <a:ext uri="{FF2B5EF4-FFF2-40B4-BE49-F238E27FC236}">
                <a16:creationId xmlns:a16="http://schemas.microsoft.com/office/drawing/2014/main" xmlns="" id="{C3A5B626-9276-48D4-8471-FD0B43CA4893}"/>
              </a:ext>
            </a:extLst>
          </p:cNvPr>
          <p:cNvGrpSpPr/>
          <p:nvPr userDrawn="1"/>
        </p:nvGrpSpPr>
        <p:grpSpPr>
          <a:xfrm>
            <a:off x="-2568661" y="0"/>
            <a:ext cx="17941948" cy="8517861"/>
            <a:chOff x="-2568661" y="0"/>
            <a:chExt cx="17941948" cy="8517861"/>
          </a:xfrm>
        </p:grpSpPr>
        <p:sp>
          <p:nvSpPr>
            <p:cNvPr id="9" name="Oval 8">
              <a:extLst>
                <a:ext uri="{FF2B5EF4-FFF2-40B4-BE49-F238E27FC236}">
                  <a16:creationId xmlns:a16="http://schemas.microsoft.com/office/drawing/2014/main" xmlns="" id="{BE1BF1FC-E665-4007-8945-437F07806249}"/>
                </a:ext>
              </a:extLst>
            </p:cNvPr>
            <p:cNvSpPr>
              <a:spLocks noChangeAspect="1"/>
            </p:cNvSpPr>
            <p:nvPr userDrawn="1">
              <p:custDataLst>
                <p:tags r:id="rId4"/>
              </p:custDataLst>
            </p:nvPr>
          </p:nvSpPr>
          <p:spPr>
            <a:xfrm>
              <a:off x="-2568661" y="7710616"/>
              <a:ext cx="807245" cy="807245"/>
            </a:xfrm>
            <a:prstGeom prst="ellipse">
              <a:avLst/>
            </a:prstGeom>
            <a:blipFill dpi="0" rotWithShape="0">
              <a:blip r:embed="rId6"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Oval 9">
              <a:extLst>
                <a:ext uri="{FF2B5EF4-FFF2-40B4-BE49-F238E27FC236}">
                  <a16:creationId xmlns:a16="http://schemas.microsoft.com/office/drawing/2014/main" xmlns="" id="{2B085DA3-505C-45F6-BF0D-3D902C0ED5D2}"/>
                </a:ext>
              </a:extLst>
            </p:cNvPr>
            <p:cNvSpPr>
              <a:spLocks noChangeAspect="1"/>
            </p:cNvSpPr>
            <p:nvPr userDrawn="1">
              <p:custDataLst>
                <p:tags r:id="rId5"/>
              </p:custDataLst>
            </p:nvPr>
          </p:nvSpPr>
          <p:spPr>
            <a:xfrm>
              <a:off x="14566042" y="0"/>
              <a:ext cx="807245" cy="807245"/>
            </a:xfrm>
            <a:prstGeom prst="ellipse">
              <a:avLst/>
            </a:prstGeom>
            <a:blipFill dpi="0" rotWithShape="0">
              <a:blip r:embed="rId6"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420499481"/>
      </p:ext>
    </p:extLst>
  </p:cSld>
  <p:clrMap bg1="lt1" tx1="dk1" bg2="dk2" tx2="lt2" accent1="accent1" accent2="accent2" accent3="accent3" accent4="accent4" accent5="accent5" accent6="accent6" hlink="hlink" folHlink="folHlink"/>
  <p:sldLayoutIdLst>
    <p:sldLayoutId id="2147483675" r:id="rId1"/>
    <p:sldLayoutId id="2147483676"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5.svg"/><Relationship Id="rId7" Type="http://schemas.openxmlformats.org/officeDocument/2006/relationships/image" Target="../media/image29.svg"/><Relationship Id="rId12"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19.svg"/><Relationship Id="rId5" Type="http://schemas.openxmlformats.org/officeDocument/2006/relationships/image" Target="../media/image27.svg"/><Relationship Id="rId10" Type="http://schemas.openxmlformats.org/officeDocument/2006/relationships/image" Target="../media/image12.png"/><Relationship Id="rId4" Type="http://schemas.openxmlformats.org/officeDocument/2006/relationships/image" Target="../media/image17.png"/><Relationship Id="rId9" Type="http://schemas.openxmlformats.org/officeDocument/2006/relationships/image" Target="../media/image17.sv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27.svg"/><Relationship Id="rId4" Type="http://schemas.openxmlformats.org/officeDocument/2006/relationships/image" Target="../media/image17.png"/><Relationship Id="rId9" Type="http://schemas.openxmlformats.org/officeDocument/2006/relationships/image" Target="../media/image17.svg"/></Relationships>
</file>

<file path=ppt/slides/_rels/slide1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2.sv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35.svg"/><Relationship Id="rId11"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19.svg"/><Relationship Id="rId4" Type="http://schemas.openxmlformats.org/officeDocument/2006/relationships/image" Target="../media/image21.png"/><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2.sv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35.sv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2.sv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35.sv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2.sv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35.sv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8.svg"/><Relationship Id="rId7" Type="http://schemas.openxmlformats.org/officeDocument/2006/relationships/image" Target="../media/image42.svg"/><Relationship Id="rId12"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19.svg"/><Relationship Id="rId5" Type="http://schemas.openxmlformats.org/officeDocument/2006/relationships/image" Target="../media/image40.svg"/><Relationship Id="rId10" Type="http://schemas.openxmlformats.org/officeDocument/2006/relationships/image" Target="../media/image12.png"/><Relationship Id="rId4" Type="http://schemas.openxmlformats.org/officeDocument/2006/relationships/image" Target="../media/image25.png"/><Relationship Id="rId9" Type="http://schemas.openxmlformats.org/officeDocument/2006/relationships/image" Target="../media/image17.sv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40.svg"/><Relationship Id="rId4" Type="http://schemas.openxmlformats.org/officeDocument/2006/relationships/image" Target="../media/image25.png"/><Relationship Id="rId9" Type="http://schemas.openxmlformats.org/officeDocument/2006/relationships/image" Target="../media/image17.sv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5.svg"/><Relationship Id="rId7" Type="http://schemas.openxmlformats.org/officeDocument/2006/relationships/image" Target="../media/image49.svg"/><Relationship Id="rId12"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svg"/><Relationship Id="rId5" Type="http://schemas.openxmlformats.org/officeDocument/2006/relationships/image" Target="../media/image47.svg"/><Relationship Id="rId10" Type="http://schemas.openxmlformats.org/officeDocument/2006/relationships/image" Target="../media/image12.png"/><Relationship Id="rId4" Type="http://schemas.openxmlformats.org/officeDocument/2006/relationships/image" Target="../media/image29.png"/><Relationship Id="rId9" Type="http://schemas.openxmlformats.org/officeDocument/2006/relationships/image" Target="../media/image17.sv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47.svg"/><Relationship Id="rId4" Type="http://schemas.openxmlformats.org/officeDocument/2006/relationships/image" Target="../media/image29.png"/><Relationship Id="rId9" Type="http://schemas.openxmlformats.org/officeDocument/2006/relationships/image" Target="../media/image17.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9.sv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47.svg"/><Relationship Id="rId4" Type="http://schemas.openxmlformats.org/officeDocument/2006/relationships/image" Target="../media/image29.png"/><Relationship Id="rId9" Type="http://schemas.openxmlformats.org/officeDocument/2006/relationships/image" Target="../media/image17.svg"/></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47.svg"/><Relationship Id="rId4" Type="http://schemas.openxmlformats.org/officeDocument/2006/relationships/image" Target="../media/image29.png"/><Relationship Id="rId9" Type="http://schemas.openxmlformats.org/officeDocument/2006/relationships/image" Target="../media/image17.svg"/></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47.svg"/><Relationship Id="rId4" Type="http://schemas.openxmlformats.org/officeDocument/2006/relationships/image" Target="../media/image29.png"/><Relationship Id="rId9" Type="http://schemas.openxmlformats.org/officeDocument/2006/relationships/image" Target="../media/image17.svg"/></Relationships>
</file>

<file path=ppt/slides/_rels/slide2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47.svg"/><Relationship Id="rId4" Type="http://schemas.openxmlformats.org/officeDocument/2006/relationships/image" Target="../media/image29.png"/><Relationship Id="rId9" Type="http://schemas.openxmlformats.org/officeDocument/2006/relationships/image" Target="../media/image17.svg"/></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47.svg"/><Relationship Id="rId4" Type="http://schemas.openxmlformats.org/officeDocument/2006/relationships/image" Target="../media/image29.png"/><Relationship Id="rId9" Type="http://schemas.openxmlformats.org/officeDocument/2006/relationships/image" Target="../media/image17.svg"/></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2.svg"/><Relationship Id="rId7" Type="http://schemas.openxmlformats.org/officeDocument/2006/relationships/image" Target="../media/image56.svg"/><Relationship Id="rId12"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19.svg"/><Relationship Id="rId5" Type="http://schemas.openxmlformats.org/officeDocument/2006/relationships/image" Target="../media/image54.svg"/><Relationship Id="rId10" Type="http://schemas.openxmlformats.org/officeDocument/2006/relationships/image" Target="../media/image12.png"/><Relationship Id="rId4" Type="http://schemas.openxmlformats.org/officeDocument/2006/relationships/image" Target="../media/image33.png"/><Relationship Id="rId9" Type="http://schemas.openxmlformats.org/officeDocument/2006/relationships/image" Target="../media/image17.svg"/></Relationships>
</file>

<file path=ppt/slides/_rels/slide2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2.svg"/><Relationship Id="rId7" Type="http://schemas.openxmlformats.org/officeDocument/2006/relationships/image" Target="../media/image56.sv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54.svg"/><Relationship Id="rId4" Type="http://schemas.openxmlformats.org/officeDocument/2006/relationships/image" Target="../media/image33.png"/><Relationship Id="rId9" Type="http://schemas.openxmlformats.org/officeDocument/2006/relationships/image" Target="../media/image17.svg"/></Relationships>
</file>

<file path=ppt/slides/_rels/slide2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2.svg"/><Relationship Id="rId7" Type="http://schemas.openxmlformats.org/officeDocument/2006/relationships/image" Target="../media/image56.sv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54.svg"/><Relationship Id="rId4" Type="http://schemas.openxmlformats.org/officeDocument/2006/relationships/image" Target="../media/image33.png"/><Relationship Id="rId9" Type="http://schemas.openxmlformats.org/officeDocument/2006/relationships/image" Target="../media/image17.svg"/></Relationships>
</file>

<file path=ppt/slides/_rels/slide28.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61.sv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15.sv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19.sv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5.svg"/><Relationship Id="rId10" Type="http://schemas.openxmlformats.org/officeDocument/2006/relationships/image" Target="../media/image23.svg"/><Relationship Id="rId4" Type="http://schemas.openxmlformats.org/officeDocument/2006/relationships/image" Target="../media/image10.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5.svg"/><Relationship Id="rId10" Type="http://schemas.openxmlformats.org/officeDocument/2006/relationships/image" Target="../media/image23.svg"/><Relationship Id="rId4" Type="http://schemas.openxmlformats.org/officeDocument/2006/relationships/image" Target="../media/image10.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5.svg"/><Relationship Id="rId10" Type="http://schemas.openxmlformats.org/officeDocument/2006/relationships/image" Target="../media/image23.svg"/><Relationship Id="rId4" Type="http://schemas.openxmlformats.org/officeDocument/2006/relationships/image" Target="../media/image10.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5.svg"/><Relationship Id="rId10" Type="http://schemas.openxmlformats.org/officeDocument/2006/relationships/image" Target="../media/image23.svg"/><Relationship Id="rId4" Type="http://schemas.openxmlformats.org/officeDocument/2006/relationships/image" Target="../media/image10.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grpSp>
        <p:nvGrpSpPr>
          <p:cNvPr id="73" name="Google Shape;3826;p81">
            <a:extLst>
              <a:ext uri="{FF2B5EF4-FFF2-40B4-BE49-F238E27FC236}">
                <a16:creationId xmlns:a16="http://schemas.microsoft.com/office/drawing/2014/main" xmlns="" id="{2C6ED783-ABF1-4E9D-A094-131DD0378392}"/>
              </a:ext>
            </a:extLst>
          </p:cNvPr>
          <p:cNvGrpSpPr/>
          <p:nvPr/>
        </p:nvGrpSpPr>
        <p:grpSpPr>
          <a:xfrm>
            <a:off x="1930703" y="1096104"/>
            <a:ext cx="8745315" cy="3788353"/>
            <a:chOff x="1750219" y="431884"/>
            <a:chExt cx="5813156" cy="1302796"/>
          </a:xfrm>
        </p:grpSpPr>
        <p:sp>
          <p:nvSpPr>
            <p:cNvPr id="74" name="Google Shape;3827;p81">
              <a:extLst>
                <a:ext uri="{FF2B5EF4-FFF2-40B4-BE49-F238E27FC236}">
                  <a16:creationId xmlns:a16="http://schemas.microsoft.com/office/drawing/2014/main" xmlns="" id="{E10596D6-EDFF-4F8A-8D4D-7B4F40D1FE5D}"/>
                </a:ext>
              </a:extLst>
            </p:cNvPr>
            <p:cNvSpPr/>
            <p:nvPr/>
          </p:nvSpPr>
          <p:spPr>
            <a:xfrm>
              <a:off x="1934425" y="664874"/>
              <a:ext cx="5438514" cy="868772"/>
            </a:xfrm>
            <a:custGeom>
              <a:avLst/>
              <a:gdLst/>
              <a:ahLst/>
              <a:cxnLst/>
              <a:rect l="l" t="t" r="r" b="b"/>
              <a:pathLst>
                <a:path w="35452" h="6761" extrusionOk="0">
                  <a:moveTo>
                    <a:pt x="13370" y="1"/>
                  </a:moveTo>
                  <a:lnTo>
                    <a:pt x="13370" y="1"/>
                  </a:lnTo>
                  <a:cubicBezTo>
                    <a:pt x="13358" y="32"/>
                    <a:pt x="13345" y="71"/>
                    <a:pt x="13334" y="71"/>
                  </a:cubicBezTo>
                  <a:cubicBezTo>
                    <a:pt x="13333" y="71"/>
                    <a:pt x="13331" y="70"/>
                    <a:pt x="13330" y="68"/>
                  </a:cubicBezTo>
                  <a:lnTo>
                    <a:pt x="13330" y="68"/>
                  </a:lnTo>
                  <a:cubicBezTo>
                    <a:pt x="13330" y="107"/>
                    <a:pt x="13330" y="147"/>
                    <a:pt x="13333" y="187"/>
                  </a:cubicBezTo>
                  <a:lnTo>
                    <a:pt x="11147" y="187"/>
                  </a:lnTo>
                  <a:cubicBezTo>
                    <a:pt x="11144" y="157"/>
                    <a:pt x="11144" y="123"/>
                    <a:pt x="11138" y="94"/>
                  </a:cubicBezTo>
                  <a:cubicBezTo>
                    <a:pt x="11134" y="123"/>
                    <a:pt x="11134" y="157"/>
                    <a:pt x="11131" y="187"/>
                  </a:cubicBezTo>
                  <a:lnTo>
                    <a:pt x="893" y="187"/>
                  </a:lnTo>
                  <a:cubicBezTo>
                    <a:pt x="893" y="187"/>
                    <a:pt x="318" y="633"/>
                    <a:pt x="195" y="1730"/>
                  </a:cubicBezTo>
                  <a:cubicBezTo>
                    <a:pt x="0" y="3433"/>
                    <a:pt x="519" y="3282"/>
                    <a:pt x="453" y="4115"/>
                  </a:cubicBezTo>
                  <a:cubicBezTo>
                    <a:pt x="351" y="5385"/>
                    <a:pt x="569" y="5877"/>
                    <a:pt x="404" y="6681"/>
                  </a:cubicBezTo>
                  <a:lnTo>
                    <a:pt x="10949" y="6681"/>
                  </a:lnTo>
                  <a:cubicBezTo>
                    <a:pt x="10955" y="6710"/>
                    <a:pt x="10963" y="6737"/>
                    <a:pt x="10972" y="6760"/>
                  </a:cubicBezTo>
                  <a:lnTo>
                    <a:pt x="10975" y="6681"/>
                  </a:lnTo>
                  <a:lnTo>
                    <a:pt x="19778" y="6681"/>
                  </a:lnTo>
                  <a:cubicBezTo>
                    <a:pt x="19784" y="6710"/>
                    <a:pt x="19795" y="6737"/>
                    <a:pt x="19804" y="6760"/>
                  </a:cubicBezTo>
                  <a:lnTo>
                    <a:pt x="19804" y="6681"/>
                  </a:lnTo>
                  <a:lnTo>
                    <a:pt x="28607" y="6681"/>
                  </a:lnTo>
                  <a:cubicBezTo>
                    <a:pt x="28613" y="6710"/>
                    <a:pt x="28624" y="6737"/>
                    <a:pt x="28633" y="6760"/>
                  </a:cubicBezTo>
                  <a:lnTo>
                    <a:pt x="28633" y="6681"/>
                  </a:lnTo>
                  <a:lnTo>
                    <a:pt x="35452" y="6681"/>
                  </a:lnTo>
                  <a:cubicBezTo>
                    <a:pt x="35452" y="6681"/>
                    <a:pt x="35412" y="6142"/>
                    <a:pt x="35161" y="5616"/>
                  </a:cubicBezTo>
                  <a:cubicBezTo>
                    <a:pt x="35038" y="5358"/>
                    <a:pt x="34860" y="5100"/>
                    <a:pt x="34612" y="4915"/>
                  </a:cubicBezTo>
                  <a:cubicBezTo>
                    <a:pt x="33858" y="4356"/>
                    <a:pt x="34454" y="3552"/>
                    <a:pt x="34371" y="2911"/>
                  </a:cubicBezTo>
                  <a:cubicBezTo>
                    <a:pt x="34288" y="2270"/>
                    <a:pt x="33799" y="1549"/>
                    <a:pt x="33465" y="1149"/>
                  </a:cubicBezTo>
                  <a:cubicBezTo>
                    <a:pt x="33343" y="1003"/>
                    <a:pt x="33220" y="834"/>
                    <a:pt x="33114" y="683"/>
                  </a:cubicBezTo>
                  <a:cubicBezTo>
                    <a:pt x="32929" y="414"/>
                    <a:pt x="32793" y="187"/>
                    <a:pt x="32793" y="187"/>
                  </a:cubicBezTo>
                  <a:lnTo>
                    <a:pt x="31018" y="187"/>
                  </a:lnTo>
                  <a:cubicBezTo>
                    <a:pt x="31021" y="123"/>
                    <a:pt x="31024" y="64"/>
                    <a:pt x="31028" y="1"/>
                  </a:cubicBezTo>
                  <a:lnTo>
                    <a:pt x="31028" y="1"/>
                  </a:lnTo>
                  <a:cubicBezTo>
                    <a:pt x="31019" y="32"/>
                    <a:pt x="31006" y="71"/>
                    <a:pt x="30994" y="71"/>
                  </a:cubicBezTo>
                  <a:cubicBezTo>
                    <a:pt x="30992" y="71"/>
                    <a:pt x="30990" y="70"/>
                    <a:pt x="30988" y="68"/>
                  </a:cubicBezTo>
                  <a:lnTo>
                    <a:pt x="30988" y="68"/>
                  </a:lnTo>
                  <a:cubicBezTo>
                    <a:pt x="30988" y="107"/>
                    <a:pt x="30991" y="147"/>
                    <a:pt x="30991" y="187"/>
                  </a:cubicBezTo>
                  <a:lnTo>
                    <a:pt x="28809" y="187"/>
                  </a:lnTo>
                  <a:cubicBezTo>
                    <a:pt x="28805" y="157"/>
                    <a:pt x="28802" y="123"/>
                    <a:pt x="28799" y="94"/>
                  </a:cubicBezTo>
                  <a:cubicBezTo>
                    <a:pt x="28796" y="123"/>
                    <a:pt x="28792" y="157"/>
                    <a:pt x="28789" y="187"/>
                  </a:cubicBezTo>
                  <a:lnTo>
                    <a:pt x="22189" y="187"/>
                  </a:lnTo>
                  <a:cubicBezTo>
                    <a:pt x="22192" y="123"/>
                    <a:pt x="22195" y="64"/>
                    <a:pt x="22199" y="1"/>
                  </a:cubicBezTo>
                  <a:lnTo>
                    <a:pt x="22199" y="1"/>
                  </a:lnTo>
                  <a:cubicBezTo>
                    <a:pt x="22190" y="32"/>
                    <a:pt x="22175" y="71"/>
                    <a:pt x="22164" y="71"/>
                  </a:cubicBezTo>
                  <a:cubicBezTo>
                    <a:pt x="22162" y="71"/>
                    <a:pt x="22160" y="70"/>
                    <a:pt x="22159" y="68"/>
                  </a:cubicBezTo>
                  <a:lnTo>
                    <a:pt x="22159" y="68"/>
                  </a:lnTo>
                  <a:cubicBezTo>
                    <a:pt x="22159" y="107"/>
                    <a:pt x="22159" y="147"/>
                    <a:pt x="22162" y="187"/>
                  </a:cubicBezTo>
                  <a:lnTo>
                    <a:pt x="19976" y="187"/>
                  </a:lnTo>
                  <a:cubicBezTo>
                    <a:pt x="19976" y="157"/>
                    <a:pt x="19973" y="123"/>
                    <a:pt x="19967" y="94"/>
                  </a:cubicBezTo>
                  <a:cubicBezTo>
                    <a:pt x="19967" y="123"/>
                    <a:pt x="19963" y="157"/>
                    <a:pt x="19960" y="187"/>
                  </a:cubicBezTo>
                  <a:lnTo>
                    <a:pt x="13360" y="187"/>
                  </a:lnTo>
                  <a:cubicBezTo>
                    <a:pt x="13363" y="123"/>
                    <a:pt x="13366" y="64"/>
                    <a:pt x="13370" y="1"/>
                  </a:cubicBezTo>
                  <a:close/>
                </a:path>
              </a:pathLst>
            </a:custGeom>
            <a:solidFill>
              <a:srgbClr val="9CE8D9"/>
            </a:solidFill>
            <a:ln>
              <a:noFill/>
            </a:ln>
            <a:effectLst>
              <a:outerShdw blurRad="28575" dist="19050" dir="19320000" algn="bl" rotWithShape="0">
                <a:srgbClr val="000000">
                  <a:alpha val="21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5" name="Google Shape;3828;p81">
              <a:extLst>
                <a:ext uri="{FF2B5EF4-FFF2-40B4-BE49-F238E27FC236}">
                  <a16:creationId xmlns:a16="http://schemas.microsoft.com/office/drawing/2014/main" xmlns="" id="{D7AE3172-4507-40A1-9A16-5FB7AF2F3159}"/>
                </a:ext>
              </a:extLst>
            </p:cNvPr>
            <p:cNvSpPr/>
            <p:nvPr/>
          </p:nvSpPr>
          <p:spPr>
            <a:xfrm rot="7791998">
              <a:off x="6724830" y="1150734"/>
              <a:ext cx="882084" cy="299122"/>
            </a:xfrm>
            <a:custGeom>
              <a:avLst/>
              <a:gdLst/>
              <a:ahLst/>
              <a:cxnLst/>
              <a:rect l="l" t="t" r="r" b="b"/>
              <a:pathLst>
                <a:path w="9177" h="3112" extrusionOk="0">
                  <a:moveTo>
                    <a:pt x="9011" y="1"/>
                  </a:moveTo>
                  <a:lnTo>
                    <a:pt x="1" y="655"/>
                  </a:lnTo>
                  <a:lnTo>
                    <a:pt x="1" y="682"/>
                  </a:lnTo>
                  <a:lnTo>
                    <a:pt x="34" y="728"/>
                  </a:lnTo>
                  <a:lnTo>
                    <a:pt x="7" y="741"/>
                  </a:lnTo>
                  <a:lnTo>
                    <a:pt x="7" y="758"/>
                  </a:lnTo>
                  <a:lnTo>
                    <a:pt x="106" y="821"/>
                  </a:lnTo>
                  <a:lnTo>
                    <a:pt x="14" y="827"/>
                  </a:lnTo>
                  <a:lnTo>
                    <a:pt x="109" y="867"/>
                  </a:lnTo>
                  <a:lnTo>
                    <a:pt x="57" y="897"/>
                  </a:lnTo>
                  <a:lnTo>
                    <a:pt x="117" y="940"/>
                  </a:lnTo>
                  <a:lnTo>
                    <a:pt x="63" y="986"/>
                  </a:lnTo>
                  <a:lnTo>
                    <a:pt x="120" y="1022"/>
                  </a:lnTo>
                  <a:cubicBezTo>
                    <a:pt x="120" y="1022"/>
                    <a:pt x="60" y="1042"/>
                    <a:pt x="67" y="1055"/>
                  </a:cubicBezTo>
                  <a:cubicBezTo>
                    <a:pt x="77" y="1068"/>
                    <a:pt x="126" y="1112"/>
                    <a:pt x="126" y="1112"/>
                  </a:cubicBezTo>
                  <a:lnTo>
                    <a:pt x="86" y="1128"/>
                  </a:lnTo>
                  <a:lnTo>
                    <a:pt x="109" y="1181"/>
                  </a:lnTo>
                  <a:lnTo>
                    <a:pt x="100" y="1227"/>
                  </a:lnTo>
                  <a:lnTo>
                    <a:pt x="126" y="1297"/>
                  </a:lnTo>
                  <a:lnTo>
                    <a:pt x="113" y="1419"/>
                  </a:lnTo>
                  <a:lnTo>
                    <a:pt x="159" y="1541"/>
                  </a:lnTo>
                  <a:lnTo>
                    <a:pt x="143" y="1660"/>
                  </a:lnTo>
                  <a:lnTo>
                    <a:pt x="176" y="1782"/>
                  </a:lnTo>
                  <a:lnTo>
                    <a:pt x="140" y="2014"/>
                  </a:lnTo>
                  <a:lnTo>
                    <a:pt x="209" y="2246"/>
                  </a:lnTo>
                  <a:lnTo>
                    <a:pt x="179" y="2394"/>
                  </a:lnTo>
                  <a:lnTo>
                    <a:pt x="216" y="2563"/>
                  </a:lnTo>
                  <a:lnTo>
                    <a:pt x="216" y="2705"/>
                  </a:lnTo>
                  <a:lnTo>
                    <a:pt x="248" y="2788"/>
                  </a:lnTo>
                  <a:cubicBezTo>
                    <a:pt x="248" y="2788"/>
                    <a:pt x="202" y="2805"/>
                    <a:pt x="216" y="2814"/>
                  </a:cubicBezTo>
                  <a:cubicBezTo>
                    <a:pt x="225" y="2824"/>
                    <a:pt x="265" y="2861"/>
                    <a:pt x="255" y="2874"/>
                  </a:cubicBezTo>
                  <a:cubicBezTo>
                    <a:pt x="248" y="2890"/>
                    <a:pt x="213" y="3026"/>
                    <a:pt x="213" y="3026"/>
                  </a:cubicBezTo>
                  <a:lnTo>
                    <a:pt x="272" y="3052"/>
                  </a:lnTo>
                  <a:lnTo>
                    <a:pt x="228" y="3076"/>
                  </a:lnTo>
                  <a:lnTo>
                    <a:pt x="239" y="3112"/>
                  </a:lnTo>
                  <a:lnTo>
                    <a:pt x="9177" y="2461"/>
                  </a:lnTo>
                  <a:lnTo>
                    <a:pt x="9038" y="2368"/>
                  </a:lnTo>
                  <a:lnTo>
                    <a:pt x="9094" y="2252"/>
                  </a:lnTo>
                  <a:lnTo>
                    <a:pt x="8958" y="2143"/>
                  </a:lnTo>
                  <a:lnTo>
                    <a:pt x="9097" y="2044"/>
                  </a:lnTo>
                  <a:lnTo>
                    <a:pt x="8946" y="1935"/>
                  </a:lnTo>
                  <a:cubicBezTo>
                    <a:pt x="8946" y="1935"/>
                    <a:pt x="9081" y="1782"/>
                    <a:pt x="9101" y="1759"/>
                  </a:cubicBezTo>
                  <a:cubicBezTo>
                    <a:pt x="9124" y="1736"/>
                    <a:pt x="8992" y="1620"/>
                    <a:pt x="8992" y="1620"/>
                  </a:cubicBezTo>
                  <a:lnTo>
                    <a:pt x="9081" y="1532"/>
                  </a:lnTo>
                  <a:lnTo>
                    <a:pt x="8935" y="1290"/>
                  </a:lnTo>
                  <a:lnTo>
                    <a:pt x="9097" y="1164"/>
                  </a:lnTo>
                  <a:lnTo>
                    <a:pt x="9061" y="691"/>
                  </a:lnTo>
                  <a:lnTo>
                    <a:pt x="8879" y="513"/>
                  </a:lnTo>
                  <a:lnTo>
                    <a:pt x="9038" y="341"/>
                  </a:lnTo>
                  <a:lnTo>
                    <a:pt x="9028" y="228"/>
                  </a:lnTo>
                  <a:lnTo>
                    <a:pt x="8859" y="242"/>
                  </a:lnTo>
                  <a:lnTo>
                    <a:pt x="8859" y="242"/>
                  </a:lnTo>
                  <a:lnTo>
                    <a:pt x="9011" y="1"/>
                  </a:lnTo>
                  <a:close/>
                </a:path>
              </a:pathLst>
            </a:custGeom>
            <a:solidFill>
              <a:srgbClr val="434343">
                <a:alpha val="15109"/>
              </a:srgbClr>
            </a:solidFill>
            <a:ln>
              <a:noFill/>
            </a:ln>
            <a:effectLst>
              <a:outerShdw blurRad="28575" dist="19050" dir="19200000" algn="bl" rotWithShape="0">
                <a:srgbClr val="000000">
                  <a:alpha val="2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6" name="Google Shape;3829;p81">
              <a:extLst>
                <a:ext uri="{FF2B5EF4-FFF2-40B4-BE49-F238E27FC236}">
                  <a16:creationId xmlns:a16="http://schemas.microsoft.com/office/drawing/2014/main" xmlns="" id="{65AA0F5F-068D-4B21-9362-942B7DAF6126}"/>
                </a:ext>
              </a:extLst>
            </p:cNvPr>
            <p:cNvSpPr/>
            <p:nvPr/>
          </p:nvSpPr>
          <p:spPr>
            <a:xfrm rot="7791998">
              <a:off x="1706680" y="716709"/>
              <a:ext cx="882084" cy="299122"/>
            </a:xfrm>
            <a:custGeom>
              <a:avLst/>
              <a:gdLst/>
              <a:ahLst/>
              <a:cxnLst/>
              <a:rect l="l" t="t" r="r" b="b"/>
              <a:pathLst>
                <a:path w="9177" h="3112" extrusionOk="0">
                  <a:moveTo>
                    <a:pt x="9011" y="1"/>
                  </a:moveTo>
                  <a:lnTo>
                    <a:pt x="1" y="655"/>
                  </a:lnTo>
                  <a:lnTo>
                    <a:pt x="1" y="682"/>
                  </a:lnTo>
                  <a:lnTo>
                    <a:pt x="34" y="728"/>
                  </a:lnTo>
                  <a:lnTo>
                    <a:pt x="7" y="741"/>
                  </a:lnTo>
                  <a:lnTo>
                    <a:pt x="7" y="758"/>
                  </a:lnTo>
                  <a:lnTo>
                    <a:pt x="106" y="821"/>
                  </a:lnTo>
                  <a:lnTo>
                    <a:pt x="14" y="827"/>
                  </a:lnTo>
                  <a:lnTo>
                    <a:pt x="109" y="867"/>
                  </a:lnTo>
                  <a:lnTo>
                    <a:pt x="57" y="897"/>
                  </a:lnTo>
                  <a:lnTo>
                    <a:pt x="117" y="940"/>
                  </a:lnTo>
                  <a:lnTo>
                    <a:pt x="63" y="986"/>
                  </a:lnTo>
                  <a:lnTo>
                    <a:pt x="120" y="1022"/>
                  </a:lnTo>
                  <a:cubicBezTo>
                    <a:pt x="120" y="1022"/>
                    <a:pt x="60" y="1042"/>
                    <a:pt x="67" y="1055"/>
                  </a:cubicBezTo>
                  <a:cubicBezTo>
                    <a:pt x="77" y="1068"/>
                    <a:pt x="126" y="1112"/>
                    <a:pt x="126" y="1112"/>
                  </a:cubicBezTo>
                  <a:lnTo>
                    <a:pt x="86" y="1128"/>
                  </a:lnTo>
                  <a:lnTo>
                    <a:pt x="109" y="1181"/>
                  </a:lnTo>
                  <a:lnTo>
                    <a:pt x="100" y="1227"/>
                  </a:lnTo>
                  <a:lnTo>
                    <a:pt x="126" y="1297"/>
                  </a:lnTo>
                  <a:lnTo>
                    <a:pt x="113" y="1419"/>
                  </a:lnTo>
                  <a:lnTo>
                    <a:pt x="159" y="1541"/>
                  </a:lnTo>
                  <a:lnTo>
                    <a:pt x="143" y="1660"/>
                  </a:lnTo>
                  <a:lnTo>
                    <a:pt x="176" y="1782"/>
                  </a:lnTo>
                  <a:lnTo>
                    <a:pt x="140" y="2014"/>
                  </a:lnTo>
                  <a:lnTo>
                    <a:pt x="209" y="2246"/>
                  </a:lnTo>
                  <a:lnTo>
                    <a:pt x="179" y="2394"/>
                  </a:lnTo>
                  <a:lnTo>
                    <a:pt x="216" y="2563"/>
                  </a:lnTo>
                  <a:lnTo>
                    <a:pt x="216" y="2705"/>
                  </a:lnTo>
                  <a:lnTo>
                    <a:pt x="248" y="2788"/>
                  </a:lnTo>
                  <a:cubicBezTo>
                    <a:pt x="248" y="2788"/>
                    <a:pt x="202" y="2805"/>
                    <a:pt x="216" y="2814"/>
                  </a:cubicBezTo>
                  <a:cubicBezTo>
                    <a:pt x="225" y="2824"/>
                    <a:pt x="265" y="2861"/>
                    <a:pt x="255" y="2874"/>
                  </a:cubicBezTo>
                  <a:cubicBezTo>
                    <a:pt x="248" y="2890"/>
                    <a:pt x="213" y="3026"/>
                    <a:pt x="213" y="3026"/>
                  </a:cubicBezTo>
                  <a:lnTo>
                    <a:pt x="272" y="3052"/>
                  </a:lnTo>
                  <a:lnTo>
                    <a:pt x="228" y="3076"/>
                  </a:lnTo>
                  <a:lnTo>
                    <a:pt x="239" y="3112"/>
                  </a:lnTo>
                  <a:lnTo>
                    <a:pt x="9177" y="2461"/>
                  </a:lnTo>
                  <a:lnTo>
                    <a:pt x="9038" y="2368"/>
                  </a:lnTo>
                  <a:lnTo>
                    <a:pt x="9094" y="2252"/>
                  </a:lnTo>
                  <a:lnTo>
                    <a:pt x="8958" y="2143"/>
                  </a:lnTo>
                  <a:lnTo>
                    <a:pt x="9097" y="2044"/>
                  </a:lnTo>
                  <a:lnTo>
                    <a:pt x="8946" y="1935"/>
                  </a:lnTo>
                  <a:cubicBezTo>
                    <a:pt x="8946" y="1935"/>
                    <a:pt x="9081" y="1782"/>
                    <a:pt x="9101" y="1759"/>
                  </a:cubicBezTo>
                  <a:cubicBezTo>
                    <a:pt x="9124" y="1736"/>
                    <a:pt x="8992" y="1620"/>
                    <a:pt x="8992" y="1620"/>
                  </a:cubicBezTo>
                  <a:lnTo>
                    <a:pt x="9081" y="1532"/>
                  </a:lnTo>
                  <a:lnTo>
                    <a:pt x="8935" y="1290"/>
                  </a:lnTo>
                  <a:lnTo>
                    <a:pt x="9097" y="1164"/>
                  </a:lnTo>
                  <a:lnTo>
                    <a:pt x="9061" y="691"/>
                  </a:lnTo>
                  <a:lnTo>
                    <a:pt x="8879" y="513"/>
                  </a:lnTo>
                  <a:lnTo>
                    <a:pt x="9038" y="341"/>
                  </a:lnTo>
                  <a:lnTo>
                    <a:pt x="9028" y="228"/>
                  </a:lnTo>
                  <a:lnTo>
                    <a:pt x="8859" y="242"/>
                  </a:lnTo>
                  <a:lnTo>
                    <a:pt x="8859" y="242"/>
                  </a:lnTo>
                  <a:lnTo>
                    <a:pt x="9011" y="1"/>
                  </a:lnTo>
                  <a:close/>
                </a:path>
              </a:pathLst>
            </a:custGeom>
            <a:solidFill>
              <a:srgbClr val="434343">
                <a:alpha val="15109"/>
              </a:srgbClr>
            </a:solidFill>
            <a:ln>
              <a:noFill/>
            </a:ln>
            <a:effectLst>
              <a:outerShdw blurRad="28575" dist="19050" dir="19200000" algn="bl" rotWithShape="0">
                <a:srgbClr val="000000">
                  <a:alpha val="2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sp>
        <p:nvSpPr>
          <p:cNvPr id="602" name="Google Shape;602;p34"/>
          <p:cNvSpPr/>
          <p:nvPr/>
        </p:nvSpPr>
        <p:spPr>
          <a:xfrm flipH="1">
            <a:off x="4362136" y="773120"/>
            <a:ext cx="3882453" cy="693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7" name="Picture 6" descr="Icon&#10;&#10;Description automatically generated with medium confidence">
            <a:extLst>
              <a:ext uri="{FF2B5EF4-FFF2-40B4-BE49-F238E27FC236}">
                <a16:creationId xmlns:a16="http://schemas.microsoft.com/office/drawing/2014/main" xmlns="" id="{A62988AA-E762-4BBA-9D24-55F351A999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29633">
            <a:off x="8681913" y="1726053"/>
            <a:ext cx="2967414" cy="2971809"/>
          </a:xfrm>
          <a:prstGeom prst="rect">
            <a:avLst/>
          </a:prstGeom>
        </p:spPr>
      </p:pic>
      <p:pic>
        <p:nvPicPr>
          <p:cNvPr id="10" name="Picture 9">
            <a:extLst>
              <a:ext uri="{FF2B5EF4-FFF2-40B4-BE49-F238E27FC236}">
                <a16:creationId xmlns:a16="http://schemas.microsoft.com/office/drawing/2014/main" xmlns="" id="{89DA64C0-AFD3-41AE-AA70-D881AD0A65B0}"/>
              </a:ext>
            </a:extLst>
          </p:cNvPr>
          <p:cNvPicPr>
            <a:picLocks noChangeAspect="1"/>
          </p:cNvPicPr>
          <p:nvPr/>
        </p:nvPicPr>
        <p:blipFill>
          <a:blip r:embed="rId4"/>
          <a:stretch>
            <a:fillRect/>
          </a:stretch>
        </p:blipFill>
        <p:spPr>
          <a:xfrm>
            <a:off x="3806833" y="707957"/>
            <a:ext cx="4993057" cy="1170533"/>
          </a:xfrm>
          <a:prstGeom prst="rect">
            <a:avLst/>
          </a:prstGeom>
        </p:spPr>
      </p:pic>
      <p:pic>
        <p:nvPicPr>
          <p:cNvPr id="12" name="Picture 11">
            <a:extLst>
              <a:ext uri="{FF2B5EF4-FFF2-40B4-BE49-F238E27FC236}">
                <a16:creationId xmlns:a16="http://schemas.microsoft.com/office/drawing/2014/main" xmlns="" id="{C95CAEDF-DBA2-46F4-BA85-3ADAC3B72DDF}"/>
              </a:ext>
            </a:extLst>
          </p:cNvPr>
          <p:cNvPicPr>
            <a:picLocks noChangeAspect="1"/>
          </p:cNvPicPr>
          <p:nvPr/>
        </p:nvPicPr>
        <p:blipFill>
          <a:blip r:embed="rId5"/>
          <a:stretch>
            <a:fillRect/>
          </a:stretch>
        </p:blipFill>
        <p:spPr>
          <a:xfrm>
            <a:off x="2609112" y="1977733"/>
            <a:ext cx="7273158" cy="2584928"/>
          </a:xfrm>
          <a:prstGeom prst="rect">
            <a:avLst/>
          </a:prstGeom>
        </p:spPr>
      </p:pic>
      <p:pic>
        <p:nvPicPr>
          <p:cNvPr id="199" name="Picture 8">
            <a:extLst>
              <a:ext uri="{FF2B5EF4-FFF2-40B4-BE49-F238E27FC236}">
                <a16:creationId xmlns:a16="http://schemas.microsoft.com/office/drawing/2014/main" xmlns="" id="{3F2DFE8E-4E89-44E7-B67A-F24721F2EA6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03737" y="3646123"/>
            <a:ext cx="5311535" cy="2761998"/>
          </a:xfrm>
          <a:prstGeom prst="rect">
            <a:avLst/>
          </a:prstGeom>
        </p:spPr>
      </p:pic>
      <p:sp>
        <p:nvSpPr>
          <p:cNvPr id="200" name="Google Shape;64;p3">
            <a:extLst>
              <a:ext uri="{FF2B5EF4-FFF2-40B4-BE49-F238E27FC236}">
                <a16:creationId xmlns:a16="http://schemas.microsoft.com/office/drawing/2014/main" xmlns="" id="{F4D329E5-855F-44AB-A570-6D1A2201E0D0}"/>
              </a:ext>
            </a:extLst>
          </p:cNvPr>
          <p:cNvSpPr/>
          <p:nvPr/>
        </p:nvSpPr>
        <p:spPr>
          <a:xfrm>
            <a:off x="4000352" y="449879"/>
            <a:ext cx="4765984" cy="1428611"/>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199"/>
                                        </p:tgtEl>
                                        <p:attrNameLst>
                                          <p:attrName>r</p:attrName>
                                        </p:attrNameLst>
                                      </p:cBhvr>
                                    </p:animRot>
                                    <p:animRot by="-240000">
                                      <p:cBhvr>
                                        <p:cTn id="12" dur="200" fill="hold">
                                          <p:stCondLst>
                                            <p:cond delay="200"/>
                                          </p:stCondLst>
                                        </p:cTn>
                                        <p:tgtEl>
                                          <p:spTgt spid="199"/>
                                        </p:tgtEl>
                                        <p:attrNameLst>
                                          <p:attrName>r</p:attrName>
                                        </p:attrNameLst>
                                      </p:cBhvr>
                                    </p:animRot>
                                    <p:animRot by="240000">
                                      <p:cBhvr>
                                        <p:cTn id="13" dur="200" fill="hold">
                                          <p:stCondLst>
                                            <p:cond delay="400"/>
                                          </p:stCondLst>
                                        </p:cTn>
                                        <p:tgtEl>
                                          <p:spTgt spid="199"/>
                                        </p:tgtEl>
                                        <p:attrNameLst>
                                          <p:attrName>r</p:attrName>
                                        </p:attrNameLst>
                                      </p:cBhvr>
                                    </p:animRot>
                                    <p:animRot by="-240000">
                                      <p:cBhvr>
                                        <p:cTn id="14" dur="200" fill="hold">
                                          <p:stCondLst>
                                            <p:cond delay="600"/>
                                          </p:stCondLst>
                                        </p:cTn>
                                        <p:tgtEl>
                                          <p:spTgt spid="199"/>
                                        </p:tgtEl>
                                        <p:attrNameLst>
                                          <p:attrName>r</p:attrName>
                                        </p:attrNameLst>
                                      </p:cBhvr>
                                    </p:animRot>
                                    <p:animRot by="120000">
                                      <p:cBhvr>
                                        <p:cTn id="15" dur="200" fill="hold">
                                          <p:stCondLst>
                                            <p:cond delay="800"/>
                                          </p:stCondLst>
                                        </p:cTn>
                                        <p:tgtEl>
                                          <p:spTgt spid="19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6EB8AE20-1D26-43A2-AB67-26B0D02AB40E}"/>
              </a:ext>
            </a:extLst>
          </p:cNvPr>
          <p:cNvGrpSpPr/>
          <p:nvPr/>
        </p:nvGrpSpPr>
        <p:grpSpPr>
          <a:xfrm>
            <a:off x="0" y="0"/>
            <a:ext cx="12192000" cy="6858000"/>
            <a:chOff x="0" y="0"/>
            <a:chExt cx="12192000" cy="6858000"/>
          </a:xfrm>
        </p:grpSpPr>
        <p:pic>
          <p:nvPicPr>
            <p:cNvPr id="2" name="Picture 7">
              <a:extLst>
                <a:ext uri="{FF2B5EF4-FFF2-40B4-BE49-F238E27FC236}">
                  <a16:creationId xmlns:a16="http://schemas.microsoft.com/office/drawing/2014/main" xmlns="" id="{A5ED97D8-5536-49E6-A3A0-FAD28809FA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xmlns="" id="{036AF186-215E-4981-8E21-9FBB1F308B8C}"/>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xmlns="" id="{0605F119-7A89-4261-844C-BB4B4A121E1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170685" y="125012"/>
              <a:ext cx="2021315" cy="2021315"/>
            </a:xfrm>
            <a:prstGeom prst="rect">
              <a:avLst/>
            </a:prstGeom>
          </p:spPr>
        </p:pic>
        <p:pic>
          <p:nvPicPr>
            <p:cNvPr id="5" name="Picture 4">
              <a:extLst>
                <a:ext uri="{FF2B5EF4-FFF2-40B4-BE49-F238E27FC236}">
                  <a16:creationId xmlns:a16="http://schemas.microsoft.com/office/drawing/2014/main" xmlns="" id="{9650C28D-4777-41F9-B642-93B040594DA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4711672"/>
              <a:ext cx="2364111" cy="2021315"/>
            </a:xfrm>
            <a:prstGeom prst="rect">
              <a:avLst/>
            </a:prstGeom>
          </p:spPr>
        </p:pic>
        <p:pic>
          <p:nvPicPr>
            <p:cNvPr id="6" name="Picture 6">
              <a:extLst>
                <a:ext uri="{FF2B5EF4-FFF2-40B4-BE49-F238E27FC236}">
                  <a16:creationId xmlns:a16="http://schemas.microsoft.com/office/drawing/2014/main" xmlns="" id="{93ABA741-86BD-4A60-850F-7C20DCD07BD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pic>
        <p:nvPicPr>
          <p:cNvPr id="8" name="Picture 2">
            <a:extLst>
              <a:ext uri="{FF2B5EF4-FFF2-40B4-BE49-F238E27FC236}">
                <a16:creationId xmlns:a16="http://schemas.microsoft.com/office/drawing/2014/main" xmlns="" id="{AB5D3AE7-D7C3-4DDB-AA83-11C5F5C0AB9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91773" y="2426721"/>
            <a:ext cx="10139081" cy="2104606"/>
          </a:xfrm>
          <a:prstGeom prst="rect">
            <a:avLst/>
          </a:prstGeom>
        </p:spPr>
      </p:pic>
      <p:grpSp>
        <p:nvGrpSpPr>
          <p:cNvPr id="9" name="Google Shape;785;p37">
            <a:extLst>
              <a:ext uri="{FF2B5EF4-FFF2-40B4-BE49-F238E27FC236}">
                <a16:creationId xmlns:a16="http://schemas.microsoft.com/office/drawing/2014/main" xmlns="" id="{0A5A8312-4A5D-4A06-B6A5-FA63CE70BF20}"/>
              </a:ext>
            </a:extLst>
          </p:cNvPr>
          <p:cNvGrpSpPr/>
          <p:nvPr/>
        </p:nvGrpSpPr>
        <p:grpSpPr>
          <a:xfrm>
            <a:off x="1061317" y="709206"/>
            <a:ext cx="1302794" cy="1432644"/>
            <a:chOff x="4797225" y="1588913"/>
            <a:chExt cx="525825" cy="701975"/>
          </a:xfrm>
        </p:grpSpPr>
        <p:sp>
          <p:nvSpPr>
            <p:cNvPr id="10" name="Google Shape;786;p37">
              <a:extLst>
                <a:ext uri="{FF2B5EF4-FFF2-40B4-BE49-F238E27FC236}">
                  <a16:creationId xmlns:a16="http://schemas.microsoft.com/office/drawing/2014/main" xmlns="" id="{AE91696B-3C66-4104-B61D-B0BA1A788C77}"/>
                </a:ext>
              </a:extLst>
            </p:cNvPr>
            <p:cNvSpPr/>
            <p:nvPr/>
          </p:nvSpPr>
          <p:spPr>
            <a:xfrm>
              <a:off x="5193875" y="1815188"/>
              <a:ext cx="129175" cy="84775"/>
            </a:xfrm>
            <a:custGeom>
              <a:avLst/>
              <a:gdLst/>
              <a:ahLst/>
              <a:cxnLst/>
              <a:rect l="l" t="t" r="r" b="b"/>
              <a:pathLst>
                <a:path w="5167" h="3391" extrusionOk="0">
                  <a:moveTo>
                    <a:pt x="2584" y="1"/>
                  </a:moveTo>
                  <a:cubicBezTo>
                    <a:pt x="2313" y="1"/>
                    <a:pt x="2050" y="40"/>
                    <a:pt x="1801" y="107"/>
                  </a:cubicBezTo>
                  <a:cubicBezTo>
                    <a:pt x="1123" y="295"/>
                    <a:pt x="547" y="722"/>
                    <a:pt x="165" y="1289"/>
                  </a:cubicBezTo>
                  <a:cubicBezTo>
                    <a:pt x="0" y="1535"/>
                    <a:pt x="0" y="1858"/>
                    <a:pt x="165" y="2104"/>
                  </a:cubicBezTo>
                  <a:cubicBezTo>
                    <a:pt x="688" y="2881"/>
                    <a:pt x="1576" y="3390"/>
                    <a:pt x="2583" y="3390"/>
                  </a:cubicBezTo>
                  <a:cubicBezTo>
                    <a:pt x="2585" y="3390"/>
                    <a:pt x="2588" y="3390"/>
                    <a:pt x="2591" y="3390"/>
                  </a:cubicBezTo>
                  <a:cubicBezTo>
                    <a:pt x="3596" y="3390"/>
                    <a:pt x="4481" y="2878"/>
                    <a:pt x="5001" y="2104"/>
                  </a:cubicBezTo>
                  <a:cubicBezTo>
                    <a:pt x="5167" y="1858"/>
                    <a:pt x="5167" y="1535"/>
                    <a:pt x="5001" y="1289"/>
                  </a:cubicBezTo>
                  <a:cubicBezTo>
                    <a:pt x="4479" y="511"/>
                    <a:pt x="3591" y="1"/>
                    <a:pt x="25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87;p37">
              <a:extLst>
                <a:ext uri="{FF2B5EF4-FFF2-40B4-BE49-F238E27FC236}">
                  <a16:creationId xmlns:a16="http://schemas.microsoft.com/office/drawing/2014/main" xmlns="" id="{06519316-8139-44E1-A341-E4CED3025676}"/>
                </a:ext>
              </a:extLst>
            </p:cNvPr>
            <p:cNvSpPr/>
            <p:nvPr/>
          </p:nvSpPr>
          <p:spPr>
            <a:xfrm>
              <a:off x="5077850" y="1605813"/>
              <a:ext cx="211550" cy="251025"/>
            </a:xfrm>
            <a:custGeom>
              <a:avLst/>
              <a:gdLst/>
              <a:ahLst/>
              <a:cxnLst/>
              <a:rect l="l" t="t" r="r" b="b"/>
              <a:pathLst>
                <a:path w="8462" h="10041" extrusionOk="0">
                  <a:moveTo>
                    <a:pt x="4584" y="1"/>
                  </a:moveTo>
                  <a:lnTo>
                    <a:pt x="0" y="4584"/>
                  </a:lnTo>
                  <a:lnTo>
                    <a:pt x="39" y="5255"/>
                  </a:lnTo>
                  <a:lnTo>
                    <a:pt x="4608" y="9824"/>
                  </a:lnTo>
                  <a:cubicBezTo>
                    <a:pt x="4640" y="9854"/>
                    <a:pt x="4671" y="9881"/>
                    <a:pt x="4704" y="9904"/>
                  </a:cubicBezTo>
                  <a:cubicBezTo>
                    <a:pt x="4835" y="9998"/>
                    <a:pt x="4985" y="10041"/>
                    <a:pt x="5137" y="10041"/>
                  </a:cubicBezTo>
                  <a:cubicBezTo>
                    <a:pt x="5396" y="10041"/>
                    <a:pt x="5663" y="9918"/>
                    <a:pt x="5858" y="9723"/>
                  </a:cubicBezTo>
                  <a:lnTo>
                    <a:pt x="6205" y="9377"/>
                  </a:lnTo>
                  <a:cubicBezTo>
                    <a:pt x="7940" y="7640"/>
                    <a:pt x="8462" y="5143"/>
                    <a:pt x="7557" y="2977"/>
                  </a:cubicBezTo>
                  <a:lnTo>
                    <a:pt x="45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88;p37">
              <a:extLst>
                <a:ext uri="{FF2B5EF4-FFF2-40B4-BE49-F238E27FC236}">
                  <a16:creationId xmlns:a16="http://schemas.microsoft.com/office/drawing/2014/main" xmlns="" id="{8C747896-EB6C-4490-BEDC-B39DEE582760}"/>
                </a:ext>
              </a:extLst>
            </p:cNvPr>
            <p:cNvSpPr/>
            <p:nvPr/>
          </p:nvSpPr>
          <p:spPr>
            <a:xfrm>
              <a:off x="5005025" y="1588913"/>
              <a:ext cx="261800" cy="163875"/>
            </a:xfrm>
            <a:custGeom>
              <a:avLst/>
              <a:gdLst/>
              <a:ahLst/>
              <a:cxnLst/>
              <a:rect l="l" t="t" r="r" b="b"/>
              <a:pathLst>
                <a:path w="10472" h="6555" extrusionOk="0">
                  <a:moveTo>
                    <a:pt x="5018" y="1"/>
                  </a:moveTo>
                  <a:cubicBezTo>
                    <a:pt x="3492" y="1"/>
                    <a:pt x="1964" y="587"/>
                    <a:pt x="806" y="1745"/>
                  </a:cubicBezTo>
                  <a:lnTo>
                    <a:pt x="460" y="2092"/>
                  </a:lnTo>
                  <a:cubicBezTo>
                    <a:pt x="123" y="2429"/>
                    <a:pt x="1" y="2983"/>
                    <a:pt x="360" y="3341"/>
                  </a:cubicBezTo>
                  <a:lnTo>
                    <a:pt x="3574" y="6554"/>
                  </a:lnTo>
                  <a:cubicBezTo>
                    <a:pt x="3217" y="6194"/>
                    <a:pt x="3339" y="5641"/>
                    <a:pt x="3676" y="5303"/>
                  </a:cubicBezTo>
                  <a:lnTo>
                    <a:pt x="4022" y="4957"/>
                  </a:lnTo>
                  <a:cubicBezTo>
                    <a:pt x="5180" y="3800"/>
                    <a:pt x="6705" y="3213"/>
                    <a:pt x="8230" y="3213"/>
                  </a:cubicBezTo>
                  <a:cubicBezTo>
                    <a:pt x="8992" y="3213"/>
                    <a:pt x="9755" y="3360"/>
                    <a:pt x="10471" y="3656"/>
                  </a:cubicBezTo>
                  <a:cubicBezTo>
                    <a:pt x="10181" y="2961"/>
                    <a:pt x="9745" y="2300"/>
                    <a:pt x="9154" y="1709"/>
                  </a:cubicBezTo>
                  <a:cubicBezTo>
                    <a:pt x="8010" y="565"/>
                    <a:pt x="6514" y="1"/>
                    <a:pt x="50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89;p37">
              <a:extLst>
                <a:ext uri="{FF2B5EF4-FFF2-40B4-BE49-F238E27FC236}">
                  <a16:creationId xmlns:a16="http://schemas.microsoft.com/office/drawing/2014/main" xmlns="" id="{9B5883A3-8611-46E9-A33A-51D64234037B}"/>
                </a:ext>
              </a:extLst>
            </p:cNvPr>
            <p:cNvSpPr/>
            <p:nvPr/>
          </p:nvSpPr>
          <p:spPr>
            <a:xfrm>
              <a:off x="4880900" y="2133513"/>
              <a:ext cx="314650" cy="157375"/>
            </a:xfrm>
            <a:custGeom>
              <a:avLst/>
              <a:gdLst/>
              <a:ahLst/>
              <a:cxnLst/>
              <a:rect l="l" t="t" r="r" b="b"/>
              <a:pathLst>
                <a:path w="12586" h="6295" extrusionOk="0">
                  <a:moveTo>
                    <a:pt x="0" y="1"/>
                  </a:moveTo>
                  <a:lnTo>
                    <a:pt x="0" y="6294"/>
                  </a:lnTo>
                  <a:lnTo>
                    <a:pt x="9438" y="6294"/>
                  </a:lnTo>
                  <a:cubicBezTo>
                    <a:pt x="11176" y="6294"/>
                    <a:pt x="12584" y="4884"/>
                    <a:pt x="12584" y="3149"/>
                  </a:cubicBezTo>
                  <a:cubicBezTo>
                    <a:pt x="12585" y="1411"/>
                    <a:pt x="11176" y="1"/>
                    <a:pt x="94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90;p37">
              <a:extLst>
                <a:ext uri="{FF2B5EF4-FFF2-40B4-BE49-F238E27FC236}">
                  <a16:creationId xmlns:a16="http://schemas.microsoft.com/office/drawing/2014/main" xmlns="" id="{8A1AFAF4-D08D-4757-B29A-358AFF168B06}"/>
                </a:ext>
              </a:extLst>
            </p:cNvPr>
            <p:cNvSpPr/>
            <p:nvPr/>
          </p:nvSpPr>
          <p:spPr>
            <a:xfrm>
              <a:off x="4797225" y="1661613"/>
              <a:ext cx="398325" cy="629275"/>
            </a:xfrm>
            <a:custGeom>
              <a:avLst/>
              <a:gdLst/>
              <a:ahLst/>
              <a:cxnLst/>
              <a:rect l="l" t="t" r="r" b="b"/>
              <a:pathLst>
                <a:path w="15933" h="25171" extrusionOk="0">
                  <a:moveTo>
                    <a:pt x="8067" y="1"/>
                  </a:moveTo>
                  <a:lnTo>
                    <a:pt x="3241" y="3174"/>
                  </a:lnTo>
                  <a:lnTo>
                    <a:pt x="8181" y="6297"/>
                  </a:lnTo>
                  <a:cubicBezTo>
                    <a:pt x="9014" y="6355"/>
                    <a:pt x="9646" y="7041"/>
                    <a:pt x="9640" y="7875"/>
                  </a:cubicBezTo>
                  <a:cubicBezTo>
                    <a:pt x="9638" y="8304"/>
                    <a:pt x="9469" y="8619"/>
                    <a:pt x="9327" y="8807"/>
                  </a:cubicBezTo>
                  <a:lnTo>
                    <a:pt x="830" y="20136"/>
                  </a:lnTo>
                  <a:cubicBezTo>
                    <a:pt x="116" y="21088"/>
                    <a:pt x="1" y="22364"/>
                    <a:pt x="534" y="23430"/>
                  </a:cubicBezTo>
                  <a:cubicBezTo>
                    <a:pt x="1067" y="24497"/>
                    <a:pt x="2157" y="25170"/>
                    <a:pt x="3347" y="25170"/>
                  </a:cubicBezTo>
                  <a:lnTo>
                    <a:pt x="9640" y="25170"/>
                  </a:lnTo>
                  <a:cubicBezTo>
                    <a:pt x="7695" y="25170"/>
                    <a:pt x="6586" y="22948"/>
                    <a:pt x="7753" y="21394"/>
                  </a:cubicBezTo>
                  <a:lnTo>
                    <a:pt x="14361" y="12583"/>
                  </a:lnTo>
                  <a:cubicBezTo>
                    <a:pt x="15388" y="11212"/>
                    <a:pt x="15932" y="9581"/>
                    <a:pt x="15932" y="7866"/>
                  </a:cubicBezTo>
                  <a:cubicBezTo>
                    <a:pt x="15932" y="3528"/>
                    <a:pt x="12405" y="1"/>
                    <a:pt x="80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91;p37">
              <a:extLst>
                <a:ext uri="{FF2B5EF4-FFF2-40B4-BE49-F238E27FC236}">
                  <a16:creationId xmlns:a16="http://schemas.microsoft.com/office/drawing/2014/main" xmlns="" id="{A8A7E134-0069-4FF8-8FA4-599DBFAB2F72}"/>
                </a:ext>
              </a:extLst>
            </p:cNvPr>
            <p:cNvSpPr/>
            <p:nvPr/>
          </p:nvSpPr>
          <p:spPr>
            <a:xfrm>
              <a:off x="4806825" y="1661588"/>
              <a:ext cx="194925" cy="216350"/>
            </a:xfrm>
            <a:custGeom>
              <a:avLst/>
              <a:gdLst/>
              <a:ahLst/>
              <a:cxnLst/>
              <a:rect l="l" t="t" r="r" b="b"/>
              <a:pathLst>
                <a:path w="7797" h="8654" extrusionOk="0">
                  <a:moveTo>
                    <a:pt x="7683" y="0"/>
                  </a:moveTo>
                  <a:cubicBezTo>
                    <a:pt x="4884" y="0"/>
                    <a:pt x="2275" y="1506"/>
                    <a:pt x="871" y="3930"/>
                  </a:cubicBezTo>
                  <a:cubicBezTo>
                    <a:pt x="0" y="5434"/>
                    <a:pt x="514" y="7358"/>
                    <a:pt x="2018" y="8230"/>
                  </a:cubicBezTo>
                  <a:cubicBezTo>
                    <a:pt x="2515" y="8517"/>
                    <a:pt x="3057" y="8654"/>
                    <a:pt x="3592" y="8654"/>
                  </a:cubicBezTo>
                  <a:cubicBezTo>
                    <a:pt x="4678" y="8654"/>
                    <a:pt x="5735" y="8091"/>
                    <a:pt x="6319" y="7083"/>
                  </a:cubicBezTo>
                  <a:cubicBezTo>
                    <a:pt x="6604" y="6589"/>
                    <a:pt x="7114" y="6295"/>
                    <a:pt x="7684" y="6295"/>
                  </a:cubicBezTo>
                  <a:cubicBezTo>
                    <a:pt x="7721" y="6295"/>
                    <a:pt x="7759" y="6296"/>
                    <a:pt x="7797" y="6298"/>
                  </a:cubicBezTo>
                  <a:cubicBezTo>
                    <a:pt x="6928" y="5488"/>
                    <a:pt x="6422" y="4361"/>
                    <a:pt x="6403" y="3172"/>
                  </a:cubicBezTo>
                  <a:cubicBezTo>
                    <a:pt x="6382" y="1985"/>
                    <a:pt x="6844" y="841"/>
                    <a:pt x="76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92;p37">
              <a:extLst>
                <a:ext uri="{FF2B5EF4-FFF2-40B4-BE49-F238E27FC236}">
                  <a16:creationId xmlns:a16="http://schemas.microsoft.com/office/drawing/2014/main" xmlns="" id="{29D556C7-8A6D-4CD9-9FF7-421CC3779FC1}"/>
                </a:ext>
              </a:extLst>
            </p:cNvPr>
            <p:cNvSpPr/>
            <p:nvPr/>
          </p:nvSpPr>
          <p:spPr>
            <a:xfrm>
              <a:off x="5160125" y="1850013"/>
              <a:ext cx="93075" cy="139600"/>
            </a:xfrm>
            <a:custGeom>
              <a:avLst/>
              <a:gdLst/>
              <a:ahLst/>
              <a:cxnLst/>
              <a:rect l="l" t="t" r="r" b="b"/>
              <a:pathLst>
                <a:path w="3723" h="5584" extrusionOk="0">
                  <a:moveTo>
                    <a:pt x="1861" y="0"/>
                  </a:moveTo>
                  <a:cubicBezTo>
                    <a:pt x="1705" y="0"/>
                    <a:pt x="1549" y="46"/>
                    <a:pt x="1415" y="136"/>
                  </a:cubicBezTo>
                  <a:cubicBezTo>
                    <a:pt x="562" y="711"/>
                    <a:pt x="0" y="1686"/>
                    <a:pt x="0" y="2792"/>
                  </a:cubicBezTo>
                  <a:cubicBezTo>
                    <a:pt x="0" y="3899"/>
                    <a:pt x="562" y="4873"/>
                    <a:pt x="1415" y="5447"/>
                  </a:cubicBezTo>
                  <a:cubicBezTo>
                    <a:pt x="1549" y="5538"/>
                    <a:pt x="1705" y="5583"/>
                    <a:pt x="1861" y="5583"/>
                  </a:cubicBezTo>
                  <a:cubicBezTo>
                    <a:pt x="2018" y="5583"/>
                    <a:pt x="2174" y="5538"/>
                    <a:pt x="2308" y="5447"/>
                  </a:cubicBezTo>
                  <a:cubicBezTo>
                    <a:pt x="3161" y="4873"/>
                    <a:pt x="3723" y="3898"/>
                    <a:pt x="3723" y="2792"/>
                  </a:cubicBezTo>
                  <a:cubicBezTo>
                    <a:pt x="3723" y="1686"/>
                    <a:pt x="3161" y="711"/>
                    <a:pt x="2308" y="136"/>
                  </a:cubicBezTo>
                  <a:cubicBezTo>
                    <a:pt x="2174" y="46"/>
                    <a:pt x="2018" y="0"/>
                    <a:pt x="1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3;p37">
              <a:extLst>
                <a:ext uri="{FF2B5EF4-FFF2-40B4-BE49-F238E27FC236}">
                  <a16:creationId xmlns:a16="http://schemas.microsoft.com/office/drawing/2014/main" xmlns="" id="{F89C5310-478D-49A5-BD9F-013BEC568025}"/>
                </a:ext>
              </a:extLst>
            </p:cNvPr>
            <p:cNvSpPr/>
            <p:nvPr/>
          </p:nvSpPr>
          <p:spPr>
            <a:xfrm>
              <a:off x="5072725" y="1775688"/>
              <a:ext cx="84025" cy="67000"/>
            </a:xfrm>
            <a:custGeom>
              <a:avLst/>
              <a:gdLst/>
              <a:ahLst/>
              <a:cxnLst/>
              <a:rect l="l" t="t" r="r" b="b"/>
              <a:pathLst>
                <a:path w="3361" h="2680" extrusionOk="0">
                  <a:moveTo>
                    <a:pt x="1681" y="1"/>
                  </a:moveTo>
                  <a:cubicBezTo>
                    <a:pt x="753" y="1"/>
                    <a:pt x="0" y="601"/>
                    <a:pt x="0" y="1341"/>
                  </a:cubicBezTo>
                  <a:cubicBezTo>
                    <a:pt x="0" y="2081"/>
                    <a:pt x="753" y="2680"/>
                    <a:pt x="1681" y="2680"/>
                  </a:cubicBezTo>
                  <a:cubicBezTo>
                    <a:pt x="2608" y="2680"/>
                    <a:pt x="3361" y="2081"/>
                    <a:pt x="3361" y="1341"/>
                  </a:cubicBezTo>
                  <a:cubicBezTo>
                    <a:pt x="3361" y="601"/>
                    <a:pt x="2608" y="1"/>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94;p37">
              <a:extLst>
                <a:ext uri="{FF2B5EF4-FFF2-40B4-BE49-F238E27FC236}">
                  <a16:creationId xmlns:a16="http://schemas.microsoft.com/office/drawing/2014/main" xmlns="" id="{7A4FC650-F4AE-4B14-8485-574946D5C6AA}"/>
                </a:ext>
              </a:extLst>
            </p:cNvPr>
            <p:cNvSpPr/>
            <p:nvPr/>
          </p:nvSpPr>
          <p:spPr>
            <a:xfrm>
              <a:off x="4844875" y="1775938"/>
              <a:ext cx="84050" cy="67000"/>
            </a:xfrm>
            <a:custGeom>
              <a:avLst/>
              <a:gdLst/>
              <a:ahLst/>
              <a:cxnLst/>
              <a:rect l="l" t="t" r="r" b="b"/>
              <a:pathLst>
                <a:path w="3362" h="2680" extrusionOk="0">
                  <a:moveTo>
                    <a:pt x="1681" y="1"/>
                  </a:moveTo>
                  <a:cubicBezTo>
                    <a:pt x="753" y="1"/>
                    <a:pt x="1" y="600"/>
                    <a:pt x="1" y="1340"/>
                  </a:cubicBezTo>
                  <a:cubicBezTo>
                    <a:pt x="1" y="2079"/>
                    <a:pt x="753" y="2680"/>
                    <a:pt x="1681" y="2680"/>
                  </a:cubicBezTo>
                  <a:cubicBezTo>
                    <a:pt x="2609" y="2680"/>
                    <a:pt x="3362" y="2079"/>
                    <a:pt x="3362" y="1340"/>
                  </a:cubicBezTo>
                  <a:cubicBezTo>
                    <a:pt x="3362" y="600"/>
                    <a:pt x="2609" y="1"/>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95;p37">
              <a:extLst>
                <a:ext uri="{FF2B5EF4-FFF2-40B4-BE49-F238E27FC236}">
                  <a16:creationId xmlns:a16="http://schemas.microsoft.com/office/drawing/2014/main" xmlns="" id="{577D4D51-52D1-4FAC-9DDA-46393C8C0932}"/>
                </a:ext>
              </a:extLst>
            </p:cNvPr>
            <p:cNvSpPr/>
            <p:nvPr/>
          </p:nvSpPr>
          <p:spPr>
            <a:xfrm>
              <a:off x="4890875" y="1749588"/>
              <a:ext cx="21225" cy="37975"/>
            </a:xfrm>
            <a:custGeom>
              <a:avLst/>
              <a:gdLst/>
              <a:ahLst/>
              <a:cxnLst/>
              <a:rect l="l" t="t" r="r" b="b"/>
              <a:pathLst>
                <a:path w="849" h="1519" extrusionOk="0">
                  <a:moveTo>
                    <a:pt x="424" y="1"/>
                  </a:moveTo>
                  <a:cubicBezTo>
                    <a:pt x="189" y="1"/>
                    <a:pt x="1" y="190"/>
                    <a:pt x="1" y="424"/>
                  </a:cubicBezTo>
                  <a:lnTo>
                    <a:pt x="1" y="1095"/>
                  </a:lnTo>
                  <a:cubicBezTo>
                    <a:pt x="1" y="1329"/>
                    <a:pt x="192" y="1519"/>
                    <a:pt x="424" y="1519"/>
                  </a:cubicBezTo>
                  <a:cubicBezTo>
                    <a:pt x="658" y="1519"/>
                    <a:pt x="848" y="1329"/>
                    <a:pt x="848" y="1095"/>
                  </a:cubicBezTo>
                  <a:lnTo>
                    <a:pt x="848" y="424"/>
                  </a:lnTo>
                  <a:cubicBezTo>
                    <a:pt x="848" y="190"/>
                    <a:pt x="658"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96;p37">
              <a:extLst>
                <a:ext uri="{FF2B5EF4-FFF2-40B4-BE49-F238E27FC236}">
                  <a16:creationId xmlns:a16="http://schemas.microsoft.com/office/drawing/2014/main" xmlns="" id="{B32F37D8-6B1D-4F97-8148-F4D8F99BB801}"/>
                </a:ext>
              </a:extLst>
            </p:cNvPr>
            <p:cNvSpPr/>
            <p:nvPr/>
          </p:nvSpPr>
          <p:spPr>
            <a:xfrm>
              <a:off x="5063600" y="1737013"/>
              <a:ext cx="57375" cy="50375"/>
            </a:xfrm>
            <a:custGeom>
              <a:avLst/>
              <a:gdLst/>
              <a:ahLst/>
              <a:cxnLst/>
              <a:rect l="l" t="t" r="r" b="b"/>
              <a:pathLst>
                <a:path w="2295" h="2015" extrusionOk="0">
                  <a:moveTo>
                    <a:pt x="466" y="0"/>
                  </a:moveTo>
                  <a:cubicBezTo>
                    <a:pt x="283" y="0"/>
                    <a:pt x="115" y="119"/>
                    <a:pt x="61" y="300"/>
                  </a:cubicBezTo>
                  <a:cubicBezTo>
                    <a:pt x="0" y="497"/>
                    <a:pt x="91" y="702"/>
                    <a:pt x="265" y="795"/>
                  </a:cubicBezTo>
                  <a:cubicBezTo>
                    <a:pt x="252" y="835"/>
                    <a:pt x="247" y="877"/>
                    <a:pt x="247" y="920"/>
                  </a:cubicBezTo>
                  <a:lnTo>
                    <a:pt x="247" y="1591"/>
                  </a:lnTo>
                  <a:cubicBezTo>
                    <a:pt x="247" y="1825"/>
                    <a:pt x="437" y="2015"/>
                    <a:pt x="671" y="2015"/>
                  </a:cubicBezTo>
                  <a:cubicBezTo>
                    <a:pt x="904" y="2015"/>
                    <a:pt x="1095" y="1825"/>
                    <a:pt x="1095" y="1591"/>
                  </a:cubicBezTo>
                  <a:lnTo>
                    <a:pt x="1095" y="982"/>
                  </a:lnTo>
                  <a:cubicBezTo>
                    <a:pt x="1169" y="989"/>
                    <a:pt x="1245" y="993"/>
                    <a:pt x="1321" y="993"/>
                  </a:cubicBezTo>
                  <a:cubicBezTo>
                    <a:pt x="1630" y="993"/>
                    <a:pt x="1945" y="926"/>
                    <a:pt x="2143" y="702"/>
                  </a:cubicBezTo>
                  <a:cubicBezTo>
                    <a:pt x="2294" y="527"/>
                    <a:pt x="2275" y="260"/>
                    <a:pt x="2100" y="104"/>
                  </a:cubicBezTo>
                  <a:cubicBezTo>
                    <a:pt x="2019" y="35"/>
                    <a:pt x="1920" y="1"/>
                    <a:pt x="1821" y="1"/>
                  </a:cubicBezTo>
                  <a:cubicBezTo>
                    <a:pt x="1711" y="1"/>
                    <a:pt x="1602" y="43"/>
                    <a:pt x="1520" y="126"/>
                  </a:cubicBezTo>
                  <a:cubicBezTo>
                    <a:pt x="1485" y="140"/>
                    <a:pt x="1429" y="146"/>
                    <a:pt x="1357" y="146"/>
                  </a:cubicBezTo>
                  <a:cubicBezTo>
                    <a:pt x="1160" y="146"/>
                    <a:pt x="851" y="97"/>
                    <a:pt x="588" y="18"/>
                  </a:cubicBezTo>
                  <a:cubicBezTo>
                    <a:pt x="547" y="6"/>
                    <a:pt x="506" y="0"/>
                    <a:pt x="466"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97;p37">
              <a:extLst>
                <a:ext uri="{FF2B5EF4-FFF2-40B4-BE49-F238E27FC236}">
                  <a16:creationId xmlns:a16="http://schemas.microsoft.com/office/drawing/2014/main" xmlns="" id="{79E815ED-9B1C-4FE6-A717-8A10B2A8598B}"/>
                </a:ext>
              </a:extLst>
            </p:cNvPr>
            <p:cNvSpPr/>
            <p:nvPr/>
          </p:nvSpPr>
          <p:spPr>
            <a:xfrm>
              <a:off x="4880800" y="1717388"/>
              <a:ext cx="57975" cy="28150"/>
            </a:xfrm>
            <a:custGeom>
              <a:avLst/>
              <a:gdLst/>
              <a:ahLst/>
              <a:cxnLst/>
              <a:rect l="l" t="t" r="r" b="b"/>
              <a:pathLst>
                <a:path w="2319" h="1126" extrusionOk="0">
                  <a:moveTo>
                    <a:pt x="1029" y="0"/>
                  </a:moveTo>
                  <a:cubicBezTo>
                    <a:pt x="707" y="0"/>
                    <a:pt x="384" y="116"/>
                    <a:pt x="138" y="450"/>
                  </a:cubicBezTo>
                  <a:cubicBezTo>
                    <a:pt x="0" y="638"/>
                    <a:pt x="40" y="904"/>
                    <a:pt x="228" y="1043"/>
                  </a:cubicBezTo>
                  <a:cubicBezTo>
                    <a:pt x="304" y="1098"/>
                    <a:pt x="392" y="1125"/>
                    <a:pt x="479" y="1125"/>
                  </a:cubicBezTo>
                  <a:cubicBezTo>
                    <a:pt x="609" y="1125"/>
                    <a:pt x="738" y="1065"/>
                    <a:pt x="820" y="953"/>
                  </a:cubicBezTo>
                  <a:cubicBezTo>
                    <a:pt x="876" y="877"/>
                    <a:pt x="959" y="849"/>
                    <a:pt x="1049" y="849"/>
                  </a:cubicBezTo>
                  <a:cubicBezTo>
                    <a:pt x="1290" y="849"/>
                    <a:pt x="1588" y="1046"/>
                    <a:pt x="1594" y="1050"/>
                  </a:cubicBezTo>
                  <a:cubicBezTo>
                    <a:pt x="1668" y="1101"/>
                    <a:pt x="1751" y="1125"/>
                    <a:pt x="1833" y="1125"/>
                  </a:cubicBezTo>
                  <a:cubicBezTo>
                    <a:pt x="1967" y="1125"/>
                    <a:pt x="2100" y="1061"/>
                    <a:pt x="2183" y="943"/>
                  </a:cubicBezTo>
                  <a:cubicBezTo>
                    <a:pt x="2318" y="752"/>
                    <a:pt x="2269" y="487"/>
                    <a:pt x="2077" y="352"/>
                  </a:cubicBezTo>
                  <a:cubicBezTo>
                    <a:pt x="1839" y="186"/>
                    <a:pt x="1435" y="0"/>
                    <a:pt x="1029"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98;p37">
              <a:extLst>
                <a:ext uri="{FF2B5EF4-FFF2-40B4-BE49-F238E27FC236}">
                  <a16:creationId xmlns:a16="http://schemas.microsoft.com/office/drawing/2014/main" xmlns="" id="{BF837391-72EF-4F12-8016-DD67CAA74998}"/>
                </a:ext>
              </a:extLst>
            </p:cNvPr>
            <p:cNvSpPr/>
            <p:nvPr/>
          </p:nvSpPr>
          <p:spPr>
            <a:xfrm>
              <a:off x="4967000" y="1765338"/>
              <a:ext cx="69150" cy="27450"/>
            </a:xfrm>
            <a:custGeom>
              <a:avLst/>
              <a:gdLst/>
              <a:ahLst/>
              <a:cxnLst/>
              <a:rect l="l" t="t" r="r" b="b"/>
              <a:pathLst>
                <a:path w="2766" h="1098" extrusionOk="0">
                  <a:moveTo>
                    <a:pt x="2284" y="0"/>
                  </a:moveTo>
                  <a:cubicBezTo>
                    <a:pt x="2231" y="0"/>
                    <a:pt x="2177" y="10"/>
                    <a:pt x="2125" y="31"/>
                  </a:cubicBezTo>
                  <a:cubicBezTo>
                    <a:pt x="1593" y="248"/>
                    <a:pt x="788" y="250"/>
                    <a:pt x="437" y="250"/>
                  </a:cubicBezTo>
                  <a:lnTo>
                    <a:pt x="424" y="250"/>
                  </a:lnTo>
                  <a:cubicBezTo>
                    <a:pt x="192" y="250"/>
                    <a:pt x="1" y="441"/>
                    <a:pt x="1" y="673"/>
                  </a:cubicBezTo>
                  <a:cubicBezTo>
                    <a:pt x="1" y="908"/>
                    <a:pt x="192" y="1097"/>
                    <a:pt x="424" y="1097"/>
                  </a:cubicBezTo>
                  <a:lnTo>
                    <a:pt x="439" y="1097"/>
                  </a:lnTo>
                  <a:cubicBezTo>
                    <a:pt x="872" y="1097"/>
                    <a:pt x="1762" y="1096"/>
                    <a:pt x="2447" y="816"/>
                  </a:cubicBezTo>
                  <a:cubicBezTo>
                    <a:pt x="2664" y="728"/>
                    <a:pt x="2765" y="480"/>
                    <a:pt x="2678" y="263"/>
                  </a:cubicBezTo>
                  <a:cubicBezTo>
                    <a:pt x="2610" y="99"/>
                    <a:pt x="2451" y="0"/>
                    <a:pt x="228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CF6AE7E2-E1E5-469D-A0FF-E03235851774}"/>
              </a:ext>
            </a:extLst>
          </p:cNvPr>
          <p:cNvPicPr>
            <a:picLocks noChangeAspect="1"/>
          </p:cNvPicPr>
          <p:nvPr/>
        </p:nvPicPr>
        <p:blipFill>
          <a:blip r:embed="rId12"/>
          <a:stretch>
            <a:fillRect/>
          </a:stretch>
        </p:blipFill>
        <p:spPr>
          <a:xfrm>
            <a:off x="1989988" y="2810202"/>
            <a:ext cx="8212024" cy="1237595"/>
          </a:xfrm>
          <a:prstGeom prst="rect">
            <a:avLst/>
          </a:prstGeom>
        </p:spPr>
      </p:pic>
    </p:spTree>
    <p:extLst>
      <p:ext uri="{BB962C8B-B14F-4D97-AF65-F5344CB8AC3E}">
        <p14:creationId xmlns:p14="http://schemas.microsoft.com/office/powerpoint/2010/main" val="3070639142"/>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6EB8AE20-1D26-43A2-AB67-26B0D02AB40E}"/>
              </a:ext>
            </a:extLst>
          </p:cNvPr>
          <p:cNvGrpSpPr/>
          <p:nvPr/>
        </p:nvGrpSpPr>
        <p:grpSpPr>
          <a:xfrm>
            <a:off x="0" y="0"/>
            <a:ext cx="12192000" cy="6858000"/>
            <a:chOff x="0" y="0"/>
            <a:chExt cx="12192000" cy="6858000"/>
          </a:xfrm>
        </p:grpSpPr>
        <p:pic>
          <p:nvPicPr>
            <p:cNvPr id="2" name="Picture 7">
              <a:extLst>
                <a:ext uri="{FF2B5EF4-FFF2-40B4-BE49-F238E27FC236}">
                  <a16:creationId xmlns:a16="http://schemas.microsoft.com/office/drawing/2014/main" xmlns="" id="{A5ED97D8-5536-49E6-A3A0-FAD28809FA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xmlns="" id="{036AF186-215E-4981-8E21-9FBB1F308B8C}"/>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xmlns="" id="{0605F119-7A89-4261-844C-BB4B4A121E1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170685" y="125012"/>
              <a:ext cx="2021315" cy="2021315"/>
            </a:xfrm>
            <a:prstGeom prst="rect">
              <a:avLst/>
            </a:prstGeom>
          </p:spPr>
        </p:pic>
        <p:pic>
          <p:nvPicPr>
            <p:cNvPr id="5" name="Picture 4">
              <a:extLst>
                <a:ext uri="{FF2B5EF4-FFF2-40B4-BE49-F238E27FC236}">
                  <a16:creationId xmlns:a16="http://schemas.microsoft.com/office/drawing/2014/main" xmlns="" id="{9650C28D-4777-41F9-B642-93B040594DA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4711672"/>
              <a:ext cx="2364111" cy="2021315"/>
            </a:xfrm>
            <a:prstGeom prst="rect">
              <a:avLst/>
            </a:prstGeom>
          </p:spPr>
        </p:pic>
        <p:pic>
          <p:nvPicPr>
            <p:cNvPr id="6" name="Picture 6">
              <a:extLst>
                <a:ext uri="{FF2B5EF4-FFF2-40B4-BE49-F238E27FC236}">
                  <a16:creationId xmlns:a16="http://schemas.microsoft.com/office/drawing/2014/main" xmlns="" id="{93ABA741-86BD-4A60-850F-7C20DCD07BD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grpSp>
        <p:nvGrpSpPr>
          <p:cNvPr id="9" name="Google Shape;785;p37">
            <a:extLst>
              <a:ext uri="{FF2B5EF4-FFF2-40B4-BE49-F238E27FC236}">
                <a16:creationId xmlns:a16="http://schemas.microsoft.com/office/drawing/2014/main" xmlns="" id="{42337FCB-3F47-48F9-A24D-A69265E85B84}"/>
              </a:ext>
            </a:extLst>
          </p:cNvPr>
          <p:cNvGrpSpPr/>
          <p:nvPr/>
        </p:nvGrpSpPr>
        <p:grpSpPr>
          <a:xfrm>
            <a:off x="1061317" y="709206"/>
            <a:ext cx="1302794" cy="1432644"/>
            <a:chOff x="4797225" y="1588913"/>
            <a:chExt cx="525825" cy="701975"/>
          </a:xfrm>
        </p:grpSpPr>
        <p:sp>
          <p:nvSpPr>
            <p:cNvPr id="10" name="Google Shape;786;p37">
              <a:extLst>
                <a:ext uri="{FF2B5EF4-FFF2-40B4-BE49-F238E27FC236}">
                  <a16:creationId xmlns:a16="http://schemas.microsoft.com/office/drawing/2014/main" xmlns="" id="{2498DDB0-8BE2-4BD0-BB2B-987E9E7D6543}"/>
                </a:ext>
              </a:extLst>
            </p:cNvPr>
            <p:cNvSpPr/>
            <p:nvPr/>
          </p:nvSpPr>
          <p:spPr>
            <a:xfrm>
              <a:off x="5193875" y="1815188"/>
              <a:ext cx="129175" cy="84775"/>
            </a:xfrm>
            <a:custGeom>
              <a:avLst/>
              <a:gdLst/>
              <a:ahLst/>
              <a:cxnLst/>
              <a:rect l="l" t="t" r="r" b="b"/>
              <a:pathLst>
                <a:path w="5167" h="3391" extrusionOk="0">
                  <a:moveTo>
                    <a:pt x="2584" y="1"/>
                  </a:moveTo>
                  <a:cubicBezTo>
                    <a:pt x="2313" y="1"/>
                    <a:pt x="2050" y="40"/>
                    <a:pt x="1801" y="107"/>
                  </a:cubicBezTo>
                  <a:cubicBezTo>
                    <a:pt x="1123" y="295"/>
                    <a:pt x="547" y="722"/>
                    <a:pt x="165" y="1289"/>
                  </a:cubicBezTo>
                  <a:cubicBezTo>
                    <a:pt x="0" y="1535"/>
                    <a:pt x="0" y="1858"/>
                    <a:pt x="165" y="2104"/>
                  </a:cubicBezTo>
                  <a:cubicBezTo>
                    <a:pt x="688" y="2881"/>
                    <a:pt x="1576" y="3390"/>
                    <a:pt x="2583" y="3390"/>
                  </a:cubicBezTo>
                  <a:cubicBezTo>
                    <a:pt x="2585" y="3390"/>
                    <a:pt x="2588" y="3390"/>
                    <a:pt x="2591" y="3390"/>
                  </a:cubicBezTo>
                  <a:cubicBezTo>
                    <a:pt x="3596" y="3390"/>
                    <a:pt x="4481" y="2878"/>
                    <a:pt x="5001" y="2104"/>
                  </a:cubicBezTo>
                  <a:cubicBezTo>
                    <a:pt x="5167" y="1858"/>
                    <a:pt x="5167" y="1535"/>
                    <a:pt x="5001" y="1289"/>
                  </a:cubicBezTo>
                  <a:cubicBezTo>
                    <a:pt x="4479" y="511"/>
                    <a:pt x="3591" y="1"/>
                    <a:pt x="25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87;p37">
              <a:extLst>
                <a:ext uri="{FF2B5EF4-FFF2-40B4-BE49-F238E27FC236}">
                  <a16:creationId xmlns:a16="http://schemas.microsoft.com/office/drawing/2014/main" xmlns="" id="{9F3AF599-F5A2-4112-88D0-3CA0F05D9F05}"/>
                </a:ext>
              </a:extLst>
            </p:cNvPr>
            <p:cNvSpPr/>
            <p:nvPr/>
          </p:nvSpPr>
          <p:spPr>
            <a:xfrm>
              <a:off x="5077850" y="1605813"/>
              <a:ext cx="211550" cy="251025"/>
            </a:xfrm>
            <a:custGeom>
              <a:avLst/>
              <a:gdLst/>
              <a:ahLst/>
              <a:cxnLst/>
              <a:rect l="l" t="t" r="r" b="b"/>
              <a:pathLst>
                <a:path w="8462" h="10041" extrusionOk="0">
                  <a:moveTo>
                    <a:pt x="4584" y="1"/>
                  </a:moveTo>
                  <a:lnTo>
                    <a:pt x="0" y="4584"/>
                  </a:lnTo>
                  <a:lnTo>
                    <a:pt x="39" y="5255"/>
                  </a:lnTo>
                  <a:lnTo>
                    <a:pt x="4608" y="9824"/>
                  </a:lnTo>
                  <a:cubicBezTo>
                    <a:pt x="4640" y="9854"/>
                    <a:pt x="4671" y="9881"/>
                    <a:pt x="4704" y="9904"/>
                  </a:cubicBezTo>
                  <a:cubicBezTo>
                    <a:pt x="4835" y="9998"/>
                    <a:pt x="4985" y="10041"/>
                    <a:pt x="5137" y="10041"/>
                  </a:cubicBezTo>
                  <a:cubicBezTo>
                    <a:pt x="5396" y="10041"/>
                    <a:pt x="5663" y="9918"/>
                    <a:pt x="5858" y="9723"/>
                  </a:cubicBezTo>
                  <a:lnTo>
                    <a:pt x="6205" y="9377"/>
                  </a:lnTo>
                  <a:cubicBezTo>
                    <a:pt x="7940" y="7640"/>
                    <a:pt x="8462" y="5143"/>
                    <a:pt x="7557" y="2977"/>
                  </a:cubicBezTo>
                  <a:lnTo>
                    <a:pt x="45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88;p37">
              <a:extLst>
                <a:ext uri="{FF2B5EF4-FFF2-40B4-BE49-F238E27FC236}">
                  <a16:creationId xmlns:a16="http://schemas.microsoft.com/office/drawing/2014/main" xmlns="" id="{25401D64-8354-4B9B-80BD-755F13A2AA23}"/>
                </a:ext>
              </a:extLst>
            </p:cNvPr>
            <p:cNvSpPr/>
            <p:nvPr/>
          </p:nvSpPr>
          <p:spPr>
            <a:xfrm>
              <a:off x="5005025" y="1588913"/>
              <a:ext cx="261800" cy="163875"/>
            </a:xfrm>
            <a:custGeom>
              <a:avLst/>
              <a:gdLst/>
              <a:ahLst/>
              <a:cxnLst/>
              <a:rect l="l" t="t" r="r" b="b"/>
              <a:pathLst>
                <a:path w="10472" h="6555" extrusionOk="0">
                  <a:moveTo>
                    <a:pt x="5018" y="1"/>
                  </a:moveTo>
                  <a:cubicBezTo>
                    <a:pt x="3492" y="1"/>
                    <a:pt x="1964" y="587"/>
                    <a:pt x="806" y="1745"/>
                  </a:cubicBezTo>
                  <a:lnTo>
                    <a:pt x="460" y="2092"/>
                  </a:lnTo>
                  <a:cubicBezTo>
                    <a:pt x="123" y="2429"/>
                    <a:pt x="1" y="2983"/>
                    <a:pt x="360" y="3341"/>
                  </a:cubicBezTo>
                  <a:lnTo>
                    <a:pt x="3574" y="6554"/>
                  </a:lnTo>
                  <a:cubicBezTo>
                    <a:pt x="3217" y="6194"/>
                    <a:pt x="3339" y="5641"/>
                    <a:pt x="3676" y="5303"/>
                  </a:cubicBezTo>
                  <a:lnTo>
                    <a:pt x="4022" y="4957"/>
                  </a:lnTo>
                  <a:cubicBezTo>
                    <a:pt x="5180" y="3800"/>
                    <a:pt x="6705" y="3213"/>
                    <a:pt x="8230" y="3213"/>
                  </a:cubicBezTo>
                  <a:cubicBezTo>
                    <a:pt x="8992" y="3213"/>
                    <a:pt x="9755" y="3360"/>
                    <a:pt x="10471" y="3656"/>
                  </a:cubicBezTo>
                  <a:cubicBezTo>
                    <a:pt x="10181" y="2961"/>
                    <a:pt x="9745" y="2300"/>
                    <a:pt x="9154" y="1709"/>
                  </a:cubicBezTo>
                  <a:cubicBezTo>
                    <a:pt x="8010" y="565"/>
                    <a:pt x="6514" y="1"/>
                    <a:pt x="50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89;p37">
              <a:extLst>
                <a:ext uri="{FF2B5EF4-FFF2-40B4-BE49-F238E27FC236}">
                  <a16:creationId xmlns:a16="http://schemas.microsoft.com/office/drawing/2014/main" xmlns="" id="{777C73FC-8FD0-44B6-9D7C-37FE1B4B7925}"/>
                </a:ext>
              </a:extLst>
            </p:cNvPr>
            <p:cNvSpPr/>
            <p:nvPr/>
          </p:nvSpPr>
          <p:spPr>
            <a:xfrm>
              <a:off x="4880900" y="2133513"/>
              <a:ext cx="314650" cy="157375"/>
            </a:xfrm>
            <a:custGeom>
              <a:avLst/>
              <a:gdLst/>
              <a:ahLst/>
              <a:cxnLst/>
              <a:rect l="l" t="t" r="r" b="b"/>
              <a:pathLst>
                <a:path w="12586" h="6295" extrusionOk="0">
                  <a:moveTo>
                    <a:pt x="0" y="1"/>
                  </a:moveTo>
                  <a:lnTo>
                    <a:pt x="0" y="6294"/>
                  </a:lnTo>
                  <a:lnTo>
                    <a:pt x="9438" y="6294"/>
                  </a:lnTo>
                  <a:cubicBezTo>
                    <a:pt x="11176" y="6294"/>
                    <a:pt x="12584" y="4884"/>
                    <a:pt x="12584" y="3149"/>
                  </a:cubicBezTo>
                  <a:cubicBezTo>
                    <a:pt x="12585" y="1411"/>
                    <a:pt x="11176" y="1"/>
                    <a:pt x="94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90;p37">
              <a:extLst>
                <a:ext uri="{FF2B5EF4-FFF2-40B4-BE49-F238E27FC236}">
                  <a16:creationId xmlns:a16="http://schemas.microsoft.com/office/drawing/2014/main" xmlns="" id="{155B51AA-0B63-4556-8A23-A18654C4478B}"/>
                </a:ext>
              </a:extLst>
            </p:cNvPr>
            <p:cNvSpPr/>
            <p:nvPr/>
          </p:nvSpPr>
          <p:spPr>
            <a:xfrm>
              <a:off x="4797225" y="1661613"/>
              <a:ext cx="398325" cy="629275"/>
            </a:xfrm>
            <a:custGeom>
              <a:avLst/>
              <a:gdLst/>
              <a:ahLst/>
              <a:cxnLst/>
              <a:rect l="l" t="t" r="r" b="b"/>
              <a:pathLst>
                <a:path w="15933" h="25171" extrusionOk="0">
                  <a:moveTo>
                    <a:pt x="8067" y="1"/>
                  </a:moveTo>
                  <a:lnTo>
                    <a:pt x="3241" y="3174"/>
                  </a:lnTo>
                  <a:lnTo>
                    <a:pt x="8181" y="6297"/>
                  </a:lnTo>
                  <a:cubicBezTo>
                    <a:pt x="9014" y="6355"/>
                    <a:pt x="9646" y="7041"/>
                    <a:pt x="9640" y="7875"/>
                  </a:cubicBezTo>
                  <a:cubicBezTo>
                    <a:pt x="9638" y="8304"/>
                    <a:pt x="9469" y="8619"/>
                    <a:pt x="9327" y="8807"/>
                  </a:cubicBezTo>
                  <a:lnTo>
                    <a:pt x="830" y="20136"/>
                  </a:lnTo>
                  <a:cubicBezTo>
                    <a:pt x="116" y="21088"/>
                    <a:pt x="1" y="22364"/>
                    <a:pt x="534" y="23430"/>
                  </a:cubicBezTo>
                  <a:cubicBezTo>
                    <a:pt x="1067" y="24497"/>
                    <a:pt x="2157" y="25170"/>
                    <a:pt x="3347" y="25170"/>
                  </a:cubicBezTo>
                  <a:lnTo>
                    <a:pt x="9640" y="25170"/>
                  </a:lnTo>
                  <a:cubicBezTo>
                    <a:pt x="7695" y="25170"/>
                    <a:pt x="6586" y="22948"/>
                    <a:pt x="7753" y="21394"/>
                  </a:cubicBezTo>
                  <a:lnTo>
                    <a:pt x="14361" y="12583"/>
                  </a:lnTo>
                  <a:cubicBezTo>
                    <a:pt x="15388" y="11212"/>
                    <a:pt x="15932" y="9581"/>
                    <a:pt x="15932" y="7866"/>
                  </a:cubicBezTo>
                  <a:cubicBezTo>
                    <a:pt x="15932" y="3528"/>
                    <a:pt x="12405" y="1"/>
                    <a:pt x="80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91;p37">
              <a:extLst>
                <a:ext uri="{FF2B5EF4-FFF2-40B4-BE49-F238E27FC236}">
                  <a16:creationId xmlns:a16="http://schemas.microsoft.com/office/drawing/2014/main" xmlns="" id="{D0993A23-4192-4ACD-9FCC-9CA612122EC9}"/>
                </a:ext>
              </a:extLst>
            </p:cNvPr>
            <p:cNvSpPr/>
            <p:nvPr/>
          </p:nvSpPr>
          <p:spPr>
            <a:xfrm>
              <a:off x="4806825" y="1661588"/>
              <a:ext cx="194925" cy="216350"/>
            </a:xfrm>
            <a:custGeom>
              <a:avLst/>
              <a:gdLst/>
              <a:ahLst/>
              <a:cxnLst/>
              <a:rect l="l" t="t" r="r" b="b"/>
              <a:pathLst>
                <a:path w="7797" h="8654" extrusionOk="0">
                  <a:moveTo>
                    <a:pt x="7683" y="0"/>
                  </a:moveTo>
                  <a:cubicBezTo>
                    <a:pt x="4884" y="0"/>
                    <a:pt x="2275" y="1506"/>
                    <a:pt x="871" y="3930"/>
                  </a:cubicBezTo>
                  <a:cubicBezTo>
                    <a:pt x="0" y="5434"/>
                    <a:pt x="514" y="7358"/>
                    <a:pt x="2018" y="8230"/>
                  </a:cubicBezTo>
                  <a:cubicBezTo>
                    <a:pt x="2515" y="8517"/>
                    <a:pt x="3057" y="8654"/>
                    <a:pt x="3592" y="8654"/>
                  </a:cubicBezTo>
                  <a:cubicBezTo>
                    <a:pt x="4678" y="8654"/>
                    <a:pt x="5735" y="8091"/>
                    <a:pt x="6319" y="7083"/>
                  </a:cubicBezTo>
                  <a:cubicBezTo>
                    <a:pt x="6604" y="6589"/>
                    <a:pt x="7114" y="6295"/>
                    <a:pt x="7684" y="6295"/>
                  </a:cubicBezTo>
                  <a:cubicBezTo>
                    <a:pt x="7721" y="6295"/>
                    <a:pt x="7759" y="6296"/>
                    <a:pt x="7797" y="6298"/>
                  </a:cubicBezTo>
                  <a:cubicBezTo>
                    <a:pt x="6928" y="5488"/>
                    <a:pt x="6422" y="4361"/>
                    <a:pt x="6403" y="3172"/>
                  </a:cubicBezTo>
                  <a:cubicBezTo>
                    <a:pt x="6382" y="1985"/>
                    <a:pt x="6844" y="841"/>
                    <a:pt x="76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92;p37">
              <a:extLst>
                <a:ext uri="{FF2B5EF4-FFF2-40B4-BE49-F238E27FC236}">
                  <a16:creationId xmlns:a16="http://schemas.microsoft.com/office/drawing/2014/main" xmlns="" id="{E5579E85-64D2-4820-9556-8771F6E25EF1}"/>
                </a:ext>
              </a:extLst>
            </p:cNvPr>
            <p:cNvSpPr/>
            <p:nvPr/>
          </p:nvSpPr>
          <p:spPr>
            <a:xfrm>
              <a:off x="5160125" y="1850013"/>
              <a:ext cx="93075" cy="139600"/>
            </a:xfrm>
            <a:custGeom>
              <a:avLst/>
              <a:gdLst/>
              <a:ahLst/>
              <a:cxnLst/>
              <a:rect l="l" t="t" r="r" b="b"/>
              <a:pathLst>
                <a:path w="3723" h="5584" extrusionOk="0">
                  <a:moveTo>
                    <a:pt x="1861" y="0"/>
                  </a:moveTo>
                  <a:cubicBezTo>
                    <a:pt x="1705" y="0"/>
                    <a:pt x="1549" y="46"/>
                    <a:pt x="1415" y="136"/>
                  </a:cubicBezTo>
                  <a:cubicBezTo>
                    <a:pt x="562" y="711"/>
                    <a:pt x="0" y="1686"/>
                    <a:pt x="0" y="2792"/>
                  </a:cubicBezTo>
                  <a:cubicBezTo>
                    <a:pt x="0" y="3899"/>
                    <a:pt x="562" y="4873"/>
                    <a:pt x="1415" y="5447"/>
                  </a:cubicBezTo>
                  <a:cubicBezTo>
                    <a:pt x="1549" y="5538"/>
                    <a:pt x="1705" y="5583"/>
                    <a:pt x="1861" y="5583"/>
                  </a:cubicBezTo>
                  <a:cubicBezTo>
                    <a:pt x="2018" y="5583"/>
                    <a:pt x="2174" y="5538"/>
                    <a:pt x="2308" y="5447"/>
                  </a:cubicBezTo>
                  <a:cubicBezTo>
                    <a:pt x="3161" y="4873"/>
                    <a:pt x="3723" y="3898"/>
                    <a:pt x="3723" y="2792"/>
                  </a:cubicBezTo>
                  <a:cubicBezTo>
                    <a:pt x="3723" y="1686"/>
                    <a:pt x="3161" y="711"/>
                    <a:pt x="2308" y="136"/>
                  </a:cubicBezTo>
                  <a:cubicBezTo>
                    <a:pt x="2174" y="46"/>
                    <a:pt x="2018" y="0"/>
                    <a:pt x="1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3;p37">
              <a:extLst>
                <a:ext uri="{FF2B5EF4-FFF2-40B4-BE49-F238E27FC236}">
                  <a16:creationId xmlns:a16="http://schemas.microsoft.com/office/drawing/2014/main" xmlns="" id="{23A1E0A1-2924-41FE-BE3D-79B60289B2CA}"/>
                </a:ext>
              </a:extLst>
            </p:cNvPr>
            <p:cNvSpPr/>
            <p:nvPr/>
          </p:nvSpPr>
          <p:spPr>
            <a:xfrm>
              <a:off x="5072725" y="1775688"/>
              <a:ext cx="84025" cy="67000"/>
            </a:xfrm>
            <a:custGeom>
              <a:avLst/>
              <a:gdLst/>
              <a:ahLst/>
              <a:cxnLst/>
              <a:rect l="l" t="t" r="r" b="b"/>
              <a:pathLst>
                <a:path w="3361" h="2680" extrusionOk="0">
                  <a:moveTo>
                    <a:pt x="1681" y="1"/>
                  </a:moveTo>
                  <a:cubicBezTo>
                    <a:pt x="753" y="1"/>
                    <a:pt x="0" y="601"/>
                    <a:pt x="0" y="1341"/>
                  </a:cubicBezTo>
                  <a:cubicBezTo>
                    <a:pt x="0" y="2081"/>
                    <a:pt x="753" y="2680"/>
                    <a:pt x="1681" y="2680"/>
                  </a:cubicBezTo>
                  <a:cubicBezTo>
                    <a:pt x="2608" y="2680"/>
                    <a:pt x="3361" y="2081"/>
                    <a:pt x="3361" y="1341"/>
                  </a:cubicBezTo>
                  <a:cubicBezTo>
                    <a:pt x="3361" y="601"/>
                    <a:pt x="2608" y="1"/>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94;p37">
              <a:extLst>
                <a:ext uri="{FF2B5EF4-FFF2-40B4-BE49-F238E27FC236}">
                  <a16:creationId xmlns:a16="http://schemas.microsoft.com/office/drawing/2014/main" xmlns="" id="{30BE178E-EC12-43BE-BAE4-A2C466456EB7}"/>
                </a:ext>
              </a:extLst>
            </p:cNvPr>
            <p:cNvSpPr/>
            <p:nvPr/>
          </p:nvSpPr>
          <p:spPr>
            <a:xfrm>
              <a:off x="4844875" y="1775938"/>
              <a:ext cx="84050" cy="67000"/>
            </a:xfrm>
            <a:custGeom>
              <a:avLst/>
              <a:gdLst/>
              <a:ahLst/>
              <a:cxnLst/>
              <a:rect l="l" t="t" r="r" b="b"/>
              <a:pathLst>
                <a:path w="3362" h="2680" extrusionOk="0">
                  <a:moveTo>
                    <a:pt x="1681" y="1"/>
                  </a:moveTo>
                  <a:cubicBezTo>
                    <a:pt x="753" y="1"/>
                    <a:pt x="1" y="600"/>
                    <a:pt x="1" y="1340"/>
                  </a:cubicBezTo>
                  <a:cubicBezTo>
                    <a:pt x="1" y="2079"/>
                    <a:pt x="753" y="2680"/>
                    <a:pt x="1681" y="2680"/>
                  </a:cubicBezTo>
                  <a:cubicBezTo>
                    <a:pt x="2609" y="2680"/>
                    <a:pt x="3362" y="2079"/>
                    <a:pt x="3362" y="1340"/>
                  </a:cubicBezTo>
                  <a:cubicBezTo>
                    <a:pt x="3362" y="600"/>
                    <a:pt x="2609" y="1"/>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95;p37">
              <a:extLst>
                <a:ext uri="{FF2B5EF4-FFF2-40B4-BE49-F238E27FC236}">
                  <a16:creationId xmlns:a16="http://schemas.microsoft.com/office/drawing/2014/main" xmlns="" id="{DAC436C8-207B-4B9D-950A-22E651F40587}"/>
                </a:ext>
              </a:extLst>
            </p:cNvPr>
            <p:cNvSpPr/>
            <p:nvPr/>
          </p:nvSpPr>
          <p:spPr>
            <a:xfrm>
              <a:off x="4890875" y="1749588"/>
              <a:ext cx="21225" cy="37975"/>
            </a:xfrm>
            <a:custGeom>
              <a:avLst/>
              <a:gdLst/>
              <a:ahLst/>
              <a:cxnLst/>
              <a:rect l="l" t="t" r="r" b="b"/>
              <a:pathLst>
                <a:path w="849" h="1519" extrusionOk="0">
                  <a:moveTo>
                    <a:pt x="424" y="1"/>
                  </a:moveTo>
                  <a:cubicBezTo>
                    <a:pt x="189" y="1"/>
                    <a:pt x="1" y="190"/>
                    <a:pt x="1" y="424"/>
                  </a:cubicBezTo>
                  <a:lnTo>
                    <a:pt x="1" y="1095"/>
                  </a:lnTo>
                  <a:cubicBezTo>
                    <a:pt x="1" y="1329"/>
                    <a:pt x="192" y="1519"/>
                    <a:pt x="424" y="1519"/>
                  </a:cubicBezTo>
                  <a:cubicBezTo>
                    <a:pt x="658" y="1519"/>
                    <a:pt x="848" y="1329"/>
                    <a:pt x="848" y="1095"/>
                  </a:cubicBezTo>
                  <a:lnTo>
                    <a:pt x="848" y="424"/>
                  </a:lnTo>
                  <a:cubicBezTo>
                    <a:pt x="848" y="190"/>
                    <a:pt x="658"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96;p37">
              <a:extLst>
                <a:ext uri="{FF2B5EF4-FFF2-40B4-BE49-F238E27FC236}">
                  <a16:creationId xmlns:a16="http://schemas.microsoft.com/office/drawing/2014/main" xmlns="" id="{4915E136-9960-4B22-86B1-C1D2D28B6E13}"/>
                </a:ext>
              </a:extLst>
            </p:cNvPr>
            <p:cNvSpPr/>
            <p:nvPr/>
          </p:nvSpPr>
          <p:spPr>
            <a:xfrm>
              <a:off x="5063600" y="1737013"/>
              <a:ext cx="57375" cy="50375"/>
            </a:xfrm>
            <a:custGeom>
              <a:avLst/>
              <a:gdLst/>
              <a:ahLst/>
              <a:cxnLst/>
              <a:rect l="l" t="t" r="r" b="b"/>
              <a:pathLst>
                <a:path w="2295" h="2015" extrusionOk="0">
                  <a:moveTo>
                    <a:pt x="466" y="0"/>
                  </a:moveTo>
                  <a:cubicBezTo>
                    <a:pt x="283" y="0"/>
                    <a:pt x="115" y="119"/>
                    <a:pt x="61" y="300"/>
                  </a:cubicBezTo>
                  <a:cubicBezTo>
                    <a:pt x="0" y="497"/>
                    <a:pt x="91" y="702"/>
                    <a:pt x="265" y="795"/>
                  </a:cubicBezTo>
                  <a:cubicBezTo>
                    <a:pt x="252" y="835"/>
                    <a:pt x="247" y="877"/>
                    <a:pt x="247" y="920"/>
                  </a:cubicBezTo>
                  <a:lnTo>
                    <a:pt x="247" y="1591"/>
                  </a:lnTo>
                  <a:cubicBezTo>
                    <a:pt x="247" y="1825"/>
                    <a:pt x="437" y="2015"/>
                    <a:pt x="671" y="2015"/>
                  </a:cubicBezTo>
                  <a:cubicBezTo>
                    <a:pt x="904" y="2015"/>
                    <a:pt x="1095" y="1825"/>
                    <a:pt x="1095" y="1591"/>
                  </a:cubicBezTo>
                  <a:lnTo>
                    <a:pt x="1095" y="982"/>
                  </a:lnTo>
                  <a:cubicBezTo>
                    <a:pt x="1169" y="989"/>
                    <a:pt x="1245" y="993"/>
                    <a:pt x="1321" y="993"/>
                  </a:cubicBezTo>
                  <a:cubicBezTo>
                    <a:pt x="1630" y="993"/>
                    <a:pt x="1945" y="926"/>
                    <a:pt x="2143" y="702"/>
                  </a:cubicBezTo>
                  <a:cubicBezTo>
                    <a:pt x="2294" y="527"/>
                    <a:pt x="2275" y="260"/>
                    <a:pt x="2100" y="104"/>
                  </a:cubicBezTo>
                  <a:cubicBezTo>
                    <a:pt x="2019" y="35"/>
                    <a:pt x="1920" y="1"/>
                    <a:pt x="1821" y="1"/>
                  </a:cubicBezTo>
                  <a:cubicBezTo>
                    <a:pt x="1711" y="1"/>
                    <a:pt x="1602" y="43"/>
                    <a:pt x="1520" y="126"/>
                  </a:cubicBezTo>
                  <a:cubicBezTo>
                    <a:pt x="1485" y="140"/>
                    <a:pt x="1429" y="146"/>
                    <a:pt x="1357" y="146"/>
                  </a:cubicBezTo>
                  <a:cubicBezTo>
                    <a:pt x="1160" y="146"/>
                    <a:pt x="851" y="97"/>
                    <a:pt x="588" y="18"/>
                  </a:cubicBezTo>
                  <a:cubicBezTo>
                    <a:pt x="547" y="6"/>
                    <a:pt x="506" y="0"/>
                    <a:pt x="466"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97;p37">
              <a:extLst>
                <a:ext uri="{FF2B5EF4-FFF2-40B4-BE49-F238E27FC236}">
                  <a16:creationId xmlns:a16="http://schemas.microsoft.com/office/drawing/2014/main" xmlns="" id="{35B7048F-CFF3-4100-A534-2F7349C3D65A}"/>
                </a:ext>
              </a:extLst>
            </p:cNvPr>
            <p:cNvSpPr/>
            <p:nvPr/>
          </p:nvSpPr>
          <p:spPr>
            <a:xfrm>
              <a:off x="4880800" y="1717388"/>
              <a:ext cx="57975" cy="28150"/>
            </a:xfrm>
            <a:custGeom>
              <a:avLst/>
              <a:gdLst/>
              <a:ahLst/>
              <a:cxnLst/>
              <a:rect l="l" t="t" r="r" b="b"/>
              <a:pathLst>
                <a:path w="2319" h="1126" extrusionOk="0">
                  <a:moveTo>
                    <a:pt x="1029" y="0"/>
                  </a:moveTo>
                  <a:cubicBezTo>
                    <a:pt x="707" y="0"/>
                    <a:pt x="384" y="116"/>
                    <a:pt x="138" y="450"/>
                  </a:cubicBezTo>
                  <a:cubicBezTo>
                    <a:pt x="0" y="638"/>
                    <a:pt x="40" y="904"/>
                    <a:pt x="228" y="1043"/>
                  </a:cubicBezTo>
                  <a:cubicBezTo>
                    <a:pt x="304" y="1098"/>
                    <a:pt x="392" y="1125"/>
                    <a:pt x="479" y="1125"/>
                  </a:cubicBezTo>
                  <a:cubicBezTo>
                    <a:pt x="609" y="1125"/>
                    <a:pt x="738" y="1065"/>
                    <a:pt x="820" y="953"/>
                  </a:cubicBezTo>
                  <a:cubicBezTo>
                    <a:pt x="876" y="877"/>
                    <a:pt x="959" y="849"/>
                    <a:pt x="1049" y="849"/>
                  </a:cubicBezTo>
                  <a:cubicBezTo>
                    <a:pt x="1290" y="849"/>
                    <a:pt x="1588" y="1046"/>
                    <a:pt x="1594" y="1050"/>
                  </a:cubicBezTo>
                  <a:cubicBezTo>
                    <a:pt x="1668" y="1101"/>
                    <a:pt x="1751" y="1125"/>
                    <a:pt x="1833" y="1125"/>
                  </a:cubicBezTo>
                  <a:cubicBezTo>
                    <a:pt x="1967" y="1125"/>
                    <a:pt x="2100" y="1061"/>
                    <a:pt x="2183" y="943"/>
                  </a:cubicBezTo>
                  <a:cubicBezTo>
                    <a:pt x="2318" y="752"/>
                    <a:pt x="2269" y="487"/>
                    <a:pt x="2077" y="352"/>
                  </a:cubicBezTo>
                  <a:cubicBezTo>
                    <a:pt x="1839" y="186"/>
                    <a:pt x="1435" y="0"/>
                    <a:pt x="1029"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98;p37">
              <a:extLst>
                <a:ext uri="{FF2B5EF4-FFF2-40B4-BE49-F238E27FC236}">
                  <a16:creationId xmlns:a16="http://schemas.microsoft.com/office/drawing/2014/main" xmlns="" id="{FEC7B580-E692-4FD9-8E33-F70062AEAA77}"/>
                </a:ext>
              </a:extLst>
            </p:cNvPr>
            <p:cNvSpPr/>
            <p:nvPr/>
          </p:nvSpPr>
          <p:spPr>
            <a:xfrm>
              <a:off x="4967000" y="1765338"/>
              <a:ext cx="69150" cy="27450"/>
            </a:xfrm>
            <a:custGeom>
              <a:avLst/>
              <a:gdLst/>
              <a:ahLst/>
              <a:cxnLst/>
              <a:rect l="l" t="t" r="r" b="b"/>
              <a:pathLst>
                <a:path w="2766" h="1098" extrusionOk="0">
                  <a:moveTo>
                    <a:pt x="2284" y="0"/>
                  </a:moveTo>
                  <a:cubicBezTo>
                    <a:pt x="2231" y="0"/>
                    <a:pt x="2177" y="10"/>
                    <a:pt x="2125" y="31"/>
                  </a:cubicBezTo>
                  <a:cubicBezTo>
                    <a:pt x="1593" y="248"/>
                    <a:pt x="788" y="250"/>
                    <a:pt x="437" y="250"/>
                  </a:cubicBezTo>
                  <a:lnTo>
                    <a:pt x="424" y="250"/>
                  </a:lnTo>
                  <a:cubicBezTo>
                    <a:pt x="192" y="250"/>
                    <a:pt x="1" y="441"/>
                    <a:pt x="1" y="673"/>
                  </a:cubicBezTo>
                  <a:cubicBezTo>
                    <a:pt x="1" y="908"/>
                    <a:pt x="192" y="1097"/>
                    <a:pt x="424" y="1097"/>
                  </a:cubicBezTo>
                  <a:lnTo>
                    <a:pt x="439" y="1097"/>
                  </a:lnTo>
                  <a:cubicBezTo>
                    <a:pt x="872" y="1097"/>
                    <a:pt x="1762" y="1096"/>
                    <a:pt x="2447" y="816"/>
                  </a:cubicBezTo>
                  <a:cubicBezTo>
                    <a:pt x="2664" y="728"/>
                    <a:pt x="2765" y="480"/>
                    <a:pt x="2678" y="263"/>
                  </a:cubicBezTo>
                  <a:cubicBezTo>
                    <a:pt x="2610" y="99"/>
                    <a:pt x="2451" y="0"/>
                    <a:pt x="228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TextBox 22">
            <a:extLst>
              <a:ext uri="{FF2B5EF4-FFF2-40B4-BE49-F238E27FC236}">
                <a16:creationId xmlns:a16="http://schemas.microsoft.com/office/drawing/2014/main" xmlns="" id="{59FD4DD5-3FA1-49EE-B290-4DE6C8B989E1}"/>
              </a:ext>
            </a:extLst>
          </p:cNvPr>
          <p:cNvSpPr txBox="1"/>
          <p:nvPr/>
        </p:nvSpPr>
        <p:spPr>
          <a:xfrm>
            <a:off x="2617200" y="382011"/>
            <a:ext cx="7983794" cy="6093976"/>
          </a:xfrm>
          <a:prstGeom prst="rect">
            <a:avLst/>
          </a:prstGeom>
          <a:noFill/>
        </p:spPr>
        <p:txBody>
          <a:bodyPr wrap="square">
            <a:spAutoFit/>
          </a:bodyPr>
          <a:lstStyle/>
          <a:p>
            <a:r>
              <a:rPr lang="en-US" sz="3000" b="1" i="0" u="none" strike="noStrike">
                <a:solidFill>
                  <a:srgbClr val="333333"/>
                </a:solidFill>
                <a:effectLst/>
                <a:latin typeface="Times New Roman" panose="02020603050405020304" pitchFamily="18" charset="0"/>
                <a:cs typeface="Times New Roman" panose="02020603050405020304" pitchFamily="18" charset="0"/>
              </a:rPr>
              <a:t>1. Mở bài: </a:t>
            </a:r>
            <a:r>
              <a:rPr lang="en-US" sz="3000" b="0" i="0" u="none" strike="noStrike">
                <a:solidFill>
                  <a:srgbClr val="333333"/>
                </a:solidFill>
                <a:effectLst/>
                <a:latin typeface="Times New Roman" panose="02020603050405020304" pitchFamily="18" charset="0"/>
                <a:cs typeface="Times New Roman" panose="02020603050405020304" pitchFamily="18" charset="0"/>
              </a:rPr>
              <a:t>Giới thiệu về mẹ em đang ngồi khâu vá (vào lúc nào? Vì sao? Khung cảnh xung quanh,…?).</a:t>
            </a:r>
          </a:p>
          <a:p>
            <a:r>
              <a:rPr lang="en-US" sz="3000" b="1" i="0" u="none" strike="noStrike">
                <a:solidFill>
                  <a:srgbClr val="333333"/>
                </a:solidFill>
                <a:effectLst/>
                <a:latin typeface="Times New Roman" panose="02020603050405020304" pitchFamily="18" charset="0"/>
                <a:cs typeface="Times New Roman" panose="02020603050405020304" pitchFamily="18" charset="0"/>
              </a:rPr>
              <a:t>2. Thân bài</a:t>
            </a:r>
            <a:endParaRPr lang="en-US" sz="3000" b="0" i="0" u="none" strike="noStrike">
              <a:solidFill>
                <a:srgbClr val="333333"/>
              </a:solidFill>
              <a:effectLst/>
              <a:latin typeface="Times New Roman" panose="02020603050405020304" pitchFamily="18" charset="0"/>
              <a:cs typeface="Times New Roman" panose="02020603050405020304" pitchFamily="18" charset="0"/>
            </a:endParaRPr>
          </a:p>
          <a:p>
            <a:r>
              <a:rPr lang="en-US" sz="3000" b="0" i="0" u="none" strike="noStrike">
                <a:solidFill>
                  <a:srgbClr val="333333"/>
                </a:solidFill>
                <a:effectLst/>
                <a:latin typeface="Times New Roman" panose="02020603050405020304" pitchFamily="18" charset="0"/>
                <a:cs typeface="Times New Roman" panose="02020603050405020304" pitchFamily="18" charset="0"/>
              </a:rPr>
              <a:t>- Miêu tả về ngoại hình của mẹ.</a:t>
            </a:r>
            <a:br>
              <a:rPr lang="en-US" sz="3000" b="0" i="0" u="none" strike="noStrike">
                <a:solidFill>
                  <a:srgbClr val="333333"/>
                </a:solidFill>
                <a:effectLst/>
                <a:latin typeface="Times New Roman" panose="02020603050405020304" pitchFamily="18" charset="0"/>
                <a:cs typeface="Times New Roman" panose="02020603050405020304" pitchFamily="18" charset="0"/>
              </a:rPr>
            </a:br>
            <a:r>
              <a:rPr lang="en-US" sz="3000" b="0" i="0" u="none" strike="noStrike">
                <a:solidFill>
                  <a:srgbClr val="333333"/>
                </a:solidFill>
                <a:effectLst/>
                <a:latin typeface="Times New Roman" panose="02020603050405020304" pitchFamily="18" charset="0"/>
                <a:cs typeface="Times New Roman" panose="02020603050405020304" pitchFamily="18" charset="0"/>
              </a:rPr>
              <a:t>- Loại báo mà ông em hay đọc là gì?</a:t>
            </a:r>
            <a:br>
              <a:rPr lang="en-US" sz="3000" b="0" i="0" u="none" strike="noStrike">
                <a:solidFill>
                  <a:srgbClr val="333333"/>
                </a:solidFill>
                <a:effectLst/>
                <a:latin typeface="Times New Roman" panose="02020603050405020304" pitchFamily="18" charset="0"/>
                <a:cs typeface="Times New Roman" panose="02020603050405020304" pitchFamily="18" charset="0"/>
              </a:rPr>
            </a:br>
            <a:r>
              <a:rPr lang="en-US" sz="3000" b="0" i="0" u="none" strike="noStrike">
                <a:solidFill>
                  <a:srgbClr val="333333"/>
                </a:solidFill>
                <a:effectLst/>
                <a:latin typeface="Times New Roman" panose="02020603050405020304" pitchFamily="18" charset="0"/>
                <a:cs typeface="Times New Roman" panose="02020603050405020304" pitchFamily="18" charset="0"/>
              </a:rPr>
              <a:t>- Mẹ em khâu vá để làm gì?</a:t>
            </a:r>
          </a:p>
          <a:p>
            <a:r>
              <a:rPr lang="en-US" sz="3000" b="0" i="0" u="none" strike="noStrike">
                <a:solidFill>
                  <a:srgbClr val="333333"/>
                </a:solidFill>
                <a:effectLst/>
                <a:latin typeface="Times New Roman" panose="02020603050405020304" pitchFamily="18" charset="0"/>
                <a:cs typeface="Times New Roman" panose="02020603050405020304" pitchFamily="18" charset="0"/>
              </a:rPr>
              <a:t>- Mẹ sử dụng kim khâu hay dung máy may? (Âm thanh tiếng máy may ra sao?)</a:t>
            </a:r>
            <a:br>
              <a:rPr lang="en-US" sz="3000" b="0" i="0" u="none" strike="noStrike">
                <a:solidFill>
                  <a:srgbClr val="333333"/>
                </a:solidFill>
                <a:effectLst/>
                <a:latin typeface="Times New Roman" panose="02020603050405020304" pitchFamily="18" charset="0"/>
                <a:cs typeface="Times New Roman" panose="02020603050405020304" pitchFamily="18" charset="0"/>
              </a:rPr>
            </a:br>
            <a:r>
              <a:rPr lang="en-US" sz="3000" b="0" i="0" u="none" strike="noStrike">
                <a:solidFill>
                  <a:srgbClr val="333333"/>
                </a:solidFill>
                <a:effectLst/>
                <a:latin typeface="Times New Roman" panose="02020603050405020304" pitchFamily="18" charset="0"/>
                <a:cs typeface="Times New Roman" panose="02020603050405020304" pitchFamily="18" charset="0"/>
              </a:rPr>
              <a:t>- Bàn tay mẹ uyển chuyển thế nào?</a:t>
            </a:r>
            <a:br>
              <a:rPr lang="en-US" sz="3000" b="0" i="0" u="none" strike="noStrike">
                <a:solidFill>
                  <a:srgbClr val="333333"/>
                </a:solidFill>
                <a:effectLst/>
                <a:latin typeface="Times New Roman" panose="02020603050405020304" pitchFamily="18" charset="0"/>
                <a:cs typeface="Times New Roman" panose="02020603050405020304" pitchFamily="18" charset="0"/>
              </a:rPr>
            </a:br>
            <a:r>
              <a:rPr lang="en-US" sz="3000" b="0" i="0" u="none" strike="noStrike">
                <a:solidFill>
                  <a:srgbClr val="333333"/>
                </a:solidFill>
                <a:effectLst/>
                <a:latin typeface="Times New Roman" panose="02020603050405020304" pitchFamily="18" charset="0"/>
                <a:cs typeface="Times New Roman" panose="02020603050405020304" pitchFamily="18" charset="0"/>
              </a:rPr>
              <a:t>- Dáng vẻ mẹ khi ngồi khâu vá?</a:t>
            </a:r>
          </a:p>
          <a:p>
            <a:r>
              <a:rPr lang="en-US" sz="3000" b="1" i="0" u="none" strike="noStrike">
                <a:solidFill>
                  <a:srgbClr val="333333"/>
                </a:solidFill>
                <a:effectLst/>
                <a:latin typeface="Times New Roman" panose="02020603050405020304" pitchFamily="18" charset="0"/>
                <a:cs typeface="Times New Roman" panose="02020603050405020304" pitchFamily="18" charset="0"/>
              </a:rPr>
              <a:t>3. Kết bài</a:t>
            </a:r>
            <a:endParaRPr lang="en-US" sz="3000" b="0" i="0" u="none" strike="noStrike">
              <a:solidFill>
                <a:srgbClr val="333333"/>
              </a:solidFill>
              <a:effectLst/>
              <a:latin typeface="Times New Roman" panose="02020603050405020304" pitchFamily="18" charset="0"/>
              <a:cs typeface="Times New Roman" panose="02020603050405020304" pitchFamily="18" charset="0"/>
            </a:endParaRPr>
          </a:p>
          <a:p>
            <a:r>
              <a:rPr lang="en-US" sz="3000" b="0" i="0" u="none" strike="noStrike">
                <a:solidFill>
                  <a:srgbClr val="333333"/>
                </a:solidFill>
                <a:effectLst/>
                <a:latin typeface="Times New Roman" panose="02020603050405020304" pitchFamily="18" charset="0"/>
                <a:cs typeface="Times New Roman" panose="02020603050405020304" pitchFamily="18" charset="0"/>
              </a:rPr>
              <a:t>Khẳng định lại tình cảm của em với mẹ.</a:t>
            </a:r>
          </a:p>
        </p:txBody>
      </p:sp>
    </p:spTree>
    <p:extLst>
      <p:ext uri="{BB962C8B-B14F-4D97-AF65-F5344CB8AC3E}">
        <p14:creationId xmlns:p14="http://schemas.microsoft.com/office/powerpoint/2010/main" val="3599819796"/>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39AC3B22-C1F6-4153-B9F9-6B2742E649D0}"/>
              </a:ext>
            </a:extLst>
          </p:cNvPr>
          <p:cNvGrpSpPr/>
          <p:nvPr/>
        </p:nvGrpSpPr>
        <p:grpSpPr>
          <a:xfrm>
            <a:off x="-1" y="0"/>
            <a:ext cx="12192001" cy="6858000"/>
            <a:chOff x="-1" y="0"/>
            <a:chExt cx="12192001" cy="6858000"/>
          </a:xfrm>
        </p:grpSpPr>
        <p:pic>
          <p:nvPicPr>
            <p:cNvPr id="2" name="Picture 4">
              <a:extLst>
                <a:ext uri="{FF2B5EF4-FFF2-40B4-BE49-F238E27FC236}">
                  <a16:creationId xmlns:a16="http://schemas.microsoft.com/office/drawing/2014/main" xmlns="" id="{4DB7C847-A1F1-47D1-BF25-7238D3DE73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 y="0"/>
              <a:ext cx="12192001" cy="6858000"/>
            </a:xfrm>
            <a:prstGeom prst="rect">
              <a:avLst/>
            </a:prstGeom>
          </p:spPr>
        </p:pic>
        <p:sp>
          <p:nvSpPr>
            <p:cNvPr id="12" name="Rectangle: Rounded Corners 11">
              <a:extLst>
                <a:ext uri="{FF2B5EF4-FFF2-40B4-BE49-F238E27FC236}">
                  <a16:creationId xmlns:a16="http://schemas.microsoft.com/office/drawing/2014/main" xmlns="" id="{5AF31A11-1C1A-4F02-81B6-E3B0C487BCCF}"/>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4" name="Picture 3">
              <a:extLst>
                <a:ext uri="{FF2B5EF4-FFF2-40B4-BE49-F238E27FC236}">
                  <a16:creationId xmlns:a16="http://schemas.microsoft.com/office/drawing/2014/main" xmlns="" id="{AEDD8021-8BA8-464B-AE00-C359FCA15C7A}"/>
                </a:ext>
              </a:extLst>
            </p:cNvPr>
            <p:cNvPicPr>
              <a:picLocks noChangeAspect="1"/>
            </p:cNvPicPr>
            <p:nvPr/>
          </p:nvPicPr>
          <p:blipFill rotWithShape="1">
            <a:blip r:embed="rId4"/>
            <a:srcRect t="23094" r="-2461"/>
            <a:stretch/>
          </p:blipFill>
          <p:spPr>
            <a:xfrm>
              <a:off x="10471122" y="522514"/>
              <a:ext cx="1586796" cy="2312696"/>
            </a:xfrm>
            <a:prstGeom prst="rect">
              <a:avLst/>
            </a:prstGeom>
          </p:spPr>
        </p:pic>
        <p:pic>
          <p:nvPicPr>
            <p:cNvPr id="16" name="Picture 5">
              <a:extLst>
                <a:ext uri="{FF2B5EF4-FFF2-40B4-BE49-F238E27FC236}">
                  <a16:creationId xmlns:a16="http://schemas.microsoft.com/office/drawing/2014/main" xmlns="" id="{7C90CF2D-56F5-4DAD-A3C2-F4C99338C2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72181" y="4733658"/>
              <a:ext cx="2310073" cy="2124342"/>
            </a:xfrm>
            <a:prstGeom prst="rect">
              <a:avLst/>
            </a:prstGeom>
          </p:spPr>
        </p:pic>
        <p:pic>
          <p:nvPicPr>
            <p:cNvPr id="18" name="Picture 6">
              <a:extLst>
                <a:ext uri="{FF2B5EF4-FFF2-40B4-BE49-F238E27FC236}">
                  <a16:creationId xmlns:a16="http://schemas.microsoft.com/office/drawing/2014/main" xmlns="" id="{9DB0582E-F3FE-46F1-A74E-B00D4215C97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44365" y="254592"/>
              <a:ext cx="2310074" cy="2021315"/>
            </a:xfrm>
            <a:prstGeom prst="rect">
              <a:avLst/>
            </a:prstGeom>
          </p:spPr>
        </p:pic>
      </p:grpSp>
      <p:pic>
        <p:nvPicPr>
          <p:cNvPr id="20" name="Picture 2">
            <a:extLst>
              <a:ext uri="{FF2B5EF4-FFF2-40B4-BE49-F238E27FC236}">
                <a16:creationId xmlns:a16="http://schemas.microsoft.com/office/drawing/2014/main" xmlns="" id="{0114F09A-3C67-45AB-9A70-0C1BEC60945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091773" y="2426721"/>
            <a:ext cx="10139081" cy="2104606"/>
          </a:xfrm>
          <a:prstGeom prst="rect">
            <a:avLst/>
          </a:prstGeom>
        </p:spPr>
      </p:pic>
      <p:grpSp>
        <p:nvGrpSpPr>
          <p:cNvPr id="21" name="Google Shape;853;p38">
            <a:extLst>
              <a:ext uri="{FF2B5EF4-FFF2-40B4-BE49-F238E27FC236}">
                <a16:creationId xmlns:a16="http://schemas.microsoft.com/office/drawing/2014/main" xmlns="" id="{B3D740C6-E94F-4A68-A84C-16DCB62C6F1C}"/>
              </a:ext>
            </a:extLst>
          </p:cNvPr>
          <p:cNvGrpSpPr/>
          <p:nvPr/>
        </p:nvGrpSpPr>
        <p:grpSpPr>
          <a:xfrm>
            <a:off x="981865" y="701420"/>
            <a:ext cx="1035074" cy="1308751"/>
            <a:chOff x="3539325" y="1588838"/>
            <a:chExt cx="394450" cy="702125"/>
          </a:xfrm>
        </p:grpSpPr>
        <p:sp>
          <p:nvSpPr>
            <p:cNvPr id="22" name="Google Shape;854;p38">
              <a:extLst>
                <a:ext uri="{FF2B5EF4-FFF2-40B4-BE49-F238E27FC236}">
                  <a16:creationId xmlns:a16="http://schemas.microsoft.com/office/drawing/2014/main" xmlns="" id="{068CC05D-7B41-4CC4-9718-42E618DE7395}"/>
                </a:ext>
              </a:extLst>
            </p:cNvPr>
            <p:cNvSpPr/>
            <p:nvPr/>
          </p:nvSpPr>
          <p:spPr>
            <a:xfrm>
              <a:off x="3742525" y="1679313"/>
              <a:ext cx="191250" cy="611475"/>
            </a:xfrm>
            <a:custGeom>
              <a:avLst/>
              <a:gdLst/>
              <a:ahLst/>
              <a:cxnLst/>
              <a:rect l="l" t="t" r="r" b="b"/>
              <a:pathLst>
                <a:path w="7650" h="24459" extrusionOk="0">
                  <a:moveTo>
                    <a:pt x="1" y="0"/>
                  </a:moveTo>
                  <a:lnTo>
                    <a:pt x="74" y="5668"/>
                  </a:lnTo>
                  <a:cubicBezTo>
                    <a:pt x="82" y="5668"/>
                    <a:pt x="91" y="5667"/>
                    <a:pt x="99" y="5667"/>
                  </a:cubicBezTo>
                  <a:cubicBezTo>
                    <a:pt x="1411" y="5667"/>
                    <a:pt x="2256" y="7011"/>
                    <a:pt x="1778" y="8198"/>
                  </a:cubicBezTo>
                  <a:lnTo>
                    <a:pt x="159" y="12229"/>
                  </a:lnTo>
                  <a:lnTo>
                    <a:pt x="1788" y="16349"/>
                  </a:lnTo>
                  <a:cubicBezTo>
                    <a:pt x="2234" y="17480"/>
                    <a:pt x="1486" y="18769"/>
                    <a:pt x="245" y="18863"/>
                  </a:cubicBezTo>
                  <a:lnTo>
                    <a:pt x="317" y="24459"/>
                  </a:lnTo>
                  <a:cubicBezTo>
                    <a:pt x="4384" y="24292"/>
                    <a:pt x="7642" y="20931"/>
                    <a:pt x="7642" y="16820"/>
                  </a:cubicBezTo>
                  <a:cubicBezTo>
                    <a:pt x="7642" y="15103"/>
                    <a:pt x="7073" y="13516"/>
                    <a:pt x="6112" y="12237"/>
                  </a:cubicBezTo>
                  <a:cubicBezTo>
                    <a:pt x="7076" y="10956"/>
                    <a:pt x="7649" y="9366"/>
                    <a:pt x="7649" y="7645"/>
                  </a:cubicBezTo>
                  <a:cubicBezTo>
                    <a:pt x="7649" y="5879"/>
                    <a:pt x="7047" y="4250"/>
                    <a:pt x="6036" y="2956"/>
                  </a:cubicBezTo>
                  <a:cubicBezTo>
                    <a:pt x="4636" y="1158"/>
                    <a:pt x="245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55;p38">
              <a:extLst>
                <a:ext uri="{FF2B5EF4-FFF2-40B4-BE49-F238E27FC236}">
                  <a16:creationId xmlns:a16="http://schemas.microsoft.com/office/drawing/2014/main" xmlns="" id="{BB304D79-AB2E-41DF-B323-A31E9F333C37}"/>
                </a:ext>
              </a:extLst>
            </p:cNvPr>
            <p:cNvSpPr/>
            <p:nvPr/>
          </p:nvSpPr>
          <p:spPr>
            <a:xfrm>
              <a:off x="3555875" y="1679313"/>
              <a:ext cx="278825" cy="611650"/>
            </a:xfrm>
            <a:custGeom>
              <a:avLst/>
              <a:gdLst/>
              <a:ahLst/>
              <a:cxnLst/>
              <a:rect l="l" t="t" r="r" b="b"/>
              <a:pathLst>
                <a:path w="11153" h="24466" extrusionOk="0">
                  <a:moveTo>
                    <a:pt x="7467" y="0"/>
                  </a:moveTo>
                  <a:cubicBezTo>
                    <a:pt x="5804" y="0"/>
                    <a:pt x="4222" y="524"/>
                    <a:pt x="2892" y="1517"/>
                  </a:cubicBezTo>
                  <a:cubicBezTo>
                    <a:pt x="1538" y="2528"/>
                    <a:pt x="1261" y="4444"/>
                    <a:pt x="2270" y="5797"/>
                  </a:cubicBezTo>
                  <a:cubicBezTo>
                    <a:pt x="2871" y="6602"/>
                    <a:pt x="3792" y="7027"/>
                    <a:pt x="4724" y="7027"/>
                  </a:cubicBezTo>
                  <a:cubicBezTo>
                    <a:pt x="5360" y="7027"/>
                    <a:pt x="6002" y="6829"/>
                    <a:pt x="6550" y="6419"/>
                  </a:cubicBezTo>
                  <a:cubicBezTo>
                    <a:pt x="6736" y="6281"/>
                    <a:pt x="7045" y="6117"/>
                    <a:pt x="7467" y="6117"/>
                  </a:cubicBezTo>
                  <a:cubicBezTo>
                    <a:pt x="8313" y="6117"/>
                    <a:pt x="8999" y="6802"/>
                    <a:pt x="8999" y="7647"/>
                  </a:cubicBezTo>
                  <a:cubicBezTo>
                    <a:pt x="8999" y="8490"/>
                    <a:pt x="8311" y="9176"/>
                    <a:pt x="7467" y="9176"/>
                  </a:cubicBezTo>
                  <a:cubicBezTo>
                    <a:pt x="5776" y="9176"/>
                    <a:pt x="4409" y="10547"/>
                    <a:pt x="4409" y="12234"/>
                  </a:cubicBezTo>
                  <a:cubicBezTo>
                    <a:pt x="4409" y="13922"/>
                    <a:pt x="5779" y="15291"/>
                    <a:pt x="7467" y="15291"/>
                  </a:cubicBezTo>
                  <a:cubicBezTo>
                    <a:pt x="8309" y="15291"/>
                    <a:pt x="8995" y="15977"/>
                    <a:pt x="8995" y="16820"/>
                  </a:cubicBezTo>
                  <a:cubicBezTo>
                    <a:pt x="8995" y="17665"/>
                    <a:pt x="8309" y="18350"/>
                    <a:pt x="7467" y="18350"/>
                  </a:cubicBezTo>
                  <a:cubicBezTo>
                    <a:pt x="6915" y="18350"/>
                    <a:pt x="6420" y="18063"/>
                    <a:pt x="6141" y="17585"/>
                  </a:cubicBezTo>
                  <a:cubicBezTo>
                    <a:pt x="5574" y="16604"/>
                    <a:pt x="4546" y="16056"/>
                    <a:pt x="3491" y="16056"/>
                  </a:cubicBezTo>
                  <a:cubicBezTo>
                    <a:pt x="2972" y="16056"/>
                    <a:pt x="2446" y="16188"/>
                    <a:pt x="1964" y="16467"/>
                  </a:cubicBezTo>
                  <a:cubicBezTo>
                    <a:pt x="502" y="17313"/>
                    <a:pt x="1" y="19183"/>
                    <a:pt x="847" y="20645"/>
                  </a:cubicBezTo>
                  <a:cubicBezTo>
                    <a:pt x="2210" y="23001"/>
                    <a:pt x="4746" y="24466"/>
                    <a:pt x="7467" y="24466"/>
                  </a:cubicBezTo>
                  <a:cubicBezTo>
                    <a:pt x="7572" y="24466"/>
                    <a:pt x="7678" y="24461"/>
                    <a:pt x="7784" y="24459"/>
                  </a:cubicBezTo>
                  <a:cubicBezTo>
                    <a:pt x="11152" y="21078"/>
                    <a:pt x="11151" y="15607"/>
                    <a:pt x="7776" y="12231"/>
                  </a:cubicBezTo>
                  <a:cubicBezTo>
                    <a:pt x="10946" y="8723"/>
                    <a:pt x="10809" y="3345"/>
                    <a:pt x="74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56;p38">
              <a:extLst>
                <a:ext uri="{FF2B5EF4-FFF2-40B4-BE49-F238E27FC236}">
                  <a16:creationId xmlns:a16="http://schemas.microsoft.com/office/drawing/2014/main" xmlns="" id="{1B534D1F-FF66-4A14-BFF5-264A7BB2B313}"/>
                </a:ext>
              </a:extLst>
            </p:cNvPr>
            <p:cNvSpPr/>
            <p:nvPr/>
          </p:nvSpPr>
          <p:spPr>
            <a:xfrm>
              <a:off x="3728250" y="1599088"/>
              <a:ext cx="165200" cy="154075"/>
            </a:xfrm>
            <a:custGeom>
              <a:avLst/>
              <a:gdLst/>
              <a:ahLst/>
              <a:cxnLst/>
              <a:rect l="l" t="t" r="r" b="b"/>
              <a:pathLst>
                <a:path w="6608" h="6163" extrusionOk="0">
                  <a:moveTo>
                    <a:pt x="0" y="0"/>
                  </a:moveTo>
                  <a:lnTo>
                    <a:pt x="0" y="4120"/>
                  </a:lnTo>
                  <a:cubicBezTo>
                    <a:pt x="213" y="4109"/>
                    <a:pt x="431" y="4105"/>
                    <a:pt x="651" y="4105"/>
                  </a:cubicBezTo>
                  <a:cubicBezTo>
                    <a:pt x="690" y="4105"/>
                    <a:pt x="729" y="4105"/>
                    <a:pt x="769" y="4105"/>
                  </a:cubicBezTo>
                  <a:cubicBezTo>
                    <a:pt x="791" y="4105"/>
                    <a:pt x="813" y="4105"/>
                    <a:pt x="835" y="4105"/>
                  </a:cubicBezTo>
                  <a:cubicBezTo>
                    <a:pt x="2890" y="4105"/>
                    <a:pt x="5311" y="5209"/>
                    <a:pt x="6607" y="6162"/>
                  </a:cubicBezTo>
                  <a:cubicBezTo>
                    <a:pt x="6495" y="5705"/>
                    <a:pt x="5765" y="2787"/>
                    <a:pt x="5691" y="2482"/>
                  </a:cubicBezTo>
                  <a:cubicBezTo>
                    <a:pt x="5415" y="1368"/>
                    <a:pt x="4579" y="477"/>
                    <a:pt x="3483" y="137"/>
                  </a:cubicBezTo>
                  <a:lnTo>
                    <a:pt x="3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57;p38">
              <a:extLst>
                <a:ext uri="{FF2B5EF4-FFF2-40B4-BE49-F238E27FC236}">
                  <a16:creationId xmlns:a16="http://schemas.microsoft.com/office/drawing/2014/main" xmlns="" id="{CCB6C918-D6A6-4E11-B3B2-BEFB961FA01D}"/>
                </a:ext>
              </a:extLst>
            </p:cNvPr>
            <p:cNvSpPr/>
            <p:nvPr/>
          </p:nvSpPr>
          <p:spPr>
            <a:xfrm>
              <a:off x="3601750" y="1588838"/>
              <a:ext cx="202650" cy="164325"/>
            </a:xfrm>
            <a:custGeom>
              <a:avLst/>
              <a:gdLst/>
              <a:ahLst/>
              <a:cxnLst/>
              <a:rect l="l" t="t" r="r" b="b"/>
              <a:pathLst>
                <a:path w="8106" h="6573" extrusionOk="0">
                  <a:moveTo>
                    <a:pt x="5784" y="1"/>
                  </a:moveTo>
                  <a:cubicBezTo>
                    <a:pt x="5459" y="1"/>
                    <a:pt x="5133" y="50"/>
                    <a:pt x="4817" y="149"/>
                  </a:cubicBezTo>
                  <a:lnTo>
                    <a:pt x="3113" y="547"/>
                  </a:lnTo>
                  <a:cubicBezTo>
                    <a:pt x="2017" y="887"/>
                    <a:pt x="1181" y="1778"/>
                    <a:pt x="906" y="2892"/>
                  </a:cubicBezTo>
                  <a:cubicBezTo>
                    <a:pt x="837" y="3171"/>
                    <a:pt x="249" y="5564"/>
                    <a:pt x="0" y="6572"/>
                  </a:cubicBezTo>
                  <a:cubicBezTo>
                    <a:pt x="1396" y="5529"/>
                    <a:pt x="3236" y="4616"/>
                    <a:pt x="5060" y="4530"/>
                  </a:cubicBezTo>
                  <a:cubicBezTo>
                    <a:pt x="5247" y="3773"/>
                    <a:pt x="5422" y="3065"/>
                    <a:pt x="5462" y="2892"/>
                  </a:cubicBezTo>
                  <a:cubicBezTo>
                    <a:pt x="5737" y="1778"/>
                    <a:pt x="6574" y="887"/>
                    <a:pt x="7669" y="547"/>
                  </a:cubicBezTo>
                  <a:lnTo>
                    <a:pt x="8105" y="410"/>
                  </a:lnTo>
                  <a:lnTo>
                    <a:pt x="6779" y="149"/>
                  </a:lnTo>
                  <a:cubicBezTo>
                    <a:pt x="6451" y="84"/>
                    <a:pt x="6129" y="1"/>
                    <a:pt x="5798" y="1"/>
                  </a:cubicBezTo>
                  <a:cubicBezTo>
                    <a:pt x="5794" y="1"/>
                    <a:pt x="5789" y="1"/>
                    <a:pt x="57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58;p38">
              <a:extLst>
                <a:ext uri="{FF2B5EF4-FFF2-40B4-BE49-F238E27FC236}">
                  <a16:creationId xmlns:a16="http://schemas.microsoft.com/office/drawing/2014/main" xmlns="" id="{311ECB8E-CA8C-4A3C-9973-FBB4E97167D5}"/>
                </a:ext>
              </a:extLst>
            </p:cNvPr>
            <p:cNvSpPr/>
            <p:nvPr/>
          </p:nvSpPr>
          <p:spPr>
            <a:xfrm>
              <a:off x="3539325" y="1640413"/>
              <a:ext cx="354075" cy="112750"/>
            </a:xfrm>
            <a:custGeom>
              <a:avLst/>
              <a:gdLst/>
              <a:ahLst/>
              <a:cxnLst/>
              <a:rect l="l" t="t" r="r" b="b"/>
              <a:pathLst>
                <a:path w="14163" h="4510" extrusionOk="0">
                  <a:moveTo>
                    <a:pt x="4119" y="1"/>
                  </a:moveTo>
                  <a:cubicBezTo>
                    <a:pt x="3866" y="1"/>
                    <a:pt x="3614" y="11"/>
                    <a:pt x="3363" y="32"/>
                  </a:cubicBezTo>
                  <a:cubicBezTo>
                    <a:pt x="1" y="318"/>
                    <a:pt x="235" y="3642"/>
                    <a:pt x="2497" y="4509"/>
                  </a:cubicBezTo>
                  <a:cubicBezTo>
                    <a:pt x="4259" y="3544"/>
                    <a:pt x="6136" y="3072"/>
                    <a:pt x="8197" y="3072"/>
                  </a:cubicBezTo>
                  <a:cubicBezTo>
                    <a:pt x="8243" y="3072"/>
                    <a:pt x="8289" y="3072"/>
                    <a:pt x="8336" y="3073"/>
                  </a:cubicBezTo>
                  <a:cubicBezTo>
                    <a:pt x="8376" y="3072"/>
                    <a:pt x="8417" y="3072"/>
                    <a:pt x="8457" y="3072"/>
                  </a:cubicBezTo>
                  <a:cubicBezTo>
                    <a:pt x="10524" y="3072"/>
                    <a:pt x="12396" y="3541"/>
                    <a:pt x="14163" y="4509"/>
                  </a:cubicBezTo>
                  <a:cubicBezTo>
                    <a:pt x="12388" y="2648"/>
                    <a:pt x="8185" y="1"/>
                    <a:pt x="41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59;p38">
              <a:extLst>
                <a:ext uri="{FF2B5EF4-FFF2-40B4-BE49-F238E27FC236}">
                  <a16:creationId xmlns:a16="http://schemas.microsoft.com/office/drawing/2014/main" xmlns="" id="{CB05586E-5DA1-499B-9E34-B40B6A341613}"/>
                </a:ext>
              </a:extLst>
            </p:cNvPr>
            <p:cNvSpPr/>
            <p:nvPr/>
          </p:nvSpPr>
          <p:spPr>
            <a:xfrm>
              <a:off x="3706525" y="1962538"/>
              <a:ext cx="21200" cy="38150"/>
            </a:xfrm>
            <a:custGeom>
              <a:avLst/>
              <a:gdLst/>
              <a:ahLst/>
              <a:cxnLst/>
              <a:rect l="l" t="t" r="r" b="b"/>
              <a:pathLst>
                <a:path w="848" h="1526" extrusionOk="0">
                  <a:moveTo>
                    <a:pt x="424" y="0"/>
                  </a:moveTo>
                  <a:cubicBezTo>
                    <a:pt x="191" y="0"/>
                    <a:pt x="0" y="190"/>
                    <a:pt x="0" y="424"/>
                  </a:cubicBezTo>
                  <a:lnTo>
                    <a:pt x="0" y="1102"/>
                  </a:lnTo>
                  <a:cubicBezTo>
                    <a:pt x="0" y="1336"/>
                    <a:pt x="191" y="1526"/>
                    <a:pt x="424" y="1526"/>
                  </a:cubicBezTo>
                  <a:cubicBezTo>
                    <a:pt x="658" y="1526"/>
                    <a:pt x="848" y="1336"/>
                    <a:pt x="848" y="1102"/>
                  </a:cubicBezTo>
                  <a:lnTo>
                    <a:pt x="848" y="424"/>
                  </a:lnTo>
                  <a:cubicBezTo>
                    <a:pt x="848" y="189"/>
                    <a:pt x="658"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0;p38">
              <a:extLst>
                <a:ext uri="{FF2B5EF4-FFF2-40B4-BE49-F238E27FC236}">
                  <a16:creationId xmlns:a16="http://schemas.microsoft.com/office/drawing/2014/main" xmlns="" id="{83CCFBD0-08E9-4410-BE56-7B5E672F700D}"/>
                </a:ext>
              </a:extLst>
            </p:cNvPr>
            <p:cNvSpPr/>
            <p:nvPr/>
          </p:nvSpPr>
          <p:spPr>
            <a:xfrm>
              <a:off x="3837725" y="1962538"/>
              <a:ext cx="21200" cy="38150"/>
            </a:xfrm>
            <a:custGeom>
              <a:avLst/>
              <a:gdLst/>
              <a:ahLst/>
              <a:cxnLst/>
              <a:rect l="l" t="t" r="r" b="b"/>
              <a:pathLst>
                <a:path w="848" h="1526" extrusionOk="0">
                  <a:moveTo>
                    <a:pt x="424" y="0"/>
                  </a:moveTo>
                  <a:cubicBezTo>
                    <a:pt x="191" y="0"/>
                    <a:pt x="0" y="190"/>
                    <a:pt x="0" y="424"/>
                  </a:cubicBezTo>
                  <a:lnTo>
                    <a:pt x="0" y="1102"/>
                  </a:lnTo>
                  <a:cubicBezTo>
                    <a:pt x="0" y="1336"/>
                    <a:pt x="191" y="1526"/>
                    <a:pt x="424" y="1526"/>
                  </a:cubicBezTo>
                  <a:cubicBezTo>
                    <a:pt x="658" y="1526"/>
                    <a:pt x="848" y="1336"/>
                    <a:pt x="848" y="1102"/>
                  </a:cubicBezTo>
                  <a:lnTo>
                    <a:pt x="848" y="424"/>
                  </a:lnTo>
                  <a:cubicBezTo>
                    <a:pt x="848" y="189"/>
                    <a:pt x="660"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1;p38">
              <a:extLst>
                <a:ext uri="{FF2B5EF4-FFF2-40B4-BE49-F238E27FC236}">
                  <a16:creationId xmlns:a16="http://schemas.microsoft.com/office/drawing/2014/main" xmlns="" id="{1E9D67D4-35E4-4CE5-815C-BA8F3FE1FD10}"/>
                </a:ext>
              </a:extLst>
            </p:cNvPr>
            <p:cNvSpPr/>
            <p:nvPr/>
          </p:nvSpPr>
          <p:spPr>
            <a:xfrm>
              <a:off x="3747625" y="1978938"/>
              <a:ext cx="70200" cy="31800"/>
            </a:xfrm>
            <a:custGeom>
              <a:avLst/>
              <a:gdLst/>
              <a:ahLst/>
              <a:cxnLst/>
              <a:rect l="l" t="t" r="r" b="b"/>
              <a:pathLst>
                <a:path w="2808" h="1272" extrusionOk="0">
                  <a:moveTo>
                    <a:pt x="474" y="1"/>
                  </a:moveTo>
                  <a:cubicBezTo>
                    <a:pt x="376" y="1"/>
                    <a:pt x="277" y="35"/>
                    <a:pt x="198" y="106"/>
                  </a:cubicBezTo>
                  <a:cubicBezTo>
                    <a:pt x="21" y="259"/>
                    <a:pt x="1" y="527"/>
                    <a:pt x="156" y="703"/>
                  </a:cubicBezTo>
                  <a:cubicBezTo>
                    <a:pt x="472" y="1064"/>
                    <a:pt x="926" y="1272"/>
                    <a:pt x="1405" y="1272"/>
                  </a:cubicBezTo>
                  <a:cubicBezTo>
                    <a:pt x="1885" y="1272"/>
                    <a:pt x="2341" y="1064"/>
                    <a:pt x="2655" y="703"/>
                  </a:cubicBezTo>
                  <a:cubicBezTo>
                    <a:pt x="2807" y="527"/>
                    <a:pt x="2790" y="259"/>
                    <a:pt x="2613" y="106"/>
                  </a:cubicBezTo>
                  <a:cubicBezTo>
                    <a:pt x="2534" y="35"/>
                    <a:pt x="2435" y="1"/>
                    <a:pt x="2336" y="1"/>
                  </a:cubicBezTo>
                  <a:cubicBezTo>
                    <a:pt x="2218" y="1"/>
                    <a:pt x="2100" y="50"/>
                    <a:pt x="2016" y="146"/>
                  </a:cubicBezTo>
                  <a:cubicBezTo>
                    <a:pt x="1861" y="324"/>
                    <a:pt x="1638" y="425"/>
                    <a:pt x="1405" y="425"/>
                  </a:cubicBezTo>
                  <a:cubicBezTo>
                    <a:pt x="1171" y="425"/>
                    <a:pt x="949" y="323"/>
                    <a:pt x="795" y="146"/>
                  </a:cubicBezTo>
                  <a:cubicBezTo>
                    <a:pt x="710" y="50"/>
                    <a:pt x="592" y="1"/>
                    <a:pt x="47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xmlns="" id="{FE1EE476-0ECB-4FA4-897B-016F2822DB59}"/>
              </a:ext>
            </a:extLst>
          </p:cNvPr>
          <p:cNvPicPr>
            <a:picLocks noChangeAspect="1"/>
          </p:cNvPicPr>
          <p:nvPr/>
        </p:nvPicPr>
        <p:blipFill>
          <a:blip r:embed="rId11"/>
          <a:stretch>
            <a:fillRect/>
          </a:stretch>
        </p:blipFill>
        <p:spPr>
          <a:xfrm>
            <a:off x="1773561" y="2810202"/>
            <a:ext cx="8644877" cy="1237595"/>
          </a:xfrm>
          <a:prstGeom prst="rect">
            <a:avLst/>
          </a:prstGeom>
        </p:spPr>
      </p:pic>
    </p:spTree>
    <p:extLst>
      <p:ext uri="{BB962C8B-B14F-4D97-AF65-F5344CB8AC3E}">
        <p14:creationId xmlns:p14="http://schemas.microsoft.com/office/powerpoint/2010/main" val="1599310676"/>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39AC3B22-C1F6-4153-B9F9-6B2742E649D0}"/>
              </a:ext>
            </a:extLst>
          </p:cNvPr>
          <p:cNvGrpSpPr/>
          <p:nvPr/>
        </p:nvGrpSpPr>
        <p:grpSpPr>
          <a:xfrm>
            <a:off x="-1" y="0"/>
            <a:ext cx="12192001" cy="6858000"/>
            <a:chOff x="-1" y="0"/>
            <a:chExt cx="12192001" cy="6858000"/>
          </a:xfrm>
        </p:grpSpPr>
        <p:pic>
          <p:nvPicPr>
            <p:cNvPr id="2" name="Picture 4">
              <a:extLst>
                <a:ext uri="{FF2B5EF4-FFF2-40B4-BE49-F238E27FC236}">
                  <a16:creationId xmlns:a16="http://schemas.microsoft.com/office/drawing/2014/main" xmlns="" id="{4DB7C847-A1F1-47D1-BF25-7238D3DE73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 y="0"/>
              <a:ext cx="12192001" cy="6858000"/>
            </a:xfrm>
            <a:prstGeom prst="rect">
              <a:avLst/>
            </a:prstGeom>
          </p:spPr>
        </p:pic>
        <p:sp>
          <p:nvSpPr>
            <p:cNvPr id="12" name="Rectangle: Rounded Corners 11">
              <a:extLst>
                <a:ext uri="{FF2B5EF4-FFF2-40B4-BE49-F238E27FC236}">
                  <a16:creationId xmlns:a16="http://schemas.microsoft.com/office/drawing/2014/main" xmlns="" id="{5AF31A11-1C1A-4F02-81B6-E3B0C487BCCF}"/>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4" name="Picture 3">
              <a:extLst>
                <a:ext uri="{FF2B5EF4-FFF2-40B4-BE49-F238E27FC236}">
                  <a16:creationId xmlns:a16="http://schemas.microsoft.com/office/drawing/2014/main" xmlns="" id="{AEDD8021-8BA8-464B-AE00-C359FCA15C7A}"/>
                </a:ext>
              </a:extLst>
            </p:cNvPr>
            <p:cNvPicPr>
              <a:picLocks noChangeAspect="1"/>
            </p:cNvPicPr>
            <p:nvPr/>
          </p:nvPicPr>
          <p:blipFill rotWithShape="1">
            <a:blip r:embed="rId4"/>
            <a:srcRect t="23094" r="-2461"/>
            <a:stretch/>
          </p:blipFill>
          <p:spPr>
            <a:xfrm>
              <a:off x="10471122" y="522514"/>
              <a:ext cx="1586796" cy="2312696"/>
            </a:xfrm>
            <a:prstGeom prst="rect">
              <a:avLst/>
            </a:prstGeom>
          </p:spPr>
        </p:pic>
        <p:pic>
          <p:nvPicPr>
            <p:cNvPr id="16" name="Picture 5">
              <a:extLst>
                <a:ext uri="{FF2B5EF4-FFF2-40B4-BE49-F238E27FC236}">
                  <a16:creationId xmlns:a16="http://schemas.microsoft.com/office/drawing/2014/main" xmlns="" id="{7C90CF2D-56F5-4DAD-A3C2-F4C99338C2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72181" y="4733658"/>
              <a:ext cx="2310073" cy="2124342"/>
            </a:xfrm>
            <a:prstGeom prst="rect">
              <a:avLst/>
            </a:prstGeom>
          </p:spPr>
        </p:pic>
        <p:pic>
          <p:nvPicPr>
            <p:cNvPr id="18" name="Picture 6">
              <a:extLst>
                <a:ext uri="{FF2B5EF4-FFF2-40B4-BE49-F238E27FC236}">
                  <a16:creationId xmlns:a16="http://schemas.microsoft.com/office/drawing/2014/main" xmlns="" id="{9DB0582E-F3FE-46F1-A74E-B00D4215C97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44365" y="254592"/>
              <a:ext cx="2310074" cy="2021315"/>
            </a:xfrm>
            <a:prstGeom prst="rect">
              <a:avLst/>
            </a:prstGeom>
          </p:spPr>
        </p:pic>
      </p:grpSp>
      <p:grpSp>
        <p:nvGrpSpPr>
          <p:cNvPr id="9" name="Google Shape;853;p38">
            <a:extLst>
              <a:ext uri="{FF2B5EF4-FFF2-40B4-BE49-F238E27FC236}">
                <a16:creationId xmlns:a16="http://schemas.microsoft.com/office/drawing/2014/main" xmlns="" id="{9F88F5CF-E080-44F8-9048-5C5602861053}"/>
              </a:ext>
            </a:extLst>
          </p:cNvPr>
          <p:cNvGrpSpPr/>
          <p:nvPr/>
        </p:nvGrpSpPr>
        <p:grpSpPr>
          <a:xfrm>
            <a:off x="981865" y="701420"/>
            <a:ext cx="1035074" cy="1308751"/>
            <a:chOff x="3539325" y="1588838"/>
            <a:chExt cx="394450" cy="702125"/>
          </a:xfrm>
        </p:grpSpPr>
        <p:sp>
          <p:nvSpPr>
            <p:cNvPr id="10" name="Google Shape;854;p38">
              <a:extLst>
                <a:ext uri="{FF2B5EF4-FFF2-40B4-BE49-F238E27FC236}">
                  <a16:creationId xmlns:a16="http://schemas.microsoft.com/office/drawing/2014/main" xmlns="" id="{0FD74AA8-3D48-412A-A0DB-6AB0BA5CE3FF}"/>
                </a:ext>
              </a:extLst>
            </p:cNvPr>
            <p:cNvSpPr/>
            <p:nvPr/>
          </p:nvSpPr>
          <p:spPr>
            <a:xfrm>
              <a:off x="3742525" y="1679313"/>
              <a:ext cx="191250" cy="611475"/>
            </a:xfrm>
            <a:custGeom>
              <a:avLst/>
              <a:gdLst/>
              <a:ahLst/>
              <a:cxnLst/>
              <a:rect l="l" t="t" r="r" b="b"/>
              <a:pathLst>
                <a:path w="7650" h="24459" extrusionOk="0">
                  <a:moveTo>
                    <a:pt x="1" y="0"/>
                  </a:moveTo>
                  <a:lnTo>
                    <a:pt x="74" y="5668"/>
                  </a:lnTo>
                  <a:cubicBezTo>
                    <a:pt x="82" y="5668"/>
                    <a:pt x="91" y="5667"/>
                    <a:pt x="99" y="5667"/>
                  </a:cubicBezTo>
                  <a:cubicBezTo>
                    <a:pt x="1411" y="5667"/>
                    <a:pt x="2256" y="7011"/>
                    <a:pt x="1778" y="8198"/>
                  </a:cubicBezTo>
                  <a:lnTo>
                    <a:pt x="159" y="12229"/>
                  </a:lnTo>
                  <a:lnTo>
                    <a:pt x="1788" y="16349"/>
                  </a:lnTo>
                  <a:cubicBezTo>
                    <a:pt x="2234" y="17480"/>
                    <a:pt x="1486" y="18769"/>
                    <a:pt x="245" y="18863"/>
                  </a:cubicBezTo>
                  <a:lnTo>
                    <a:pt x="317" y="24459"/>
                  </a:lnTo>
                  <a:cubicBezTo>
                    <a:pt x="4384" y="24292"/>
                    <a:pt x="7642" y="20931"/>
                    <a:pt x="7642" y="16820"/>
                  </a:cubicBezTo>
                  <a:cubicBezTo>
                    <a:pt x="7642" y="15103"/>
                    <a:pt x="7073" y="13516"/>
                    <a:pt x="6112" y="12237"/>
                  </a:cubicBezTo>
                  <a:cubicBezTo>
                    <a:pt x="7076" y="10956"/>
                    <a:pt x="7649" y="9366"/>
                    <a:pt x="7649" y="7645"/>
                  </a:cubicBezTo>
                  <a:cubicBezTo>
                    <a:pt x="7649" y="5879"/>
                    <a:pt x="7047" y="4250"/>
                    <a:pt x="6036" y="2956"/>
                  </a:cubicBezTo>
                  <a:cubicBezTo>
                    <a:pt x="4636" y="1158"/>
                    <a:pt x="245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55;p38">
              <a:extLst>
                <a:ext uri="{FF2B5EF4-FFF2-40B4-BE49-F238E27FC236}">
                  <a16:creationId xmlns:a16="http://schemas.microsoft.com/office/drawing/2014/main" xmlns="" id="{23425D1A-2F11-4A57-9492-C20FB6C0CEF6}"/>
                </a:ext>
              </a:extLst>
            </p:cNvPr>
            <p:cNvSpPr/>
            <p:nvPr/>
          </p:nvSpPr>
          <p:spPr>
            <a:xfrm>
              <a:off x="3555875" y="1679313"/>
              <a:ext cx="278825" cy="611650"/>
            </a:xfrm>
            <a:custGeom>
              <a:avLst/>
              <a:gdLst/>
              <a:ahLst/>
              <a:cxnLst/>
              <a:rect l="l" t="t" r="r" b="b"/>
              <a:pathLst>
                <a:path w="11153" h="24466" extrusionOk="0">
                  <a:moveTo>
                    <a:pt x="7467" y="0"/>
                  </a:moveTo>
                  <a:cubicBezTo>
                    <a:pt x="5804" y="0"/>
                    <a:pt x="4222" y="524"/>
                    <a:pt x="2892" y="1517"/>
                  </a:cubicBezTo>
                  <a:cubicBezTo>
                    <a:pt x="1538" y="2528"/>
                    <a:pt x="1261" y="4444"/>
                    <a:pt x="2270" y="5797"/>
                  </a:cubicBezTo>
                  <a:cubicBezTo>
                    <a:pt x="2871" y="6602"/>
                    <a:pt x="3792" y="7027"/>
                    <a:pt x="4724" y="7027"/>
                  </a:cubicBezTo>
                  <a:cubicBezTo>
                    <a:pt x="5360" y="7027"/>
                    <a:pt x="6002" y="6829"/>
                    <a:pt x="6550" y="6419"/>
                  </a:cubicBezTo>
                  <a:cubicBezTo>
                    <a:pt x="6736" y="6281"/>
                    <a:pt x="7045" y="6117"/>
                    <a:pt x="7467" y="6117"/>
                  </a:cubicBezTo>
                  <a:cubicBezTo>
                    <a:pt x="8313" y="6117"/>
                    <a:pt x="8999" y="6802"/>
                    <a:pt x="8999" y="7647"/>
                  </a:cubicBezTo>
                  <a:cubicBezTo>
                    <a:pt x="8999" y="8490"/>
                    <a:pt x="8311" y="9176"/>
                    <a:pt x="7467" y="9176"/>
                  </a:cubicBezTo>
                  <a:cubicBezTo>
                    <a:pt x="5776" y="9176"/>
                    <a:pt x="4409" y="10547"/>
                    <a:pt x="4409" y="12234"/>
                  </a:cubicBezTo>
                  <a:cubicBezTo>
                    <a:pt x="4409" y="13922"/>
                    <a:pt x="5779" y="15291"/>
                    <a:pt x="7467" y="15291"/>
                  </a:cubicBezTo>
                  <a:cubicBezTo>
                    <a:pt x="8309" y="15291"/>
                    <a:pt x="8995" y="15977"/>
                    <a:pt x="8995" y="16820"/>
                  </a:cubicBezTo>
                  <a:cubicBezTo>
                    <a:pt x="8995" y="17665"/>
                    <a:pt x="8309" y="18350"/>
                    <a:pt x="7467" y="18350"/>
                  </a:cubicBezTo>
                  <a:cubicBezTo>
                    <a:pt x="6915" y="18350"/>
                    <a:pt x="6420" y="18063"/>
                    <a:pt x="6141" y="17585"/>
                  </a:cubicBezTo>
                  <a:cubicBezTo>
                    <a:pt x="5574" y="16604"/>
                    <a:pt x="4546" y="16056"/>
                    <a:pt x="3491" y="16056"/>
                  </a:cubicBezTo>
                  <a:cubicBezTo>
                    <a:pt x="2972" y="16056"/>
                    <a:pt x="2446" y="16188"/>
                    <a:pt x="1964" y="16467"/>
                  </a:cubicBezTo>
                  <a:cubicBezTo>
                    <a:pt x="502" y="17313"/>
                    <a:pt x="1" y="19183"/>
                    <a:pt x="847" y="20645"/>
                  </a:cubicBezTo>
                  <a:cubicBezTo>
                    <a:pt x="2210" y="23001"/>
                    <a:pt x="4746" y="24466"/>
                    <a:pt x="7467" y="24466"/>
                  </a:cubicBezTo>
                  <a:cubicBezTo>
                    <a:pt x="7572" y="24466"/>
                    <a:pt x="7678" y="24461"/>
                    <a:pt x="7784" y="24459"/>
                  </a:cubicBezTo>
                  <a:cubicBezTo>
                    <a:pt x="11152" y="21078"/>
                    <a:pt x="11151" y="15607"/>
                    <a:pt x="7776" y="12231"/>
                  </a:cubicBezTo>
                  <a:cubicBezTo>
                    <a:pt x="10946" y="8723"/>
                    <a:pt x="10809" y="3345"/>
                    <a:pt x="74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56;p38">
              <a:extLst>
                <a:ext uri="{FF2B5EF4-FFF2-40B4-BE49-F238E27FC236}">
                  <a16:creationId xmlns:a16="http://schemas.microsoft.com/office/drawing/2014/main" xmlns="" id="{B8460A30-C951-4EA2-AB2D-66686C4FB242}"/>
                </a:ext>
              </a:extLst>
            </p:cNvPr>
            <p:cNvSpPr/>
            <p:nvPr/>
          </p:nvSpPr>
          <p:spPr>
            <a:xfrm>
              <a:off x="3728250" y="1599088"/>
              <a:ext cx="165200" cy="154075"/>
            </a:xfrm>
            <a:custGeom>
              <a:avLst/>
              <a:gdLst/>
              <a:ahLst/>
              <a:cxnLst/>
              <a:rect l="l" t="t" r="r" b="b"/>
              <a:pathLst>
                <a:path w="6608" h="6163" extrusionOk="0">
                  <a:moveTo>
                    <a:pt x="0" y="0"/>
                  </a:moveTo>
                  <a:lnTo>
                    <a:pt x="0" y="4120"/>
                  </a:lnTo>
                  <a:cubicBezTo>
                    <a:pt x="213" y="4109"/>
                    <a:pt x="431" y="4105"/>
                    <a:pt x="651" y="4105"/>
                  </a:cubicBezTo>
                  <a:cubicBezTo>
                    <a:pt x="690" y="4105"/>
                    <a:pt x="729" y="4105"/>
                    <a:pt x="769" y="4105"/>
                  </a:cubicBezTo>
                  <a:cubicBezTo>
                    <a:pt x="791" y="4105"/>
                    <a:pt x="813" y="4105"/>
                    <a:pt x="835" y="4105"/>
                  </a:cubicBezTo>
                  <a:cubicBezTo>
                    <a:pt x="2890" y="4105"/>
                    <a:pt x="5311" y="5209"/>
                    <a:pt x="6607" y="6162"/>
                  </a:cubicBezTo>
                  <a:cubicBezTo>
                    <a:pt x="6495" y="5705"/>
                    <a:pt x="5765" y="2787"/>
                    <a:pt x="5691" y="2482"/>
                  </a:cubicBezTo>
                  <a:cubicBezTo>
                    <a:pt x="5415" y="1368"/>
                    <a:pt x="4579" y="477"/>
                    <a:pt x="3483" y="137"/>
                  </a:cubicBezTo>
                  <a:lnTo>
                    <a:pt x="3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57;p38">
              <a:extLst>
                <a:ext uri="{FF2B5EF4-FFF2-40B4-BE49-F238E27FC236}">
                  <a16:creationId xmlns:a16="http://schemas.microsoft.com/office/drawing/2014/main" xmlns="" id="{58E47413-C2F1-41F9-B6AD-BE2FE7F3051C}"/>
                </a:ext>
              </a:extLst>
            </p:cNvPr>
            <p:cNvSpPr/>
            <p:nvPr/>
          </p:nvSpPr>
          <p:spPr>
            <a:xfrm>
              <a:off x="3601750" y="1588838"/>
              <a:ext cx="202650" cy="164325"/>
            </a:xfrm>
            <a:custGeom>
              <a:avLst/>
              <a:gdLst/>
              <a:ahLst/>
              <a:cxnLst/>
              <a:rect l="l" t="t" r="r" b="b"/>
              <a:pathLst>
                <a:path w="8106" h="6573" extrusionOk="0">
                  <a:moveTo>
                    <a:pt x="5784" y="1"/>
                  </a:moveTo>
                  <a:cubicBezTo>
                    <a:pt x="5459" y="1"/>
                    <a:pt x="5133" y="50"/>
                    <a:pt x="4817" y="149"/>
                  </a:cubicBezTo>
                  <a:lnTo>
                    <a:pt x="3113" y="547"/>
                  </a:lnTo>
                  <a:cubicBezTo>
                    <a:pt x="2017" y="887"/>
                    <a:pt x="1181" y="1778"/>
                    <a:pt x="906" y="2892"/>
                  </a:cubicBezTo>
                  <a:cubicBezTo>
                    <a:pt x="837" y="3171"/>
                    <a:pt x="249" y="5564"/>
                    <a:pt x="0" y="6572"/>
                  </a:cubicBezTo>
                  <a:cubicBezTo>
                    <a:pt x="1396" y="5529"/>
                    <a:pt x="3236" y="4616"/>
                    <a:pt x="5060" y="4530"/>
                  </a:cubicBezTo>
                  <a:cubicBezTo>
                    <a:pt x="5247" y="3773"/>
                    <a:pt x="5422" y="3065"/>
                    <a:pt x="5462" y="2892"/>
                  </a:cubicBezTo>
                  <a:cubicBezTo>
                    <a:pt x="5737" y="1778"/>
                    <a:pt x="6574" y="887"/>
                    <a:pt x="7669" y="547"/>
                  </a:cubicBezTo>
                  <a:lnTo>
                    <a:pt x="8105" y="410"/>
                  </a:lnTo>
                  <a:lnTo>
                    <a:pt x="6779" y="149"/>
                  </a:lnTo>
                  <a:cubicBezTo>
                    <a:pt x="6451" y="84"/>
                    <a:pt x="6129" y="1"/>
                    <a:pt x="5798" y="1"/>
                  </a:cubicBezTo>
                  <a:cubicBezTo>
                    <a:pt x="5794" y="1"/>
                    <a:pt x="5789" y="1"/>
                    <a:pt x="57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58;p38">
              <a:extLst>
                <a:ext uri="{FF2B5EF4-FFF2-40B4-BE49-F238E27FC236}">
                  <a16:creationId xmlns:a16="http://schemas.microsoft.com/office/drawing/2014/main" xmlns="" id="{E1046D27-E8E8-4C49-AE4A-98770C6D2CCB}"/>
                </a:ext>
              </a:extLst>
            </p:cNvPr>
            <p:cNvSpPr/>
            <p:nvPr/>
          </p:nvSpPr>
          <p:spPr>
            <a:xfrm>
              <a:off x="3539325" y="1640413"/>
              <a:ext cx="354075" cy="112750"/>
            </a:xfrm>
            <a:custGeom>
              <a:avLst/>
              <a:gdLst/>
              <a:ahLst/>
              <a:cxnLst/>
              <a:rect l="l" t="t" r="r" b="b"/>
              <a:pathLst>
                <a:path w="14163" h="4510" extrusionOk="0">
                  <a:moveTo>
                    <a:pt x="4119" y="1"/>
                  </a:moveTo>
                  <a:cubicBezTo>
                    <a:pt x="3866" y="1"/>
                    <a:pt x="3614" y="11"/>
                    <a:pt x="3363" y="32"/>
                  </a:cubicBezTo>
                  <a:cubicBezTo>
                    <a:pt x="1" y="318"/>
                    <a:pt x="235" y="3642"/>
                    <a:pt x="2497" y="4509"/>
                  </a:cubicBezTo>
                  <a:cubicBezTo>
                    <a:pt x="4259" y="3544"/>
                    <a:pt x="6136" y="3072"/>
                    <a:pt x="8197" y="3072"/>
                  </a:cubicBezTo>
                  <a:cubicBezTo>
                    <a:pt x="8243" y="3072"/>
                    <a:pt x="8289" y="3072"/>
                    <a:pt x="8336" y="3073"/>
                  </a:cubicBezTo>
                  <a:cubicBezTo>
                    <a:pt x="8376" y="3072"/>
                    <a:pt x="8417" y="3072"/>
                    <a:pt x="8457" y="3072"/>
                  </a:cubicBezTo>
                  <a:cubicBezTo>
                    <a:pt x="10524" y="3072"/>
                    <a:pt x="12396" y="3541"/>
                    <a:pt x="14163" y="4509"/>
                  </a:cubicBezTo>
                  <a:cubicBezTo>
                    <a:pt x="12388" y="2648"/>
                    <a:pt x="8185" y="1"/>
                    <a:pt x="41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59;p38">
              <a:extLst>
                <a:ext uri="{FF2B5EF4-FFF2-40B4-BE49-F238E27FC236}">
                  <a16:creationId xmlns:a16="http://schemas.microsoft.com/office/drawing/2014/main" xmlns="" id="{40F72E30-37A1-4A14-81D0-676AB203ADE6}"/>
                </a:ext>
              </a:extLst>
            </p:cNvPr>
            <p:cNvSpPr/>
            <p:nvPr/>
          </p:nvSpPr>
          <p:spPr>
            <a:xfrm>
              <a:off x="3706525" y="1962538"/>
              <a:ext cx="21200" cy="38150"/>
            </a:xfrm>
            <a:custGeom>
              <a:avLst/>
              <a:gdLst/>
              <a:ahLst/>
              <a:cxnLst/>
              <a:rect l="l" t="t" r="r" b="b"/>
              <a:pathLst>
                <a:path w="848" h="1526" extrusionOk="0">
                  <a:moveTo>
                    <a:pt x="424" y="0"/>
                  </a:moveTo>
                  <a:cubicBezTo>
                    <a:pt x="191" y="0"/>
                    <a:pt x="0" y="190"/>
                    <a:pt x="0" y="424"/>
                  </a:cubicBezTo>
                  <a:lnTo>
                    <a:pt x="0" y="1102"/>
                  </a:lnTo>
                  <a:cubicBezTo>
                    <a:pt x="0" y="1336"/>
                    <a:pt x="191" y="1526"/>
                    <a:pt x="424" y="1526"/>
                  </a:cubicBezTo>
                  <a:cubicBezTo>
                    <a:pt x="658" y="1526"/>
                    <a:pt x="848" y="1336"/>
                    <a:pt x="848" y="1102"/>
                  </a:cubicBezTo>
                  <a:lnTo>
                    <a:pt x="848" y="424"/>
                  </a:lnTo>
                  <a:cubicBezTo>
                    <a:pt x="848" y="189"/>
                    <a:pt x="658"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60;p38">
              <a:extLst>
                <a:ext uri="{FF2B5EF4-FFF2-40B4-BE49-F238E27FC236}">
                  <a16:creationId xmlns:a16="http://schemas.microsoft.com/office/drawing/2014/main" xmlns="" id="{23C2E6D1-B9B7-40CC-AE8C-746402BCF312}"/>
                </a:ext>
              </a:extLst>
            </p:cNvPr>
            <p:cNvSpPr/>
            <p:nvPr/>
          </p:nvSpPr>
          <p:spPr>
            <a:xfrm>
              <a:off x="3837725" y="1962538"/>
              <a:ext cx="21200" cy="38150"/>
            </a:xfrm>
            <a:custGeom>
              <a:avLst/>
              <a:gdLst/>
              <a:ahLst/>
              <a:cxnLst/>
              <a:rect l="l" t="t" r="r" b="b"/>
              <a:pathLst>
                <a:path w="848" h="1526" extrusionOk="0">
                  <a:moveTo>
                    <a:pt x="424" y="0"/>
                  </a:moveTo>
                  <a:cubicBezTo>
                    <a:pt x="191" y="0"/>
                    <a:pt x="0" y="190"/>
                    <a:pt x="0" y="424"/>
                  </a:cubicBezTo>
                  <a:lnTo>
                    <a:pt x="0" y="1102"/>
                  </a:lnTo>
                  <a:cubicBezTo>
                    <a:pt x="0" y="1336"/>
                    <a:pt x="191" y="1526"/>
                    <a:pt x="424" y="1526"/>
                  </a:cubicBezTo>
                  <a:cubicBezTo>
                    <a:pt x="658" y="1526"/>
                    <a:pt x="848" y="1336"/>
                    <a:pt x="848" y="1102"/>
                  </a:cubicBezTo>
                  <a:lnTo>
                    <a:pt x="848" y="424"/>
                  </a:lnTo>
                  <a:cubicBezTo>
                    <a:pt x="848" y="189"/>
                    <a:pt x="660"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61;p38">
              <a:extLst>
                <a:ext uri="{FF2B5EF4-FFF2-40B4-BE49-F238E27FC236}">
                  <a16:creationId xmlns:a16="http://schemas.microsoft.com/office/drawing/2014/main" xmlns="" id="{17EF7FCA-C555-465A-B29B-986FAFA591AE}"/>
                </a:ext>
              </a:extLst>
            </p:cNvPr>
            <p:cNvSpPr/>
            <p:nvPr/>
          </p:nvSpPr>
          <p:spPr>
            <a:xfrm>
              <a:off x="3747625" y="1978938"/>
              <a:ext cx="70200" cy="31800"/>
            </a:xfrm>
            <a:custGeom>
              <a:avLst/>
              <a:gdLst/>
              <a:ahLst/>
              <a:cxnLst/>
              <a:rect l="l" t="t" r="r" b="b"/>
              <a:pathLst>
                <a:path w="2808" h="1272" extrusionOk="0">
                  <a:moveTo>
                    <a:pt x="474" y="1"/>
                  </a:moveTo>
                  <a:cubicBezTo>
                    <a:pt x="376" y="1"/>
                    <a:pt x="277" y="35"/>
                    <a:pt x="198" y="106"/>
                  </a:cubicBezTo>
                  <a:cubicBezTo>
                    <a:pt x="21" y="259"/>
                    <a:pt x="1" y="527"/>
                    <a:pt x="156" y="703"/>
                  </a:cubicBezTo>
                  <a:cubicBezTo>
                    <a:pt x="472" y="1064"/>
                    <a:pt x="926" y="1272"/>
                    <a:pt x="1405" y="1272"/>
                  </a:cubicBezTo>
                  <a:cubicBezTo>
                    <a:pt x="1885" y="1272"/>
                    <a:pt x="2341" y="1064"/>
                    <a:pt x="2655" y="703"/>
                  </a:cubicBezTo>
                  <a:cubicBezTo>
                    <a:pt x="2807" y="527"/>
                    <a:pt x="2790" y="259"/>
                    <a:pt x="2613" y="106"/>
                  </a:cubicBezTo>
                  <a:cubicBezTo>
                    <a:pt x="2534" y="35"/>
                    <a:pt x="2435" y="1"/>
                    <a:pt x="2336" y="1"/>
                  </a:cubicBezTo>
                  <a:cubicBezTo>
                    <a:pt x="2218" y="1"/>
                    <a:pt x="2100" y="50"/>
                    <a:pt x="2016" y="146"/>
                  </a:cubicBezTo>
                  <a:cubicBezTo>
                    <a:pt x="1861" y="324"/>
                    <a:pt x="1638" y="425"/>
                    <a:pt x="1405" y="425"/>
                  </a:cubicBezTo>
                  <a:cubicBezTo>
                    <a:pt x="1171" y="425"/>
                    <a:pt x="949" y="323"/>
                    <a:pt x="795" y="146"/>
                  </a:cubicBezTo>
                  <a:cubicBezTo>
                    <a:pt x="710" y="50"/>
                    <a:pt x="592" y="1"/>
                    <a:pt x="47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TextBox 22">
            <a:extLst>
              <a:ext uri="{FF2B5EF4-FFF2-40B4-BE49-F238E27FC236}">
                <a16:creationId xmlns:a16="http://schemas.microsoft.com/office/drawing/2014/main" xmlns="" id="{24827B46-7EE0-4947-8FB5-46FF488C48BB}"/>
              </a:ext>
            </a:extLst>
          </p:cNvPr>
          <p:cNvSpPr txBox="1"/>
          <p:nvPr/>
        </p:nvSpPr>
        <p:spPr>
          <a:xfrm>
            <a:off x="2654436" y="1611957"/>
            <a:ext cx="7422669" cy="3785652"/>
          </a:xfrm>
          <a:prstGeom prst="rect">
            <a:avLst/>
          </a:prstGeom>
          <a:noFill/>
        </p:spPr>
        <p:txBody>
          <a:bodyPr wrap="square">
            <a:spAutoFit/>
          </a:bodyPr>
          <a:lstStyle/>
          <a:p>
            <a:pPr algn="just"/>
            <a:r>
              <a:rPr lang="vi-VN" sz="3000" b="1" i="0">
                <a:effectLst/>
                <a:latin typeface="+mj-lt"/>
              </a:rPr>
              <a:t>1. Mở bài</a:t>
            </a:r>
          </a:p>
          <a:p>
            <a:pPr algn="just"/>
            <a:r>
              <a:rPr lang="en-US" sz="3000" b="0" i="0">
                <a:effectLst/>
                <a:latin typeface="+mj-lt"/>
              </a:rPr>
              <a:t>	</a:t>
            </a:r>
            <a:r>
              <a:rPr lang="vi-VN" sz="3000" b="0" i="0">
                <a:effectLst/>
                <a:latin typeface="+mj-lt"/>
              </a:rPr>
              <a:t>Giới thiệu chung về vấn đề nếu ra ở đề bài: Bố em đang làm vườn</a:t>
            </a:r>
          </a:p>
          <a:p>
            <a:pPr algn="just"/>
            <a:r>
              <a:rPr lang="vi-VN" sz="3000" b="1" i="0">
                <a:effectLst/>
                <a:latin typeface="+mj-lt"/>
              </a:rPr>
              <a:t>2. Thân bài</a:t>
            </a:r>
          </a:p>
          <a:p>
            <a:pPr algn="just"/>
            <a:r>
              <a:rPr lang="en-US" sz="3000" b="1" i="1">
                <a:latin typeface="Times New Roman" panose="02020603050405020304" pitchFamily="18" charset="0"/>
                <a:cs typeface="Times New Roman" panose="02020603050405020304" pitchFamily="18" charset="0"/>
              </a:rPr>
              <a:t>a) </a:t>
            </a:r>
            <a:r>
              <a:rPr lang="vi-VN" sz="3000" b="1" i="1">
                <a:effectLst/>
                <a:latin typeface="Times New Roman" panose="02020603050405020304" pitchFamily="18" charset="0"/>
                <a:cs typeface="Times New Roman" panose="02020603050405020304" pitchFamily="18" charset="0"/>
              </a:rPr>
              <a:t>Miêu </a:t>
            </a:r>
            <a:r>
              <a:rPr lang="vi-VN" sz="3000" b="1" i="1">
                <a:effectLst/>
                <a:latin typeface="+mj-lt"/>
              </a:rPr>
              <a:t>tả khái quát về bố:</a:t>
            </a:r>
          </a:p>
          <a:p>
            <a:pPr algn="just"/>
            <a:r>
              <a:rPr lang="vi-VN" sz="3000" b="0" i="0">
                <a:effectLst/>
                <a:latin typeface="+mj-lt"/>
              </a:rPr>
              <a:t>+ Bố năm nay bao nhiêu tuổi?</a:t>
            </a:r>
          </a:p>
          <a:p>
            <a:pPr algn="just"/>
            <a:r>
              <a:rPr lang="vi-VN" sz="3000" b="0" i="0">
                <a:effectLst/>
                <a:latin typeface="+mj-lt"/>
              </a:rPr>
              <a:t>+ Dáng người bố như thế nào?</a:t>
            </a:r>
          </a:p>
          <a:p>
            <a:pPr algn="just"/>
            <a:r>
              <a:rPr lang="vi-VN" sz="3000" b="0" i="0">
                <a:effectLst/>
                <a:latin typeface="+mj-lt"/>
              </a:rPr>
              <a:t>+ Trang phục của bố khi làm vườn.</a:t>
            </a:r>
          </a:p>
        </p:txBody>
      </p:sp>
    </p:spTree>
    <p:extLst>
      <p:ext uri="{BB962C8B-B14F-4D97-AF65-F5344CB8AC3E}">
        <p14:creationId xmlns:p14="http://schemas.microsoft.com/office/powerpoint/2010/main" val="1372182652"/>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39AC3B22-C1F6-4153-B9F9-6B2742E649D0}"/>
              </a:ext>
            </a:extLst>
          </p:cNvPr>
          <p:cNvGrpSpPr/>
          <p:nvPr/>
        </p:nvGrpSpPr>
        <p:grpSpPr>
          <a:xfrm>
            <a:off x="-1" y="0"/>
            <a:ext cx="12192001" cy="6858000"/>
            <a:chOff x="-1" y="0"/>
            <a:chExt cx="12192001" cy="6858000"/>
          </a:xfrm>
        </p:grpSpPr>
        <p:pic>
          <p:nvPicPr>
            <p:cNvPr id="2" name="Picture 4">
              <a:extLst>
                <a:ext uri="{FF2B5EF4-FFF2-40B4-BE49-F238E27FC236}">
                  <a16:creationId xmlns:a16="http://schemas.microsoft.com/office/drawing/2014/main" xmlns="" id="{4DB7C847-A1F1-47D1-BF25-7238D3DE73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 y="0"/>
              <a:ext cx="12192001" cy="6858000"/>
            </a:xfrm>
            <a:prstGeom prst="rect">
              <a:avLst/>
            </a:prstGeom>
          </p:spPr>
        </p:pic>
        <p:sp>
          <p:nvSpPr>
            <p:cNvPr id="12" name="Rectangle: Rounded Corners 11">
              <a:extLst>
                <a:ext uri="{FF2B5EF4-FFF2-40B4-BE49-F238E27FC236}">
                  <a16:creationId xmlns:a16="http://schemas.microsoft.com/office/drawing/2014/main" xmlns="" id="{5AF31A11-1C1A-4F02-81B6-E3B0C487BCCF}"/>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4" name="Picture 3">
              <a:extLst>
                <a:ext uri="{FF2B5EF4-FFF2-40B4-BE49-F238E27FC236}">
                  <a16:creationId xmlns:a16="http://schemas.microsoft.com/office/drawing/2014/main" xmlns="" id="{AEDD8021-8BA8-464B-AE00-C359FCA15C7A}"/>
                </a:ext>
              </a:extLst>
            </p:cNvPr>
            <p:cNvPicPr>
              <a:picLocks noChangeAspect="1"/>
            </p:cNvPicPr>
            <p:nvPr/>
          </p:nvPicPr>
          <p:blipFill rotWithShape="1">
            <a:blip r:embed="rId4"/>
            <a:srcRect t="23094" r="-2461"/>
            <a:stretch/>
          </p:blipFill>
          <p:spPr>
            <a:xfrm>
              <a:off x="10471122" y="522514"/>
              <a:ext cx="1586796" cy="2312696"/>
            </a:xfrm>
            <a:prstGeom prst="rect">
              <a:avLst/>
            </a:prstGeom>
          </p:spPr>
        </p:pic>
        <p:pic>
          <p:nvPicPr>
            <p:cNvPr id="16" name="Picture 5">
              <a:extLst>
                <a:ext uri="{FF2B5EF4-FFF2-40B4-BE49-F238E27FC236}">
                  <a16:creationId xmlns:a16="http://schemas.microsoft.com/office/drawing/2014/main" xmlns="" id="{7C90CF2D-56F5-4DAD-A3C2-F4C99338C2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72181" y="4733658"/>
              <a:ext cx="2310073" cy="2124342"/>
            </a:xfrm>
            <a:prstGeom prst="rect">
              <a:avLst/>
            </a:prstGeom>
          </p:spPr>
        </p:pic>
        <p:pic>
          <p:nvPicPr>
            <p:cNvPr id="18" name="Picture 6">
              <a:extLst>
                <a:ext uri="{FF2B5EF4-FFF2-40B4-BE49-F238E27FC236}">
                  <a16:creationId xmlns:a16="http://schemas.microsoft.com/office/drawing/2014/main" xmlns="" id="{9DB0582E-F3FE-46F1-A74E-B00D4215C97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44365" y="254592"/>
              <a:ext cx="2310074" cy="2021315"/>
            </a:xfrm>
            <a:prstGeom prst="rect">
              <a:avLst/>
            </a:prstGeom>
          </p:spPr>
        </p:pic>
      </p:grpSp>
      <p:grpSp>
        <p:nvGrpSpPr>
          <p:cNvPr id="9" name="Google Shape;853;p38">
            <a:extLst>
              <a:ext uri="{FF2B5EF4-FFF2-40B4-BE49-F238E27FC236}">
                <a16:creationId xmlns:a16="http://schemas.microsoft.com/office/drawing/2014/main" xmlns="" id="{0C9FA8B2-E746-4EE8-9AE3-2BDA244B753A}"/>
              </a:ext>
            </a:extLst>
          </p:cNvPr>
          <p:cNvGrpSpPr/>
          <p:nvPr/>
        </p:nvGrpSpPr>
        <p:grpSpPr>
          <a:xfrm>
            <a:off x="981865" y="701420"/>
            <a:ext cx="1035074" cy="1308751"/>
            <a:chOff x="3539325" y="1588838"/>
            <a:chExt cx="394450" cy="702125"/>
          </a:xfrm>
        </p:grpSpPr>
        <p:sp>
          <p:nvSpPr>
            <p:cNvPr id="10" name="Google Shape;854;p38">
              <a:extLst>
                <a:ext uri="{FF2B5EF4-FFF2-40B4-BE49-F238E27FC236}">
                  <a16:creationId xmlns:a16="http://schemas.microsoft.com/office/drawing/2014/main" xmlns="" id="{63872A2A-5C2B-40B9-B427-93364B268791}"/>
                </a:ext>
              </a:extLst>
            </p:cNvPr>
            <p:cNvSpPr/>
            <p:nvPr/>
          </p:nvSpPr>
          <p:spPr>
            <a:xfrm>
              <a:off x="3742525" y="1679313"/>
              <a:ext cx="191250" cy="611475"/>
            </a:xfrm>
            <a:custGeom>
              <a:avLst/>
              <a:gdLst/>
              <a:ahLst/>
              <a:cxnLst/>
              <a:rect l="l" t="t" r="r" b="b"/>
              <a:pathLst>
                <a:path w="7650" h="24459" extrusionOk="0">
                  <a:moveTo>
                    <a:pt x="1" y="0"/>
                  </a:moveTo>
                  <a:lnTo>
                    <a:pt x="74" y="5668"/>
                  </a:lnTo>
                  <a:cubicBezTo>
                    <a:pt x="82" y="5668"/>
                    <a:pt x="91" y="5667"/>
                    <a:pt x="99" y="5667"/>
                  </a:cubicBezTo>
                  <a:cubicBezTo>
                    <a:pt x="1411" y="5667"/>
                    <a:pt x="2256" y="7011"/>
                    <a:pt x="1778" y="8198"/>
                  </a:cubicBezTo>
                  <a:lnTo>
                    <a:pt x="159" y="12229"/>
                  </a:lnTo>
                  <a:lnTo>
                    <a:pt x="1788" y="16349"/>
                  </a:lnTo>
                  <a:cubicBezTo>
                    <a:pt x="2234" y="17480"/>
                    <a:pt x="1486" y="18769"/>
                    <a:pt x="245" y="18863"/>
                  </a:cubicBezTo>
                  <a:lnTo>
                    <a:pt x="317" y="24459"/>
                  </a:lnTo>
                  <a:cubicBezTo>
                    <a:pt x="4384" y="24292"/>
                    <a:pt x="7642" y="20931"/>
                    <a:pt x="7642" y="16820"/>
                  </a:cubicBezTo>
                  <a:cubicBezTo>
                    <a:pt x="7642" y="15103"/>
                    <a:pt x="7073" y="13516"/>
                    <a:pt x="6112" y="12237"/>
                  </a:cubicBezTo>
                  <a:cubicBezTo>
                    <a:pt x="7076" y="10956"/>
                    <a:pt x="7649" y="9366"/>
                    <a:pt x="7649" y="7645"/>
                  </a:cubicBezTo>
                  <a:cubicBezTo>
                    <a:pt x="7649" y="5879"/>
                    <a:pt x="7047" y="4250"/>
                    <a:pt x="6036" y="2956"/>
                  </a:cubicBezTo>
                  <a:cubicBezTo>
                    <a:pt x="4636" y="1158"/>
                    <a:pt x="245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55;p38">
              <a:extLst>
                <a:ext uri="{FF2B5EF4-FFF2-40B4-BE49-F238E27FC236}">
                  <a16:creationId xmlns:a16="http://schemas.microsoft.com/office/drawing/2014/main" xmlns="" id="{AFB27AFC-9AE2-465A-9A79-A71DF3420FF1}"/>
                </a:ext>
              </a:extLst>
            </p:cNvPr>
            <p:cNvSpPr/>
            <p:nvPr/>
          </p:nvSpPr>
          <p:spPr>
            <a:xfrm>
              <a:off x="3555875" y="1679313"/>
              <a:ext cx="278825" cy="611650"/>
            </a:xfrm>
            <a:custGeom>
              <a:avLst/>
              <a:gdLst/>
              <a:ahLst/>
              <a:cxnLst/>
              <a:rect l="l" t="t" r="r" b="b"/>
              <a:pathLst>
                <a:path w="11153" h="24466" extrusionOk="0">
                  <a:moveTo>
                    <a:pt x="7467" y="0"/>
                  </a:moveTo>
                  <a:cubicBezTo>
                    <a:pt x="5804" y="0"/>
                    <a:pt x="4222" y="524"/>
                    <a:pt x="2892" y="1517"/>
                  </a:cubicBezTo>
                  <a:cubicBezTo>
                    <a:pt x="1538" y="2528"/>
                    <a:pt x="1261" y="4444"/>
                    <a:pt x="2270" y="5797"/>
                  </a:cubicBezTo>
                  <a:cubicBezTo>
                    <a:pt x="2871" y="6602"/>
                    <a:pt x="3792" y="7027"/>
                    <a:pt x="4724" y="7027"/>
                  </a:cubicBezTo>
                  <a:cubicBezTo>
                    <a:pt x="5360" y="7027"/>
                    <a:pt x="6002" y="6829"/>
                    <a:pt x="6550" y="6419"/>
                  </a:cubicBezTo>
                  <a:cubicBezTo>
                    <a:pt x="6736" y="6281"/>
                    <a:pt x="7045" y="6117"/>
                    <a:pt x="7467" y="6117"/>
                  </a:cubicBezTo>
                  <a:cubicBezTo>
                    <a:pt x="8313" y="6117"/>
                    <a:pt x="8999" y="6802"/>
                    <a:pt x="8999" y="7647"/>
                  </a:cubicBezTo>
                  <a:cubicBezTo>
                    <a:pt x="8999" y="8490"/>
                    <a:pt x="8311" y="9176"/>
                    <a:pt x="7467" y="9176"/>
                  </a:cubicBezTo>
                  <a:cubicBezTo>
                    <a:pt x="5776" y="9176"/>
                    <a:pt x="4409" y="10547"/>
                    <a:pt x="4409" y="12234"/>
                  </a:cubicBezTo>
                  <a:cubicBezTo>
                    <a:pt x="4409" y="13922"/>
                    <a:pt x="5779" y="15291"/>
                    <a:pt x="7467" y="15291"/>
                  </a:cubicBezTo>
                  <a:cubicBezTo>
                    <a:pt x="8309" y="15291"/>
                    <a:pt x="8995" y="15977"/>
                    <a:pt x="8995" y="16820"/>
                  </a:cubicBezTo>
                  <a:cubicBezTo>
                    <a:pt x="8995" y="17665"/>
                    <a:pt x="8309" y="18350"/>
                    <a:pt x="7467" y="18350"/>
                  </a:cubicBezTo>
                  <a:cubicBezTo>
                    <a:pt x="6915" y="18350"/>
                    <a:pt x="6420" y="18063"/>
                    <a:pt x="6141" y="17585"/>
                  </a:cubicBezTo>
                  <a:cubicBezTo>
                    <a:pt x="5574" y="16604"/>
                    <a:pt x="4546" y="16056"/>
                    <a:pt x="3491" y="16056"/>
                  </a:cubicBezTo>
                  <a:cubicBezTo>
                    <a:pt x="2972" y="16056"/>
                    <a:pt x="2446" y="16188"/>
                    <a:pt x="1964" y="16467"/>
                  </a:cubicBezTo>
                  <a:cubicBezTo>
                    <a:pt x="502" y="17313"/>
                    <a:pt x="1" y="19183"/>
                    <a:pt x="847" y="20645"/>
                  </a:cubicBezTo>
                  <a:cubicBezTo>
                    <a:pt x="2210" y="23001"/>
                    <a:pt x="4746" y="24466"/>
                    <a:pt x="7467" y="24466"/>
                  </a:cubicBezTo>
                  <a:cubicBezTo>
                    <a:pt x="7572" y="24466"/>
                    <a:pt x="7678" y="24461"/>
                    <a:pt x="7784" y="24459"/>
                  </a:cubicBezTo>
                  <a:cubicBezTo>
                    <a:pt x="11152" y="21078"/>
                    <a:pt x="11151" y="15607"/>
                    <a:pt x="7776" y="12231"/>
                  </a:cubicBezTo>
                  <a:cubicBezTo>
                    <a:pt x="10946" y="8723"/>
                    <a:pt x="10809" y="3345"/>
                    <a:pt x="74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56;p38">
              <a:extLst>
                <a:ext uri="{FF2B5EF4-FFF2-40B4-BE49-F238E27FC236}">
                  <a16:creationId xmlns:a16="http://schemas.microsoft.com/office/drawing/2014/main" xmlns="" id="{DD24094F-57B3-4796-A00A-8410AC08551B}"/>
                </a:ext>
              </a:extLst>
            </p:cNvPr>
            <p:cNvSpPr/>
            <p:nvPr/>
          </p:nvSpPr>
          <p:spPr>
            <a:xfrm>
              <a:off x="3728250" y="1599088"/>
              <a:ext cx="165200" cy="154075"/>
            </a:xfrm>
            <a:custGeom>
              <a:avLst/>
              <a:gdLst/>
              <a:ahLst/>
              <a:cxnLst/>
              <a:rect l="l" t="t" r="r" b="b"/>
              <a:pathLst>
                <a:path w="6608" h="6163" extrusionOk="0">
                  <a:moveTo>
                    <a:pt x="0" y="0"/>
                  </a:moveTo>
                  <a:lnTo>
                    <a:pt x="0" y="4120"/>
                  </a:lnTo>
                  <a:cubicBezTo>
                    <a:pt x="213" y="4109"/>
                    <a:pt x="431" y="4105"/>
                    <a:pt x="651" y="4105"/>
                  </a:cubicBezTo>
                  <a:cubicBezTo>
                    <a:pt x="690" y="4105"/>
                    <a:pt x="729" y="4105"/>
                    <a:pt x="769" y="4105"/>
                  </a:cubicBezTo>
                  <a:cubicBezTo>
                    <a:pt x="791" y="4105"/>
                    <a:pt x="813" y="4105"/>
                    <a:pt x="835" y="4105"/>
                  </a:cubicBezTo>
                  <a:cubicBezTo>
                    <a:pt x="2890" y="4105"/>
                    <a:pt x="5311" y="5209"/>
                    <a:pt x="6607" y="6162"/>
                  </a:cubicBezTo>
                  <a:cubicBezTo>
                    <a:pt x="6495" y="5705"/>
                    <a:pt x="5765" y="2787"/>
                    <a:pt x="5691" y="2482"/>
                  </a:cubicBezTo>
                  <a:cubicBezTo>
                    <a:pt x="5415" y="1368"/>
                    <a:pt x="4579" y="477"/>
                    <a:pt x="3483" y="137"/>
                  </a:cubicBezTo>
                  <a:lnTo>
                    <a:pt x="3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57;p38">
              <a:extLst>
                <a:ext uri="{FF2B5EF4-FFF2-40B4-BE49-F238E27FC236}">
                  <a16:creationId xmlns:a16="http://schemas.microsoft.com/office/drawing/2014/main" xmlns="" id="{AEDA9CE8-7CA4-40D2-8A29-57A1609FF168}"/>
                </a:ext>
              </a:extLst>
            </p:cNvPr>
            <p:cNvSpPr/>
            <p:nvPr/>
          </p:nvSpPr>
          <p:spPr>
            <a:xfrm>
              <a:off x="3601750" y="1588838"/>
              <a:ext cx="202650" cy="164325"/>
            </a:xfrm>
            <a:custGeom>
              <a:avLst/>
              <a:gdLst/>
              <a:ahLst/>
              <a:cxnLst/>
              <a:rect l="l" t="t" r="r" b="b"/>
              <a:pathLst>
                <a:path w="8106" h="6573" extrusionOk="0">
                  <a:moveTo>
                    <a:pt x="5784" y="1"/>
                  </a:moveTo>
                  <a:cubicBezTo>
                    <a:pt x="5459" y="1"/>
                    <a:pt x="5133" y="50"/>
                    <a:pt x="4817" y="149"/>
                  </a:cubicBezTo>
                  <a:lnTo>
                    <a:pt x="3113" y="547"/>
                  </a:lnTo>
                  <a:cubicBezTo>
                    <a:pt x="2017" y="887"/>
                    <a:pt x="1181" y="1778"/>
                    <a:pt x="906" y="2892"/>
                  </a:cubicBezTo>
                  <a:cubicBezTo>
                    <a:pt x="837" y="3171"/>
                    <a:pt x="249" y="5564"/>
                    <a:pt x="0" y="6572"/>
                  </a:cubicBezTo>
                  <a:cubicBezTo>
                    <a:pt x="1396" y="5529"/>
                    <a:pt x="3236" y="4616"/>
                    <a:pt x="5060" y="4530"/>
                  </a:cubicBezTo>
                  <a:cubicBezTo>
                    <a:pt x="5247" y="3773"/>
                    <a:pt x="5422" y="3065"/>
                    <a:pt x="5462" y="2892"/>
                  </a:cubicBezTo>
                  <a:cubicBezTo>
                    <a:pt x="5737" y="1778"/>
                    <a:pt x="6574" y="887"/>
                    <a:pt x="7669" y="547"/>
                  </a:cubicBezTo>
                  <a:lnTo>
                    <a:pt x="8105" y="410"/>
                  </a:lnTo>
                  <a:lnTo>
                    <a:pt x="6779" y="149"/>
                  </a:lnTo>
                  <a:cubicBezTo>
                    <a:pt x="6451" y="84"/>
                    <a:pt x="6129" y="1"/>
                    <a:pt x="5798" y="1"/>
                  </a:cubicBezTo>
                  <a:cubicBezTo>
                    <a:pt x="5794" y="1"/>
                    <a:pt x="5789" y="1"/>
                    <a:pt x="57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58;p38">
              <a:extLst>
                <a:ext uri="{FF2B5EF4-FFF2-40B4-BE49-F238E27FC236}">
                  <a16:creationId xmlns:a16="http://schemas.microsoft.com/office/drawing/2014/main" xmlns="" id="{34C1EAED-3469-4AF7-A215-5D32C60D16B4}"/>
                </a:ext>
              </a:extLst>
            </p:cNvPr>
            <p:cNvSpPr/>
            <p:nvPr/>
          </p:nvSpPr>
          <p:spPr>
            <a:xfrm>
              <a:off x="3539325" y="1640413"/>
              <a:ext cx="354075" cy="112750"/>
            </a:xfrm>
            <a:custGeom>
              <a:avLst/>
              <a:gdLst/>
              <a:ahLst/>
              <a:cxnLst/>
              <a:rect l="l" t="t" r="r" b="b"/>
              <a:pathLst>
                <a:path w="14163" h="4510" extrusionOk="0">
                  <a:moveTo>
                    <a:pt x="4119" y="1"/>
                  </a:moveTo>
                  <a:cubicBezTo>
                    <a:pt x="3866" y="1"/>
                    <a:pt x="3614" y="11"/>
                    <a:pt x="3363" y="32"/>
                  </a:cubicBezTo>
                  <a:cubicBezTo>
                    <a:pt x="1" y="318"/>
                    <a:pt x="235" y="3642"/>
                    <a:pt x="2497" y="4509"/>
                  </a:cubicBezTo>
                  <a:cubicBezTo>
                    <a:pt x="4259" y="3544"/>
                    <a:pt x="6136" y="3072"/>
                    <a:pt x="8197" y="3072"/>
                  </a:cubicBezTo>
                  <a:cubicBezTo>
                    <a:pt x="8243" y="3072"/>
                    <a:pt x="8289" y="3072"/>
                    <a:pt x="8336" y="3073"/>
                  </a:cubicBezTo>
                  <a:cubicBezTo>
                    <a:pt x="8376" y="3072"/>
                    <a:pt x="8417" y="3072"/>
                    <a:pt x="8457" y="3072"/>
                  </a:cubicBezTo>
                  <a:cubicBezTo>
                    <a:pt x="10524" y="3072"/>
                    <a:pt x="12396" y="3541"/>
                    <a:pt x="14163" y="4509"/>
                  </a:cubicBezTo>
                  <a:cubicBezTo>
                    <a:pt x="12388" y="2648"/>
                    <a:pt x="8185" y="1"/>
                    <a:pt x="41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59;p38">
              <a:extLst>
                <a:ext uri="{FF2B5EF4-FFF2-40B4-BE49-F238E27FC236}">
                  <a16:creationId xmlns:a16="http://schemas.microsoft.com/office/drawing/2014/main" xmlns="" id="{758646D5-0605-4185-A84D-912ABCFB5910}"/>
                </a:ext>
              </a:extLst>
            </p:cNvPr>
            <p:cNvSpPr/>
            <p:nvPr/>
          </p:nvSpPr>
          <p:spPr>
            <a:xfrm>
              <a:off x="3706525" y="1962538"/>
              <a:ext cx="21200" cy="38150"/>
            </a:xfrm>
            <a:custGeom>
              <a:avLst/>
              <a:gdLst/>
              <a:ahLst/>
              <a:cxnLst/>
              <a:rect l="l" t="t" r="r" b="b"/>
              <a:pathLst>
                <a:path w="848" h="1526" extrusionOk="0">
                  <a:moveTo>
                    <a:pt x="424" y="0"/>
                  </a:moveTo>
                  <a:cubicBezTo>
                    <a:pt x="191" y="0"/>
                    <a:pt x="0" y="190"/>
                    <a:pt x="0" y="424"/>
                  </a:cubicBezTo>
                  <a:lnTo>
                    <a:pt x="0" y="1102"/>
                  </a:lnTo>
                  <a:cubicBezTo>
                    <a:pt x="0" y="1336"/>
                    <a:pt x="191" y="1526"/>
                    <a:pt x="424" y="1526"/>
                  </a:cubicBezTo>
                  <a:cubicBezTo>
                    <a:pt x="658" y="1526"/>
                    <a:pt x="848" y="1336"/>
                    <a:pt x="848" y="1102"/>
                  </a:cubicBezTo>
                  <a:lnTo>
                    <a:pt x="848" y="424"/>
                  </a:lnTo>
                  <a:cubicBezTo>
                    <a:pt x="848" y="189"/>
                    <a:pt x="658"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60;p38">
              <a:extLst>
                <a:ext uri="{FF2B5EF4-FFF2-40B4-BE49-F238E27FC236}">
                  <a16:creationId xmlns:a16="http://schemas.microsoft.com/office/drawing/2014/main" xmlns="" id="{760D64C6-7381-49A9-BFBF-A3E3B7B4B970}"/>
                </a:ext>
              </a:extLst>
            </p:cNvPr>
            <p:cNvSpPr/>
            <p:nvPr/>
          </p:nvSpPr>
          <p:spPr>
            <a:xfrm>
              <a:off x="3837725" y="1962538"/>
              <a:ext cx="21200" cy="38150"/>
            </a:xfrm>
            <a:custGeom>
              <a:avLst/>
              <a:gdLst/>
              <a:ahLst/>
              <a:cxnLst/>
              <a:rect l="l" t="t" r="r" b="b"/>
              <a:pathLst>
                <a:path w="848" h="1526" extrusionOk="0">
                  <a:moveTo>
                    <a:pt x="424" y="0"/>
                  </a:moveTo>
                  <a:cubicBezTo>
                    <a:pt x="191" y="0"/>
                    <a:pt x="0" y="190"/>
                    <a:pt x="0" y="424"/>
                  </a:cubicBezTo>
                  <a:lnTo>
                    <a:pt x="0" y="1102"/>
                  </a:lnTo>
                  <a:cubicBezTo>
                    <a:pt x="0" y="1336"/>
                    <a:pt x="191" y="1526"/>
                    <a:pt x="424" y="1526"/>
                  </a:cubicBezTo>
                  <a:cubicBezTo>
                    <a:pt x="658" y="1526"/>
                    <a:pt x="848" y="1336"/>
                    <a:pt x="848" y="1102"/>
                  </a:cubicBezTo>
                  <a:lnTo>
                    <a:pt x="848" y="424"/>
                  </a:lnTo>
                  <a:cubicBezTo>
                    <a:pt x="848" y="189"/>
                    <a:pt x="660"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61;p38">
              <a:extLst>
                <a:ext uri="{FF2B5EF4-FFF2-40B4-BE49-F238E27FC236}">
                  <a16:creationId xmlns:a16="http://schemas.microsoft.com/office/drawing/2014/main" xmlns="" id="{562F1952-F6C8-42CE-81B4-8380048029CA}"/>
                </a:ext>
              </a:extLst>
            </p:cNvPr>
            <p:cNvSpPr/>
            <p:nvPr/>
          </p:nvSpPr>
          <p:spPr>
            <a:xfrm>
              <a:off x="3747625" y="1978938"/>
              <a:ext cx="70200" cy="31800"/>
            </a:xfrm>
            <a:custGeom>
              <a:avLst/>
              <a:gdLst/>
              <a:ahLst/>
              <a:cxnLst/>
              <a:rect l="l" t="t" r="r" b="b"/>
              <a:pathLst>
                <a:path w="2808" h="1272" extrusionOk="0">
                  <a:moveTo>
                    <a:pt x="474" y="1"/>
                  </a:moveTo>
                  <a:cubicBezTo>
                    <a:pt x="376" y="1"/>
                    <a:pt x="277" y="35"/>
                    <a:pt x="198" y="106"/>
                  </a:cubicBezTo>
                  <a:cubicBezTo>
                    <a:pt x="21" y="259"/>
                    <a:pt x="1" y="527"/>
                    <a:pt x="156" y="703"/>
                  </a:cubicBezTo>
                  <a:cubicBezTo>
                    <a:pt x="472" y="1064"/>
                    <a:pt x="926" y="1272"/>
                    <a:pt x="1405" y="1272"/>
                  </a:cubicBezTo>
                  <a:cubicBezTo>
                    <a:pt x="1885" y="1272"/>
                    <a:pt x="2341" y="1064"/>
                    <a:pt x="2655" y="703"/>
                  </a:cubicBezTo>
                  <a:cubicBezTo>
                    <a:pt x="2807" y="527"/>
                    <a:pt x="2790" y="259"/>
                    <a:pt x="2613" y="106"/>
                  </a:cubicBezTo>
                  <a:cubicBezTo>
                    <a:pt x="2534" y="35"/>
                    <a:pt x="2435" y="1"/>
                    <a:pt x="2336" y="1"/>
                  </a:cubicBezTo>
                  <a:cubicBezTo>
                    <a:pt x="2218" y="1"/>
                    <a:pt x="2100" y="50"/>
                    <a:pt x="2016" y="146"/>
                  </a:cubicBezTo>
                  <a:cubicBezTo>
                    <a:pt x="1861" y="324"/>
                    <a:pt x="1638" y="425"/>
                    <a:pt x="1405" y="425"/>
                  </a:cubicBezTo>
                  <a:cubicBezTo>
                    <a:pt x="1171" y="425"/>
                    <a:pt x="949" y="323"/>
                    <a:pt x="795" y="146"/>
                  </a:cubicBezTo>
                  <a:cubicBezTo>
                    <a:pt x="710" y="50"/>
                    <a:pt x="592" y="1"/>
                    <a:pt x="47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TextBox 22">
            <a:extLst>
              <a:ext uri="{FF2B5EF4-FFF2-40B4-BE49-F238E27FC236}">
                <a16:creationId xmlns:a16="http://schemas.microsoft.com/office/drawing/2014/main" xmlns="" id="{8DA0373E-423C-482C-8B41-BC341D210B25}"/>
              </a:ext>
            </a:extLst>
          </p:cNvPr>
          <p:cNvSpPr txBox="1"/>
          <p:nvPr/>
        </p:nvSpPr>
        <p:spPr>
          <a:xfrm>
            <a:off x="1620569" y="701419"/>
            <a:ext cx="9828087" cy="6093976"/>
          </a:xfrm>
          <a:prstGeom prst="rect">
            <a:avLst/>
          </a:prstGeom>
          <a:noFill/>
        </p:spPr>
        <p:txBody>
          <a:bodyPr wrap="square">
            <a:spAutoFit/>
          </a:bodyPr>
          <a:lstStyle/>
          <a:p>
            <a:pPr algn="just"/>
            <a:r>
              <a:rPr lang="en-US" sz="3000" b="1" i="1">
                <a:effectLst/>
                <a:latin typeface="Times New Roman" panose="02020603050405020304" pitchFamily="18" charset="0"/>
                <a:cs typeface="Times New Roman" panose="02020603050405020304" pitchFamily="18" charset="0"/>
              </a:rPr>
              <a:t>          b) </a:t>
            </a:r>
            <a:r>
              <a:rPr lang="vi-VN" sz="3000" b="1" i="1">
                <a:effectLst/>
                <a:latin typeface="Times New Roman" panose="02020603050405020304" pitchFamily="18" charset="0"/>
                <a:cs typeface="Times New Roman" panose="02020603050405020304" pitchFamily="18" charset="0"/>
              </a:rPr>
              <a:t>Miêu tả bố khi đang làm vườn:</a:t>
            </a:r>
          </a:p>
          <a:p>
            <a:pPr algn="just"/>
            <a:r>
              <a:rPr lang="en-US" sz="3000" b="0" i="0">
                <a:effectLst/>
                <a:latin typeface="Times New Roman" panose="02020603050405020304" pitchFamily="18" charset="0"/>
                <a:cs typeface="Times New Roman" panose="02020603050405020304" pitchFamily="18" charset="0"/>
              </a:rPr>
              <a:t>        </a:t>
            </a:r>
            <a:r>
              <a:rPr lang="vi-VN" sz="3000" b="0" i="0">
                <a:effectLst/>
                <a:latin typeface="Times New Roman" panose="02020603050405020304" pitchFamily="18" charset="0"/>
                <a:cs typeface="Times New Roman" panose="02020603050405020304" pitchFamily="18" charset="0"/>
              </a:rPr>
              <a:t>+ Trước hết, bố xới đất trong khu vườn, nhặt sạch </a:t>
            </a:r>
            <a:endParaRPr lang="en-US" sz="3000" b="0" i="0">
              <a:effectLst/>
              <a:latin typeface="Times New Roman" panose="02020603050405020304" pitchFamily="18" charset="0"/>
              <a:cs typeface="Times New Roman" panose="02020603050405020304" pitchFamily="18" charset="0"/>
            </a:endParaRPr>
          </a:p>
          <a:p>
            <a:pPr algn="just"/>
            <a:r>
              <a:rPr lang="en-US" sz="3000">
                <a:latin typeface="Times New Roman" panose="02020603050405020304" pitchFamily="18" charset="0"/>
                <a:cs typeface="Times New Roman" panose="02020603050405020304" pitchFamily="18" charset="0"/>
              </a:rPr>
              <a:t>        </a:t>
            </a:r>
            <a:r>
              <a:rPr lang="vi-VN" sz="3000" b="0" i="0">
                <a:effectLst/>
                <a:latin typeface="Times New Roman" panose="02020603050405020304" pitchFamily="18" charset="0"/>
                <a:cs typeface="Times New Roman" panose="02020603050405020304" pitchFamily="18" charset="0"/>
              </a:rPr>
              <a:t>cỏ dại.</a:t>
            </a:r>
          </a:p>
          <a:p>
            <a:pPr algn="just"/>
            <a:r>
              <a:rPr lang="vi-VN" sz="3000" b="0" i="0">
                <a:effectLst/>
                <a:latin typeface="Times New Roman" panose="02020603050405020304" pitchFamily="18" charset="0"/>
                <a:cs typeface="Times New Roman" panose="02020603050405020304" pitchFamily="18" charset="0"/>
              </a:rPr>
              <a:t>+ Bố đào những hố thật to và sâu rồi bón phân vào trong đấy.</a:t>
            </a:r>
          </a:p>
          <a:p>
            <a:pPr algn="just"/>
            <a:r>
              <a:rPr lang="vi-VN" sz="3000" b="0" i="0">
                <a:effectLst/>
                <a:latin typeface="Times New Roman" panose="02020603050405020304" pitchFamily="18" charset="0"/>
                <a:cs typeface="Times New Roman" panose="02020603050405020304" pitchFamily="18" charset="0"/>
              </a:rPr>
              <a:t>+ Bố nhẹ nhàng đặt cây xuống hố vừa đào và phủ đất lên trên rồi tưới nước.</a:t>
            </a:r>
          </a:p>
          <a:p>
            <a:pPr algn="just"/>
            <a:r>
              <a:rPr lang="vi-VN" sz="3000" b="0" i="0">
                <a:effectLst/>
                <a:latin typeface="Times New Roman" panose="02020603050405020304" pitchFamily="18" charset="0"/>
                <a:cs typeface="Times New Roman" panose="02020603050405020304" pitchFamily="18" charset="0"/>
              </a:rPr>
              <a:t>+ Lúc bố làm vườn, mồ hôi nhễ nhại. Bố nhẹ nhàng dùng tay lau những giọt mồ hôi lăn dài trên trán rồi tiếp tục công việc của mình.</a:t>
            </a:r>
          </a:p>
          <a:p>
            <a:pPr algn="just"/>
            <a:r>
              <a:rPr lang="en-US" sz="3000" b="0" i="0">
                <a:effectLst/>
                <a:latin typeface="Times New Roman" panose="02020603050405020304" pitchFamily="18" charset="0"/>
                <a:cs typeface="Times New Roman" panose="02020603050405020304" pitchFamily="18" charset="0"/>
              </a:rPr>
              <a:t> 	+ </a:t>
            </a:r>
            <a:r>
              <a:rPr lang="vi-VN" sz="3000" b="0" i="0">
                <a:effectLst/>
                <a:latin typeface="Times New Roman" panose="02020603050405020304" pitchFamily="18" charset="0"/>
                <a:cs typeface="Times New Roman" panose="02020603050405020304" pitchFamily="18" charset="0"/>
              </a:rPr>
              <a:t>Sau khi trồng xong cây và tưới nước cho khu vườn, bố </a:t>
            </a:r>
            <a:r>
              <a:rPr lang="en-US" sz="3000" b="0" i="0">
                <a:effectLst/>
                <a:latin typeface="Times New Roman" panose="02020603050405020304" pitchFamily="18" charset="0"/>
                <a:cs typeface="Times New Roman" panose="02020603050405020304" pitchFamily="18" charset="0"/>
              </a:rPr>
              <a:t>	</a:t>
            </a:r>
            <a:r>
              <a:rPr lang="vi-VN" sz="3000" b="0" i="0">
                <a:effectLst/>
                <a:latin typeface="Times New Roman" panose="02020603050405020304" pitchFamily="18" charset="0"/>
                <a:cs typeface="Times New Roman" panose="02020603050405020304" pitchFamily="18" charset="0"/>
              </a:rPr>
              <a:t>nở nụ cười tươi tắn đầy mãn nguyện vì một thời gian </a:t>
            </a:r>
            <a:r>
              <a:rPr lang="en-US" sz="3000" b="0" i="0">
                <a:effectLst/>
                <a:latin typeface="Times New Roman" panose="02020603050405020304" pitchFamily="18" charset="0"/>
                <a:cs typeface="Times New Roman" panose="02020603050405020304" pitchFamily="18" charset="0"/>
              </a:rPr>
              <a:t>	</a:t>
            </a:r>
            <a:r>
              <a:rPr lang="vi-VN" sz="3000" b="0" i="0">
                <a:effectLst/>
                <a:latin typeface="Times New Roman" panose="02020603050405020304" pitchFamily="18" charset="0"/>
                <a:cs typeface="Times New Roman" panose="02020603050405020304" pitchFamily="18" charset="0"/>
              </a:rPr>
              <a:t>sau, vườn cây sẽ cho nhiều trái ngọt, hoa thơm.</a:t>
            </a:r>
            <a:endParaRPr lang="en-US" sz="3000" b="0" i="0">
              <a:effectLst/>
              <a:latin typeface="Times New Roman" panose="02020603050405020304" pitchFamily="18" charset="0"/>
              <a:cs typeface="Times New Roman" panose="02020603050405020304" pitchFamily="18" charset="0"/>
            </a:endParaRPr>
          </a:p>
          <a:p>
            <a:pPr marL="285750" indent="-285750" algn="just">
              <a:buFontTx/>
              <a:buChar char="-"/>
            </a:pPr>
            <a:endParaRPr lang="vi-VN" sz="3000" b="0" i="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4079505"/>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39AC3B22-C1F6-4153-B9F9-6B2742E649D0}"/>
              </a:ext>
            </a:extLst>
          </p:cNvPr>
          <p:cNvGrpSpPr/>
          <p:nvPr/>
        </p:nvGrpSpPr>
        <p:grpSpPr>
          <a:xfrm>
            <a:off x="-1" y="0"/>
            <a:ext cx="12192001" cy="6858000"/>
            <a:chOff x="-1" y="0"/>
            <a:chExt cx="12192001" cy="6858000"/>
          </a:xfrm>
        </p:grpSpPr>
        <p:pic>
          <p:nvPicPr>
            <p:cNvPr id="2" name="Picture 4">
              <a:extLst>
                <a:ext uri="{FF2B5EF4-FFF2-40B4-BE49-F238E27FC236}">
                  <a16:creationId xmlns:a16="http://schemas.microsoft.com/office/drawing/2014/main" xmlns="" id="{4DB7C847-A1F1-47D1-BF25-7238D3DE73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 y="0"/>
              <a:ext cx="12192001" cy="6858000"/>
            </a:xfrm>
            <a:prstGeom prst="rect">
              <a:avLst/>
            </a:prstGeom>
          </p:spPr>
        </p:pic>
        <p:sp>
          <p:nvSpPr>
            <p:cNvPr id="12" name="Rectangle: Rounded Corners 11">
              <a:extLst>
                <a:ext uri="{FF2B5EF4-FFF2-40B4-BE49-F238E27FC236}">
                  <a16:creationId xmlns:a16="http://schemas.microsoft.com/office/drawing/2014/main" xmlns="" id="{5AF31A11-1C1A-4F02-81B6-E3B0C487BCCF}"/>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4" name="Picture 3">
              <a:extLst>
                <a:ext uri="{FF2B5EF4-FFF2-40B4-BE49-F238E27FC236}">
                  <a16:creationId xmlns:a16="http://schemas.microsoft.com/office/drawing/2014/main" xmlns="" id="{AEDD8021-8BA8-464B-AE00-C359FCA15C7A}"/>
                </a:ext>
              </a:extLst>
            </p:cNvPr>
            <p:cNvPicPr>
              <a:picLocks noChangeAspect="1"/>
            </p:cNvPicPr>
            <p:nvPr/>
          </p:nvPicPr>
          <p:blipFill rotWithShape="1">
            <a:blip r:embed="rId4"/>
            <a:srcRect t="23094" r="-2461"/>
            <a:stretch/>
          </p:blipFill>
          <p:spPr>
            <a:xfrm>
              <a:off x="10471122" y="522514"/>
              <a:ext cx="1586796" cy="2312696"/>
            </a:xfrm>
            <a:prstGeom prst="rect">
              <a:avLst/>
            </a:prstGeom>
          </p:spPr>
        </p:pic>
        <p:pic>
          <p:nvPicPr>
            <p:cNvPr id="16" name="Picture 5">
              <a:extLst>
                <a:ext uri="{FF2B5EF4-FFF2-40B4-BE49-F238E27FC236}">
                  <a16:creationId xmlns:a16="http://schemas.microsoft.com/office/drawing/2014/main" xmlns="" id="{7C90CF2D-56F5-4DAD-A3C2-F4C99338C2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72181" y="4733658"/>
              <a:ext cx="2310073" cy="2124342"/>
            </a:xfrm>
            <a:prstGeom prst="rect">
              <a:avLst/>
            </a:prstGeom>
          </p:spPr>
        </p:pic>
        <p:pic>
          <p:nvPicPr>
            <p:cNvPr id="18" name="Picture 6">
              <a:extLst>
                <a:ext uri="{FF2B5EF4-FFF2-40B4-BE49-F238E27FC236}">
                  <a16:creationId xmlns:a16="http://schemas.microsoft.com/office/drawing/2014/main" xmlns="" id="{9DB0582E-F3FE-46F1-A74E-B00D4215C97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44365" y="254592"/>
              <a:ext cx="2310074" cy="2021315"/>
            </a:xfrm>
            <a:prstGeom prst="rect">
              <a:avLst/>
            </a:prstGeom>
          </p:spPr>
        </p:pic>
      </p:grpSp>
      <p:grpSp>
        <p:nvGrpSpPr>
          <p:cNvPr id="9" name="Google Shape;853;p38">
            <a:extLst>
              <a:ext uri="{FF2B5EF4-FFF2-40B4-BE49-F238E27FC236}">
                <a16:creationId xmlns:a16="http://schemas.microsoft.com/office/drawing/2014/main" xmlns="" id="{0C9FA8B2-E746-4EE8-9AE3-2BDA244B753A}"/>
              </a:ext>
            </a:extLst>
          </p:cNvPr>
          <p:cNvGrpSpPr/>
          <p:nvPr/>
        </p:nvGrpSpPr>
        <p:grpSpPr>
          <a:xfrm>
            <a:off x="981865" y="701420"/>
            <a:ext cx="1035074" cy="1308751"/>
            <a:chOff x="3539325" y="1588838"/>
            <a:chExt cx="394450" cy="702125"/>
          </a:xfrm>
        </p:grpSpPr>
        <p:sp>
          <p:nvSpPr>
            <p:cNvPr id="10" name="Google Shape;854;p38">
              <a:extLst>
                <a:ext uri="{FF2B5EF4-FFF2-40B4-BE49-F238E27FC236}">
                  <a16:creationId xmlns:a16="http://schemas.microsoft.com/office/drawing/2014/main" xmlns="" id="{63872A2A-5C2B-40B9-B427-93364B268791}"/>
                </a:ext>
              </a:extLst>
            </p:cNvPr>
            <p:cNvSpPr/>
            <p:nvPr/>
          </p:nvSpPr>
          <p:spPr>
            <a:xfrm>
              <a:off x="3742525" y="1679313"/>
              <a:ext cx="191250" cy="611475"/>
            </a:xfrm>
            <a:custGeom>
              <a:avLst/>
              <a:gdLst/>
              <a:ahLst/>
              <a:cxnLst/>
              <a:rect l="l" t="t" r="r" b="b"/>
              <a:pathLst>
                <a:path w="7650" h="24459" extrusionOk="0">
                  <a:moveTo>
                    <a:pt x="1" y="0"/>
                  </a:moveTo>
                  <a:lnTo>
                    <a:pt x="74" y="5668"/>
                  </a:lnTo>
                  <a:cubicBezTo>
                    <a:pt x="82" y="5668"/>
                    <a:pt x="91" y="5667"/>
                    <a:pt x="99" y="5667"/>
                  </a:cubicBezTo>
                  <a:cubicBezTo>
                    <a:pt x="1411" y="5667"/>
                    <a:pt x="2256" y="7011"/>
                    <a:pt x="1778" y="8198"/>
                  </a:cubicBezTo>
                  <a:lnTo>
                    <a:pt x="159" y="12229"/>
                  </a:lnTo>
                  <a:lnTo>
                    <a:pt x="1788" y="16349"/>
                  </a:lnTo>
                  <a:cubicBezTo>
                    <a:pt x="2234" y="17480"/>
                    <a:pt x="1486" y="18769"/>
                    <a:pt x="245" y="18863"/>
                  </a:cubicBezTo>
                  <a:lnTo>
                    <a:pt x="317" y="24459"/>
                  </a:lnTo>
                  <a:cubicBezTo>
                    <a:pt x="4384" y="24292"/>
                    <a:pt x="7642" y="20931"/>
                    <a:pt x="7642" y="16820"/>
                  </a:cubicBezTo>
                  <a:cubicBezTo>
                    <a:pt x="7642" y="15103"/>
                    <a:pt x="7073" y="13516"/>
                    <a:pt x="6112" y="12237"/>
                  </a:cubicBezTo>
                  <a:cubicBezTo>
                    <a:pt x="7076" y="10956"/>
                    <a:pt x="7649" y="9366"/>
                    <a:pt x="7649" y="7645"/>
                  </a:cubicBezTo>
                  <a:cubicBezTo>
                    <a:pt x="7649" y="5879"/>
                    <a:pt x="7047" y="4250"/>
                    <a:pt x="6036" y="2956"/>
                  </a:cubicBezTo>
                  <a:cubicBezTo>
                    <a:pt x="4636" y="1158"/>
                    <a:pt x="245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55;p38">
              <a:extLst>
                <a:ext uri="{FF2B5EF4-FFF2-40B4-BE49-F238E27FC236}">
                  <a16:creationId xmlns:a16="http://schemas.microsoft.com/office/drawing/2014/main" xmlns="" id="{AFB27AFC-9AE2-465A-9A79-A71DF3420FF1}"/>
                </a:ext>
              </a:extLst>
            </p:cNvPr>
            <p:cNvSpPr/>
            <p:nvPr/>
          </p:nvSpPr>
          <p:spPr>
            <a:xfrm>
              <a:off x="3555875" y="1679313"/>
              <a:ext cx="278825" cy="611650"/>
            </a:xfrm>
            <a:custGeom>
              <a:avLst/>
              <a:gdLst/>
              <a:ahLst/>
              <a:cxnLst/>
              <a:rect l="l" t="t" r="r" b="b"/>
              <a:pathLst>
                <a:path w="11153" h="24466" extrusionOk="0">
                  <a:moveTo>
                    <a:pt x="7467" y="0"/>
                  </a:moveTo>
                  <a:cubicBezTo>
                    <a:pt x="5804" y="0"/>
                    <a:pt x="4222" y="524"/>
                    <a:pt x="2892" y="1517"/>
                  </a:cubicBezTo>
                  <a:cubicBezTo>
                    <a:pt x="1538" y="2528"/>
                    <a:pt x="1261" y="4444"/>
                    <a:pt x="2270" y="5797"/>
                  </a:cubicBezTo>
                  <a:cubicBezTo>
                    <a:pt x="2871" y="6602"/>
                    <a:pt x="3792" y="7027"/>
                    <a:pt x="4724" y="7027"/>
                  </a:cubicBezTo>
                  <a:cubicBezTo>
                    <a:pt x="5360" y="7027"/>
                    <a:pt x="6002" y="6829"/>
                    <a:pt x="6550" y="6419"/>
                  </a:cubicBezTo>
                  <a:cubicBezTo>
                    <a:pt x="6736" y="6281"/>
                    <a:pt x="7045" y="6117"/>
                    <a:pt x="7467" y="6117"/>
                  </a:cubicBezTo>
                  <a:cubicBezTo>
                    <a:pt x="8313" y="6117"/>
                    <a:pt x="8999" y="6802"/>
                    <a:pt x="8999" y="7647"/>
                  </a:cubicBezTo>
                  <a:cubicBezTo>
                    <a:pt x="8999" y="8490"/>
                    <a:pt x="8311" y="9176"/>
                    <a:pt x="7467" y="9176"/>
                  </a:cubicBezTo>
                  <a:cubicBezTo>
                    <a:pt x="5776" y="9176"/>
                    <a:pt x="4409" y="10547"/>
                    <a:pt x="4409" y="12234"/>
                  </a:cubicBezTo>
                  <a:cubicBezTo>
                    <a:pt x="4409" y="13922"/>
                    <a:pt x="5779" y="15291"/>
                    <a:pt x="7467" y="15291"/>
                  </a:cubicBezTo>
                  <a:cubicBezTo>
                    <a:pt x="8309" y="15291"/>
                    <a:pt x="8995" y="15977"/>
                    <a:pt x="8995" y="16820"/>
                  </a:cubicBezTo>
                  <a:cubicBezTo>
                    <a:pt x="8995" y="17665"/>
                    <a:pt x="8309" y="18350"/>
                    <a:pt x="7467" y="18350"/>
                  </a:cubicBezTo>
                  <a:cubicBezTo>
                    <a:pt x="6915" y="18350"/>
                    <a:pt x="6420" y="18063"/>
                    <a:pt x="6141" y="17585"/>
                  </a:cubicBezTo>
                  <a:cubicBezTo>
                    <a:pt x="5574" y="16604"/>
                    <a:pt x="4546" y="16056"/>
                    <a:pt x="3491" y="16056"/>
                  </a:cubicBezTo>
                  <a:cubicBezTo>
                    <a:pt x="2972" y="16056"/>
                    <a:pt x="2446" y="16188"/>
                    <a:pt x="1964" y="16467"/>
                  </a:cubicBezTo>
                  <a:cubicBezTo>
                    <a:pt x="502" y="17313"/>
                    <a:pt x="1" y="19183"/>
                    <a:pt x="847" y="20645"/>
                  </a:cubicBezTo>
                  <a:cubicBezTo>
                    <a:pt x="2210" y="23001"/>
                    <a:pt x="4746" y="24466"/>
                    <a:pt x="7467" y="24466"/>
                  </a:cubicBezTo>
                  <a:cubicBezTo>
                    <a:pt x="7572" y="24466"/>
                    <a:pt x="7678" y="24461"/>
                    <a:pt x="7784" y="24459"/>
                  </a:cubicBezTo>
                  <a:cubicBezTo>
                    <a:pt x="11152" y="21078"/>
                    <a:pt x="11151" y="15607"/>
                    <a:pt x="7776" y="12231"/>
                  </a:cubicBezTo>
                  <a:cubicBezTo>
                    <a:pt x="10946" y="8723"/>
                    <a:pt x="10809" y="3345"/>
                    <a:pt x="74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56;p38">
              <a:extLst>
                <a:ext uri="{FF2B5EF4-FFF2-40B4-BE49-F238E27FC236}">
                  <a16:creationId xmlns:a16="http://schemas.microsoft.com/office/drawing/2014/main" xmlns="" id="{DD24094F-57B3-4796-A00A-8410AC08551B}"/>
                </a:ext>
              </a:extLst>
            </p:cNvPr>
            <p:cNvSpPr/>
            <p:nvPr/>
          </p:nvSpPr>
          <p:spPr>
            <a:xfrm>
              <a:off x="3728250" y="1599088"/>
              <a:ext cx="165200" cy="154075"/>
            </a:xfrm>
            <a:custGeom>
              <a:avLst/>
              <a:gdLst/>
              <a:ahLst/>
              <a:cxnLst/>
              <a:rect l="l" t="t" r="r" b="b"/>
              <a:pathLst>
                <a:path w="6608" h="6163" extrusionOk="0">
                  <a:moveTo>
                    <a:pt x="0" y="0"/>
                  </a:moveTo>
                  <a:lnTo>
                    <a:pt x="0" y="4120"/>
                  </a:lnTo>
                  <a:cubicBezTo>
                    <a:pt x="213" y="4109"/>
                    <a:pt x="431" y="4105"/>
                    <a:pt x="651" y="4105"/>
                  </a:cubicBezTo>
                  <a:cubicBezTo>
                    <a:pt x="690" y="4105"/>
                    <a:pt x="729" y="4105"/>
                    <a:pt x="769" y="4105"/>
                  </a:cubicBezTo>
                  <a:cubicBezTo>
                    <a:pt x="791" y="4105"/>
                    <a:pt x="813" y="4105"/>
                    <a:pt x="835" y="4105"/>
                  </a:cubicBezTo>
                  <a:cubicBezTo>
                    <a:pt x="2890" y="4105"/>
                    <a:pt x="5311" y="5209"/>
                    <a:pt x="6607" y="6162"/>
                  </a:cubicBezTo>
                  <a:cubicBezTo>
                    <a:pt x="6495" y="5705"/>
                    <a:pt x="5765" y="2787"/>
                    <a:pt x="5691" y="2482"/>
                  </a:cubicBezTo>
                  <a:cubicBezTo>
                    <a:pt x="5415" y="1368"/>
                    <a:pt x="4579" y="477"/>
                    <a:pt x="3483" y="137"/>
                  </a:cubicBezTo>
                  <a:lnTo>
                    <a:pt x="3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57;p38">
              <a:extLst>
                <a:ext uri="{FF2B5EF4-FFF2-40B4-BE49-F238E27FC236}">
                  <a16:creationId xmlns:a16="http://schemas.microsoft.com/office/drawing/2014/main" xmlns="" id="{AEDA9CE8-7CA4-40D2-8A29-57A1609FF168}"/>
                </a:ext>
              </a:extLst>
            </p:cNvPr>
            <p:cNvSpPr/>
            <p:nvPr/>
          </p:nvSpPr>
          <p:spPr>
            <a:xfrm>
              <a:off x="3601750" y="1588838"/>
              <a:ext cx="202650" cy="164325"/>
            </a:xfrm>
            <a:custGeom>
              <a:avLst/>
              <a:gdLst/>
              <a:ahLst/>
              <a:cxnLst/>
              <a:rect l="l" t="t" r="r" b="b"/>
              <a:pathLst>
                <a:path w="8106" h="6573" extrusionOk="0">
                  <a:moveTo>
                    <a:pt x="5784" y="1"/>
                  </a:moveTo>
                  <a:cubicBezTo>
                    <a:pt x="5459" y="1"/>
                    <a:pt x="5133" y="50"/>
                    <a:pt x="4817" y="149"/>
                  </a:cubicBezTo>
                  <a:lnTo>
                    <a:pt x="3113" y="547"/>
                  </a:lnTo>
                  <a:cubicBezTo>
                    <a:pt x="2017" y="887"/>
                    <a:pt x="1181" y="1778"/>
                    <a:pt x="906" y="2892"/>
                  </a:cubicBezTo>
                  <a:cubicBezTo>
                    <a:pt x="837" y="3171"/>
                    <a:pt x="249" y="5564"/>
                    <a:pt x="0" y="6572"/>
                  </a:cubicBezTo>
                  <a:cubicBezTo>
                    <a:pt x="1396" y="5529"/>
                    <a:pt x="3236" y="4616"/>
                    <a:pt x="5060" y="4530"/>
                  </a:cubicBezTo>
                  <a:cubicBezTo>
                    <a:pt x="5247" y="3773"/>
                    <a:pt x="5422" y="3065"/>
                    <a:pt x="5462" y="2892"/>
                  </a:cubicBezTo>
                  <a:cubicBezTo>
                    <a:pt x="5737" y="1778"/>
                    <a:pt x="6574" y="887"/>
                    <a:pt x="7669" y="547"/>
                  </a:cubicBezTo>
                  <a:lnTo>
                    <a:pt x="8105" y="410"/>
                  </a:lnTo>
                  <a:lnTo>
                    <a:pt x="6779" y="149"/>
                  </a:lnTo>
                  <a:cubicBezTo>
                    <a:pt x="6451" y="84"/>
                    <a:pt x="6129" y="1"/>
                    <a:pt x="5798" y="1"/>
                  </a:cubicBezTo>
                  <a:cubicBezTo>
                    <a:pt x="5794" y="1"/>
                    <a:pt x="5789" y="1"/>
                    <a:pt x="57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58;p38">
              <a:extLst>
                <a:ext uri="{FF2B5EF4-FFF2-40B4-BE49-F238E27FC236}">
                  <a16:creationId xmlns:a16="http://schemas.microsoft.com/office/drawing/2014/main" xmlns="" id="{34C1EAED-3469-4AF7-A215-5D32C60D16B4}"/>
                </a:ext>
              </a:extLst>
            </p:cNvPr>
            <p:cNvSpPr/>
            <p:nvPr/>
          </p:nvSpPr>
          <p:spPr>
            <a:xfrm>
              <a:off x="3539325" y="1640413"/>
              <a:ext cx="354075" cy="112750"/>
            </a:xfrm>
            <a:custGeom>
              <a:avLst/>
              <a:gdLst/>
              <a:ahLst/>
              <a:cxnLst/>
              <a:rect l="l" t="t" r="r" b="b"/>
              <a:pathLst>
                <a:path w="14163" h="4510" extrusionOk="0">
                  <a:moveTo>
                    <a:pt x="4119" y="1"/>
                  </a:moveTo>
                  <a:cubicBezTo>
                    <a:pt x="3866" y="1"/>
                    <a:pt x="3614" y="11"/>
                    <a:pt x="3363" y="32"/>
                  </a:cubicBezTo>
                  <a:cubicBezTo>
                    <a:pt x="1" y="318"/>
                    <a:pt x="235" y="3642"/>
                    <a:pt x="2497" y="4509"/>
                  </a:cubicBezTo>
                  <a:cubicBezTo>
                    <a:pt x="4259" y="3544"/>
                    <a:pt x="6136" y="3072"/>
                    <a:pt x="8197" y="3072"/>
                  </a:cubicBezTo>
                  <a:cubicBezTo>
                    <a:pt x="8243" y="3072"/>
                    <a:pt x="8289" y="3072"/>
                    <a:pt x="8336" y="3073"/>
                  </a:cubicBezTo>
                  <a:cubicBezTo>
                    <a:pt x="8376" y="3072"/>
                    <a:pt x="8417" y="3072"/>
                    <a:pt x="8457" y="3072"/>
                  </a:cubicBezTo>
                  <a:cubicBezTo>
                    <a:pt x="10524" y="3072"/>
                    <a:pt x="12396" y="3541"/>
                    <a:pt x="14163" y="4509"/>
                  </a:cubicBezTo>
                  <a:cubicBezTo>
                    <a:pt x="12388" y="2648"/>
                    <a:pt x="8185" y="1"/>
                    <a:pt x="41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59;p38">
              <a:extLst>
                <a:ext uri="{FF2B5EF4-FFF2-40B4-BE49-F238E27FC236}">
                  <a16:creationId xmlns:a16="http://schemas.microsoft.com/office/drawing/2014/main" xmlns="" id="{758646D5-0605-4185-A84D-912ABCFB5910}"/>
                </a:ext>
              </a:extLst>
            </p:cNvPr>
            <p:cNvSpPr/>
            <p:nvPr/>
          </p:nvSpPr>
          <p:spPr>
            <a:xfrm>
              <a:off x="3706525" y="1962538"/>
              <a:ext cx="21200" cy="38150"/>
            </a:xfrm>
            <a:custGeom>
              <a:avLst/>
              <a:gdLst/>
              <a:ahLst/>
              <a:cxnLst/>
              <a:rect l="l" t="t" r="r" b="b"/>
              <a:pathLst>
                <a:path w="848" h="1526" extrusionOk="0">
                  <a:moveTo>
                    <a:pt x="424" y="0"/>
                  </a:moveTo>
                  <a:cubicBezTo>
                    <a:pt x="191" y="0"/>
                    <a:pt x="0" y="190"/>
                    <a:pt x="0" y="424"/>
                  </a:cubicBezTo>
                  <a:lnTo>
                    <a:pt x="0" y="1102"/>
                  </a:lnTo>
                  <a:cubicBezTo>
                    <a:pt x="0" y="1336"/>
                    <a:pt x="191" y="1526"/>
                    <a:pt x="424" y="1526"/>
                  </a:cubicBezTo>
                  <a:cubicBezTo>
                    <a:pt x="658" y="1526"/>
                    <a:pt x="848" y="1336"/>
                    <a:pt x="848" y="1102"/>
                  </a:cubicBezTo>
                  <a:lnTo>
                    <a:pt x="848" y="424"/>
                  </a:lnTo>
                  <a:cubicBezTo>
                    <a:pt x="848" y="189"/>
                    <a:pt x="658"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60;p38">
              <a:extLst>
                <a:ext uri="{FF2B5EF4-FFF2-40B4-BE49-F238E27FC236}">
                  <a16:creationId xmlns:a16="http://schemas.microsoft.com/office/drawing/2014/main" xmlns="" id="{760D64C6-7381-49A9-BFBF-A3E3B7B4B970}"/>
                </a:ext>
              </a:extLst>
            </p:cNvPr>
            <p:cNvSpPr/>
            <p:nvPr/>
          </p:nvSpPr>
          <p:spPr>
            <a:xfrm>
              <a:off x="3837725" y="1962538"/>
              <a:ext cx="21200" cy="38150"/>
            </a:xfrm>
            <a:custGeom>
              <a:avLst/>
              <a:gdLst/>
              <a:ahLst/>
              <a:cxnLst/>
              <a:rect l="l" t="t" r="r" b="b"/>
              <a:pathLst>
                <a:path w="848" h="1526" extrusionOk="0">
                  <a:moveTo>
                    <a:pt x="424" y="0"/>
                  </a:moveTo>
                  <a:cubicBezTo>
                    <a:pt x="191" y="0"/>
                    <a:pt x="0" y="190"/>
                    <a:pt x="0" y="424"/>
                  </a:cubicBezTo>
                  <a:lnTo>
                    <a:pt x="0" y="1102"/>
                  </a:lnTo>
                  <a:cubicBezTo>
                    <a:pt x="0" y="1336"/>
                    <a:pt x="191" y="1526"/>
                    <a:pt x="424" y="1526"/>
                  </a:cubicBezTo>
                  <a:cubicBezTo>
                    <a:pt x="658" y="1526"/>
                    <a:pt x="848" y="1336"/>
                    <a:pt x="848" y="1102"/>
                  </a:cubicBezTo>
                  <a:lnTo>
                    <a:pt x="848" y="424"/>
                  </a:lnTo>
                  <a:cubicBezTo>
                    <a:pt x="848" y="189"/>
                    <a:pt x="660"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61;p38">
              <a:extLst>
                <a:ext uri="{FF2B5EF4-FFF2-40B4-BE49-F238E27FC236}">
                  <a16:creationId xmlns:a16="http://schemas.microsoft.com/office/drawing/2014/main" xmlns="" id="{562F1952-F6C8-42CE-81B4-8380048029CA}"/>
                </a:ext>
              </a:extLst>
            </p:cNvPr>
            <p:cNvSpPr/>
            <p:nvPr/>
          </p:nvSpPr>
          <p:spPr>
            <a:xfrm>
              <a:off x="3747625" y="1978938"/>
              <a:ext cx="70200" cy="31800"/>
            </a:xfrm>
            <a:custGeom>
              <a:avLst/>
              <a:gdLst/>
              <a:ahLst/>
              <a:cxnLst/>
              <a:rect l="l" t="t" r="r" b="b"/>
              <a:pathLst>
                <a:path w="2808" h="1272" extrusionOk="0">
                  <a:moveTo>
                    <a:pt x="474" y="1"/>
                  </a:moveTo>
                  <a:cubicBezTo>
                    <a:pt x="376" y="1"/>
                    <a:pt x="277" y="35"/>
                    <a:pt x="198" y="106"/>
                  </a:cubicBezTo>
                  <a:cubicBezTo>
                    <a:pt x="21" y="259"/>
                    <a:pt x="1" y="527"/>
                    <a:pt x="156" y="703"/>
                  </a:cubicBezTo>
                  <a:cubicBezTo>
                    <a:pt x="472" y="1064"/>
                    <a:pt x="926" y="1272"/>
                    <a:pt x="1405" y="1272"/>
                  </a:cubicBezTo>
                  <a:cubicBezTo>
                    <a:pt x="1885" y="1272"/>
                    <a:pt x="2341" y="1064"/>
                    <a:pt x="2655" y="703"/>
                  </a:cubicBezTo>
                  <a:cubicBezTo>
                    <a:pt x="2807" y="527"/>
                    <a:pt x="2790" y="259"/>
                    <a:pt x="2613" y="106"/>
                  </a:cubicBezTo>
                  <a:cubicBezTo>
                    <a:pt x="2534" y="35"/>
                    <a:pt x="2435" y="1"/>
                    <a:pt x="2336" y="1"/>
                  </a:cubicBezTo>
                  <a:cubicBezTo>
                    <a:pt x="2218" y="1"/>
                    <a:pt x="2100" y="50"/>
                    <a:pt x="2016" y="146"/>
                  </a:cubicBezTo>
                  <a:cubicBezTo>
                    <a:pt x="1861" y="324"/>
                    <a:pt x="1638" y="425"/>
                    <a:pt x="1405" y="425"/>
                  </a:cubicBezTo>
                  <a:cubicBezTo>
                    <a:pt x="1171" y="425"/>
                    <a:pt x="949" y="323"/>
                    <a:pt x="795" y="146"/>
                  </a:cubicBezTo>
                  <a:cubicBezTo>
                    <a:pt x="710" y="50"/>
                    <a:pt x="592" y="1"/>
                    <a:pt x="47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TextBox 22">
            <a:extLst>
              <a:ext uri="{FF2B5EF4-FFF2-40B4-BE49-F238E27FC236}">
                <a16:creationId xmlns:a16="http://schemas.microsoft.com/office/drawing/2014/main" xmlns="" id="{8DA0373E-423C-482C-8B41-BC341D210B25}"/>
              </a:ext>
            </a:extLst>
          </p:cNvPr>
          <p:cNvSpPr txBox="1"/>
          <p:nvPr/>
        </p:nvSpPr>
        <p:spPr>
          <a:xfrm>
            <a:off x="2697939" y="953704"/>
            <a:ext cx="6939270" cy="1938992"/>
          </a:xfrm>
          <a:prstGeom prst="rect">
            <a:avLst/>
          </a:prstGeom>
          <a:noFill/>
        </p:spPr>
        <p:txBody>
          <a:bodyPr wrap="square">
            <a:spAutoFit/>
          </a:bodyPr>
          <a:lstStyle/>
          <a:p>
            <a:pPr algn="just"/>
            <a:r>
              <a:rPr lang="vi-VN" sz="3000" b="1" i="0">
                <a:effectLst/>
                <a:latin typeface="Times New Roman" panose="02020603050405020304" pitchFamily="18" charset="0"/>
                <a:cs typeface="Times New Roman" panose="02020603050405020304" pitchFamily="18" charset="0"/>
              </a:rPr>
              <a:t>3. Kết bài</a:t>
            </a:r>
          </a:p>
          <a:p>
            <a:pPr algn="just"/>
            <a:r>
              <a:rPr lang="en-US" sz="3000" b="0" i="0">
                <a:effectLst/>
                <a:latin typeface="Times New Roman" panose="02020603050405020304" pitchFamily="18" charset="0"/>
                <a:cs typeface="Times New Roman" panose="02020603050405020304" pitchFamily="18" charset="0"/>
              </a:rPr>
              <a:t>	</a:t>
            </a:r>
            <a:r>
              <a:rPr lang="vi-VN" sz="3000" b="0" i="0">
                <a:effectLst/>
                <a:latin typeface="Times New Roman" panose="02020603050405020304" pitchFamily="18" charset="0"/>
                <a:cs typeface="Times New Roman" panose="02020603050405020304" pitchFamily="18" charset="0"/>
              </a:rPr>
              <a:t>Nêu cảm xúc, suy nghĩ của bản thân </a:t>
            </a:r>
            <a:endParaRPr lang="en-US" sz="3000" b="0" i="0">
              <a:effectLst/>
              <a:latin typeface="Times New Roman" panose="02020603050405020304" pitchFamily="18" charset="0"/>
              <a:cs typeface="Times New Roman" panose="02020603050405020304" pitchFamily="18" charset="0"/>
            </a:endParaRPr>
          </a:p>
          <a:p>
            <a:pPr algn="just"/>
            <a:r>
              <a:rPr lang="vi-VN" sz="3000" b="0" i="0">
                <a:effectLst/>
                <a:latin typeface="Times New Roman" panose="02020603050405020304" pitchFamily="18" charset="0"/>
                <a:cs typeface="Times New Roman" panose="02020603050405020304" pitchFamily="18" charset="0"/>
              </a:rPr>
              <a:t>trước hình ảnh của bố khi đang làm vườn.</a:t>
            </a:r>
          </a:p>
          <a:p>
            <a:pPr marL="285750" indent="-285750" algn="just">
              <a:buFontTx/>
              <a:buChar char="-"/>
            </a:pPr>
            <a:endParaRPr lang="vi-VN" sz="3000" b="0" i="0">
              <a:effectLst/>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xmlns="" id="{DD8D0AA2-DBE5-42DD-B647-E783831FCC24}"/>
              </a:ext>
            </a:extLst>
          </p:cNvPr>
          <p:cNvSpPr txBox="1"/>
          <p:nvPr/>
        </p:nvSpPr>
        <p:spPr>
          <a:xfrm>
            <a:off x="2182729" y="2884750"/>
            <a:ext cx="8519413" cy="2400657"/>
          </a:xfrm>
          <a:prstGeom prst="rect">
            <a:avLst/>
          </a:prstGeom>
          <a:solidFill>
            <a:schemeClr val="accent4">
              <a:lumMod val="20000"/>
              <a:lumOff val="80000"/>
            </a:schemeClr>
          </a:solidFill>
        </p:spPr>
        <p:txBody>
          <a:bodyPr wrap="square">
            <a:spAutoFit/>
          </a:bodyPr>
          <a:lstStyle/>
          <a:p>
            <a:r>
              <a:rPr lang="en-US" sz="3000" b="0" i="0">
                <a:effectLst/>
                <a:latin typeface="+mj-lt"/>
              </a:rPr>
              <a:t>	</a:t>
            </a:r>
            <a:r>
              <a:rPr lang="vi-VN" sz="3000" b="0" i="0">
                <a:effectLst/>
                <a:latin typeface="+mj-lt"/>
              </a:rPr>
              <a:t>Dưới bàn tay chăm bẵm của bố, khu vườn nhà em ngày càng trở nên tươi tốt và mỗi mùa lại cho những loài hoa, loài quả thơm ngon. Em rất thích ngắm nhìn bố của em mỗi khi làm vườn và cảm thêm yêu quý bố nhiều hơn.</a:t>
            </a:r>
            <a:endParaRPr lang="en-US" sz="3000">
              <a:latin typeface="+mj-lt"/>
            </a:endParaRPr>
          </a:p>
        </p:txBody>
      </p:sp>
    </p:spTree>
    <p:extLst>
      <p:ext uri="{BB962C8B-B14F-4D97-AF65-F5344CB8AC3E}">
        <p14:creationId xmlns:p14="http://schemas.microsoft.com/office/powerpoint/2010/main" val="2791682303"/>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6136CAAE-A38B-4A04-92CA-EE6A70EF1C61}"/>
              </a:ext>
            </a:extLst>
          </p:cNvPr>
          <p:cNvGrpSpPr/>
          <p:nvPr/>
        </p:nvGrpSpPr>
        <p:grpSpPr>
          <a:xfrm>
            <a:off x="0" y="-1"/>
            <a:ext cx="12192000" cy="6885913"/>
            <a:chOff x="0" y="-1"/>
            <a:chExt cx="12192000" cy="6885913"/>
          </a:xfrm>
        </p:grpSpPr>
        <p:pic>
          <p:nvPicPr>
            <p:cNvPr id="2" name="Picture 2">
              <a:extLst>
                <a:ext uri="{FF2B5EF4-FFF2-40B4-BE49-F238E27FC236}">
                  <a16:creationId xmlns:a16="http://schemas.microsoft.com/office/drawing/2014/main" xmlns="" id="{D6DB5BA4-8A66-429E-B041-CBC8FB9EE8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
              <a:ext cx="12192000" cy="6885913"/>
            </a:xfrm>
            <a:prstGeom prst="rect">
              <a:avLst/>
            </a:prstGeom>
          </p:spPr>
        </p:pic>
        <p:sp>
          <p:nvSpPr>
            <p:cNvPr id="3" name="Rectangle: Rounded Corners 2">
              <a:extLst>
                <a:ext uri="{FF2B5EF4-FFF2-40B4-BE49-F238E27FC236}">
                  <a16:creationId xmlns:a16="http://schemas.microsoft.com/office/drawing/2014/main" xmlns="" id="{8D2C1B27-10F8-44CD-AB9C-9D27A0730739}"/>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xmlns="" id="{5C610E59-B140-4D5A-A90A-E0ABCC1C7A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039031" y="128479"/>
              <a:ext cx="2016262" cy="2021315"/>
            </a:xfrm>
            <a:prstGeom prst="rect">
              <a:avLst/>
            </a:prstGeom>
          </p:spPr>
        </p:pic>
        <p:pic>
          <p:nvPicPr>
            <p:cNvPr id="5" name="Picture 4">
              <a:extLst>
                <a:ext uri="{FF2B5EF4-FFF2-40B4-BE49-F238E27FC236}">
                  <a16:creationId xmlns:a16="http://schemas.microsoft.com/office/drawing/2014/main" xmlns="" id="{0123C4B9-4054-4C13-BF4E-90864FEC095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4807" y="4841189"/>
              <a:ext cx="1816231" cy="1888331"/>
            </a:xfrm>
            <a:prstGeom prst="rect">
              <a:avLst/>
            </a:prstGeom>
          </p:spPr>
        </p:pic>
        <p:pic>
          <p:nvPicPr>
            <p:cNvPr id="6" name="Picture 6">
              <a:extLst>
                <a:ext uri="{FF2B5EF4-FFF2-40B4-BE49-F238E27FC236}">
                  <a16:creationId xmlns:a16="http://schemas.microsoft.com/office/drawing/2014/main" xmlns="" id="{7A8EF335-7A18-4321-8FF1-48634F42074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pic>
        <p:nvPicPr>
          <p:cNvPr id="8" name="Picture 2">
            <a:extLst>
              <a:ext uri="{FF2B5EF4-FFF2-40B4-BE49-F238E27FC236}">
                <a16:creationId xmlns:a16="http://schemas.microsoft.com/office/drawing/2014/main" xmlns="" id="{5E18BE56-A37A-46D2-8359-91C2F59199D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91773" y="2426721"/>
            <a:ext cx="10139081" cy="2104606"/>
          </a:xfrm>
          <a:prstGeom prst="rect">
            <a:avLst/>
          </a:prstGeom>
        </p:spPr>
      </p:pic>
      <p:grpSp>
        <p:nvGrpSpPr>
          <p:cNvPr id="9" name="Google Shape;920;p39">
            <a:extLst>
              <a:ext uri="{FF2B5EF4-FFF2-40B4-BE49-F238E27FC236}">
                <a16:creationId xmlns:a16="http://schemas.microsoft.com/office/drawing/2014/main" xmlns="" id="{93212260-FD2D-4D09-AD9D-537AE9A224CF}"/>
              </a:ext>
            </a:extLst>
          </p:cNvPr>
          <p:cNvGrpSpPr/>
          <p:nvPr/>
        </p:nvGrpSpPr>
        <p:grpSpPr>
          <a:xfrm>
            <a:off x="818119" y="750032"/>
            <a:ext cx="1172919" cy="1211527"/>
            <a:chOff x="4931200" y="1588913"/>
            <a:chExt cx="584300" cy="701975"/>
          </a:xfrm>
        </p:grpSpPr>
        <p:sp>
          <p:nvSpPr>
            <p:cNvPr id="10" name="Google Shape;921;p39">
              <a:extLst>
                <a:ext uri="{FF2B5EF4-FFF2-40B4-BE49-F238E27FC236}">
                  <a16:creationId xmlns:a16="http://schemas.microsoft.com/office/drawing/2014/main" xmlns="" id="{2EB56114-6677-46D2-A7DD-86045EA5FC8D}"/>
                </a:ext>
              </a:extLst>
            </p:cNvPr>
            <p:cNvSpPr/>
            <p:nvPr/>
          </p:nvSpPr>
          <p:spPr>
            <a:xfrm>
              <a:off x="5386375" y="1668238"/>
              <a:ext cx="129125" cy="81875"/>
            </a:xfrm>
            <a:custGeom>
              <a:avLst/>
              <a:gdLst/>
              <a:ahLst/>
              <a:cxnLst/>
              <a:rect l="l" t="t" r="r" b="b"/>
              <a:pathLst>
                <a:path w="5165" h="3275" extrusionOk="0">
                  <a:moveTo>
                    <a:pt x="1" y="0"/>
                  </a:moveTo>
                  <a:lnTo>
                    <a:pt x="1" y="3275"/>
                  </a:lnTo>
                  <a:lnTo>
                    <a:pt x="3527" y="3275"/>
                  </a:lnTo>
                  <a:cubicBezTo>
                    <a:pt x="4432" y="3275"/>
                    <a:pt x="5164" y="2542"/>
                    <a:pt x="5164" y="1637"/>
                  </a:cubicBezTo>
                  <a:cubicBezTo>
                    <a:pt x="5164" y="734"/>
                    <a:pt x="4432" y="0"/>
                    <a:pt x="35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22;p39">
              <a:extLst>
                <a:ext uri="{FF2B5EF4-FFF2-40B4-BE49-F238E27FC236}">
                  <a16:creationId xmlns:a16="http://schemas.microsoft.com/office/drawing/2014/main" xmlns="" id="{DF6EC03B-60AF-4323-AA8B-C81241CB46CC}"/>
                </a:ext>
              </a:extLst>
            </p:cNvPr>
            <p:cNvSpPr/>
            <p:nvPr/>
          </p:nvSpPr>
          <p:spPr>
            <a:xfrm>
              <a:off x="4931200" y="1626438"/>
              <a:ext cx="584300" cy="576725"/>
            </a:xfrm>
            <a:custGeom>
              <a:avLst/>
              <a:gdLst/>
              <a:ahLst/>
              <a:cxnLst/>
              <a:rect l="l" t="t" r="r" b="b"/>
              <a:pathLst>
                <a:path w="23372" h="23069" extrusionOk="0">
                  <a:moveTo>
                    <a:pt x="13082" y="0"/>
                  </a:moveTo>
                  <a:lnTo>
                    <a:pt x="9632" y="4944"/>
                  </a:lnTo>
                  <a:lnTo>
                    <a:pt x="837" y="17550"/>
                  </a:lnTo>
                  <a:cubicBezTo>
                    <a:pt x="89" y="18622"/>
                    <a:pt x="0" y="20022"/>
                    <a:pt x="605" y="21181"/>
                  </a:cubicBezTo>
                  <a:cubicBezTo>
                    <a:pt x="1209" y="22342"/>
                    <a:pt x="2409" y="23068"/>
                    <a:pt x="3716" y="23068"/>
                  </a:cubicBezTo>
                  <a:lnTo>
                    <a:pt x="19861" y="23068"/>
                  </a:lnTo>
                  <a:cubicBezTo>
                    <a:pt x="21800" y="23068"/>
                    <a:pt x="23371" y="21497"/>
                    <a:pt x="23371" y="19558"/>
                  </a:cubicBezTo>
                  <a:cubicBezTo>
                    <a:pt x="23371" y="17618"/>
                    <a:pt x="21800" y="16046"/>
                    <a:pt x="19861" y="16046"/>
                  </a:cubicBezTo>
                  <a:lnTo>
                    <a:pt x="10445" y="16046"/>
                  </a:lnTo>
                  <a:cubicBezTo>
                    <a:pt x="12835" y="12621"/>
                    <a:pt x="11486" y="14716"/>
                    <a:pt x="17734" y="4770"/>
                  </a:cubicBezTo>
                  <a:lnTo>
                    <a:pt x="177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23;p39">
              <a:extLst>
                <a:ext uri="{FF2B5EF4-FFF2-40B4-BE49-F238E27FC236}">
                  <a16:creationId xmlns:a16="http://schemas.microsoft.com/office/drawing/2014/main" xmlns="" id="{0D5BCEA7-4F61-4FAC-A123-5CBB97264603}"/>
                </a:ext>
              </a:extLst>
            </p:cNvPr>
            <p:cNvSpPr/>
            <p:nvPr/>
          </p:nvSpPr>
          <p:spPr>
            <a:xfrm>
              <a:off x="5242425" y="1682013"/>
              <a:ext cx="175550" cy="608875"/>
            </a:xfrm>
            <a:custGeom>
              <a:avLst/>
              <a:gdLst/>
              <a:ahLst/>
              <a:cxnLst/>
              <a:rect l="l" t="t" r="r" b="b"/>
              <a:pathLst>
                <a:path w="7022" h="24355" extrusionOk="0">
                  <a:moveTo>
                    <a:pt x="5285" y="1"/>
                  </a:moveTo>
                  <a:cubicBezTo>
                    <a:pt x="2247" y="773"/>
                    <a:pt x="1" y="3528"/>
                    <a:pt x="1" y="6804"/>
                  </a:cubicBezTo>
                  <a:lnTo>
                    <a:pt x="1" y="20844"/>
                  </a:lnTo>
                  <a:cubicBezTo>
                    <a:pt x="1" y="22783"/>
                    <a:pt x="1572" y="24354"/>
                    <a:pt x="3511" y="24354"/>
                  </a:cubicBezTo>
                  <a:cubicBezTo>
                    <a:pt x="5450" y="24354"/>
                    <a:pt x="7022" y="22783"/>
                    <a:pt x="7022" y="20844"/>
                  </a:cubicBezTo>
                  <a:lnTo>
                    <a:pt x="7022" y="2722"/>
                  </a:lnTo>
                  <a:lnTo>
                    <a:pt x="528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24;p39">
              <a:extLst>
                <a:ext uri="{FF2B5EF4-FFF2-40B4-BE49-F238E27FC236}">
                  <a16:creationId xmlns:a16="http://schemas.microsoft.com/office/drawing/2014/main" xmlns="" id="{C7520A3C-3140-4947-9AFD-3A6D7F90F59D}"/>
                </a:ext>
              </a:extLst>
            </p:cNvPr>
            <p:cNvSpPr/>
            <p:nvPr/>
          </p:nvSpPr>
          <p:spPr>
            <a:xfrm>
              <a:off x="5092525" y="1870813"/>
              <a:ext cx="82975" cy="66100"/>
            </a:xfrm>
            <a:custGeom>
              <a:avLst/>
              <a:gdLst/>
              <a:ahLst/>
              <a:cxnLst/>
              <a:rect l="l" t="t" r="r" b="b"/>
              <a:pathLst>
                <a:path w="3319" h="2644" extrusionOk="0">
                  <a:moveTo>
                    <a:pt x="1659" y="1"/>
                  </a:moveTo>
                  <a:cubicBezTo>
                    <a:pt x="743" y="1"/>
                    <a:pt x="0" y="592"/>
                    <a:pt x="0" y="1322"/>
                  </a:cubicBezTo>
                  <a:cubicBezTo>
                    <a:pt x="0" y="2052"/>
                    <a:pt x="743" y="2643"/>
                    <a:pt x="1659" y="2643"/>
                  </a:cubicBezTo>
                  <a:cubicBezTo>
                    <a:pt x="2576" y="2643"/>
                    <a:pt x="3318" y="2052"/>
                    <a:pt x="3318" y="1322"/>
                  </a:cubicBezTo>
                  <a:cubicBezTo>
                    <a:pt x="3318" y="592"/>
                    <a:pt x="2576" y="1"/>
                    <a:pt x="1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25;p39">
              <a:extLst>
                <a:ext uri="{FF2B5EF4-FFF2-40B4-BE49-F238E27FC236}">
                  <a16:creationId xmlns:a16="http://schemas.microsoft.com/office/drawing/2014/main" xmlns="" id="{4E1DC250-F472-4EDA-B473-6ECEED5E5F61}"/>
                </a:ext>
              </a:extLst>
            </p:cNvPr>
            <p:cNvSpPr/>
            <p:nvPr/>
          </p:nvSpPr>
          <p:spPr>
            <a:xfrm>
              <a:off x="5317300" y="1870813"/>
              <a:ext cx="82975" cy="66100"/>
            </a:xfrm>
            <a:custGeom>
              <a:avLst/>
              <a:gdLst/>
              <a:ahLst/>
              <a:cxnLst/>
              <a:rect l="l" t="t" r="r" b="b"/>
              <a:pathLst>
                <a:path w="3319" h="2644" extrusionOk="0">
                  <a:moveTo>
                    <a:pt x="1659" y="1"/>
                  </a:moveTo>
                  <a:cubicBezTo>
                    <a:pt x="743" y="1"/>
                    <a:pt x="1" y="592"/>
                    <a:pt x="1" y="1322"/>
                  </a:cubicBezTo>
                  <a:cubicBezTo>
                    <a:pt x="1" y="2052"/>
                    <a:pt x="743" y="2643"/>
                    <a:pt x="1659" y="2643"/>
                  </a:cubicBezTo>
                  <a:cubicBezTo>
                    <a:pt x="2576" y="2643"/>
                    <a:pt x="3318" y="2052"/>
                    <a:pt x="3318" y="1322"/>
                  </a:cubicBezTo>
                  <a:cubicBezTo>
                    <a:pt x="3318" y="592"/>
                    <a:pt x="2576" y="1"/>
                    <a:pt x="1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26;p39">
              <a:extLst>
                <a:ext uri="{FF2B5EF4-FFF2-40B4-BE49-F238E27FC236}">
                  <a16:creationId xmlns:a16="http://schemas.microsoft.com/office/drawing/2014/main" xmlns="" id="{160F3FD9-43C4-42F2-AE8F-01DBEB73536A}"/>
                </a:ext>
              </a:extLst>
            </p:cNvPr>
            <p:cNvSpPr/>
            <p:nvPr/>
          </p:nvSpPr>
          <p:spPr>
            <a:xfrm>
              <a:off x="5147600" y="1844538"/>
              <a:ext cx="21225" cy="38150"/>
            </a:xfrm>
            <a:custGeom>
              <a:avLst/>
              <a:gdLst/>
              <a:ahLst/>
              <a:cxnLst/>
              <a:rect l="l" t="t" r="r" b="b"/>
              <a:pathLst>
                <a:path w="849" h="1526" extrusionOk="0">
                  <a:moveTo>
                    <a:pt x="424" y="0"/>
                  </a:moveTo>
                  <a:cubicBezTo>
                    <a:pt x="192" y="0"/>
                    <a:pt x="1" y="190"/>
                    <a:pt x="1" y="424"/>
                  </a:cubicBezTo>
                  <a:lnTo>
                    <a:pt x="1" y="1102"/>
                  </a:lnTo>
                  <a:cubicBezTo>
                    <a:pt x="1" y="1336"/>
                    <a:pt x="192" y="1526"/>
                    <a:pt x="424" y="1526"/>
                  </a:cubicBezTo>
                  <a:cubicBezTo>
                    <a:pt x="658" y="1526"/>
                    <a:pt x="848" y="1336"/>
                    <a:pt x="848" y="1102"/>
                  </a:cubicBezTo>
                  <a:lnTo>
                    <a:pt x="848" y="424"/>
                  </a:lnTo>
                  <a:cubicBezTo>
                    <a:pt x="848" y="190"/>
                    <a:pt x="658"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27;p39">
              <a:extLst>
                <a:ext uri="{FF2B5EF4-FFF2-40B4-BE49-F238E27FC236}">
                  <a16:creationId xmlns:a16="http://schemas.microsoft.com/office/drawing/2014/main" xmlns="" id="{9E873009-A4AE-4C61-859D-F75272F049D5}"/>
                </a:ext>
              </a:extLst>
            </p:cNvPr>
            <p:cNvSpPr/>
            <p:nvPr/>
          </p:nvSpPr>
          <p:spPr>
            <a:xfrm>
              <a:off x="5323975" y="1844538"/>
              <a:ext cx="21250" cy="38150"/>
            </a:xfrm>
            <a:custGeom>
              <a:avLst/>
              <a:gdLst/>
              <a:ahLst/>
              <a:cxnLst/>
              <a:rect l="l" t="t" r="r" b="b"/>
              <a:pathLst>
                <a:path w="850" h="1526" extrusionOk="0">
                  <a:moveTo>
                    <a:pt x="426" y="0"/>
                  </a:moveTo>
                  <a:cubicBezTo>
                    <a:pt x="192" y="0"/>
                    <a:pt x="1" y="190"/>
                    <a:pt x="1" y="424"/>
                  </a:cubicBezTo>
                  <a:lnTo>
                    <a:pt x="1" y="1102"/>
                  </a:lnTo>
                  <a:cubicBezTo>
                    <a:pt x="1" y="1336"/>
                    <a:pt x="192" y="1526"/>
                    <a:pt x="426" y="1526"/>
                  </a:cubicBezTo>
                  <a:cubicBezTo>
                    <a:pt x="659" y="1526"/>
                    <a:pt x="850" y="1336"/>
                    <a:pt x="850" y="1102"/>
                  </a:cubicBezTo>
                  <a:lnTo>
                    <a:pt x="850" y="424"/>
                  </a:lnTo>
                  <a:cubicBezTo>
                    <a:pt x="850" y="190"/>
                    <a:pt x="660" y="0"/>
                    <a:pt x="426"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28;p39">
              <a:extLst>
                <a:ext uri="{FF2B5EF4-FFF2-40B4-BE49-F238E27FC236}">
                  <a16:creationId xmlns:a16="http://schemas.microsoft.com/office/drawing/2014/main" xmlns="" id="{13B5FC88-27B0-4E69-8E26-ADE12CCEF613}"/>
                </a:ext>
              </a:extLst>
            </p:cNvPr>
            <p:cNvSpPr/>
            <p:nvPr/>
          </p:nvSpPr>
          <p:spPr>
            <a:xfrm>
              <a:off x="5211300" y="1860938"/>
              <a:ext cx="70225" cy="31800"/>
            </a:xfrm>
            <a:custGeom>
              <a:avLst/>
              <a:gdLst/>
              <a:ahLst/>
              <a:cxnLst/>
              <a:rect l="l" t="t" r="r" b="b"/>
              <a:pathLst>
                <a:path w="2809" h="1272" extrusionOk="0">
                  <a:moveTo>
                    <a:pt x="474" y="1"/>
                  </a:moveTo>
                  <a:cubicBezTo>
                    <a:pt x="375" y="1"/>
                    <a:pt x="276" y="35"/>
                    <a:pt x="196" y="105"/>
                  </a:cubicBezTo>
                  <a:cubicBezTo>
                    <a:pt x="19" y="259"/>
                    <a:pt x="1" y="526"/>
                    <a:pt x="154" y="703"/>
                  </a:cubicBezTo>
                  <a:cubicBezTo>
                    <a:pt x="470" y="1064"/>
                    <a:pt x="924" y="1272"/>
                    <a:pt x="1404" y="1272"/>
                  </a:cubicBezTo>
                  <a:cubicBezTo>
                    <a:pt x="1884" y="1272"/>
                    <a:pt x="2337" y="1064"/>
                    <a:pt x="2653" y="703"/>
                  </a:cubicBezTo>
                  <a:cubicBezTo>
                    <a:pt x="2809" y="526"/>
                    <a:pt x="2788" y="259"/>
                    <a:pt x="2613" y="105"/>
                  </a:cubicBezTo>
                  <a:cubicBezTo>
                    <a:pt x="2533" y="35"/>
                    <a:pt x="2434" y="1"/>
                    <a:pt x="2335" y="1"/>
                  </a:cubicBezTo>
                  <a:cubicBezTo>
                    <a:pt x="2217" y="1"/>
                    <a:pt x="2099" y="50"/>
                    <a:pt x="2014" y="146"/>
                  </a:cubicBezTo>
                  <a:cubicBezTo>
                    <a:pt x="1861" y="324"/>
                    <a:pt x="1638" y="424"/>
                    <a:pt x="1404" y="424"/>
                  </a:cubicBezTo>
                  <a:cubicBezTo>
                    <a:pt x="1171" y="424"/>
                    <a:pt x="949" y="322"/>
                    <a:pt x="793" y="146"/>
                  </a:cubicBezTo>
                  <a:cubicBezTo>
                    <a:pt x="710" y="50"/>
                    <a:pt x="592" y="1"/>
                    <a:pt x="47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29;p39">
              <a:extLst>
                <a:ext uri="{FF2B5EF4-FFF2-40B4-BE49-F238E27FC236}">
                  <a16:creationId xmlns:a16="http://schemas.microsoft.com/office/drawing/2014/main" xmlns="" id="{FA941920-241F-40DD-8870-D7CD0C947A4B}"/>
                </a:ext>
              </a:extLst>
            </p:cNvPr>
            <p:cNvSpPr/>
            <p:nvPr/>
          </p:nvSpPr>
          <p:spPr>
            <a:xfrm>
              <a:off x="5265100" y="1599513"/>
              <a:ext cx="152875" cy="150600"/>
            </a:xfrm>
            <a:custGeom>
              <a:avLst/>
              <a:gdLst/>
              <a:ahLst/>
              <a:cxnLst/>
              <a:rect l="l" t="t" r="r" b="b"/>
              <a:pathLst>
                <a:path w="6115" h="6024" extrusionOk="0">
                  <a:moveTo>
                    <a:pt x="833" y="0"/>
                  </a:moveTo>
                  <a:lnTo>
                    <a:pt x="833" y="1244"/>
                  </a:lnTo>
                  <a:cubicBezTo>
                    <a:pt x="955" y="1229"/>
                    <a:pt x="1079" y="1224"/>
                    <a:pt x="1199" y="1224"/>
                  </a:cubicBezTo>
                  <a:cubicBezTo>
                    <a:pt x="1204" y="1224"/>
                    <a:pt x="1209" y="1224"/>
                    <a:pt x="1213" y="1224"/>
                  </a:cubicBezTo>
                  <a:cubicBezTo>
                    <a:pt x="1523" y="1224"/>
                    <a:pt x="1832" y="1271"/>
                    <a:pt x="2126" y="1360"/>
                  </a:cubicBezTo>
                  <a:cubicBezTo>
                    <a:pt x="2518" y="1481"/>
                    <a:pt x="2805" y="1781"/>
                    <a:pt x="2884" y="2143"/>
                  </a:cubicBezTo>
                  <a:cubicBezTo>
                    <a:pt x="2927" y="2344"/>
                    <a:pt x="2970" y="2548"/>
                    <a:pt x="3014" y="2749"/>
                  </a:cubicBezTo>
                  <a:cubicBezTo>
                    <a:pt x="2471" y="2651"/>
                    <a:pt x="1898" y="2599"/>
                    <a:pt x="1295" y="2599"/>
                  </a:cubicBezTo>
                  <a:cubicBezTo>
                    <a:pt x="1263" y="2599"/>
                    <a:pt x="1231" y="2599"/>
                    <a:pt x="1199" y="2600"/>
                  </a:cubicBezTo>
                  <a:cubicBezTo>
                    <a:pt x="1178" y="2600"/>
                    <a:pt x="1156" y="2600"/>
                    <a:pt x="1134" y="2600"/>
                  </a:cubicBezTo>
                  <a:cubicBezTo>
                    <a:pt x="891" y="2600"/>
                    <a:pt x="654" y="2607"/>
                    <a:pt x="422" y="2623"/>
                  </a:cubicBezTo>
                  <a:lnTo>
                    <a:pt x="0" y="3190"/>
                  </a:lnTo>
                  <a:lnTo>
                    <a:pt x="270" y="4463"/>
                  </a:lnTo>
                  <a:cubicBezTo>
                    <a:pt x="537" y="4437"/>
                    <a:pt x="808" y="4423"/>
                    <a:pt x="1087" y="4423"/>
                  </a:cubicBezTo>
                  <a:cubicBezTo>
                    <a:pt x="1124" y="4423"/>
                    <a:pt x="1161" y="4423"/>
                    <a:pt x="1198" y="4424"/>
                  </a:cubicBezTo>
                  <a:cubicBezTo>
                    <a:pt x="1227" y="4424"/>
                    <a:pt x="1257" y="4423"/>
                    <a:pt x="1286" y="4423"/>
                  </a:cubicBezTo>
                  <a:cubicBezTo>
                    <a:pt x="3205" y="4423"/>
                    <a:pt x="4821" y="5028"/>
                    <a:pt x="6115" y="6024"/>
                  </a:cubicBezTo>
                  <a:cubicBezTo>
                    <a:pt x="6099" y="5659"/>
                    <a:pt x="5823" y="2554"/>
                    <a:pt x="5764" y="2233"/>
                  </a:cubicBezTo>
                  <a:cubicBezTo>
                    <a:pt x="5641" y="1267"/>
                    <a:pt x="4924" y="616"/>
                    <a:pt x="3867" y="250"/>
                  </a:cubicBezTo>
                  <a:cubicBezTo>
                    <a:pt x="3618" y="164"/>
                    <a:pt x="3371" y="80"/>
                    <a:pt x="31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30;p39">
              <a:extLst>
                <a:ext uri="{FF2B5EF4-FFF2-40B4-BE49-F238E27FC236}">
                  <a16:creationId xmlns:a16="http://schemas.microsoft.com/office/drawing/2014/main" xmlns="" id="{F119BA1E-2617-474A-8A9E-AD79180F616A}"/>
                </a:ext>
              </a:extLst>
            </p:cNvPr>
            <p:cNvSpPr/>
            <p:nvPr/>
          </p:nvSpPr>
          <p:spPr>
            <a:xfrm>
              <a:off x="5171875" y="1588913"/>
              <a:ext cx="171225" cy="161200"/>
            </a:xfrm>
            <a:custGeom>
              <a:avLst/>
              <a:gdLst/>
              <a:ahLst/>
              <a:cxnLst/>
              <a:rect l="l" t="t" r="r" b="b"/>
              <a:pathLst>
                <a:path w="6849" h="6448" extrusionOk="0">
                  <a:moveTo>
                    <a:pt x="4912" y="0"/>
                  </a:moveTo>
                  <a:cubicBezTo>
                    <a:pt x="4587" y="0"/>
                    <a:pt x="4262" y="46"/>
                    <a:pt x="3950" y="137"/>
                  </a:cubicBezTo>
                  <a:cubicBezTo>
                    <a:pt x="3380" y="303"/>
                    <a:pt x="2816" y="483"/>
                    <a:pt x="2260" y="675"/>
                  </a:cubicBezTo>
                  <a:cubicBezTo>
                    <a:pt x="1201" y="1040"/>
                    <a:pt x="486" y="1694"/>
                    <a:pt x="360" y="2657"/>
                  </a:cubicBezTo>
                  <a:cubicBezTo>
                    <a:pt x="301" y="2981"/>
                    <a:pt x="16" y="6083"/>
                    <a:pt x="1" y="6448"/>
                  </a:cubicBezTo>
                  <a:cubicBezTo>
                    <a:pt x="1099" y="5600"/>
                    <a:pt x="2435" y="5037"/>
                    <a:pt x="3995" y="4889"/>
                  </a:cubicBezTo>
                  <a:cubicBezTo>
                    <a:pt x="4049" y="4431"/>
                    <a:pt x="4105" y="3368"/>
                    <a:pt x="4149" y="3048"/>
                  </a:cubicBezTo>
                  <a:lnTo>
                    <a:pt x="4149" y="3048"/>
                  </a:lnTo>
                  <a:cubicBezTo>
                    <a:pt x="3795" y="3070"/>
                    <a:pt x="3448" y="3113"/>
                    <a:pt x="3114" y="3173"/>
                  </a:cubicBezTo>
                  <a:cubicBezTo>
                    <a:pt x="3156" y="2972"/>
                    <a:pt x="3198" y="2768"/>
                    <a:pt x="3244" y="2567"/>
                  </a:cubicBezTo>
                  <a:cubicBezTo>
                    <a:pt x="3323" y="2205"/>
                    <a:pt x="3610" y="1905"/>
                    <a:pt x="4001" y="1787"/>
                  </a:cubicBezTo>
                  <a:cubicBezTo>
                    <a:pt x="4184" y="1731"/>
                    <a:pt x="4373" y="1691"/>
                    <a:pt x="4562" y="1672"/>
                  </a:cubicBezTo>
                  <a:cubicBezTo>
                    <a:pt x="4895" y="1138"/>
                    <a:pt x="5430" y="907"/>
                    <a:pt x="6105" y="675"/>
                  </a:cubicBezTo>
                  <a:cubicBezTo>
                    <a:pt x="6350" y="591"/>
                    <a:pt x="6599" y="509"/>
                    <a:pt x="6849" y="427"/>
                  </a:cubicBezTo>
                  <a:cubicBezTo>
                    <a:pt x="6536" y="326"/>
                    <a:pt x="6221" y="230"/>
                    <a:pt x="5904" y="137"/>
                  </a:cubicBezTo>
                  <a:cubicBezTo>
                    <a:pt x="5593" y="46"/>
                    <a:pt x="5267" y="0"/>
                    <a:pt x="4942" y="0"/>
                  </a:cubicBezTo>
                  <a:cubicBezTo>
                    <a:pt x="4937" y="0"/>
                    <a:pt x="4932" y="0"/>
                    <a:pt x="4927" y="0"/>
                  </a:cubicBezTo>
                  <a:cubicBezTo>
                    <a:pt x="4922" y="0"/>
                    <a:pt x="4917" y="0"/>
                    <a:pt x="49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 name="Picture 20">
            <a:extLst>
              <a:ext uri="{FF2B5EF4-FFF2-40B4-BE49-F238E27FC236}">
                <a16:creationId xmlns:a16="http://schemas.microsoft.com/office/drawing/2014/main" xmlns="" id="{122C5F95-C7D1-4DED-A527-B0AEEE15571E}"/>
              </a:ext>
            </a:extLst>
          </p:cNvPr>
          <p:cNvPicPr>
            <a:picLocks noChangeAspect="1"/>
          </p:cNvPicPr>
          <p:nvPr/>
        </p:nvPicPr>
        <p:blipFill>
          <a:blip r:embed="rId12"/>
          <a:stretch>
            <a:fillRect/>
          </a:stretch>
        </p:blipFill>
        <p:spPr>
          <a:xfrm>
            <a:off x="1971698" y="2810202"/>
            <a:ext cx="8248603" cy="1237595"/>
          </a:xfrm>
          <a:prstGeom prst="rect">
            <a:avLst/>
          </a:prstGeom>
        </p:spPr>
      </p:pic>
    </p:spTree>
    <p:extLst>
      <p:ext uri="{BB962C8B-B14F-4D97-AF65-F5344CB8AC3E}">
        <p14:creationId xmlns:p14="http://schemas.microsoft.com/office/powerpoint/2010/main" val="2814327787"/>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6136CAAE-A38B-4A04-92CA-EE6A70EF1C61}"/>
              </a:ext>
            </a:extLst>
          </p:cNvPr>
          <p:cNvGrpSpPr/>
          <p:nvPr/>
        </p:nvGrpSpPr>
        <p:grpSpPr>
          <a:xfrm>
            <a:off x="0" y="-1"/>
            <a:ext cx="12192000" cy="6885913"/>
            <a:chOff x="0" y="-1"/>
            <a:chExt cx="12192000" cy="6885913"/>
          </a:xfrm>
        </p:grpSpPr>
        <p:pic>
          <p:nvPicPr>
            <p:cNvPr id="2" name="Picture 2">
              <a:extLst>
                <a:ext uri="{FF2B5EF4-FFF2-40B4-BE49-F238E27FC236}">
                  <a16:creationId xmlns:a16="http://schemas.microsoft.com/office/drawing/2014/main" xmlns="" id="{D6DB5BA4-8A66-429E-B041-CBC8FB9EE8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
              <a:ext cx="12192000" cy="6885913"/>
            </a:xfrm>
            <a:prstGeom prst="rect">
              <a:avLst/>
            </a:prstGeom>
          </p:spPr>
        </p:pic>
        <p:sp>
          <p:nvSpPr>
            <p:cNvPr id="3" name="Rectangle: Rounded Corners 2">
              <a:extLst>
                <a:ext uri="{FF2B5EF4-FFF2-40B4-BE49-F238E27FC236}">
                  <a16:creationId xmlns:a16="http://schemas.microsoft.com/office/drawing/2014/main" xmlns="" id="{8D2C1B27-10F8-44CD-AB9C-9D27A0730739}"/>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xmlns="" id="{5C610E59-B140-4D5A-A90A-E0ABCC1C7A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039031" y="128479"/>
              <a:ext cx="2016262" cy="2021315"/>
            </a:xfrm>
            <a:prstGeom prst="rect">
              <a:avLst/>
            </a:prstGeom>
          </p:spPr>
        </p:pic>
        <p:pic>
          <p:nvPicPr>
            <p:cNvPr id="5" name="Picture 4">
              <a:extLst>
                <a:ext uri="{FF2B5EF4-FFF2-40B4-BE49-F238E27FC236}">
                  <a16:creationId xmlns:a16="http://schemas.microsoft.com/office/drawing/2014/main" xmlns="" id="{0123C4B9-4054-4C13-BF4E-90864FEC095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4807" y="4841189"/>
              <a:ext cx="1816231" cy="1888331"/>
            </a:xfrm>
            <a:prstGeom prst="rect">
              <a:avLst/>
            </a:prstGeom>
          </p:spPr>
        </p:pic>
        <p:pic>
          <p:nvPicPr>
            <p:cNvPr id="6" name="Picture 6">
              <a:extLst>
                <a:ext uri="{FF2B5EF4-FFF2-40B4-BE49-F238E27FC236}">
                  <a16:creationId xmlns:a16="http://schemas.microsoft.com/office/drawing/2014/main" xmlns="" id="{7A8EF335-7A18-4321-8FF1-48634F42074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grpSp>
        <p:nvGrpSpPr>
          <p:cNvPr id="9" name="Google Shape;920;p39">
            <a:extLst>
              <a:ext uri="{FF2B5EF4-FFF2-40B4-BE49-F238E27FC236}">
                <a16:creationId xmlns:a16="http://schemas.microsoft.com/office/drawing/2014/main" xmlns="" id="{69843663-6C40-40A7-A3A2-C131B76F86EA}"/>
              </a:ext>
            </a:extLst>
          </p:cNvPr>
          <p:cNvGrpSpPr/>
          <p:nvPr/>
        </p:nvGrpSpPr>
        <p:grpSpPr>
          <a:xfrm>
            <a:off x="818119" y="750032"/>
            <a:ext cx="1172919" cy="1211527"/>
            <a:chOff x="4931200" y="1588913"/>
            <a:chExt cx="584300" cy="701975"/>
          </a:xfrm>
        </p:grpSpPr>
        <p:sp>
          <p:nvSpPr>
            <p:cNvPr id="10" name="Google Shape;921;p39">
              <a:extLst>
                <a:ext uri="{FF2B5EF4-FFF2-40B4-BE49-F238E27FC236}">
                  <a16:creationId xmlns:a16="http://schemas.microsoft.com/office/drawing/2014/main" xmlns="" id="{7234B82A-3C99-4141-9B12-A5714E35AEB4}"/>
                </a:ext>
              </a:extLst>
            </p:cNvPr>
            <p:cNvSpPr/>
            <p:nvPr/>
          </p:nvSpPr>
          <p:spPr>
            <a:xfrm>
              <a:off x="5386375" y="1668238"/>
              <a:ext cx="129125" cy="81875"/>
            </a:xfrm>
            <a:custGeom>
              <a:avLst/>
              <a:gdLst/>
              <a:ahLst/>
              <a:cxnLst/>
              <a:rect l="l" t="t" r="r" b="b"/>
              <a:pathLst>
                <a:path w="5165" h="3275" extrusionOk="0">
                  <a:moveTo>
                    <a:pt x="1" y="0"/>
                  </a:moveTo>
                  <a:lnTo>
                    <a:pt x="1" y="3275"/>
                  </a:lnTo>
                  <a:lnTo>
                    <a:pt x="3527" y="3275"/>
                  </a:lnTo>
                  <a:cubicBezTo>
                    <a:pt x="4432" y="3275"/>
                    <a:pt x="5164" y="2542"/>
                    <a:pt x="5164" y="1637"/>
                  </a:cubicBezTo>
                  <a:cubicBezTo>
                    <a:pt x="5164" y="734"/>
                    <a:pt x="4432" y="0"/>
                    <a:pt x="35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22;p39">
              <a:extLst>
                <a:ext uri="{FF2B5EF4-FFF2-40B4-BE49-F238E27FC236}">
                  <a16:creationId xmlns:a16="http://schemas.microsoft.com/office/drawing/2014/main" xmlns="" id="{33D8261F-57DA-47CB-B633-748EDDD51E3B}"/>
                </a:ext>
              </a:extLst>
            </p:cNvPr>
            <p:cNvSpPr/>
            <p:nvPr/>
          </p:nvSpPr>
          <p:spPr>
            <a:xfrm>
              <a:off x="4931200" y="1626438"/>
              <a:ext cx="584300" cy="576725"/>
            </a:xfrm>
            <a:custGeom>
              <a:avLst/>
              <a:gdLst/>
              <a:ahLst/>
              <a:cxnLst/>
              <a:rect l="l" t="t" r="r" b="b"/>
              <a:pathLst>
                <a:path w="23372" h="23069" extrusionOk="0">
                  <a:moveTo>
                    <a:pt x="13082" y="0"/>
                  </a:moveTo>
                  <a:lnTo>
                    <a:pt x="9632" y="4944"/>
                  </a:lnTo>
                  <a:lnTo>
                    <a:pt x="837" y="17550"/>
                  </a:lnTo>
                  <a:cubicBezTo>
                    <a:pt x="89" y="18622"/>
                    <a:pt x="0" y="20022"/>
                    <a:pt x="605" y="21181"/>
                  </a:cubicBezTo>
                  <a:cubicBezTo>
                    <a:pt x="1209" y="22342"/>
                    <a:pt x="2409" y="23068"/>
                    <a:pt x="3716" y="23068"/>
                  </a:cubicBezTo>
                  <a:lnTo>
                    <a:pt x="19861" y="23068"/>
                  </a:lnTo>
                  <a:cubicBezTo>
                    <a:pt x="21800" y="23068"/>
                    <a:pt x="23371" y="21497"/>
                    <a:pt x="23371" y="19558"/>
                  </a:cubicBezTo>
                  <a:cubicBezTo>
                    <a:pt x="23371" y="17618"/>
                    <a:pt x="21800" y="16046"/>
                    <a:pt x="19861" y="16046"/>
                  </a:cubicBezTo>
                  <a:lnTo>
                    <a:pt x="10445" y="16046"/>
                  </a:lnTo>
                  <a:cubicBezTo>
                    <a:pt x="12835" y="12621"/>
                    <a:pt x="11486" y="14716"/>
                    <a:pt x="17734" y="4770"/>
                  </a:cubicBezTo>
                  <a:lnTo>
                    <a:pt x="177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23;p39">
              <a:extLst>
                <a:ext uri="{FF2B5EF4-FFF2-40B4-BE49-F238E27FC236}">
                  <a16:creationId xmlns:a16="http://schemas.microsoft.com/office/drawing/2014/main" xmlns="" id="{D5C6B4F4-30F9-43FD-A060-923DBFA49C6B}"/>
                </a:ext>
              </a:extLst>
            </p:cNvPr>
            <p:cNvSpPr/>
            <p:nvPr/>
          </p:nvSpPr>
          <p:spPr>
            <a:xfrm>
              <a:off x="5242425" y="1682013"/>
              <a:ext cx="175550" cy="608875"/>
            </a:xfrm>
            <a:custGeom>
              <a:avLst/>
              <a:gdLst/>
              <a:ahLst/>
              <a:cxnLst/>
              <a:rect l="l" t="t" r="r" b="b"/>
              <a:pathLst>
                <a:path w="7022" h="24355" extrusionOk="0">
                  <a:moveTo>
                    <a:pt x="5285" y="1"/>
                  </a:moveTo>
                  <a:cubicBezTo>
                    <a:pt x="2247" y="773"/>
                    <a:pt x="1" y="3528"/>
                    <a:pt x="1" y="6804"/>
                  </a:cubicBezTo>
                  <a:lnTo>
                    <a:pt x="1" y="20844"/>
                  </a:lnTo>
                  <a:cubicBezTo>
                    <a:pt x="1" y="22783"/>
                    <a:pt x="1572" y="24354"/>
                    <a:pt x="3511" y="24354"/>
                  </a:cubicBezTo>
                  <a:cubicBezTo>
                    <a:pt x="5450" y="24354"/>
                    <a:pt x="7022" y="22783"/>
                    <a:pt x="7022" y="20844"/>
                  </a:cubicBezTo>
                  <a:lnTo>
                    <a:pt x="7022" y="2722"/>
                  </a:lnTo>
                  <a:lnTo>
                    <a:pt x="528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24;p39">
              <a:extLst>
                <a:ext uri="{FF2B5EF4-FFF2-40B4-BE49-F238E27FC236}">
                  <a16:creationId xmlns:a16="http://schemas.microsoft.com/office/drawing/2014/main" xmlns="" id="{E4F9ECF6-BFC6-4BE1-A7CC-3F2D4E357F94}"/>
                </a:ext>
              </a:extLst>
            </p:cNvPr>
            <p:cNvSpPr/>
            <p:nvPr/>
          </p:nvSpPr>
          <p:spPr>
            <a:xfrm>
              <a:off x="5092525" y="1870813"/>
              <a:ext cx="82975" cy="66100"/>
            </a:xfrm>
            <a:custGeom>
              <a:avLst/>
              <a:gdLst/>
              <a:ahLst/>
              <a:cxnLst/>
              <a:rect l="l" t="t" r="r" b="b"/>
              <a:pathLst>
                <a:path w="3319" h="2644" extrusionOk="0">
                  <a:moveTo>
                    <a:pt x="1659" y="1"/>
                  </a:moveTo>
                  <a:cubicBezTo>
                    <a:pt x="743" y="1"/>
                    <a:pt x="0" y="592"/>
                    <a:pt x="0" y="1322"/>
                  </a:cubicBezTo>
                  <a:cubicBezTo>
                    <a:pt x="0" y="2052"/>
                    <a:pt x="743" y="2643"/>
                    <a:pt x="1659" y="2643"/>
                  </a:cubicBezTo>
                  <a:cubicBezTo>
                    <a:pt x="2576" y="2643"/>
                    <a:pt x="3318" y="2052"/>
                    <a:pt x="3318" y="1322"/>
                  </a:cubicBezTo>
                  <a:cubicBezTo>
                    <a:pt x="3318" y="592"/>
                    <a:pt x="2576" y="1"/>
                    <a:pt x="1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25;p39">
              <a:extLst>
                <a:ext uri="{FF2B5EF4-FFF2-40B4-BE49-F238E27FC236}">
                  <a16:creationId xmlns:a16="http://schemas.microsoft.com/office/drawing/2014/main" xmlns="" id="{525AF33C-3721-4027-9078-0FDFDF900358}"/>
                </a:ext>
              </a:extLst>
            </p:cNvPr>
            <p:cNvSpPr/>
            <p:nvPr/>
          </p:nvSpPr>
          <p:spPr>
            <a:xfrm>
              <a:off x="5317300" y="1870813"/>
              <a:ext cx="82975" cy="66100"/>
            </a:xfrm>
            <a:custGeom>
              <a:avLst/>
              <a:gdLst/>
              <a:ahLst/>
              <a:cxnLst/>
              <a:rect l="l" t="t" r="r" b="b"/>
              <a:pathLst>
                <a:path w="3319" h="2644" extrusionOk="0">
                  <a:moveTo>
                    <a:pt x="1659" y="1"/>
                  </a:moveTo>
                  <a:cubicBezTo>
                    <a:pt x="743" y="1"/>
                    <a:pt x="1" y="592"/>
                    <a:pt x="1" y="1322"/>
                  </a:cubicBezTo>
                  <a:cubicBezTo>
                    <a:pt x="1" y="2052"/>
                    <a:pt x="743" y="2643"/>
                    <a:pt x="1659" y="2643"/>
                  </a:cubicBezTo>
                  <a:cubicBezTo>
                    <a:pt x="2576" y="2643"/>
                    <a:pt x="3318" y="2052"/>
                    <a:pt x="3318" y="1322"/>
                  </a:cubicBezTo>
                  <a:cubicBezTo>
                    <a:pt x="3318" y="592"/>
                    <a:pt x="2576" y="1"/>
                    <a:pt x="1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26;p39">
              <a:extLst>
                <a:ext uri="{FF2B5EF4-FFF2-40B4-BE49-F238E27FC236}">
                  <a16:creationId xmlns:a16="http://schemas.microsoft.com/office/drawing/2014/main" xmlns="" id="{C91E4911-2C67-4680-BDE4-B77E21E3D5FE}"/>
                </a:ext>
              </a:extLst>
            </p:cNvPr>
            <p:cNvSpPr/>
            <p:nvPr/>
          </p:nvSpPr>
          <p:spPr>
            <a:xfrm>
              <a:off x="5147600" y="1844538"/>
              <a:ext cx="21225" cy="38150"/>
            </a:xfrm>
            <a:custGeom>
              <a:avLst/>
              <a:gdLst/>
              <a:ahLst/>
              <a:cxnLst/>
              <a:rect l="l" t="t" r="r" b="b"/>
              <a:pathLst>
                <a:path w="849" h="1526" extrusionOk="0">
                  <a:moveTo>
                    <a:pt x="424" y="0"/>
                  </a:moveTo>
                  <a:cubicBezTo>
                    <a:pt x="192" y="0"/>
                    <a:pt x="1" y="190"/>
                    <a:pt x="1" y="424"/>
                  </a:cubicBezTo>
                  <a:lnTo>
                    <a:pt x="1" y="1102"/>
                  </a:lnTo>
                  <a:cubicBezTo>
                    <a:pt x="1" y="1336"/>
                    <a:pt x="192" y="1526"/>
                    <a:pt x="424" y="1526"/>
                  </a:cubicBezTo>
                  <a:cubicBezTo>
                    <a:pt x="658" y="1526"/>
                    <a:pt x="848" y="1336"/>
                    <a:pt x="848" y="1102"/>
                  </a:cubicBezTo>
                  <a:lnTo>
                    <a:pt x="848" y="424"/>
                  </a:lnTo>
                  <a:cubicBezTo>
                    <a:pt x="848" y="190"/>
                    <a:pt x="658"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27;p39">
              <a:extLst>
                <a:ext uri="{FF2B5EF4-FFF2-40B4-BE49-F238E27FC236}">
                  <a16:creationId xmlns:a16="http://schemas.microsoft.com/office/drawing/2014/main" xmlns="" id="{716D645F-9589-4ACC-BBED-F190C54BB867}"/>
                </a:ext>
              </a:extLst>
            </p:cNvPr>
            <p:cNvSpPr/>
            <p:nvPr/>
          </p:nvSpPr>
          <p:spPr>
            <a:xfrm>
              <a:off x="5323975" y="1844538"/>
              <a:ext cx="21250" cy="38150"/>
            </a:xfrm>
            <a:custGeom>
              <a:avLst/>
              <a:gdLst/>
              <a:ahLst/>
              <a:cxnLst/>
              <a:rect l="l" t="t" r="r" b="b"/>
              <a:pathLst>
                <a:path w="850" h="1526" extrusionOk="0">
                  <a:moveTo>
                    <a:pt x="426" y="0"/>
                  </a:moveTo>
                  <a:cubicBezTo>
                    <a:pt x="192" y="0"/>
                    <a:pt x="1" y="190"/>
                    <a:pt x="1" y="424"/>
                  </a:cubicBezTo>
                  <a:lnTo>
                    <a:pt x="1" y="1102"/>
                  </a:lnTo>
                  <a:cubicBezTo>
                    <a:pt x="1" y="1336"/>
                    <a:pt x="192" y="1526"/>
                    <a:pt x="426" y="1526"/>
                  </a:cubicBezTo>
                  <a:cubicBezTo>
                    <a:pt x="659" y="1526"/>
                    <a:pt x="850" y="1336"/>
                    <a:pt x="850" y="1102"/>
                  </a:cubicBezTo>
                  <a:lnTo>
                    <a:pt x="850" y="424"/>
                  </a:lnTo>
                  <a:cubicBezTo>
                    <a:pt x="850" y="190"/>
                    <a:pt x="660" y="0"/>
                    <a:pt x="426"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28;p39">
              <a:extLst>
                <a:ext uri="{FF2B5EF4-FFF2-40B4-BE49-F238E27FC236}">
                  <a16:creationId xmlns:a16="http://schemas.microsoft.com/office/drawing/2014/main" xmlns="" id="{F45FC950-C099-44A9-818A-C5F6A6C7C8F7}"/>
                </a:ext>
              </a:extLst>
            </p:cNvPr>
            <p:cNvSpPr/>
            <p:nvPr/>
          </p:nvSpPr>
          <p:spPr>
            <a:xfrm>
              <a:off x="5211300" y="1860938"/>
              <a:ext cx="70225" cy="31800"/>
            </a:xfrm>
            <a:custGeom>
              <a:avLst/>
              <a:gdLst/>
              <a:ahLst/>
              <a:cxnLst/>
              <a:rect l="l" t="t" r="r" b="b"/>
              <a:pathLst>
                <a:path w="2809" h="1272" extrusionOk="0">
                  <a:moveTo>
                    <a:pt x="474" y="1"/>
                  </a:moveTo>
                  <a:cubicBezTo>
                    <a:pt x="375" y="1"/>
                    <a:pt x="276" y="35"/>
                    <a:pt x="196" y="105"/>
                  </a:cubicBezTo>
                  <a:cubicBezTo>
                    <a:pt x="19" y="259"/>
                    <a:pt x="1" y="526"/>
                    <a:pt x="154" y="703"/>
                  </a:cubicBezTo>
                  <a:cubicBezTo>
                    <a:pt x="470" y="1064"/>
                    <a:pt x="924" y="1272"/>
                    <a:pt x="1404" y="1272"/>
                  </a:cubicBezTo>
                  <a:cubicBezTo>
                    <a:pt x="1884" y="1272"/>
                    <a:pt x="2337" y="1064"/>
                    <a:pt x="2653" y="703"/>
                  </a:cubicBezTo>
                  <a:cubicBezTo>
                    <a:pt x="2809" y="526"/>
                    <a:pt x="2788" y="259"/>
                    <a:pt x="2613" y="105"/>
                  </a:cubicBezTo>
                  <a:cubicBezTo>
                    <a:pt x="2533" y="35"/>
                    <a:pt x="2434" y="1"/>
                    <a:pt x="2335" y="1"/>
                  </a:cubicBezTo>
                  <a:cubicBezTo>
                    <a:pt x="2217" y="1"/>
                    <a:pt x="2099" y="50"/>
                    <a:pt x="2014" y="146"/>
                  </a:cubicBezTo>
                  <a:cubicBezTo>
                    <a:pt x="1861" y="324"/>
                    <a:pt x="1638" y="424"/>
                    <a:pt x="1404" y="424"/>
                  </a:cubicBezTo>
                  <a:cubicBezTo>
                    <a:pt x="1171" y="424"/>
                    <a:pt x="949" y="322"/>
                    <a:pt x="793" y="146"/>
                  </a:cubicBezTo>
                  <a:cubicBezTo>
                    <a:pt x="710" y="50"/>
                    <a:pt x="592" y="1"/>
                    <a:pt x="47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29;p39">
              <a:extLst>
                <a:ext uri="{FF2B5EF4-FFF2-40B4-BE49-F238E27FC236}">
                  <a16:creationId xmlns:a16="http://schemas.microsoft.com/office/drawing/2014/main" xmlns="" id="{A2D216F5-1043-4338-87C6-8A52B545376F}"/>
                </a:ext>
              </a:extLst>
            </p:cNvPr>
            <p:cNvSpPr/>
            <p:nvPr/>
          </p:nvSpPr>
          <p:spPr>
            <a:xfrm>
              <a:off x="5265100" y="1599513"/>
              <a:ext cx="152875" cy="150600"/>
            </a:xfrm>
            <a:custGeom>
              <a:avLst/>
              <a:gdLst/>
              <a:ahLst/>
              <a:cxnLst/>
              <a:rect l="l" t="t" r="r" b="b"/>
              <a:pathLst>
                <a:path w="6115" h="6024" extrusionOk="0">
                  <a:moveTo>
                    <a:pt x="833" y="0"/>
                  </a:moveTo>
                  <a:lnTo>
                    <a:pt x="833" y="1244"/>
                  </a:lnTo>
                  <a:cubicBezTo>
                    <a:pt x="955" y="1229"/>
                    <a:pt x="1079" y="1224"/>
                    <a:pt x="1199" y="1224"/>
                  </a:cubicBezTo>
                  <a:cubicBezTo>
                    <a:pt x="1204" y="1224"/>
                    <a:pt x="1209" y="1224"/>
                    <a:pt x="1213" y="1224"/>
                  </a:cubicBezTo>
                  <a:cubicBezTo>
                    <a:pt x="1523" y="1224"/>
                    <a:pt x="1832" y="1271"/>
                    <a:pt x="2126" y="1360"/>
                  </a:cubicBezTo>
                  <a:cubicBezTo>
                    <a:pt x="2518" y="1481"/>
                    <a:pt x="2805" y="1781"/>
                    <a:pt x="2884" y="2143"/>
                  </a:cubicBezTo>
                  <a:cubicBezTo>
                    <a:pt x="2927" y="2344"/>
                    <a:pt x="2970" y="2548"/>
                    <a:pt x="3014" y="2749"/>
                  </a:cubicBezTo>
                  <a:cubicBezTo>
                    <a:pt x="2471" y="2651"/>
                    <a:pt x="1898" y="2599"/>
                    <a:pt x="1295" y="2599"/>
                  </a:cubicBezTo>
                  <a:cubicBezTo>
                    <a:pt x="1263" y="2599"/>
                    <a:pt x="1231" y="2599"/>
                    <a:pt x="1199" y="2600"/>
                  </a:cubicBezTo>
                  <a:cubicBezTo>
                    <a:pt x="1178" y="2600"/>
                    <a:pt x="1156" y="2600"/>
                    <a:pt x="1134" y="2600"/>
                  </a:cubicBezTo>
                  <a:cubicBezTo>
                    <a:pt x="891" y="2600"/>
                    <a:pt x="654" y="2607"/>
                    <a:pt x="422" y="2623"/>
                  </a:cubicBezTo>
                  <a:lnTo>
                    <a:pt x="0" y="3190"/>
                  </a:lnTo>
                  <a:lnTo>
                    <a:pt x="270" y="4463"/>
                  </a:lnTo>
                  <a:cubicBezTo>
                    <a:pt x="537" y="4437"/>
                    <a:pt x="808" y="4423"/>
                    <a:pt x="1087" y="4423"/>
                  </a:cubicBezTo>
                  <a:cubicBezTo>
                    <a:pt x="1124" y="4423"/>
                    <a:pt x="1161" y="4423"/>
                    <a:pt x="1198" y="4424"/>
                  </a:cubicBezTo>
                  <a:cubicBezTo>
                    <a:pt x="1227" y="4424"/>
                    <a:pt x="1257" y="4423"/>
                    <a:pt x="1286" y="4423"/>
                  </a:cubicBezTo>
                  <a:cubicBezTo>
                    <a:pt x="3205" y="4423"/>
                    <a:pt x="4821" y="5028"/>
                    <a:pt x="6115" y="6024"/>
                  </a:cubicBezTo>
                  <a:cubicBezTo>
                    <a:pt x="6099" y="5659"/>
                    <a:pt x="5823" y="2554"/>
                    <a:pt x="5764" y="2233"/>
                  </a:cubicBezTo>
                  <a:cubicBezTo>
                    <a:pt x="5641" y="1267"/>
                    <a:pt x="4924" y="616"/>
                    <a:pt x="3867" y="250"/>
                  </a:cubicBezTo>
                  <a:cubicBezTo>
                    <a:pt x="3618" y="164"/>
                    <a:pt x="3371" y="80"/>
                    <a:pt x="31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30;p39">
              <a:extLst>
                <a:ext uri="{FF2B5EF4-FFF2-40B4-BE49-F238E27FC236}">
                  <a16:creationId xmlns:a16="http://schemas.microsoft.com/office/drawing/2014/main" xmlns="" id="{2E0B63AE-AE45-4F4D-8848-8DCA54B1A091}"/>
                </a:ext>
              </a:extLst>
            </p:cNvPr>
            <p:cNvSpPr/>
            <p:nvPr/>
          </p:nvSpPr>
          <p:spPr>
            <a:xfrm>
              <a:off x="5171875" y="1588913"/>
              <a:ext cx="171225" cy="161200"/>
            </a:xfrm>
            <a:custGeom>
              <a:avLst/>
              <a:gdLst/>
              <a:ahLst/>
              <a:cxnLst/>
              <a:rect l="l" t="t" r="r" b="b"/>
              <a:pathLst>
                <a:path w="6849" h="6448" extrusionOk="0">
                  <a:moveTo>
                    <a:pt x="4912" y="0"/>
                  </a:moveTo>
                  <a:cubicBezTo>
                    <a:pt x="4587" y="0"/>
                    <a:pt x="4262" y="46"/>
                    <a:pt x="3950" y="137"/>
                  </a:cubicBezTo>
                  <a:cubicBezTo>
                    <a:pt x="3380" y="303"/>
                    <a:pt x="2816" y="483"/>
                    <a:pt x="2260" y="675"/>
                  </a:cubicBezTo>
                  <a:cubicBezTo>
                    <a:pt x="1201" y="1040"/>
                    <a:pt x="486" y="1694"/>
                    <a:pt x="360" y="2657"/>
                  </a:cubicBezTo>
                  <a:cubicBezTo>
                    <a:pt x="301" y="2981"/>
                    <a:pt x="16" y="6083"/>
                    <a:pt x="1" y="6448"/>
                  </a:cubicBezTo>
                  <a:cubicBezTo>
                    <a:pt x="1099" y="5600"/>
                    <a:pt x="2435" y="5037"/>
                    <a:pt x="3995" y="4889"/>
                  </a:cubicBezTo>
                  <a:cubicBezTo>
                    <a:pt x="4049" y="4431"/>
                    <a:pt x="4105" y="3368"/>
                    <a:pt x="4149" y="3048"/>
                  </a:cubicBezTo>
                  <a:lnTo>
                    <a:pt x="4149" y="3048"/>
                  </a:lnTo>
                  <a:cubicBezTo>
                    <a:pt x="3795" y="3070"/>
                    <a:pt x="3448" y="3113"/>
                    <a:pt x="3114" y="3173"/>
                  </a:cubicBezTo>
                  <a:cubicBezTo>
                    <a:pt x="3156" y="2972"/>
                    <a:pt x="3198" y="2768"/>
                    <a:pt x="3244" y="2567"/>
                  </a:cubicBezTo>
                  <a:cubicBezTo>
                    <a:pt x="3323" y="2205"/>
                    <a:pt x="3610" y="1905"/>
                    <a:pt x="4001" y="1787"/>
                  </a:cubicBezTo>
                  <a:cubicBezTo>
                    <a:pt x="4184" y="1731"/>
                    <a:pt x="4373" y="1691"/>
                    <a:pt x="4562" y="1672"/>
                  </a:cubicBezTo>
                  <a:cubicBezTo>
                    <a:pt x="4895" y="1138"/>
                    <a:pt x="5430" y="907"/>
                    <a:pt x="6105" y="675"/>
                  </a:cubicBezTo>
                  <a:cubicBezTo>
                    <a:pt x="6350" y="591"/>
                    <a:pt x="6599" y="509"/>
                    <a:pt x="6849" y="427"/>
                  </a:cubicBezTo>
                  <a:cubicBezTo>
                    <a:pt x="6536" y="326"/>
                    <a:pt x="6221" y="230"/>
                    <a:pt x="5904" y="137"/>
                  </a:cubicBezTo>
                  <a:cubicBezTo>
                    <a:pt x="5593" y="46"/>
                    <a:pt x="5267" y="0"/>
                    <a:pt x="4942" y="0"/>
                  </a:cubicBezTo>
                  <a:cubicBezTo>
                    <a:pt x="4937" y="0"/>
                    <a:pt x="4932" y="0"/>
                    <a:pt x="4927" y="0"/>
                  </a:cubicBezTo>
                  <a:cubicBezTo>
                    <a:pt x="4922" y="0"/>
                    <a:pt x="4917" y="0"/>
                    <a:pt x="49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Box 20">
            <a:extLst>
              <a:ext uri="{FF2B5EF4-FFF2-40B4-BE49-F238E27FC236}">
                <a16:creationId xmlns:a16="http://schemas.microsoft.com/office/drawing/2014/main" xmlns="" id="{5330599D-E899-4B5B-B04B-E2AF353CF9C8}"/>
              </a:ext>
            </a:extLst>
          </p:cNvPr>
          <p:cNvSpPr txBox="1"/>
          <p:nvPr/>
        </p:nvSpPr>
        <p:spPr>
          <a:xfrm>
            <a:off x="2788783" y="558983"/>
            <a:ext cx="7960347" cy="5632311"/>
          </a:xfrm>
          <a:prstGeom prst="rect">
            <a:avLst/>
          </a:prstGeom>
          <a:noFill/>
        </p:spPr>
        <p:txBody>
          <a:bodyPr wrap="square">
            <a:spAutoFit/>
          </a:bodyPr>
          <a:lstStyle/>
          <a:p>
            <a:r>
              <a:rPr lang="en-US" sz="3000" b="1" i="0" u="none" strike="noStrike">
                <a:solidFill>
                  <a:srgbClr val="333333"/>
                </a:solidFill>
                <a:effectLst/>
                <a:latin typeface="Times New Roman" panose="02020603050405020304" pitchFamily="18" charset="0"/>
                <a:cs typeface="Times New Roman" panose="02020603050405020304" pitchFamily="18" charset="0"/>
              </a:rPr>
              <a:t>1. Mở bài</a:t>
            </a:r>
            <a:endParaRPr lang="en-US" sz="3000" b="0" i="0" u="none" strike="noStrike">
              <a:solidFill>
                <a:srgbClr val="333333"/>
              </a:solidFill>
              <a:effectLst/>
              <a:latin typeface="Times New Roman" panose="02020603050405020304" pitchFamily="18" charset="0"/>
              <a:cs typeface="Times New Roman" panose="02020603050405020304" pitchFamily="18" charset="0"/>
            </a:endParaRPr>
          </a:p>
          <a:p>
            <a:r>
              <a:rPr lang="en-US" sz="3000" b="0" i="0" u="none" strike="noStrike">
                <a:solidFill>
                  <a:srgbClr val="333333"/>
                </a:solidFill>
                <a:effectLst/>
                <a:latin typeface="Times New Roman" panose="02020603050405020304" pitchFamily="18" charset="0"/>
                <a:cs typeface="Times New Roman" panose="02020603050405020304" pitchFamily="18" charset="0"/>
              </a:rPr>
              <a:t>Giới thiệu về ông em đang đọc báo.</a:t>
            </a:r>
          </a:p>
          <a:p>
            <a:r>
              <a:rPr lang="en-US" sz="3000" b="1" i="0" u="none" strike="noStrike">
                <a:solidFill>
                  <a:srgbClr val="333333"/>
                </a:solidFill>
                <a:effectLst/>
                <a:latin typeface="Times New Roman" panose="02020603050405020304" pitchFamily="18" charset="0"/>
                <a:cs typeface="Times New Roman" panose="02020603050405020304" pitchFamily="18" charset="0"/>
              </a:rPr>
              <a:t>2. Thân bài</a:t>
            </a:r>
            <a:endParaRPr lang="en-US" sz="3000" b="0" i="0" u="none" strike="noStrike">
              <a:solidFill>
                <a:srgbClr val="333333"/>
              </a:solidFill>
              <a:effectLst/>
              <a:latin typeface="Times New Roman" panose="02020603050405020304" pitchFamily="18" charset="0"/>
              <a:cs typeface="Times New Roman" panose="02020603050405020304" pitchFamily="18" charset="0"/>
            </a:endParaRPr>
          </a:p>
          <a:p>
            <a:r>
              <a:rPr lang="en-US" sz="3000" b="0" i="0" u="none" strike="noStrike">
                <a:solidFill>
                  <a:srgbClr val="333333"/>
                </a:solidFill>
                <a:effectLst/>
                <a:latin typeface="Times New Roman" panose="02020603050405020304" pitchFamily="18" charset="0"/>
                <a:cs typeface="Times New Roman" panose="02020603050405020304" pitchFamily="18" charset="0"/>
              </a:rPr>
              <a:t>- Miêu tả về ngoại hình của ông</a:t>
            </a:r>
            <a:br>
              <a:rPr lang="en-US" sz="3000" b="0" i="0" u="none" strike="noStrike">
                <a:solidFill>
                  <a:srgbClr val="333333"/>
                </a:solidFill>
                <a:effectLst/>
                <a:latin typeface="Times New Roman" panose="02020603050405020304" pitchFamily="18" charset="0"/>
                <a:cs typeface="Times New Roman" panose="02020603050405020304" pitchFamily="18" charset="0"/>
              </a:rPr>
            </a:br>
            <a:r>
              <a:rPr lang="en-US" sz="3000" b="0" i="0" u="none" strike="noStrike">
                <a:solidFill>
                  <a:srgbClr val="333333"/>
                </a:solidFill>
                <a:effectLst/>
                <a:latin typeface="Times New Roman" panose="02020603050405020304" pitchFamily="18" charset="0"/>
                <a:cs typeface="Times New Roman" panose="02020603050405020304" pitchFamily="18" charset="0"/>
              </a:rPr>
              <a:t>- Loại báo mà ông em hay đọc là gì?</a:t>
            </a:r>
            <a:br>
              <a:rPr lang="en-US" sz="3000" b="0" i="0" u="none" strike="noStrike">
                <a:solidFill>
                  <a:srgbClr val="333333"/>
                </a:solidFill>
                <a:effectLst/>
                <a:latin typeface="Times New Roman" panose="02020603050405020304" pitchFamily="18" charset="0"/>
                <a:cs typeface="Times New Roman" panose="02020603050405020304" pitchFamily="18" charset="0"/>
              </a:rPr>
            </a:br>
            <a:r>
              <a:rPr lang="en-US" sz="3000" b="0" i="0" u="none" strike="noStrike">
                <a:solidFill>
                  <a:srgbClr val="333333"/>
                </a:solidFill>
                <a:effectLst/>
                <a:latin typeface="Times New Roman" panose="02020603050405020304" pitchFamily="18" charset="0"/>
                <a:cs typeface="Times New Roman" panose="02020603050405020304" pitchFamily="18" charset="0"/>
              </a:rPr>
              <a:t>- Ông em đọc báo để làm gì:</a:t>
            </a:r>
            <a:br>
              <a:rPr lang="en-US" sz="3000" b="0" i="0" u="none" strike="noStrike">
                <a:solidFill>
                  <a:srgbClr val="333333"/>
                </a:solidFill>
                <a:effectLst/>
                <a:latin typeface="Times New Roman" panose="02020603050405020304" pitchFamily="18" charset="0"/>
                <a:cs typeface="Times New Roman" panose="02020603050405020304" pitchFamily="18" charset="0"/>
              </a:rPr>
            </a:br>
            <a:r>
              <a:rPr lang="en-US" sz="3000" b="0" i="0" u="none" strike="noStrike">
                <a:solidFill>
                  <a:srgbClr val="333333"/>
                </a:solidFill>
                <a:effectLst/>
                <a:latin typeface="Times New Roman" panose="02020603050405020304" pitchFamily="18" charset="0"/>
                <a:cs typeface="Times New Roman" panose="02020603050405020304" pitchFamily="18" charset="0"/>
              </a:rPr>
              <a:t>+ Cập nhật tin tức</a:t>
            </a:r>
            <a:br>
              <a:rPr lang="en-US" sz="3000" b="0" i="0" u="none" strike="noStrike">
                <a:solidFill>
                  <a:srgbClr val="333333"/>
                </a:solidFill>
                <a:effectLst/>
                <a:latin typeface="Times New Roman" panose="02020603050405020304" pitchFamily="18" charset="0"/>
                <a:cs typeface="Times New Roman" panose="02020603050405020304" pitchFamily="18" charset="0"/>
              </a:rPr>
            </a:br>
            <a:r>
              <a:rPr lang="en-US" sz="3000" b="0" i="0" u="none" strike="noStrike">
                <a:solidFill>
                  <a:srgbClr val="333333"/>
                </a:solidFill>
                <a:effectLst/>
                <a:latin typeface="Times New Roman" panose="02020603050405020304" pitchFamily="18" charset="0"/>
                <a:cs typeface="Times New Roman" panose="02020603050405020304" pitchFamily="18" charset="0"/>
              </a:rPr>
              <a:t>+ Thói quen mỗi sáng của ông</a:t>
            </a:r>
            <a:br>
              <a:rPr lang="en-US" sz="3000" b="0" i="0" u="none" strike="noStrike">
                <a:solidFill>
                  <a:srgbClr val="333333"/>
                </a:solidFill>
                <a:effectLst/>
                <a:latin typeface="Times New Roman" panose="02020603050405020304" pitchFamily="18" charset="0"/>
                <a:cs typeface="Times New Roman" panose="02020603050405020304" pitchFamily="18" charset="0"/>
              </a:rPr>
            </a:br>
            <a:r>
              <a:rPr lang="en-US" sz="3000" b="0" i="0" u="none" strike="noStrike">
                <a:solidFill>
                  <a:srgbClr val="333333"/>
                </a:solidFill>
                <a:effectLst/>
                <a:latin typeface="Times New Roman" panose="02020603050405020304" pitchFamily="18" charset="0"/>
                <a:cs typeface="Times New Roman" panose="02020603050405020304" pitchFamily="18" charset="0"/>
              </a:rPr>
              <a:t>- Ông em hay đọc báo ở đâu?</a:t>
            </a:r>
            <a:br>
              <a:rPr lang="en-US" sz="3000" b="0" i="0" u="none" strike="noStrike">
                <a:solidFill>
                  <a:srgbClr val="333333"/>
                </a:solidFill>
                <a:effectLst/>
                <a:latin typeface="Times New Roman" panose="02020603050405020304" pitchFamily="18" charset="0"/>
                <a:cs typeface="Times New Roman" panose="02020603050405020304" pitchFamily="18" charset="0"/>
              </a:rPr>
            </a:br>
            <a:r>
              <a:rPr lang="en-US" sz="3000" b="0" i="0" u="none" strike="noStrike">
                <a:solidFill>
                  <a:srgbClr val="333333"/>
                </a:solidFill>
                <a:effectLst/>
                <a:latin typeface="Times New Roman" panose="02020603050405020304" pitchFamily="18" charset="0"/>
                <a:cs typeface="Times New Roman" panose="02020603050405020304" pitchFamily="18" charset="0"/>
              </a:rPr>
              <a:t>- Dáng vẻ ông khi đọc báo</a:t>
            </a:r>
          </a:p>
          <a:p>
            <a:r>
              <a:rPr lang="en-US" sz="3000" b="1" i="0" u="none" strike="noStrike">
                <a:solidFill>
                  <a:srgbClr val="333333"/>
                </a:solidFill>
                <a:effectLst/>
                <a:latin typeface="Times New Roman" panose="02020603050405020304" pitchFamily="18" charset="0"/>
                <a:cs typeface="Times New Roman" panose="02020603050405020304" pitchFamily="18" charset="0"/>
              </a:rPr>
              <a:t>3. Kết bài</a:t>
            </a:r>
            <a:endParaRPr lang="en-US" sz="3000" b="0" i="0" u="none" strike="noStrike">
              <a:solidFill>
                <a:srgbClr val="333333"/>
              </a:solidFill>
              <a:effectLst/>
              <a:latin typeface="Times New Roman" panose="02020603050405020304" pitchFamily="18" charset="0"/>
              <a:cs typeface="Times New Roman" panose="02020603050405020304" pitchFamily="18" charset="0"/>
            </a:endParaRPr>
          </a:p>
          <a:p>
            <a:r>
              <a:rPr lang="en-US" sz="3000" b="0" i="0" u="none" strike="noStrike">
                <a:solidFill>
                  <a:srgbClr val="333333"/>
                </a:solidFill>
                <a:effectLst/>
                <a:latin typeface="Times New Roman" panose="02020603050405020304" pitchFamily="18" charset="0"/>
                <a:cs typeface="Times New Roman" panose="02020603050405020304" pitchFamily="18" charset="0"/>
              </a:rPr>
              <a:t>Khẳng định lại tình cảm của em với ông.</a:t>
            </a:r>
          </a:p>
        </p:txBody>
      </p:sp>
    </p:spTree>
    <p:extLst>
      <p:ext uri="{BB962C8B-B14F-4D97-AF65-F5344CB8AC3E}">
        <p14:creationId xmlns:p14="http://schemas.microsoft.com/office/powerpoint/2010/main" val="2704791878"/>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52EF37EA-BEB4-4DBB-B5DA-B8CCA426AB88}"/>
              </a:ext>
            </a:extLst>
          </p:cNvPr>
          <p:cNvGrpSpPr/>
          <p:nvPr/>
        </p:nvGrpSpPr>
        <p:grpSpPr>
          <a:xfrm>
            <a:off x="0" y="0"/>
            <a:ext cx="12192000" cy="6906126"/>
            <a:chOff x="0" y="0"/>
            <a:chExt cx="12192000" cy="6906126"/>
          </a:xfrm>
        </p:grpSpPr>
        <p:pic>
          <p:nvPicPr>
            <p:cNvPr id="2" name="Picture 7">
              <a:extLst>
                <a:ext uri="{FF2B5EF4-FFF2-40B4-BE49-F238E27FC236}">
                  <a16:creationId xmlns:a16="http://schemas.microsoft.com/office/drawing/2014/main" xmlns="" id="{B2DC7684-8598-4916-A492-1560FF5598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906126"/>
            </a:xfrm>
            <a:prstGeom prst="rect">
              <a:avLst/>
            </a:prstGeom>
          </p:spPr>
        </p:pic>
        <p:sp>
          <p:nvSpPr>
            <p:cNvPr id="3" name="Rectangle: Rounded Corners 2">
              <a:extLst>
                <a:ext uri="{FF2B5EF4-FFF2-40B4-BE49-F238E27FC236}">
                  <a16:creationId xmlns:a16="http://schemas.microsoft.com/office/drawing/2014/main" xmlns="" id="{A466906E-8702-403A-B7D6-2AC80A6B293E}"/>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5">
              <a:extLst>
                <a:ext uri="{FF2B5EF4-FFF2-40B4-BE49-F238E27FC236}">
                  <a16:creationId xmlns:a16="http://schemas.microsoft.com/office/drawing/2014/main" xmlns="" id="{3642E18F-991F-43CD-8790-4D36B0D01CB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362283" y="0"/>
              <a:ext cx="1829717" cy="1946507"/>
            </a:xfrm>
            <a:prstGeom prst="rect">
              <a:avLst/>
            </a:prstGeom>
          </p:spPr>
        </p:pic>
        <p:pic>
          <p:nvPicPr>
            <p:cNvPr id="5" name="Picture 6">
              <a:extLst>
                <a:ext uri="{FF2B5EF4-FFF2-40B4-BE49-F238E27FC236}">
                  <a16:creationId xmlns:a16="http://schemas.microsoft.com/office/drawing/2014/main" xmlns="" id="{4D12AD91-C5A1-4D64-A006-A658BBBF657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4364786"/>
              <a:ext cx="2310074" cy="2374842"/>
            </a:xfrm>
            <a:prstGeom prst="rect">
              <a:avLst/>
            </a:prstGeom>
          </p:spPr>
        </p:pic>
        <p:pic>
          <p:nvPicPr>
            <p:cNvPr id="6" name="Picture 6">
              <a:extLst>
                <a:ext uri="{FF2B5EF4-FFF2-40B4-BE49-F238E27FC236}">
                  <a16:creationId xmlns:a16="http://schemas.microsoft.com/office/drawing/2014/main" xmlns="" id="{2E020BB9-2A36-4DBC-ABA2-34484DA554B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pic>
        <p:nvPicPr>
          <p:cNvPr id="8" name="Picture 2">
            <a:extLst>
              <a:ext uri="{FF2B5EF4-FFF2-40B4-BE49-F238E27FC236}">
                <a16:creationId xmlns:a16="http://schemas.microsoft.com/office/drawing/2014/main" xmlns="" id="{3DF82566-DF80-44A4-9EBB-F55EC42D281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91773" y="2426721"/>
            <a:ext cx="10139081" cy="2104606"/>
          </a:xfrm>
          <a:prstGeom prst="rect">
            <a:avLst/>
          </a:prstGeom>
        </p:spPr>
      </p:pic>
      <p:grpSp>
        <p:nvGrpSpPr>
          <p:cNvPr id="9" name="Google Shape;1028;p40">
            <a:extLst>
              <a:ext uri="{FF2B5EF4-FFF2-40B4-BE49-F238E27FC236}">
                <a16:creationId xmlns:a16="http://schemas.microsoft.com/office/drawing/2014/main" xmlns="" id="{ADF50C75-8C80-48B8-A820-14846F46E030}"/>
              </a:ext>
            </a:extLst>
          </p:cNvPr>
          <p:cNvGrpSpPr/>
          <p:nvPr/>
        </p:nvGrpSpPr>
        <p:grpSpPr>
          <a:xfrm>
            <a:off x="867870" y="706001"/>
            <a:ext cx="1263063" cy="1387723"/>
            <a:chOff x="3788738" y="1588850"/>
            <a:chExt cx="495125" cy="702100"/>
          </a:xfrm>
        </p:grpSpPr>
        <p:sp>
          <p:nvSpPr>
            <p:cNvPr id="10" name="Google Shape;1029;p40">
              <a:extLst>
                <a:ext uri="{FF2B5EF4-FFF2-40B4-BE49-F238E27FC236}">
                  <a16:creationId xmlns:a16="http://schemas.microsoft.com/office/drawing/2014/main" xmlns="" id="{07433F43-8623-49E3-91AA-BF6AE938580D}"/>
                </a:ext>
              </a:extLst>
            </p:cNvPr>
            <p:cNvSpPr/>
            <p:nvPr/>
          </p:nvSpPr>
          <p:spPr>
            <a:xfrm>
              <a:off x="3959363" y="1588875"/>
              <a:ext cx="324500" cy="702075"/>
            </a:xfrm>
            <a:custGeom>
              <a:avLst/>
              <a:gdLst/>
              <a:ahLst/>
              <a:cxnLst/>
              <a:rect l="l" t="t" r="r" b="b"/>
              <a:pathLst>
                <a:path w="12980" h="28083" extrusionOk="0">
                  <a:moveTo>
                    <a:pt x="4409" y="0"/>
                  </a:moveTo>
                  <a:cubicBezTo>
                    <a:pt x="1974" y="0"/>
                    <a:pt x="1" y="1974"/>
                    <a:pt x="1" y="4408"/>
                  </a:cubicBezTo>
                  <a:lnTo>
                    <a:pt x="1" y="12154"/>
                  </a:lnTo>
                  <a:lnTo>
                    <a:pt x="4311" y="14954"/>
                  </a:lnTo>
                  <a:cubicBezTo>
                    <a:pt x="5341" y="15622"/>
                    <a:pt x="5960" y="16763"/>
                    <a:pt x="5960" y="17989"/>
                  </a:cubicBezTo>
                  <a:cubicBezTo>
                    <a:pt x="5960" y="19682"/>
                    <a:pt x="4581" y="21061"/>
                    <a:pt x="2886" y="21061"/>
                  </a:cubicBezTo>
                  <a:lnTo>
                    <a:pt x="1" y="23152"/>
                  </a:lnTo>
                  <a:lnTo>
                    <a:pt x="1" y="25992"/>
                  </a:lnTo>
                  <a:lnTo>
                    <a:pt x="2886" y="28083"/>
                  </a:lnTo>
                  <a:cubicBezTo>
                    <a:pt x="8452" y="28083"/>
                    <a:pt x="12979" y="23557"/>
                    <a:pt x="12979" y="17991"/>
                  </a:cubicBezTo>
                  <a:cubicBezTo>
                    <a:pt x="12979" y="12426"/>
                    <a:pt x="8452" y="7899"/>
                    <a:pt x="2886" y="7899"/>
                  </a:cubicBezTo>
                  <a:lnTo>
                    <a:pt x="2834" y="7899"/>
                  </a:lnTo>
                  <a:lnTo>
                    <a:pt x="2834" y="7021"/>
                  </a:lnTo>
                  <a:lnTo>
                    <a:pt x="7778" y="7021"/>
                  </a:lnTo>
                  <a:cubicBezTo>
                    <a:pt x="9709" y="7021"/>
                    <a:pt x="11316" y="5486"/>
                    <a:pt x="11340" y="3558"/>
                  </a:cubicBezTo>
                  <a:cubicBezTo>
                    <a:pt x="11366" y="1598"/>
                    <a:pt x="9783" y="0"/>
                    <a:pt x="7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30;p40">
              <a:extLst>
                <a:ext uri="{FF2B5EF4-FFF2-40B4-BE49-F238E27FC236}">
                  <a16:creationId xmlns:a16="http://schemas.microsoft.com/office/drawing/2014/main" xmlns="" id="{FA2694C8-7759-4441-800A-9DC67738C2D4}"/>
                </a:ext>
              </a:extLst>
            </p:cNvPr>
            <p:cNvSpPr/>
            <p:nvPr/>
          </p:nvSpPr>
          <p:spPr>
            <a:xfrm>
              <a:off x="3788738" y="2033150"/>
              <a:ext cx="242800" cy="257800"/>
            </a:xfrm>
            <a:custGeom>
              <a:avLst/>
              <a:gdLst/>
              <a:ahLst/>
              <a:cxnLst/>
              <a:rect l="l" t="t" r="r" b="b"/>
              <a:pathLst>
                <a:path w="9712" h="10312" extrusionOk="0">
                  <a:moveTo>
                    <a:pt x="4006" y="0"/>
                  </a:moveTo>
                  <a:cubicBezTo>
                    <a:pt x="3409" y="0"/>
                    <a:pt x="2804" y="153"/>
                    <a:pt x="2250" y="473"/>
                  </a:cubicBezTo>
                  <a:cubicBezTo>
                    <a:pt x="572" y="1444"/>
                    <a:pt x="0" y="3591"/>
                    <a:pt x="971" y="5270"/>
                  </a:cubicBezTo>
                  <a:cubicBezTo>
                    <a:pt x="2772" y="8380"/>
                    <a:pt x="6120" y="10312"/>
                    <a:pt x="9711" y="10312"/>
                  </a:cubicBezTo>
                  <a:cubicBezTo>
                    <a:pt x="7774" y="8371"/>
                    <a:pt x="7774" y="5229"/>
                    <a:pt x="9711" y="3290"/>
                  </a:cubicBezTo>
                  <a:cubicBezTo>
                    <a:pt x="8618" y="3290"/>
                    <a:pt x="7595" y="2701"/>
                    <a:pt x="7047" y="1751"/>
                  </a:cubicBezTo>
                  <a:cubicBezTo>
                    <a:pt x="6396" y="628"/>
                    <a:pt x="5218" y="0"/>
                    <a:pt x="40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31;p40">
              <a:extLst>
                <a:ext uri="{FF2B5EF4-FFF2-40B4-BE49-F238E27FC236}">
                  <a16:creationId xmlns:a16="http://schemas.microsoft.com/office/drawing/2014/main" xmlns="" id="{43460333-269F-48C8-B5CB-11D3A0E5B15E}"/>
                </a:ext>
              </a:extLst>
            </p:cNvPr>
            <p:cNvSpPr/>
            <p:nvPr/>
          </p:nvSpPr>
          <p:spPr>
            <a:xfrm>
              <a:off x="3854038" y="1588850"/>
              <a:ext cx="254325" cy="449750"/>
            </a:xfrm>
            <a:custGeom>
              <a:avLst/>
              <a:gdLst/>
              <a:ahLst/>
              <a:cxnLst/>
              <a:rect l="l" t="t" r="r" b="b"/>
              <a:pathLst>
                <a:path w="10173" h="17990" extrusionOk="0">
                  <a:moveTo>
                    <a:pt x="3536" y="0"/>
                  </a:moveTo>
                  <a:cubicBezTo>
                    <a:pt x="1597" y="0"/>
                    <a:pt x="25" y="1571"/>
                    <a:pt x="25" y="3510"/>
                  </a:cubicBezTo>
                  <a:cubicBezTo>
                    <a:pt x="25" y="11132"/>
                    <a:pt x="5" y="11453"/>
                    <a:pt x="1" y="11453"/>
                  </a:cubicBezTo>
                  <a:cubicBezTo>
                    <a:pt x="1" y="11453"/>
                    <a:pt x="1" y="11450"/>
                    <a:pt x="1" y="11450"/>
                  </a:cubicBezTo>
                  <a:lnTo>
                    <a:pt x="1" y="11450"/>
                  </a:lnTo>
                  <a:cubicBezTo>
                    <a:pt x="23" y="13379"/>
                    <a:pt x="1630" y="14917"/>
                    <a:pt x="3562" y="14917"/>
                  </a:cubicBezTo>
                  <a:lnTo>
                    <a:pt x="7099" y="14917"/>
                  </a:lnTo>
                  <a:cubicBezTo>
                    <a:pt x="8794" y="14917"/>
                    <a:pt x="10173" y="16295"/>
                    <a:pt x="10173" y="17990"/>
                  </a:cubicBezTo>
                  <a:lnTo>
                    <a:pt x="10173" y="16023"/>
                  </a:lnTo>
                  <a:cubicBezTo>
                    <a:pt x="10173" y="13757"/>
                    <a:pt x="8670" y="11841"/>
                    <a:pt x="6609" y="11215"/>
                  </a:cubicBezTo>
                  <a:cubicBezTo>
                    <a:pt x="5720" y="10945"/>
                    <a:pt x="5111" y="10123"/>
                    <a:pt x="5111" y="9192"/>
                  </a:cubicBezTo>
                  <a:lnTo>
                    <a:pt x="5111" y="3510"/>
                  </a:lnTo>
                  <a:cubicBezTo>
                    <a:pt x="5111" y="1571"/>
                    <a:pt x="6683" y="0"/>
                    <a:pt x="8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32;p40">
              <a:extLst>
                <a:ext uri="{FF2B5EF4-FFF2-40B4-BE49-F238E27FC236}">
                  <a16:creationId xmlns:a16="http://schemas.microsoft.com/office/drawing/2014/main" xmlns="" id="{CA3BDCBA-2E17-40DC-AFF9-AF1CE6412B23}"/>
                </a:ext>
              </a:extLst>
            </p:cNvPr>
            <p:cNvSpPr/>
            <p:nvPr/>
          </p:nvSpPr>
          <p:spPr>
            <a:xfrm>
              <a:off x="394731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33;p40">
              <a:extLst>
                <a:ext uri="{FF2B5EF4-FFF2-40B4-BE49-F238E27FC236}">
                  <a16:creationId xmlns:a16="http://schemas.microsoft.com/office/drawing/2014/main" xmlns="" id="{BDA09F92-3BCB-49E2-B941-C56A7EE57DB5}"/>
                </a:ext>
              </a:extLst>
            </p:cNvPr>
            <p:cNvSpPr/>
            <p:nvPr/>
          </p:nvSpPr>
          <p:spPr>
            <a:xfrm>
              <a:off x="412376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34;p40">
              <a:extLst>
                <a:ext uri="{FF2B5EF4-FFF2-40B4-BE49-F238E27FC236}">
                  <a16:creationId xmlns:a16="http://schemas.microsoft.com/office/drawing/2014/main" xmlns="" id="{7371AAF1-9E43-4B77-8D20-A7B9ABE789B4}"/>
                </a:ext>
              </a:extLst>
            </p:cNvPr>
            <p:cNvSpPr/>
            <p:nvPr/>
          </p:nvSpPr>
          <p:spPr>
            <a:xfrm>
              <a:off x="3991013" y="1685600"/>
              <a:ext cx="110250" cy="110200"/>
            </a:xfrm>
            <a:custGeom>
              <a:avLst/>
              <a:gdLst/>
              <a:ahLst/>
              <a:cxnLst/>
              <a:rect l="l" t="t" r="r" b="b"/>
              <a:pathLst>
                <a:path w="4410" h="4408" extrusionOk="0">
                  <a:moveTo>
                    <a:pt x="1103" y="1"/>
                  </a:moveTo>
                  <a:cubicBezTo>
                    <a:pt x="494" y="1"/>
                    <a:pt x="0" y="456"/>
                    <a:pt x="0" y="1470"/>
                  </a:cubicBezTo>
                  <a:cubicBezTo>
                    <a:pt x="0" y="2524"/>
                    <a:pt x="531" y="3665"/>
                    <a:pt x="1152" y="3665"/>
                  </a:cubicBezTo>
                  <a:cubicBezTo>
                    <a:pt x="1204" y="3665"/>
                    <a:pt x="1257" y="3657"/>
                    <a:pt x="1310" y="3640"/>
                  </a:cubicBezTo>
                  <a:cubicBezTo>
                    <a:pt x="1508" y="4106"/>
                    <a:pt x="1836" y="4407"/>
                    <a:pt x="2205" y="4407"/>
                  </a:cubicBezTo>
                  <a:cubicBezTo>
                    <a:pt x="2575" y="4407"/>
                    <a:pt x="2900" y="4104"/>
                    <a:pt x="3101" y="3640"/>
                  </a:cubicBezTo>
                  <a:cubicBezTo>
                    <a:pt x="3154" y="3657"/>
                    <a:pt x="3207" y="3665"/>
                    <a:pt x="3259" y="3665"/>
                  </a:cubicBezTo>
                  <a:cubicBezTo>
                    <a:pt x="3880" y="3665"/>
                    <a:pt x="4409" y="2524"/>
                    <a:pt x="4409" y="1470"/>
                  </a:cubicBezTo>
                  <a:cubicBezTo>
                    <a:pt x="4408" y="456"/>
                    <a:pt x="3914" y="1"/>
                    <a:pt x="33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35;p40">
              <a:extLst>
                <a:ext uri="{FF2B5EF4-FFF2-40B4-BE49-F238E27FC236}">
                  <a16:creationId xmlns:a16="http://schemas.microsoft.com/office/drawing/2014/main" xmlns="" id="{1749591D-9366-4CAB-9659-1DD72DB69CD3}"/>
                </a:ext>
              </a:extLst>
            </p:cNvPr>
            <p:cNvSpPr/>
            <p:nvPr/>
          </p:nvSpPr>
          <p:spPr>
            <a:xfrm>
              <a:off x="3965688" y="1653100"/>
              <a:ext cx="160875" cy="83675"/>
            </a:xfrm>
            <a:custGeom>
              <a:avLst/>
              <a:gdLst/>
              <a:ahLst/>
              <a:cxnLst/>
              <a:rect l="l" t="t" r="r" b="b"/>
              <a:pathLst>
                <a:path w="6435" h="3347" extrusionOk="0">
                  <a:moveTo>
                    <a:pt x="2519" y="1"/>
                  </a:moveTo>
                  <a:cubicBezTo>
                    <a:pt x="2467" y="1"/>
                    <a:pt x="2415" y="5"/>
                    <a:pt x="2362" y="15"/>
                  </a:cubicBezTo>
                  <a:cubicBezTo>
                    <a:pt x="1556" y="169"/>
                    <a:pt x="877" y="660"/>
                    <a:pt x="500" y="1368"/>
                  </a:cubicBezTo>
                  <a:cubicBezTo>
                    <a:pt x="344" y="1660"/>
                    <a:pt x="222" y="1972"/>
                    <a:pt x="140" y="2292"/>
                  </a:cubicBezTo>
                  <a:cubicBezTo>
                    <a:pt x="0" y="2826"/>
                    <a:pt x="400" y="3346"/>
                    <a:pt x="951" y="3346"/>
                  </a:cubicBezTo>
                  <a:cubicBezTo>
                    <a:pt x="1329" y="3346"/>
                    <a:pt x="1667" y="3093"/>
                    <a:pt x="1763" y="2726"/>
                  </a:cubicBezTo>
                  <a:cubicBezTo>
                    <a:pt x="1813" y="2529"/>
                    <a:pt x="1886" y="2339"/>
                    <a:pt x="1981" y="2160"/>
                  </a:cubicBezTo>
                  <a:cubicBezTo>
                    <a:pt x="2116" y="1908"/>
                    <a:pt x="2375" y="1723"/>
                    <a:pt x="2675" y="1667"/>
                  </a:cubicBezTo>
                  <a:cubicBezTo>
                    <a:pt x="2907" y="1624"/>
                    <a:pt x="3100" y="1486"/>
                    <a:pt x="3221" y="1301"/>
                  </a:cubicBezTo>
                  <a:cubicBezTo>
                    <a:pt x="3340" y="1485"/>
                    <a:pt x="3532" y="1623"/>
                    <a:pt x="3766" y="1667"/>
                  </a:cubicBezTo>
                  <a:cubicBezTo>
                    <a:pt x="4064" y="1723"/>
                    <a:pt x="4324" y="1908"/>
                    <a:pt x="4459" y="2160"/>
                  </a:cubicBezTo>
                  <a:cubicBezTo>
                    <a:pt x="4553" y="2339"/>
                    <a:pt x="4628" y="2529"/>
                    <a:pt x="4678" y="2726"/>
                  </a:cubicBezTo>
                  <a:cubicBezTo>
                    <a:pt x="4772" y="3093"/>
                    <a:pt x="5109" y="3346"/>
                    <a:pt x="5490" y="3346"/>
                  </a:cubicBezTo>
                  <a:cubicBezTo>
                    <a:pt x="5491" y="3346"/>
                    <a:pt x="5491" y="3346"/>
                    <a:pt x="5492" y="3346"/>
                  </a:cubicBezTo>
                  <a:cubicBezTo>
                    <a:pt x="6038" y="3346"/>
                    <a:pt x="6435" y="2825"/>
                    <a:pt x="6297" y="2292"/>
                  </a:cubicBezTo>
                  <a:cubicBezTo>
                    <a:pt x="6215" y="1972"/>
                    <a:pt x="6093" y="1660"/>
                    <a:pt x="5937" y="1368"/>
                  </a:cubicBezTo>
                  <a:cubicBezTo>
                    <a:pt x="5559" y="660"/>
                    <a:pt x="4880" y="169"/>
                    <a:pt x="4075" y="15"/>
                  </a:cubicBezTo>
                  <a:cubicBezTo>
                    <a:pt x="4023" y="5"/>
                    <a:pt x="3971" y="1"/>
                    <a:pt x="3919" y="1"/>
                  </a:cubicBezTo>
                  <a:cubicBezTo>
                    <a:pt x="3633" y="1"/>
                    <a:pt x="3370" y="147"/>
                    <a:pt x="3218" y="379"/>
                  </a:cubicBezTo>
                  <a:cubicBezTo>
                    <a:pt x="3065" y="145"/>
                    <a:pt x="2804" y="1"/>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8" name="Picture 17">
            <a:extLst>
              <a:ext uri="{FF2B5EF4-FFF2-40B4-BE49-F238E27FC236}">
                <a16:creationId xmlns:a16="http://schemas.microsoft.com/office/drawing/2014/main" xmlns="" id="{5347BED3-6E17-4774-B427-AFFCCD3EFF19}"/>
              </a:ext>
            </a:extLst>
          </p:cNvPr>
          <p:cNvPicPr>
            <a:picLocks noChangeAspect="1"/>
          </p:cNvPicPr>
          <p:nvPr/>
        </p:nvPicPr>
        <p:blipFill>
          <a:blip r:embed="rId12"/>
          <a:stretch>
            <a:fillRect/>
          </a:stretch>
        </p:blipFill>
        <p:spPr>
          <a:xfrm>
            <a:off x="1999133" y="2810202"/>
            <a:ext cx="8193734" cy="1237595"/>
          </a:xfrm>
          <a:prstGeom prst="rect">
            <a:avLst/>
          </a:prstGeom>
        </p:spPr>
      </p:pic>
    </p:spTree>
    <p:extLst>
      <p:ext uri="{BB962C8B-B14F-4D97-AF65-F5344CB8AC3E}">
        <p14:creationId xmlns:p14="http://schemas.microsoft.com/office/powerpoint/2010/main" val="2206994417"/>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52EF37EA-BEB4-4DBB-B5DA-B8CCA426AB88}"/>
              </a:ext>
            </a:extLst>
          </p:cNvPr>
          <p:cNvGrpSpPr/>
          <p:nvPr/>
        </p:nvGrpSpPr>
        <p:grpSpPr>
          <a:xfrm>
            <a:off x="0" y="0"/>
            <a:ext cx="12192000" cy="6906126"/>
            <a:chOff x="0" y="0"/>
            <a:chExt cx="12192000" cy="6906126"/>
          </a:xfrm>
        </p:grpSpPr>
        <p:pic>
          <p:nvPicPr>
            <p:cNvPr id="2" name="Picture 7">
              <a:extLst>
                <a:ext uri="{FF2B5EF4-FFF2-40B4-BE49-F238E27FC236}">
                  <a16:creationId xmlns:a16="http://schemas.microsoft.com/office/drawing/2014/main" xmlns="" id="{B2DC7684-8598-4916-A492-1560FF5598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906126"/>
            </a:xfrm>
            <a:prstGeom prst="rect">
              <a:avLst/>
            </a:prstGeom>
          </p:spPr>
        </p:pic>
        <p:sp>
          <p:nvSpPr>
            <p:cNvPr id="3" name="Rectangle: Rounded Corners 2">
              <a:extLst>
                <a:ext uri="{FF2B5EF4-FFF2-40B4-BE49-F238E27FC236}">
                  <a16:creationId xmlns:a16="http://schemas.microsoft.com/office/drawing/2014/main" xmlns="" id="{A466906E-8702-403A-B7D6-2AC80A6B293E}"/>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5">
              <a:extLst>
                <a:ext uri="{FF2B5EF4-FFF2-40B4-BE49-F238E27FC236}">
                  <a16:creationId xmlns:a16="http://schemas.microsoft.com/office/drawing/2014/main" xmlns="" id="{3642E18F-991F-43CD-8790-4D36B0D01CB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362283" y="0"/>
              <a:ext cx="1829717" cy="1946507"/>
            </a:xfrm>
            <a:prstGeom prst="rect">
              <a:avLst/>
            </a:prstGeom>
          </p:spPr>
        </p:pic>
        <p:pic>
          <p:nvPicPr>
            <p:cNvPr id="5" name="Picture 6">
              <a:extLst>
                <a:ext uri="{FF2B5EF4-FFF2-40B4-BE49-F238E27FC236}">
                  <a16:creationId xmlns:a16="http://schemas.microsoft.com/office/drawing/2014/main" xmlns="" id="{4D12AD91-C5A1-4D64-A006-A658BBBF657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4364786"/>
              <a:ext cx="2310074" cy="2374842"/>
            </a:xfrm>
            <a:prstGeom prst="rect">
              <a:avLst/>
            </a:prstGeom>
          </p:spPr>
        </p:pic>
        <p:pic>
          <p:nvPicPr>
            <p:cNvPr id="6" name="Picture 6">
              <a:extLst>
                <a:ext uri="{FF2B5EF4-FFF2-40B4-BE49-F238E27FC236}">
                  <a16:creationId xmlns:a16="http://schemas.microsoft.com/office/drawing/2014/main" xmlns="" id="{2E020BB9-2A36-4DBC-ABA2-34484DA554B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grpSp>
        <p:nvGrpSpPr>
          <p:cNvPr id="9" name="Google Shape;1028;p40">
            <a:extLst>
              <a:ext uri="{FF2B5EF4-FFF2-40B4-BE49-F238E27FC236}">
                <a16:creationId xmlns:a16="http://schemas.microsoft.com/office/drawing/2014/main" xmlns="" id="{EBD77B17-0654-47B3-A0D7-61BE319A9B6A}"/>
              </a:ext>
            </a:extLst>
          </p:cNvPr>
          <p:cNvGrpSpPr/>
          <p:nvPr/>
        </p:nvGrpSpPr>
        <p:grpSpPr>
          <a:xfrm>
            <a:off x="867870" y="706001"/>
            <a:ext cx="1263063" cy="1387723"/>
            <a:chOff x="3788738" y="1588850"/>
            <a:chExt cx="495125" cy="702100"/>
          </a:xfrm>
        </p:grpSpPr>
        <p:sp>
          <p:nvSpPr>
            <p:cNvPr id="10" name="Google Shape;1029;p40">
              <a:extLst>
                <a:ext uri="{FF2B5EF4-FFF2-40B4-BE49-F238E27FC236}">
                  <a16:creationId xmlns:a16="http://schemas.microsoft.com/office/drawing/2014/main" xmlns="" id="{0827E4B3-0D07-4AC4-A706-7FBB0CCD0806}"/>
                </a:ext>
              </a:extLst>
            </p:cNvPr>
            <p:cNvSpPr/>
            <p:nvPr/>
          </p:nvSpPr>
          <p:spPr>
            <a:xfrm>
              <a:off x="3959363" y="1588875"/>
              <a:ext cx="324500" cy="702075"/>
            </a:xfrm>
            <a:custGeom>
              <a:avLst/>
              <a:gdLst/>
              <a:ahLst/>
              <a:cxnLst/>
              <a:rect l="l" t="t" r="r" b="b"/>
              <a:pathLst>
                <a:path w="12980" h="28083" extrusionOk="0">
                  <a:moveTo>
                    <a:pt x="4409" y="0"/>
                  </a:moveTo>
                  <a:cubicBezTo>
                    <a:pt x="1974" y="0"/>
                    <a:pt x="1" y="1974"/>
                    <a:pt x="1" y="4408"/>
                  </a:cubicBezTo>
                  <a:lnTo>
                    <a:pt x="1" y="12154"/>
                  </a:lnTo>
                  <a:lnTo>
                    <a:pt x="4311" y="14954"/>
                  </a:lnTo>
                  <a:cubicBezTo>
                    <a:pt x="5341" y="15622"/>
                    <a:pt x="5960" y="16763"/>
                    <a:pt x="5960" y="17989"/>
                  </a:cubicBezTo>
                  <a:cubicBezTo>
                    <a:pt x="5960" y="19682"/>
                    <a:pt x="4581" y="21061"/>
                    <a:pt x="2886" y="21061"/>
                  </a:cubicBezTo>
                  <a:lnTo>
                    <a:pt x="1" y="23152"/>
                  </a:lnTo>
                  <a:lnTo>
                    <a:pt x="1" y="25992"/>
                  </a:lnTo>
                  <a:lnTo>
                    <a:pt x="2886" y="28083"/>
                  </a:lnTo>
                  <a:cubicBezTo>
                    <a:pt x="8452" y="28083"/>
                    <a:pt x="12979" y="23557"/>
                    <a:pt x="12979" y="17991"/>
                  </a:cubicBezTo>
                  <a:cubicBezTo>
                    <a:pt x="12979" y="12426"/>
                    <a:pt x="8452" y="7899"/>
                    <a:pt x="2886" y="7899"/>
                  </a:cubicBezTo>
                  <a:lnTo>
                    <a:pt x="2834" y="7899"/>
                  </a:lnTo>
                  <a:lnTo>
                    <a:pt x="2834" y="7021"/>
                  </a:lnTo>
                  <a:lnTo>
                    <a:pt x="7778" y="7021"/>
                  </a:lnTo>
                  <a:cubicBezTo>
                    <a:pt x="9709" y="7021"/>
                    <a:pt x="11316" y="5486"/>
                    <a:pt x="11340" y="3558"/>
                  </a:cubicBezTo>
                  <a:cubicBezTo>
                    <a:pt x="11366" y="1598"/>
                    <a:pt x="9783" y="0"/>
                    <a:pt x="7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30;p40">
              <a:extLst>
                <a:ext uri="{FF2B5EF4-FFF2-40B4-BE49-F238E27FC236}">
                  <a16:creationId xmlns:a16="http://schemas.microsoft.com/office/drawing/2014/main" xmlns="" id="{669F0F9C-D54E-42BA-9C77-86DED4D7A530}"/>
                </a:ext>
              </a:extLst>
            </p:cNvPr>
            <p:cNvSpPr/>
            <p:nvPr/>
          </p:nvSpPr>
          <p:spPr>
            <a:xfrm>
              <a:off x="3788738" y="2033150"/>
              <a:ext cx="242800" cy="257800"/>
            </a:xfrm>
            <a:custGeom>
              <a:avLst/>
              <a:gdLst/>
              <a:ahLst/>
              <a:cxnLst/>
              <a:rect l="l" t="t" r="r" b="b"/>
              <a:pathLst>
                <a:path w="9712" h="10312" extrusionOk="0">
                  <a:moveTo>
                    <a:pt x="4006" y="0"/>
                  </a:moveTo>
                  <a:cubicBezTo>
                    <a:pt x="3409" y="0"/>
                    <a:pt x="2804" y="153"/>
                    <a:pt x="2250" y="473"/>
                  </a:cubicBezTo>
                  <a:cubicBezTo>
                    <a:pt x="572" y="1444"/>
                    <a:pt x="0" y="3591"/>
                    <a:pt x="971" y="5270"/>
                  </a:cubicBezTo>
                  <a:cubicBezTo>
                    <a:pt x="2772" y="8380"/>
                    <a:pt x="6120" y="10312"/>
                    <a:pt x="9711" y="10312"/>
                  </a:cubicBezTo>
                  <a:cubicBezTo>
                    <a:pt x="7774" y="8371"/>
                    <a:pt x="7774" y="5229"/>
                    <a:pt x="9711" y="3290"/>
                  </a:cubicBezTo>
                  <a:cubicBezTo>
                    <a:pt x="8618" y="3290"/>
                    <a:pt x="7595" y="2701"/>
                    <a:pt x="7047" y="1751"/>
                  </a:cubicBezTo>
                  <a:cubicBezTo>
                    <a:pt x="6396" y="628"/>
                    <a:pt x="5218" y="0"/>
                    <a:pt x="40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31;p40">
              <a:extLst>
                <a:ext uri="{FF2B5EF4-FFF2-40B4-BE49-F238E27FC236}">
                  <a16:creationId xmlns:a16="http://schemas.microsoft.com/office/drawing/2014/main" xmlns="" id="{A87D35B0-E614-4FFD-82E7-29B3F7A10F2F}"/>
                </a:ext>
              </a:extLst>
            </p:cNvPr>
            <p:cNvSpPr/>
            <p:nvPr/>
          </p:nvSpPr>
          <p:spPr>
            <a:xfrm>
              <a:off x="3854038" y="1588850"/>
              <a:ext cx="254325" cy="449750"/>
            </a:xfrm>
            <a:custGeom>
              <a:avLst/>
              <a:gdLst/>
              <a:ahLst/>
              <a:cxnLst/>
              <a:rect l="l" t="t" r="r" b="b"/>
              <a:pathLst>
                <a:path w="10173" h="17990" extrusionOk="0">
                  <a:moveTo>
                    <a:pt x="3536" y="0"/>
                  </a:moveTo>
                  <a:cubicBezTo>
                    <a:pt x="1597" y="0"/>
                    <a:pt x="25" y="1571"/>
                    <a:pt x="25" y="3510"/>
                  </a:cubicBezTo>
                  <a:cubicBezTo>
                    <a:pt x="25" y="11132"/>
                    <a:pt x="5" y="11453"/>
                    <a:pt x="1" y="11453"/>
                  </a:cubicBezTo>
                  <a:cubicBezTo>
                    <a:pt x="1" y="11453"/>
                    <a:pt x="1" y="11450"/>
                    <a:pt x="1" y="11450"/>
                  </a:cubicBezTo>
                  <a:lnTo>
                    <a:pt x="1" y="11450"/>
                  </a:lnTo>
                  <a:cubicBezTo>
                    <a:pt x="23" y="13379"/>
                    <a:pt x="1630" y="14917"/>
                    <a:pt x="3562" y="14917"/>
                  </a:cubicBezTo>
                  <a:lnTo>
                    <a:pt x="7099" y="14917"/>
                  </a:lnTo>
                  <a:cubicBezTo>
                    <a:pt x="8794" y="14917"/>
                    <a:pt x="10173" y="16295"/>
                    <a:pt x="10173" y="17990"/>
                  </a:cubicBezTo>
                  <a:lnTo>
                    <a:pt x="10173" y="16023"/>
                  </a:lnTo>
                  <a:cubicBezTo>
                    <a:pt x="10173" y="13757"/>
                    <a:pt x="8670" y="11841"/>
                    <a:pt x="6609" y="11215"/>
                  </a:cubicBezTo>
                  <a:cubicBezTo>
                    <a:pt x="5720" y="10945"/>
                    <a:pt x="5111" y="10123"/>
                    <a:pt x="5111" y="9192"/>
                  </a:cubicBezTo>
                  <a:lnTo>
                    <a:pt x="5111" y="3510"/>
                  </a:lnTo>
                  <a:cubicBezTo>
                    <a:pt x="5111" y="1571"/>
                    <a:pt x="6683" y="0"/>
                    <a:pt x="8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32;p40">
              <a:extLst>
                <a:ext uri="{FF2B5EF4-FFF2-40B4-BE49-F238E27FC236}">
                  <a16:creationId xmlns:a16="http://schemas.microsoft.com/office/drawing/2014/main" xmlns="" id="{43239A4B-A949-4CD5-930E-ECE6BF22C4DC}"/>
                </a:ext>
              </a:extLst>
            </p:cNvPr>
            <p:cNvSpPr/>
            <p:nvPr/>
          </p:nvSpPr>
          <p:spPr>
            <a:xfrm>
              <a:off x="394731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33;p40">
              <a:extLst>
                <a:ext uri="{FF2B5EF4-FFF2-40B4-BE49-F238E27FC236}">
                  <a16:creationId xmlns:a16="http://schemas.microsoft.com/office/drawing/2014/main" xmlns="" id="{EA772B1F-C76A-4D0B-94DF-0C38B40D715C}"/>
                </a:ext>
              </a:extLst>
            </p:cNvPr>
            <p:cNvSpPr/>
            <p:nvPr/>
          </p:nvSpPr>
          <p:spPr>
            <a:xfrm>
              <a:off x="412376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34;p40">
              <a:extLst>
                <a:ext uri="{FF2B5EF4-FFF2-40B4-BE49-F238E27FC236}">
                  <a16:creationId xmlns:a16="http://schemas.microsoft.com/office/drawing/2014/main" xmlns="" id="{92A860D6-52D7-4665-887D-DFED01D2FDA2}"/>
                </a:ext>
              </a:extLst>
            </p:cNvPr>
            <p:cNvSpPr/>
            <p:nvPr/>
          </p:nvSpPr>
          <p:spPr>
            <a:xfrm>
              <a:off x="3991013" y="1685600"/>
              <a:ext cx="110250" cy="110200"/>
            </a:xfrm>
            <a:custGeom>
              <a:avLst/>
              <a:gdLst/>
              <a:ahLst/>
              <a:cxnLst/>
              <a:rect l="l" t="t" r="r" b="b"/>
              <a:pathLst>
                <a:path w="4410" h="4408" extrusionOk="0">
                  <a:moveTo>
                    <a:pt x="1103" y="1"/>
                  </a:moveTo>
                  <a:cubicBezTo>
                    <a:pt x="494" y="1"/>
                    <a:pt x="0" y="456"/>
                    <a:pt x="0" y="1470"/>
                  </a:cubicBezTo>
                  <a:cubicBezTo>
                    <a:pt x="0" y="2524"/>
                    <a:pt x="531" y="3665"/>
                    <a:pt x="1152" y="3665"/>
                  </a:cubicBezTo>
                  <a:cubicBezTo>
                    <a:pt x="1204" y="3665"/>
                    <a:pt x="1257" y="3657"/>
                    <a:pt x="1310" y="3640"/>
                  </a:cubicBezTo>
                  <a:cubicBezTo>
                    <a:pt x="1508" y="4106"/>
                    <a:pt x="1836" y="4407"/>
                    <a:pt x="2205" y="4407"/>
                  </a:cubicBezTo>
                  <a:cubicBezTo>
                    <a:pt x="2575" y="4407"/>
                    <a:pt x="2900" y="4104"/>
                    <a:pt x="3101" y="3640"/>
                  </a:cubicBezTo>
                  <a:cubicBezTo>
                    <a:pt x="3154" y="3657"/>
                    <a:pt x="3207" y="3665"/>
                    <a:pt x="3259" y="3665"/>
                  </a:cubicBezTo>
                  <a:cubicBezTo>
                    <a:pt x="3880" y="3665"/>
                    <a:pt x="4409" y="2524"/>
                    <a:pt x="4409" y="1470"/>
                  </a:cubicBezTo>
                  <a:cubicBezTo>
                    <a:pt x="4408" y="456"/>
                    <a:pt x="3914" y="1"/>
                    <a:pt x="33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35;p40">
              <a:extLst>
                <a:ext uri="{FF2B5EF4-FFF2-40B4-BE49-F238E27FC236}">
                  <a16:creationId xmlns:a16="http://schemas.microsoft.com/office/drawing/2014/main" xmlns="" id="{811BAF2F-72E3-46DF-91DE-C6742E2430D7}"/>
                </a:ext>
              </a:extLst>
            </p:cNvPr>
            <p:cNvSpPr/>
            <p:nvPr/>
          </p:nvSpPr>
          <p:spPr>
            <a:xfrm>
              <a:off x="3965688" y="1653100"/>
              <a:ext cx="160875" cy="83675"/>
            </a:xfrm>
            <a:custGeom>
              <a:avLst/>
              <a:gdLst/>
              <a:ahLst/>
              <a:cxnLst/>
              <a:rect l="l" t="t" r="r" b="b"/>
              <a:pathLst>
                <a:path w="6435" h="3347" extrusionOk="0">
                  <a:moveTo>
                    <a:pt x="2519" y="1"/>
                  </a:moveTo>
                  <a:cubicBezTo>
                    <a:pt x="2467" y="1"/>
                    <a:pt x="2415" y="5"/>
                    <a:pt x="2362" y="15"/>
                  </a:cubicBezTo>
                  <a:cubicBezTo>
                    <a:pt x="1556" y="169"/>
                    <a:pt x="877" y="660"/>
                    <a:pt x="500" y="1368"/>
                  </a:cubicBezTo>
                  <a:cubicBezTo>
                    <a:pt x="344" y="1660"/>
                    <a:pt x="222" y="1972"/>
                    <a:pt x="140" y="2292"/>
                  </a:cubicBezTo>
                  <a:cubicBezTo>
                    <a:pt x="0" y="2826"/>
                    <a:pt x="400" y="3346"/>
                    <a:pt x="951" y="3346"/>
                  </a:cubicBezTo>
                  <a:cubicBezTo>
                    <a:pt x="1329" y="3346"/>
                    <a:pt x="1667" y="3093"/>
                    <a:pt x="1763" y="2726"/>
                  </a:cubicBezTo>
                  <a:cubicBezTo>
                    <a:pt x="1813" y="2529"/>
                    <a:pt x="1886" y="2339"/>
                    <a:pt x="1981" y="2160"/>
                  </a:cubicBezTo>
                  <a:cubicBezTo>
                    <a:pt x="2116" y="1908"/>
                    <a:pt x="2375" y="1723"/>
                    <a:pt x="2675" y="1667"/>
                  </a:cubicBezTo>
                  <a:cubicBezTo>
                    <a:pt x="2907" y="1624"/>
                    <a:pt x="3100" y="1486"/>
                    <a:pt x="3221" y="1301"/>
                  </a:cubicBezTo>
                  <a:cubicBezTo>
                    <a:pt x="3340" y="1485"/>
                    <a:pt x="3532" y="1623"/>
                    <a:pt x="3766" y="1667"/>
                  </a:cubicBezTo>
                  <a:cubicBezTo>
                    <a:pt x="4064" y="1723"/>
                    <a:pt x="4324" y="1908"/>
                    <a:pt x="4459" y="2160"/>
                  </a:cubicBezTo>
                  <a:cubicBezTo>
                    <a:pt x="4553" y="2339"/>
                    <a:pt x="4628" y="2529"/>
                    <a:pt x="4678" y="2726"/>
                  </a:cubicBezTo>
                  <a:cubicBezTo>
                    <a:pt x="4772" y="3093"/>
                    <a:pt x="5109" y="3346"/>
                    <a:pt x="5490" y="3346"/>
                  </a:cubicBezTo>
                  <a:cubicBezTo>
                    <a:pt x="5491" y="3346"/>
                    <a:pt x="5491" y="3346"/>
                    <a:pt x="5492" y="3346"/>
                  </a:cubicBezTo>
                  <a:cubicBezTo>
                    <a:pt x="6038" y="3346"/>
                    <a:pt x="6435" y="2825"/>
                    <a:pt x="6297" y="2292"/>
                  </a:cubicBezTo>
                  <a:cubicBezTo>
                    <a:pt x="6215" y="1972"/>
                    <a:pt x="6093" y="1660"/>
                    <a:pt x="5937" y="1368"/>
                  </a:cubicBezTo>
                  <a:cubicBezTo>
                    <a:pt x="5559" y="660"/>
                    <a:pt x="4880" y="169"/>
                    <a:pt x="4075" y="15"/>
                  </a:cubicBezTo>
                  <a:cubicBezTo>
                    <a:pt x="4023" y="5"/>
                    <a:pt x="3971" y="1"/>
                    <a:pt x="3919" y="1"/>
                  </a:cubicBezTo>
                  <a:cubicBezTo>
                    <a:pt x="3633" y="1"/>
                    <a:pt x="3370" y="147"/>
                    <a:pt x="3218" y="379"/>
                  </a:cubicBezTo>
                  <a:cubicBezTo>
                    <a:pt x="3065" y="145"/>
                    <a:pt x="2804" y="1"/>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TextBox 17">
            <a:extLst>
              <a:ext uri="{FF2B5EF4-FFF2-40B4-BE49-F238E27FC236}">
                <a16:creationId xmlns:a16="http://schemas.microsoft.com/office/drawing/2014/main" xmlns="" id="{8B0ED7A8-DAA0-4517-91D9-AEC50139C301}"/>
              </a:ext>
            </a:extLst>
          </p:cNvPr>
          <p:cNvSpPr txBox="1"/>
          <p:nvPr/>
        </p:nvSpPr>
        <p:spPr>
          <a:xfrm>
            <a:off x="1990875" y="2378594"/>
            <a:ext cx="8371408" cy="2400657"/>
          </a:xfrm>
          <a:prstGeom prst="rect">
            <a:avLst/>
          </a:prstGeom>
          <a:solidFill>
            <a:schemeClr val="accent4">
              <a:lumMod val="20000"/>
              <a:lumOff val="80000"/>
            </a:schemeClr>
          </a:solidFill>
        </p:spPr>
        <p:txBody>
          <a:bodyPr wrap="square">
            <a:spAutoFit/>
          </a:bodyPr>
          <a:lstStyle/>
          <a:p>
            <a:pPr algn="just"/>
            <a:r>
              <a:rPr lang="en-US" sz="3000" b="0" i="0">
                <a:effectLst/>
                <a:latin typeface="+mj-lt"/>
              </a:rPr>
              <a:t>	</a:t>
            </a:r>
            <a:r>
              <a:rPr lang="vi-VN" sz="3000" b="0" i="0">
                <a:effectLst/>
                <a:latin typeface="+mj-lt"/>
              </a:rPr>
              <a:t>Vào một ngày chủ nhật được nghỉ học, bố cho em đến công trường nơi bố làm việc để tham quan. Tại đây, em được tận mắt quan sát công việc quen thuộc mà bố làm mỗi ngày. Em vô cùng thích thú với chuyến đi này.</a:t>
            </a:r>
          </a:p>
        </p:txBody>
      </p:sp>
      <p:sp>
        <p:nvSpPr>
          <p:cNvPr id="19" name="TextBox 18">
            <a:extLst>
              <a:ext uri="{FF2B5EF4-FFF2-40B4-BE49-F238E27FC236}">
                <a16:creationId xmlns:a16="http://schemas.microsoft.com/office/drawing/2014/main" xmlns="" id="{8250C7E6-549B-473E-82DC-95A98DDD934E}"/>
              </a:ext>
            </a:extLst>
          </p:cNvPr>
          <p:cNvSpPr txBox="1"/>
          <p:nvPr/>
        </p:nvSpPr>
        <p:spPr>
          <a:xfrm>
            <a:off x="3089703" y="1284951"/>
            <a:ext cx="7149018" cy="553998"/>
          </a:xfrm>
          <a:prstGeom prst="rect">
            <a:avLst/>
          </a:prstGeom>
          <a:noFill/>
        </p:spPr>
        <p:txBody>
          <a:bodyPr wrap="square">
            <a:spAutoFit/>
          </a:bodyPr>
          <a:lstStyle/>
          <a:p>
            <a:pPr algn="just"/>
            <a:r>
              <a:rPr lang="en-US" sz="3000" b="1" i="0">
                <a:effectLst/>
                <a:latin typeface="Times New Roman" panose="02020603050405020304" pitchFamily="18" charset="0"/>
                <a:cs typeface="Times New Roman" panose="02020603050405020304" pitchFamily="18" charset="0"/>
              </a:rPr>
              <a:t>1. </a:t>
            </a:r>
            <a:r>
              <a:rPr lang="vi-VN" sz="3000" b="1" i="0">
                <a:effectLst/>
                <a:latin typeface="Times New Roman" panose="02020603050405020304" pitchFamily="18" charset="0"/>
                <a:cs typeface="Times New Roman" panose="02020603050405020304" pitchFamily="18" charset="0"/>
              </a:rPr>
              <a:t>Mở bài</a:t>
            </a:r>
            <a:r>
              <a:rPr lang="en-US" sz="3000" b="1" i="0">
                <a:effectLst/>
                <a:latin typeface="Times New Roman" panose="02020603050405020304" pitchFamily="18" charset="0"/>
                <a:cs typeface="Times New Roman" panose="02020603050405020304" pitchFamily="18" charset="0"/>
              </a:rPr>
              <a:t>: </a:t>
            </a:r>
            <a:r>
              <a:rPr lang="en-US" sz="3000" b="0" i="0">
                <a:effectLst/>
                <a:latin typeface="Times New Roman" panose="02020603050405020304" pitchFamily="18" charset="0"/>
                <a:cs typeface="Times New Roman" panose="02020603050405020304" pitchFamily="18" charset="0"/>
              </a:rPr>
              <a:t>Giới thiệu bố đang xây nhà.</a:t>
            </a:r>
            <a:endParaRPr lang="vi-VN" sz="3000" b="0" i="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5302506"/>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4"/>
        <p:cNvGrpSpPr/>
        <p:nvPr/>
      </p:nvGrpSpPr>
      <p:grpSpPr>
        <a:xfrm>
          <a:off x="0" y="0"/>
          <a:ext cx="0" cy="0"/>
          <a:chOff x="0" y="0"/>
          <a:chExt cx="0" cy="0"/>
        </a:xfrm>
      </p:grpSpPr>
      <p:pic>
        <p:nvPicPr>
          <p:cNvPr id="162" name="Picture 2">
            <a:extLst>
              <a:ext uri="{FF2B5EF4-FFF2-40B4-BE49-F238E27FC236}">
                <a16:creationId xmlns:a16="http://schemas.microsoft.com/office/drawing/2014/main" xmlns="" id="{E5C9817A-9056-4F55-9AFC-DDD34FAD6E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918401" y="187712"/>
            <a:ext cx="7315200" cy="1387870"/>
          </a:xfrm>
          <a:prstGeom prst="rect">
            <a:avLst/>
          </a:prstGeom>
        </p:spPr>
      </p:pic>
      <p:grpSp>
        <p:nvGrpSpPr>
          <p:cNvPr id="10" name="Group 9">
            <a:extLst>
              <a:ext uri="{FF2B5EF4-FFF2-40B4-BE49-F238E27FC236}">
                <a16:creationId xmlns:a16="http://schemas.microsoft.com/office/drawing/2014/main" xmlns="" id="{397AA918-68AA-46A2-AA96-2042DE0E5648}"/>
              </a:ext>
            </a:extLst>
          </p:cNvPr>
          <p:cNvGrpSpPr/>
          <p:nvPr/>
        </p:nvGrpSpPr>
        <p:grpSpPr>
          <a:xfrm>
            <a:off x="824161" y="4245968"/>
            <a:ext cx="10329951" cy="1946836"/>
            <a:chOff x="824161" y="4245968"/>
            <a:chExt cx="10329951" cy="1946836"/>
          </a:xfrm>
        </p:grpSpPr>
        <p:sp>
          <p:nvSpPr>
            <p:cNvPr id="166" name="Rectangle: Rounded Corners 165">
              <a:extLst>
                <a:ext uri="{FF2B5EF4-FFF2-40B4-BE49-F238E27FC236}">
                  <a16:creationId xmlns:a16="http://schemas.microsoft.com/office/drawing/2014/main" xmlns="" id="{75A6FA19-3065-43F6-AEDC-6E4D028CC60F}"/>
                </a:ext>
              </a:extLst>
            </p:cNvPr>
            <p:cNvSpPr/>
            <p:nvPr/>
          </p:nvSpPr>
          <p:spPr>
            <a:xfrm>
              <a:off x="1461717" y="4245968"/>
              <a:ext cx="9692395" cy="1946836"/>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BEF"/>
                </a:solidFill>
                <a:latin typeface="Arial"/>
                <a:sym typeface="Arial"/>
              </a:endParaRPr>
            </a:p>
          </p:txBody>
        </p:sp>
        <p:grpSp>
          <p:nvGrpSpPr>
            <p:cNvPr id="199" name="Google Shape;612;p27">
              <a:extLst>
                <a:ext uri="{FF2B5EF4-FFF2-40B4-BE49-F238E27FC236}">
                  <a16:creationId xmlns:a16="http://schemas.microsoft.com/office/drawing/2014/main" xmlns="" id="{247941A9-6F3B-494B-A942-8BAD1307D07F}"/>
                </a:ext>
              </a:extLst>
            </p:cNvPr>
            <p:cNvGrpSpPr/>
            <p:nvPr/>
          </p:nvGrpSpPr>
          <p:grpSpPr>
            <a:xfrm>
              <a:off x="843377" y="4285364"/>
              <a:ext cx="996405" cy="1309072"/>
              <a:chOff x="1327725" y="574025"/>
              <a:chExt cx="2215064" cy="1893151"/>
            </a:xfrm>
          </p:grpSpPr>
          <p:sp>
            <p:nvSpPr>
              <p:cNvPr id="200" name="Google Shape;613;p27">
                <a:extLst>
                  <a:ext uri="{FF2B5EF4-FFF2-40B4-BE49-F238E27FC236}">
                    <a16:creationId xmlns:a16="http://schemas.microsoft.com/office/drawing/2014/main" xmlns="" id="{AA4B0C0C-2CE8-4311-8A30-9BF387C5E972}"/>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 name="Google Shape;614;p27">
                <a:extLst>
                  <a:ext uri="{FF2B5EF4-FFF2-40B4-BE49-F238E27FC236}">
                    <a16:creationId xmlns:a16="http://schemas.microsoft.com/office/drawing/2014/main" xmlns="" id="{4569584D-BE70-4164-9D6F-7E2A04A55DEA}"/>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 name="Google Shape;615;p27">
                <a:extLst>
                  <a:ext uri="{FF2B5EF4-FFF2-40B4-BE49-F238E27FC236}">
                    <a16:creationId xmlns:a16="http://schemas.microsoft.com/office/drawing/2014/main" xmlns="" id="{5771FE5E-D10E-4968-A322-E939DF587E73}"/>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 name="Google Shape;616;p27">
                <a:extLst>
                  <a:ext uri="{FF2B5EF4-FFF2-40B4-BE49-F238E27FC236}">
                    <a16:creationId xmlns:a16="http://schemas.microsoft.com/office/drawing/2014/main" xmlns="" id="{C6B9D492-019A-4B5C-B501-9D209F0EC952}"/>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 name="Google Shape;617;p27">
                <a:extLst>
                  <a:ext uri="{FF2B5EF4-FFF2-40B4-BE49-F238E27FC236}">
                    <a16:creationId xmlns:a16="http://schemas.microsoft.com/office/drawing/2014/main" xmlns="" id="{DBAB50D0-4B4B-40EB-BBD7-4B259AA415FB}"/>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 name="Google Shape;618;p27">
                <a:extLst>
                  <a:ext uri="{FF2B5EF4-FFF2-40B4-BE49-F238E27FC236}">
                    <a16:creationId xmlns:a16="http://schemas.microsoft.com/office/drawing/2014/main" xmlns="" id="{7824187D-9607-4D9D-BC4B-A84EE1CE137F}"/>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 name="Google Shape;619;p27">
                <a:extLst>
                  <a:ext uri="{FF2B5EF4-FFF2-40B4-BE49-F238E27FC236}">
                    <a16:creationId xmlns:a16="http://schemas.microsoft.com/office/drawing/2014/main" xmlns="" id="{FD4C3EF0-4811-4924-89AD-5BAE80E811AF}"/>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 name="Google Shape;620;p27">
                <a:extLst>
                  <a:ext uri="{FF2B5EF4-FFF2-40B4-BE49-F238E27FC236}">
                    <a16:creationId xmlns:a16="http://schemas.microsoft.com/office/drawing/2014/main" xmlns="" id="{C5DC2450-403D-4A8D-BD03-BB4129AB7541}"/>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 name="Google Shape;621;p27">
                <a:extLst>
                  <a:ext uri="{FF2B5EF4-FFF2-40B4-BE49-F238E27FC236}">
                    <a16:creationId xmlns:a16="http://schemas.microsoft.com/office/drawing/2014/main" xmlns="" id="{C4A31DFA-14D7-4D77-B092-029B7EBAEFF9}"/>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 name="Google Shape;622;p27">
                <a:extLst>
                  <a:ext uri="{FF2B5EF4-FFF2-40B4-BE49-F238E27FC236}">
                    <a16:creationId xmlns:a16="http://schemas.microsoft.com/office/drawing/2014/main" xmlns="" id="{593E8D89-C583-4E97-9569-D994A7A4FC80}"/>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0" name="Google Shape;623;p27">
                <a:extLst>
                  <a:ext uri="{FF2B5EF4-FFF2-40B4-BE49-F238E27FC236}">
                    <a16:creationId xmlns:a16="http://schemas.microsoft.com/office/drawing/2014/main" xmlns="" id="{3A34B433-F9C3-4B46-9636-31DACCF1AC7F}"/>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1" name="Google Shape;624;p27">
                <a:extLst>
                  <a:ext uri="{FF2B5EF4-FFF2-40B4-BE49-F238E27FC236}">
                    <a16:creationId xmlns:a16="http://schemas.microsoft.com/office/drawing/2014/main" xmlns="" id="{193E3937-028B-4F5F-A311-28EB6B26ED47}"/>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2" name="Google Shape;625;p27">
                <a:extLst>
                  <a:ext uri="{FF2B5EF4-FFF2-40B4-BE49-F238E27FC236}">
                    <a16:creationId xmlns:a16="http://schemas.microsoft.com/office/drawing/2014/main" xmlns="" id="{989D0664-F9B0-4955-BFC1-467296887BC5}"/>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3" name="Google Shape;626;p27">
                <a:extLst>
                  <a:ext uri="{FF2B5EF4-FFF2-40B4-BE49-F238E27FC236}">
                    <a16:creationId xmlns:a16="http://schemas.microsoft.com/office/drawing/2014/main" xmlns="" id="{8A7AD32E-1951-4E09-BDB2-402E1A1D6328}"/>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4" name="Google Shape;627;p27">
                <a:extLst>
                  <a:ext uri="{FF2B5EF4-FFF2-40B4-BE49-F238E27FC236}">
                    <a16:creationId xmlns:a16="http://schemas.microsoft.com/office/drawing/2014/main" xmlns="" id="{D201F2DE-E42B-44EF-AFAF-564B9E01C57D}"/>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5" name="Google Shape;628;p27">
                <a:extLst>
                  <a:ext uri="{FF2B5EF4-FFF2-40B4-BE49-F238E27FC236}">
                    <a16:creationId xmlns:a16="http://schemas.microsoft.com/office/drawing/2014/main" xmlns="" id="{6D4B1612-01E5-436B-B2FE-0F2F4102B633}"/>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6" name="Google Shape;629;p27">
                <a:extLst>
                  <a:ext uri="{FF2B5EF4-FFF2-40B4-BE49-F238E27FC236}">
                    <a16:creationId xmlns:a16="http://schemas.microsoft.com/office/drawing/2014/main" xmlns="" id="{CFD2AB18-819C-4CC8-8AA7-E89C90343AAC}"/>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11" name="Google Shape;611;p27"/>
            <p:cNvSpPr/>
            <p:nvPr/>
          </p:nvSpPr>
          <p:spPr>
            <a:xfrm rot="-8665993">
              <a:off x="824161" y="4406545"/>
              <a:ext cx="1291" cy="10540"/>
            </a:xfrm>
            <a:custGeom>
              <a:avLst/>
              <a:gdLst/>
              <a:ahLst/>
              <a:cxnLst/>
              <a:rect l="l" t="t" r="r" b="b"/>
              <a:pathLst>
                <a:path w="18" h="147" extrusionOk="0">
                  <a:moveTo>
                    <a:pt x="17" y="1"/>
                  </a:moveTo>
                  <a:lnTo>
                    <a:pt x="0" y="90"/>
                  </a:lnTo>
                  <a:cubicBezTo>
                    <a:pt x="5" y="118"/>
                    <a:pt x="9" y="146"/>
                    <a:pt x="12" y="146"/>
                  </a:cubicBezTo>
                  <a:cubicBezTo>
                    <a:pt x="15" y="146"/>
                    <a:pt x="17" y="111"/>
                    <a:pt x="17" y="1"/>
                  </a:cubicBezTo>
                  <a:close/>
                </a:path>
              </a:pathLst>
            </a:custGeom>
            <a:solidFill>
              <a:srgbClr val="F987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 name="Group 2">
            <a:extLst>
              <a:ext uri="{FF2B5EF4-FFF2-40B4-BE49-F238E27FC236}">
                <a16:creationId xmlns:a16="http://schemas.microsoft.com/office/drawing/2014/main" xmlns="" id="{1B2BA977-4BB5-402B-A3FD-17B0D5E3309D}"/>
              </a:ext>
            </a:extLst>
          </p:cNvPr>
          <p:cNvGrpSpPr/>
          <p:nvPr/>
        </p:nvGrpSpPr>
        <p:grpSpPr>
          <a:xfrm>
            <a:off x="821216" y="2524901"/>
            <a:ext cx="10310735" cy="1387869"/>
            <a:chOff x="1229832" y="2260106"/>
            <a:chExt cx="7345449" cy="643203"/>
          </a:xfrm>
        </p:grpSpPr>
        <p:sp>
          <p:nvSpPr>
            <p:cNvPr id="2" name="Rectangle: Rounded Corners 1">
              <a:extLst>
                <a:ext uri="{FF2B5EF4-FFF2-40B4-BE49-F238E27FC236}">
                  <a16:creationId xmlns:a16="http://schemas.microsoft.com/office/drawing/2014/main" xmlns="" id="{538F570A-BB64-4F1A-A5FB-0207043A52F6}"/>
                </a:ext>
              </a:extLst>
            </p:cNvPr>
            <p:cNvSpPr/>
            <p:nvPr/>
          </p:nvSpPr>
          <p:spPr>
            <a:xfrm>
              <a:off x="1670342" y="2260106"/>
              <a:ext cx="6904939" cy="643203"/>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BEF"/>
                </a:solidFill>
                <a:latin typeface="Arial"/>
                <a:sym typeface="Arial"/>
              </a:endParaRPr>
            </a:p>
          </p:txBody>
        </p:sp>
        <p:grpSp>
          <p:nvGrpSpPr>
            <p:cNvPr id="89" name="Google Shape;612;p27">
              <a:extLst>
                <a:ext uri="{FF2B5EF4-FFF2-40B4-BE49-F238E27FC236}">
                  <a16:creationId xmlns:a16="http://schemas.microsoft.com/office/drawing/2014/main" xmlns="" id="{5840671A-DACC-42E1-8A8F-DF200F8A720C}"/>
                </a:ext>
              </a:extLst>
            </p:cNvPr>
            <p:cNvGrpSpPr/>
            <p:nvPr/>
          </p:nvGrpSpPr>
          <p:grpSpPr>
            <a:xfrm>
              <a:off x="1229832" y="2278364"/>
              <a:ext cx="709847" cy="606685"/>
              <a:chOff x="1327725" y="574025"/>
              <a:chExt cx="2215064" cy="1893151"/>
            </a:xfrm>
          </p:grpSpPr>
          <p:sp>
            <p:nvSpPr>
              <p:cNvPr id="90" name="Google Shape;613;p27">
                <a:extLst>
                  <a:ext uri="{FF2B5EF4-FFF2-40B4-BE49-F238E27FC236}">
                    <a16:creationId xmlns:a16="http://schemas.microsoft.com/office/drawing/2014/main" xmlns="" id="{F01C3530-59E6-4DA7-A23D-18E7E1EEEFEC}"/>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614;p27">
                <a:extLst>
                  <a:ext uri="{FF2B5EF4-FFF2-40B4-BE49-F238E27FC236}">
                    <a16:creationId xmlns:a16="http://schemas.microsoft.com/office/drawing/2014/main" xmlns="" id="{BA6CBCB5-4DB9-41C3-9D30-7610FD5BA2D4}"/>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615;p27">
                <a:extLst>
                  <a:ext uri="{FF2B5EF4-FFF2-40B4-BE49-F238E27FC236}">
                    <a16:creationId xmlns:a16="http://schemas.microsoft.com/office/drawing/2014/main" xmlns="" id="{60BFB63C-764D-4A83-930F-B08668E5E38E}"/>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616;p27">
                <a:extLst>
                  <a:ext uri="{FF2B5EF4-FFF2-40B4-BE49-F238E27FC236}">
                    <a16:creationId xmlns:a16="http://schemas.microsoft.com/office/drawing/2014/main" xmlns="" id="{97BC92C7-7729-45C8-8AC1-6C16A1E68C8A}"/>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617;p27">
                <a:extLst>
                  <a:ext uri="{FF2B5EF4-FFF2-40B4-BE49-F238E27FC236}">
                    <a16:creationId xmlns:a16="http://schemas.microsoft.com/office/drawing/2014/main" xmlns="" id="{A20E27EB-3693-49E2-867F-23A087A8660D}"/>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618;p27">
                <a:extLst>
                  <a:ext uri="{FF2B5EF4-FFF2-40B4-BE49-F238E27FC236}">
                    <a16:creationId xmlns:a16="http://schemas.microsoft.com/office/drawing/2014/main" xmlns="" id="{C2BEF7E3-CD94-42E8-9F52-579AB297A76D}"/>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619;p27">
                <a:extLst>
                  <a:ext uri="{FF2B5EF4-FFF2-40B4-BE49-F238E27FC236}">
                    <a16:creationId xmlns:a16="http://schemas.microsoft.com/office/drawing/2014/main" xmlns="" id="{26317475-A8A3-465F-A787-425B6C529DDF}"/>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620;p27">
                <a:extLst>
                  <a:ext uri="{FF2B5EF4-FFF2-40B4-BE49-F238E27FC236}">
                    <a16:creationId xmlns:a16="http://schemas.microsoft.com/office/drawing/2014/main" xmlns="" id="{C3EF4F65-5A42-4BB9-9EE3-B7736D09E19E}"/>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621;p27">
                <a:extLst>
                  <a:ext uri="{FF2B5EF4-FFF2-40B4-BE49-F238E27FC236}">
                    <a16:creationId xmlns:a16="http://schemas.microsoft.com/office/drawing/2014/main" xmlns="" id="{3B88E459-0966-4710-9C49-8A8FF6B62621}"/>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622;p27">
                <a:extLst>
                  <a:ext uri="{FF2B5EF4-FFF2-40B4-BE49-F238E27FC236}">
                    <a16:creationId xmlns:a16="http://schemas.microsoft.com/office/drawing/2014/main" xmlns="" id="{CBF4A0FE-A6D2-45D9-9DD1-260C1AB21152}"/>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623;p27">
                <a:extLst>
                  <a:ext uri="{FF2B5EF4-FFF2-40B4-BE49-F238E27FC236}">
                    <a16:creationId xmlns:a16="http://schemas.microsoft.com/office/drawing/2014/main" xmlns="" id="{35BB5913-F2D7-4244-A324-E8628B100D7A}"/>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624;p27">
                <a:extLst>
                  <a:ext uri="{FF2B5EF4-FFF2-40B4-BE49-F238E27FC236}">
                    <a16:creationId xmlns:a16="http://schemas.microsoft.com/office/drawing/2014/main" xmlns="" id="{CB4C320A-96F6-46A2-A60F-04FDAAD7C273}"/>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625;p27">
                <a:extLst>
                  <a:ext uri="{FF2B5EF4-FFF2-40B4-BE49-F238E27FC236}">
                    <a16:creationId xmlns:a16="http://schemas.microsoft.com/office/drawing/2014/main" xmlns="" id="{5EA76260-16A0-448F-A0FB-BA448EFFEBC1}"/>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626;p27">
                <a:extLst>
                  <a:ext uri="{FF2B5EF4-FFF2-40B4-BE49-F238E27FC236}">
                    <a16:creationId xmlns:a16="http://schemas.microsoft.com/office/drawing/2014/main" xmlns="" id="{F9881A17-1BF7-44A6-91A7-EB629D0ACD7B}"/>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627;p27">
                <a:extLst>
                  <a:ext uri="{FF2B5EF4-FFF2-40B4-BE49-F238E27FC236}">
                    <a16:creationId xmlns:a16="http://schemas.microsoft.com/office/drawing/2014/main" xmlns="" id="{00156EC0-E813-4E22-B4F1-5923D49520D0}"/>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628;p27">
                <a:extLst>
                  <a:ext uri="{FF2B5EF4-FFF2-40B4-BE49-F238E27FC236}">
                    <a16:creationId xmlns:a16="http://schemas.microsoft.com/office/drawing/2014/main" xmlns="" id="{FCCD62A6-23ED-488F-8702-DFA419130A6E}"/>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629;p27">
                <a:extLst>
                  <a:ext uri="{FF2B5EF4-FFF2-40B4-BE49-F238E27FC236}">
                    <a16:creationId xmlns:a16="http://schemas.microsoft.com/office/drawing/2014/main" xmlns="" id="{848C30D7-55CA-4DFF-B6D6-F109877C47C8}"/>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pic>
        <p:nvPicPr>
          <p:cNvPr id="8" name="Picture 7">
            <a:extLst>
              <a:ext uri="{FF2B5EF4-FFF2-40B4-BE49-F238E27FC236}">
                <a16:creationId xmlns:a16="http://schemas.microsoft.com/office/drawing/2014/main" xmlns="" id="{CCEC3379-6454-49A8-A981-20AADD8332D4}"/>
              </a:ext>
            </a:extLst>
          </p:cNvPr>
          <p:cNvPicPr>
            <a:picLocks noChangeAspect="1"/>
          </p:cNvPicPr>
          <p:nvPr/>
        </p:nvPicPr>
        <p:blipFill>
          <a:blip r:embed="rId5"/>
          <a:stretch>
            <a:fillRect/>
          </a:stretch>
        </p:blipFill>
        <p:spPr>
          <a:xfrm>
            <a:off x="3800869" y="200936"/>
            <a:ext cx="5096698" cy="1201016"/>
          </a:xfrm>
          <a:prstGeom prst="rect">
            <a:avLst/>
          </a:prstGeom>
        </p:spPr>
      </p:pic>
      <p:sp>
        <p:nvSpPr>
          <p:cNvPr id="9" name="Rectangle 8">
            <a:extLst>
              <a:ext uri="{FF2B5EF4-FFF2-40B4-BE49-F238E27FC236}">
                <a16:creationId xmlns:a16="http://schemas.microsoft.com/office/drawing/2014/main" xmlns="" id="{C5B8423F-728A-46E3-84E9-0F077DC96174}"/>
              </a:ext>
            </a:extLst>
          </p:cNvPr>
          <p:cNvSpPr/>
          <p:nvPr/>
        </p:nvSpPr>
        <p:spPr>
          <a:xfrm>
            <a:off x="2103508" y="4374947"/>
            <a:ext cx="8620244" cy="1569660"/>
          </a:xfrm>
          <a:prstGeom prst="rect">
            <a:avLst/>
          </a:prstGeom>
          <a:noFill/>
        </p:spPr>
        <p:txBody>
          <a:bodyPr wrap="none" lIns="91440" tIns="45720" rIns="91440" bIns="45720">
            <a:spAutoFit/>
          </a:bodyPr>
          <a:lstStyle/>
          <a:p>
            <a:pPr algn="ctr"/>
            <a:r>
              <a:rPr lang="en-US" sz="3200" b="0" cap="none" spc="0">
                <a:ln w="0"/>
                <a:solidFill>
                  <a:schemeClr val="accent6">
                    <a:lumMod val="10000"/>
                  </a:schemeClr>
                </a:solidFill>
                <a:effectLst>
                  <a:outerShdw blurRad="38100" dist="19050" dir="2700000" algn="tl" rotWithShape="0">
                    <a:schemeClr val="dk1">
                      <a:alpha val="40000"/>
                    </a:schemeClr>
                  </a:outerShdw>
                </a:effectLst>
              </a:rPr>
              <a:t>Viết được bài văn tả người thân đang làm việc</a:t>
            </a:r>
          </a:p>
          <a:p>
            <a:pPr algn="ctr"/>
            <a:r>
              <a:rPr lang="en-US" sz="3200">
                <a:ln w="0"/>
                <a:solidFill>
                  <a:schemeClr val="accent6">
                    <a:lumMod val="10000"/>
                  </a:schemeClr>
                </a:solidFill>
                <a:effectLst>
                  <a:outerShdw blurRad="38100" dist="19050" dir="2700000" algn="tl" rotWithShape="0">
                    <a:schemeClr val="dk1">
                      <a:alpha val="40000"/>
                    </a:schemeClr>
                  </a:outerShdw>
                </a:effectLst>
              </a:rPr>
              <a:t>(đang nấu cơm, khâu vá, làm vườn, đọc báo, </a:t>
            </a:r>
          </a:p>
          <a:p>
            <a:pPr algn="ctr"/>
            <a:r>
              <a:rPr lang="en-US" sz="3200">
                <a:ln w="0"/>
                <a:solidFill>
                  <a:schemeClr val="accent6">
                    <a:lumMod val="10000"/>
                  </a:schemeClr>
                </a:solidFill>
                <a:effectLst>
                  <a:outerShdw blurRad="38100" dist="19050" dir="2700000" algn="tl" rotWithShape="0">
                    <a:schemeClr val="dk1">
                      <a:alpha val="40000"/>
                    </a:schemeClr>
                  </a:outerShdw>
                </a:effectLst>
              </a:rPr>
              <a:t>xây nhà, học bài,…)</a:t>
            </a:r>
            <a:endParaRPr lang="en-US" sz="3200" b="0" cap="none" spc="0">
              <a:ln w="0"/>
              <a:solidFill>
                <a:schemeClr val="accent6">
                  <a:lumMod val="10000"/>
                </a:schemeClr>
              </a:solidFill>
              <a:effectLst>
                <a:outerShdw blurRad="38100" dist="19050" dir="2700000" algn="tl" rotWithShape="0">
                  <a:schemeClr val="dk1">
                    <a:alpha val="40000"/>
                  </a:schemeClr>
                </a:outerShdw>
              </a:effectLst>
            </a:endParaRPr>
          </a:p>
        </p:txBody>
      </p:sp>
      <p:sp>
        <p:nvSpPr>
          <p:cNvPr id="164" name="Rectangle 163">
            <a:extLst>
              <a:ext uri="{FF2B5EF4-FFF2-40B4-BE49-F238E27FC236}">
                <a16:creationId xmlns:a16="http://schemas.microsoft.com/office/drawing/2014/main" xmlns="" id="{DD4F4E11-099E-4731-9C61-9DB10613E863}"/>
              </a:ext>
            </a:extLst>
          </p:cNvPr>
          <p:cNvSpPr/>
          <p:nvPr/>
        </p:nvSpPr>
        <p:spPr>
          <a:xfrm>
            <a:off x="1775426" y="2634741"/>
            <a:ext cx="9276401" cy="1077218"/>
          </a:xfrm>
          <a:prstGeom prst="rect">
            <a:avLst/>
          </a:prstGeom>
          <a:noFill/>
        </p:spPr>
        <p:txBody>
          <a:bodyPr wrap="square" lIns="91440" tIns="45720" rIns="91440" bIns="45720">
            <a:spAutoFit/>
          </a:bodyPr>
          <a:lstStyle/>
          <a:p>
            <a:pPr algn="ctr"/>
            <a:r>
              <a:rPr lang="en-US" sz="3200" b="0" cap="none" spc="0">
                <a:ln w="0"/>
                <a:solidFill>
                  <a:schemeClr val="accent6">
                    <a:lumMod val="10000"/>
                  </a:schemeClr>
                </a:solidFill>
                <a:effectLst>
                  <a:outerShdw blurRad="38100" dist="19050" dir="2700000" algn="tl" rotWithShape="0">
                    <a:schemeClr val="dk1">
                      <a:alpha val="40000"/>
                    </a:schemeClr>
                  </a:outerShdw>
                </a:effectLst>
              </a:rPr>
              <a:t>Hiểu </a:t>
            </a:r>
            <a:r>
              <a:rPr lang="en-US" sz="3200">
                <a:ln w="0"/>
                <a:solidFill>
                  <a:schemeClr val="accent6">
                    <a:lumMod val="10000"/>
                  </a:schemeClr>
                </a:solidFill>
                <a:effectLst>
                  <a:outerShdw blurRad="38100" dist="19050" dir="2700000" algn="tl" rotWithShape="0">
                    <a:schemeClr val="dk1">
                      <a:alpha val="40000"/>
                    </a:schemeClr>
                  </a:outerShdw>
                </a:effectLst>
              </a:rPr>
              <a:t>được cách viết bài văn tả người trong hoạt động. Phân biệt rõ với tả người chân dung.</a:t>
            </a:r>
            <a:endParaRPr lang="en-US" sz="3200" b="0" cap="none" spc="0">
              <a:ln w="0"/>
              <a:solidFill>
                <a:schemeClr val="accent6">
                  <a:lumMod val="10000"/>
                </a:schemeClr>
              </a:solidFill>
              <a:effectLst>
                <a:outerShdw blurRad="38100" dist="19050" dir="2700000" algn="tl" rotWithShape="0">
                  <a:schemeClr val="dk1">
                    <a:alpha val="40000"/>
                  </a:schemeClr>
                </a:outerShdw>
              </a:effectLst>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4"/>
                                        </p:tgtEl>
                                        <p:attrNameLst>
                                          <p:attrName>style.visibility</p:attrName>
                                        </p:attrNameLst>
                                      </p:cBhvr>
                                      <p:to>
                                        <p:strVal val="visible"/>
                                      </p:to>
                                    </p:set>
                                    <p:animEffect transition="in" filter="fade">
                                      <p:cBhvr>
                                        <p:cTn id="12" dur="1000"/>
                                        <p:tgtEl>
                                          <p:spTgt spid="164"/>
                                        </p:tgtEl>
                                      </p:cBhvr>
                                    </p:animEffect>
                                    <p:anim calcmode="lin" valueType="num">
                                      <p:cBhvr>
                                        <p:cTn id="13" dur="1000" fill="hold"/>
                                        <p:tgtEl>
                                          <p:spTgt spid="164"/>
                                        </p:tgtEl>
                                        <p:attrNameLst>
                                          <p:attrName>ppt_x</p:attrName>
                                        </p:attrNameLst>
                                      </p:cBhvr>
                                      <p:tavLst>
                                        <p:tav tm="0">
                                          <p:val>
                                            <p:strVal val="#ppt_x"/>
                                          </p:val>
                                        </p:tav>
                                        <p:tav tm="100000">
                                          <p:val>
                                            <p:strVal val="#ppt_x"/>
                                          </p:val>
                                        </p:tav>
                                      </p:tavLst>
                                    </p:anim>
                                    <p:anim calcmode="lin" valueType="num">
                                      <p:cBhvr>
                                        <p:cTn id="14" dur="1000" fill="hold"/>
                                        <p:tgtEl>
                                          <p:spTgt spid="16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52EF37EA-BEB4-4DBB-B5DA-B8CCA426AB88}"/>
              </a:ext>
            </a:extLst>
          </p:cNvPr>
          <p:cNvGrpSpPr/>
          <p:nvPr/>
        </p:nvGrpSpPr>
        <p:grpSpPr>
          <a:xfrm>
            <a:off x="0" y="0"/>
            <a:ext cx="12192000" cy="6906126"/>
            <a:chOff x="0" y="0"/>
            <a:chExt cx="12192000" cy="6906126"/>
          </a:xfrm>
        </p:grpSpPr>
        <p:pic>
          <p:nvPicPr>
            <p:cNvPr id="2" name="Picture 7">
              <a:extLst>
                <a:ext uri="{FF2B5EF4-FFF2-40B4-BE49-F238E27FC236}">
                  <a16:creationId xmlns:a16="http://schemas.microsoft.com/office/drawing/2014/main" xmlns="" id="{B2DC7684-8598-4916-A492-1560FF5598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906126"/>
            </a:xfrm>
            <a:prstGeom prst="rect">
              <a:avLst/>
            </a:prstGeom>
          </p:spPr>
        </p:pic>
        <p:sp>
          <p:nvSpPr>
            <p:cNvPr id="3" name="Rectangle: Rounded Corners 2">
              <a:extLst>
                <a:ext uri="{FF2B5EF4-FFF2-40B4-BE49-F238E27FC236}">
                  <a16:creationId xmlns:a16="http://schemas.microsoft.com/office/drawing/2014/main" xmlns="" id="{A466906E-8702-403A-B7D6-2AC80A6B293E}"/>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5">
              <a:extLst>
                <a:ext uri="{FF2B5EF4-FFF2-40B4-BE49-F238E27FC236}">
                  <a16:creationId xmlns:a16="http://schemas.microsoft.com/office/drawing/2014/main" xmlns="" id="{3642E18F-991F-43CD-8790-4D36B0D01CB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362283" y="0"/>
              <a:ext cx="1829717" cy="1946507"/>
            </a:xfrm>
            <a:prstGeom prst="rect">
              <a:avLst/>
            </a:prstGeom>
          </p:spPr>
        </p:pic>
        <p:pic>
          <p:nvPicPr>
            <p:cNvPr id="5" name="Picture 6">
              <a:extLst>
                <a:ext uri="{FF2B5EF4-FFF2-40B4-BE49-F238E27FC236}">
                  <a16:creationId xmlns:a16="http://schemas.microsoft.com/office/drawing/2014/main" xmlns="" id="{4D12AD91-C5A1-4D64-A006-A658BBBF657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4364786"/>
              <a:ext cx="2310074" cy="2374842"/>
            </a:xfrm>
            <a:prstGeom prst="rect">
              <a:avLst/>
            </a:prstGeom>
          </p:spPr>
        </p:pic>
        <p:pic>
          <p:nvPicPr>
            <p:cNvPr id="6" name="Picture 6">
              <a:extLst>
                <a:ext uri="{FF2B5EF4-FFF2-40B4-BE49-F238E27FC236}">
                  <a16:creationId xmlns:a16="http://schemas.microsoft.com/office/drawing/2014/main" xmlns="" id="{2E020BB9-2A36-4DBC-ABA2-34484DA554B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grpSp>
        <p:nvGrpSpPr>
          <p:cNvPr id="9" name="Google Shape;1028;p40">
            <a:extLst>
              <a:ext uri="{FF2B5EF4-FFF2-40B4-BE49-F238E27FC236}">
                <a16:creationId xmlns:a16="http://schemas.microsoft.com/office/drawing/2014/main" xmlns="" id="{C04CC790-9C55-4AA9-A5BF-29DCC2C0CD7F}"/>
              </a:ext>
            </a:extLst>
          </p:cNvPr>
          <p:cNvGrpSpPr/>
          <p:nvPr/>
        </p:nvGrpSpPr>
        <p:grpSpPr>
          <a:xfrm>
            <a:off x="867870" y="706001"/>
            <a:ext cx="1263063" cy="1387723"/>
            <a:chOff x="3788738" y="1588850"/>
            <a:chExt cx="495125" cy="702100"/>
          </a:xfrm>
        </p:grpSpPr>
        <p:sp>
          <p:nvSpPr>
            <p:cNvPr id="10" name="Google Shape;1029;p40">
              <a:extLst>
                <a:ext uri="{FF2B5EF4-FFF2-40B4-BE49-F238E27FC236}">
                  <a16:creationId xmlns:a16="http://schemas.microsoft.com/office/drawing/2014/main" xmlns="" id="{09E8CB44-3656-4C6F-89C1-BF1666BACE7E}"/>
                </a:ext>
              </a:extLst>
            </p:cNvPr>
            <p:cNvSpPr/>
            <p:nvPr/>
          </p:nvSpPr>
          <p:spPr>
            <a:xfrm>
              <a:off x="3959363" y="1588875"/>
              <a:ext cx="324500" cy="702075"/>
            </a:xfrm>
            <a:custGeom>
              <a:avLst/>
              <a:gdLst/>
              <a:ahLst/>
              <a:cxnLst/>
              <a:rect l="l" t="t" r="r" b="b"/>
              <a:pathLst>
                <a:path w="12980" h="28083" extrusionOk="0">
                  <a:moveTo>
                    <a:pt x="4409" y="0"/>
                  </a:moveTo>
                  <a:cubicBezTo>
                    <a:pt x="1974" y="0"/>
                    <a:pt x="1" y="1974"/>
                    <a:pt x="1" y="4408"/>
                  </a:cubicBezTo>
                  <a:lnTo>
                    <a:pt x="1" y="12154"/>
                  </a:lnTo>
                  <a:lnTo>
                    <a:pt x="4311" y="14954"/>
                  </a:lnTo>
                  <a:cubicBezTo>
                    <a:pt x="5341" y="15622"/>
                    <a:pt x="5960" y="16763"/>
                    <a:pt x="5960" y="17989"/>
                  </a:cubicBezTo>
                  <a:cubicBezTo>
                    <a:pt x="5960" y="19682"/>
                    <a:pt x="4581" y="21061"/>
                    <a:pt x="2886" y="21061"/>
                  </a:cubicBezTo>
                  <a:lnTo>
                    <a:pt x="1" y="23152"/>
                  </a:lnTo>
                  <a:lnTo>
                    <a:pt x="1" y="25992"/>
                  </a:lnTo>
                  <a:lnTo>
                    <a:pt x="2886" y="28083"/>
                  </a:lnTo>
                  <a:cubicBezTo>
                    <a:pt x="8452" y="28083"/>
                    <a:pt x="12979" y="23557"/>
                    <a:pt x="12979" y="17991"/>
                  </a:cubicBezTo>
                  <a:cubicBezTo>
                    <a:pt x="12979" y="12426"/>
                    <a:pt x="8452" y="7899"/>
                    <a:pt x="2886" y="7899"/>
                  </a:cubicBezTo>
                  <a:lnTo>
                    <a:pt x="2834" y="7899"/>
                  </a:lnTo>
                  <a:lnTo>
                    <a:pt x="2834" y="7021"/>
                  </a:lnTo>
                  <a:lnTo>
                    <a:pt x="7778" y="7021"/>
                  </a:lnTo>
                  <a:cubicBezTo>
                    <a:pt x="9709" y="7021"/>
                    <a:pt x="11316" y="5486"/>
                    <a:pt x="11340" y="3558"/>
                  </a:cubicBezTo>
                  <a:cubicBezTo>
                    <a:pt x="11366" y="1598"/>
                    <a:pt x="9783" y="0"/>
                    <a:pt x="7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30;p40">
              <a:extLst>
                <a:ext uri="{FF2B5EF4-FFF2-40B4-BE49-F238E27FC236}">
                  <a16:creationId xmlns:a16="http://schemas.microsoft.com/office/drawing/2014/main" xmlns="" id="{26534D1B-C236-4854-B3AE-0D87FD571EAD}"/>
                </a:ext>
              </a:extLst>
            </p:cNvPr>
            <p:cNvSpPr/>
            <p:nvPr/>
          </p:nvSpPr>
          <p:spPr>
            <a:xfrm>
              <a:off x="3788738" y="2033150"/>
              <a:ext cx="242800" cy="257800"/>
            </a:xfrm>
            <a:custGeom>
              <a:avLst/>
              <a:gdLst/>
              <a:ahLst/>
              <a:cxnLst/>
              <a:rect l="l" t="t" r="r" b="b"/>
              <a:pathLst>
                <a:path w="9712" h="10312" extrusionOk="0">
                  <a:moveTo>
                    <a:pt x="4006" y="0"/>
                  </a:moveTo>
                  <a:cubicBezTo>
                    <a:pt x="3409" y="0"/>
                    <a:pt x="2804" y="153"/>
                    <a:pt x="2250" y="473"/>
                  </a:cubicBezTo>
                  <a:cubicBezTo>
                    <a:pt x="572" y="1444"/>
                    <a:pt x="0" y="3591"/>
                    <a:pt x="971" y="5270"/>
                  </a:cubicBezTo>
                  <a:cubicBezTo>
                    <a:pt x="2772" y="8380"/>
                    <a:pt x="6120" y="10312"/>
                    <a:pt x="9711" y="10312"/>
                  </a:cubicBezTo>
                  <a:cubicBezTo>
                    <a:pt x="7774" y="8371"/>
                    <a:pt x="7774" y="5229"/>
                    <a:pt x="9711" y="3290"/>
                  </a:cubicBezTo>
                  <a:cubicBezTo>
                    <a:pt x="8618" y="3290"/>
                    <a:pt x="7595" y="2701"/>
                    <a:pt x="7047" y="1751"/>
                  </a:cubicBezTo>
                  <a:cubicBezTo>
                    <a:pt x="6396" y="628"/>
                    <a:pt x="5218" y="0"/>
                    <a:pt x="40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31;p40">
              <a:extLst>
                <a:ext uri="{FF2B5EF4-FFF2-40B4-BE49-F238E27FC236}">
                  <a16:creationId xmlns:a16="http://schemas.microsoft.com/office/drawing/2014/main" xmlns="" id="{B7362BB6-38AA-4DF3-8AE2-68C1470F275B}"/>
                </a:ext>
              </a:extLst>
            </p:cNvPr>
            <p:cNvSpPr/>
            <p:nvPr/>
          </p:nvSpPr>
          <p:spPr>
            <a:xfrm>
              <a:off x="3854038" y="1588850"/>
              <a:ext cx="254325" cy="449750"/>
            </a:xfrm>
            <a:custGeom>
              <a:avLst/>
              <a:gdLst/>
              <a:ahLst/>
              <a:cxnLst/>
              <a:rect l="l" t="t" r="r" b="b"/>
              <a:pathLst>
                <a:path w="10173" h="17990" extrusionOk="0">
                  <a:moveTo>
                    <a:pt x="3536" y="0"/>
                  </a:moveTo>
                  <a:cubicBezTo>
                    <a:pt x="1597" y="0"/>
                    <a:pt x="25" y="1571"/>
                    <a:pt x="25" y="3510"/>
                  </a:cubicBezTo>
                  <a:cubicBezTo>
                    <a:pt x="25" y="11132"/>
                    <a:pt x="5" y="11453"/>
                    <a:pt x="1" y="11453"/>
                  </a:cubicBezTo>
                  <a:cubicBezTo>
                    <a:pt x="1" y="11453"/>
                    <a:pt x="1" y="11450"/>
                    <a:pt x="1" y="11450"/>
                  </a:cubicBezTo>
                  <a:lnTo>
                    <a:pt x="1" y="11450"/>
                  </a:lnTo>
                  <a:cubicBezTo>
                    <a:pt x="23" y="13379"/>
                    <a:pt x="1630" y="14917"/>
                    <a:pt x="3562" y="14917"/>
                  </a:cubicBezTo>
                  <a:lnTo>
                    <a:pt x="7099" y="14917"/>
                  </a:lnTo>
                  <a:cubicBezTo>
                    <a:pt x="8794" y="14917"/>
                    <a:pt x="10173" y="16295"/>
                    <a:pt x="10173" y="17990"/>
                  </a:cubicBezTo>
                  <a:lnTo>
                    <a:pt x="10173" y="16023"/>
                  </a:lnTo>
                  <a:cubicBezTo>
                    <a:pt x="10173" y="13757"/>
                    <a:pt x="8670" y="11841"/>
                    <a:pt x="6609" y="11215"/>
                  </a:cubicBezTo>
                  <a:cubicBezTo>
                    <a:pt x="5720" y="10945"/>
                    <a:pt x="5111" y="10123"/>
                    <a:pt x="5111" y="9192"/>
                  </a:cubicBezTo>
                  <a:lnTo>
                    <a:pt x="5111" y="3510"/>
                  </a:lnTo>
                  <a:cubicBezTo>
                    <a:pt x="5111" y="1571"/>
                    <a:pt x="6683" y="0"/>
                    <a:pt x="8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32;p40">
              <a:extLst>
                <a:ext uri="{FF2B5EF4-FFF2-40B4-BE49-F238E27FC236}">
                  <a16:creationId xmlns:a16="http://schemas.microsoft.com/office/drawing/2014/main" xmlns="" id="{20CCD6E3-79D1-4057-8373-EA87779C912A}"/>
                </a:ext>
              </a:extLst>
            </p:cNvPr>
            <p:cNvSpPr/>
            <p:nvPr/>
          </p:nvSpPr>
          <p:spPr>
            <a:xfrm>
              <a:off x="394731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33;p40">
              <a:extLst>
                <a:ext uri="{FF2B5EF4-FFF2-40B4-BE49-F238E27FC236}">
                  <a16:creationId xmlns:a16="http://schemas.microsoft.com/office/drawing/2014/main" xmlns="" id="{19872632-8127-4356-9241-C675C5651789}"/>
                </a:ext>
              </a:extLst>
            </p:cNvPr>
            <p:cNvSpPr/>
            <p:nvPr/>
          </p:nvSpPr>
          <p:spPr>
            <a:xfrm>
              <a:off x="412376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34;p40">
              <a:extLst>
                <a:ext uri="{FF2B5EF4-FFF2-40B4-BE49-F238E27FC236}">
                  <a16:creationId xmlns:a16="http://schemas.microsoft.com/office/drawing/2014/main" xmlns="" id="{14D85F5E-45AF-47DE-B4B8-14968A5E20B9}"/>
                </a:ext>
              </a:extLst>
            </p:cNvPr>
            <p:cNvSpPr/>
            <p:nvPr/>
          </p:nvSpPr>
          <p:spPr>
            <a:xfrm>
              <a:off x="3991013" y="1685600"/>
              <a:ext cx="110250" cy="110200"/>
            </a:xfrm>
            <a:custGeom>
              <a:avLst/>
              <a:gdLst/>
              <a:ahLst/>
              <a:cxnLst/>
              <a:rect l="l" t="t" r="r" b="b"/>
              <a:pathLst>
                <a:path w="4410" h="4408" extrusionOk="0">
                  <a:moveTo>
                    <a:pt x="1103" y="1"/>
                  </a:moveTo>
                  <a:cubicBezTo>
                    <a:pt x="494" y="1"/>
                    <a:pt x="0" y="456"/>
                    <a:pt x="0" y="1470"/>
                  </a:cubicBezTo>
                  <a:cubicBezTo>
                    <a:pt x="0" y="2524"/>
                    <a:pt x="531" y="3665"/>
                    <a:pt x="1152" y="3665"/>
                  </a:cubicBezTo>
                  <a:cubicBezTo>
                    <a:pt x="1204" y="3665"/>
                    <a:pt x="1257" y="3657"/>
                    <a:pt x="1310" y="3640"/>
                  </a:cubicBezTo>
                  <a:cubicBezTo>
                    <a:pt x="1508" y="4106"/>
                    <a:pt x="1836" y="4407"/>
                    <a:pt x="2205" y="4407"/>
                  </a:cubicBezTo>
                  <a:cubicBezTo>
                    <a:pt x="2575" y="4407"/>
                    <a:pt x="2900" y="4104"/>
                    <a:pt x="3101" y="3640"/>
                  </a:cubicBezTo>
                  <a:cubicBezTo>
                    <a:pt x="3154" y="3657"/>
                    <a:pt x="3207" y="3665"/>
                    <a:pt x="3259" y="3665"/>
                  </a:cubicBezTo>
                  <a:cubicBezTo>
                    <a:pt x="3880" y="3665"/>
                    <a:pt x="4409" y="2524"/>
                    <a:pt x="4409" y="1470"/>
                  </a:cubicBezTo>
                  <a:cubicBezTo>
                    <a:pt x="4408" y="456"/>
                    <a:pt x="3914" y="1"/>
                    <a:pt x="33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35;p40">
              <a:extLst>
                <a:ext uri="{FF2B5EF4-FFF2-40B4-BE49-F238E27FC236}">
                  <a16:creationId xmlns:a16="http://schemas.microsoft.com/office/drawing/2014/main" xmlns="" id="{4F8B2554-C920-44B3-A368-CE9B45552F8B}"/>
                </a:ext>
              </a:extLst>
            </p:cNvPr>
            <p:cNvSpPr/>
            <p:nvPr/>
          </p:nvSpPr>
          <p:spPr>
            <a:xfrm>
              <a:off x="3965688" y="1653100"/>
              <a:ext cx="160875" cy="83675"/>
            </a:xfrm>
            <a:custGeom>
              <a:avLst/>
              <a:gdLst/>
              <a:ahLst/>
              <a:cxnLst/>
              <a:rect l="l" t="t" r="r" b="b"/>
              <a:pathLst>
                <a:path w="6435" h="3347" extrusionOk="0">
                  <a:moveTo>
                    <a:pt x="2519" y="1"/>
                  </a:moveTo>
                  <a:cubicBezTo>
                    <a:pt x="2467" y="1"/>
                    <a:pt x="2415" y="5"/>
                    <a:pt x="2362" y="15"/>
                  </a:cubicBezTo>
                  <a:cubicBezTo>
                    <a:pt x="1556" y="169"/>
                    <a:pt x="877" y="660"/>
                    <a:pt x="500" y="1368"/>
                  </a:cubicBezTo>
                  <a:cubicBezTo>
                    <a:pt x="344" y="1660"/>
                    <a:pt x="222" y="1972"/>
                    <a:pt x="140" y="2292"/>
                  </a:cubicBezTo>
                  <a:cubicBezTo>
                    <a:pt x="0" y="2826"/>
                    <a:pt x="400" y="3346"/>
                    <a:pt x="951" y="3346"/>
                  </a:cubicBezTo>
                  <a:cubicBezTo>
                    <a:pt x="1329" y="3346"/>
                    <a:pt x="1667" y="3093"/>
                    <a:pt x="1763" y="2726"/>
                  </a:cubicBezTo>
                  <a:cubicBezTo>
                    <a:pt x="1813" y="2529"/>
                    <a:pt x="1886" y="2339"/>
                    <a:pt x="1981" y="2160"/>
                  </a:cubicBezTo>
                  <a:cubicBezTo>
                    <a:pt x="2116" y="1908"/>
                    <a:pt x="2375" y="1723"/>
                    <a:pt x="2675" y="1667"/>
                  </a:cubicBezTo>
                  <a:cubicBezTo>
                    <a:pt x="2907" y="1624"/>
                    <a:pt x="3100" y="1486"/>
                    <a:pt x="3221" y="1301"/>
                  </a:cubicBezTo>
                  <a:cubicBezTo>
                    <a:pt x="3340" y="1485"/>
                    <a:pt x="3532" y="1623"/>
                    <a:pt x="3766" y="1667"/>
                  </a:cubicBezTo>
                  <a:cubicBezTo>
                    <a:pt x="4064" y="1723"/>
                    <a:pt x="4324" y="1908"/>
                    <a:pt x="4459" y="2160"/>
                  </a:cubicBezTo>
                  <a:cubicBezTo>
                    <a:pt x="4553" y="2339"/>
                    <a:pt x="4628" y="2529"/>
                    <a:pt x="4678" y="2726"/>
                  </a:cubicBezTo>
                  <a:cubicBezTo>
                    <a:pt x="4772" y="3093"/>
                    <a:pt x="5109" y="3346"/>
                    <a:pt x="5490" y="3346"/>
                  </a:cubicBezTo>
                  <a:cubicBezTo>
                    <a:pt x="5491" y="3346"/>
                    <a:pt x="5491" y="3346"/>
                    <a:pt x="5492" y="3346"/>
                  </a:cubicBezTo>
                  <a:cubicBezTo>
                    <a:pt x="6038" y="3346"/>
                    <a:pt x="6435" y="2825"/>
                    <a:pt x="6297" y="2292"/>
                  </a:cubicBezTo>
                  <a:cubicBezTo>
                    <a:pt x="6215" y="1972"/>
                    <a:pt x="6093" y="1660"/>
                    <a:pt x="5937" y="1368"/>
                  </a:cubicBezTo>
                  <a:cubicBezTo>
                    <a:pt x="5559" y="660"/>
                    <a:pt x="4880" y="169"/>
                    <a:pt x="4075" y="15"/>
                  </a:cubicBezTo>
                  <a:cubicBezTo>
                    <a:pt x="4023" y="5"/>
                    <a:pt x="3971" y="1"/>
                    <a:pt x="3919" y="1"/>
                  </a:cubicBezTo>
                  <a:cubicBezTo>
                    <a:pt x="3633" y="1"/>
                    <a:pt x="3370" y="147"/>
                    <a:pt x="3218" y="379"/>
                  </a:cubicBezTo>
                  <a:cubicBezTo>
                    <a:pt x="3065" y="145"/>
                    <a:pt x="2804" y="1"/>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TextBox 17">
            <a:extLst>
              <a:ext uri="{FF2B5EF4-FFF2-40B4-BE49-F238E27FC236}">
                <a16:creationId xmlns:a16="http://schemas.microsoft.com/office/drawing/2014/main" xmlns="" id="{5DE2EBE0-4FBE-46EB-B694-3FBD76F7FCF7}"/>
              </a:ext>
            </a:extLst>
          </p:cNvPr>
          <p:cNvSpPr txBox="1"/>
          <p:nvPr/>
        </p:nvSpPr>
        <p:spPr>
          <a:xfrm>
            <a:off x="2821019" y="450391"/>
            <a:ext cx="7445326" cy="5632311"/>
          </a:xfrm>
          <a:prstGeom prst="rect">
            <a:avLst/>
          </a:prstGeom>
          <a:noFill/>
        </p:spPr>
        <p:txBody>
          <a:bodyPr wrap="square">
            <a:spAutoFit/>
          </a:bodyPr>
          <a:lstStyle/>
          <a:p>
            <a:pPr algn="just"/>
            <a:r>
              <a:rPr lang="en-US" sz="3000" b="1" i="0">
                <a:effectLst/>
                <a:latin typeface="Times New Roman" panose="02020603050405020304" pitchFamily="18" charset="0"/>
                <a:cs typeface="Times New Roman" panose="02020603050405020304" pitchFamily="18" charset="0"/>
              </a:rPr>
              <a:t>2. </a:t>
            </a:r>
            <a:r>
              <a:rPr lang="vi-VN" sz="3000" b="1" i="0">
                <a:effectLst/>
                <a:latin typeface="Times New Roman" panose="02020603050405020304" pitchFamily="18" charset="0"/>
                <a:cs typeface="Times New Roman" panose="02020603050405020304" pitchFamily="18" charset="0"/>
              </a:rPr>
              <a:t>Thân bài</a:t>
            </a:r>
          </a:p>
          <a:p>
            <a:pPr algn="just"/>
            <a:r>
              <a:rPr lang="vi-VN" sz="3000" b="1" i="1">
                <a:effectLst/>
                <a:latin typeface="Times New Roman" panose="02020603050405020304" pitchFamily="18" charset="0"/>
                <a:cs typeface="Times New Roman" panose="02020603050405020304" pitchFamily="18" charset="0"/>
              </a:rPr>
              <a:t>a. Giới thiệu chung</a:t>
            </a:r>
          </a:p>
          <a:p>
            <a:pPr algn="just"/>
            <a:r>
              <a:rPr lang="en-US" sz="3000" b="0" i="0">
                <a:effectLst/>
                <a:latin typeface="Times New Roman" panose="02020603050405020304" pitchFamily="18" charset="0"/>
                <a:cs typeface="Times New Roman" panose="02020603050405020304" pitchFamily="18" charset="0"/>
              </a:rPr>
              <a:t>- </a:t>
            </a:r>
            <a:r>
              <a:rPr lang="vi-VN" sz="3000" b="0" i="0">
                <a:effectLst/>
                <a:latin typeface="Times New Roman" panose="02020603050405020304" pitchFamily="18" charset="0"/>
                <a:cs typeface="Times New Roman" panose="02020603050405020304" pitchFamily="18" charset="0"/>
              </a:rPr>
              <a:t>Bố em là một công nhân xây dựng lành nghề.</a:t>
            </a:r>
          </a:p>
          <a:p>
            <a:pPr algn="just"/>
            <a:r>
              <a:rPr lang="en-US" sz="3000">
                <a:latin typeface="Times New Roman" panose="02020603050405020304" pitchFamily="18" charset="0"/>
                <a:cs typeface="Times New Roman" panose="02020603050405020304" pitchFamily="18" charset="0"/>
              </a:rPr>
              <a:t>- </a:t>
            </a:r>
            <a:r>
              <a:rPr lang="vi-VN" sz="3000">
                <a:latin typeface="Times New Roman" panose="02020603050405020304" pitchFamily="18" charset="0"/>
                <a:cs typeface="Times New Roman" panose="02020603050405020304" pitchFamily="18" charset="0"/>
              </a:rPr>
              <a:t>Công việc của bố tuy vất vả nhưng đem lại niềm vui cho bố và đó cũng là nguồn nuôi sống cả gia đình em.</a:t>
            </a:r>
            <a:endParaRPr lang="en-US" sz="3000">
              <a:latin typeface="Times New Roman" panose="02020603050405020304" pitchFamily="18" charset="0"/>
              <a:cs typeface="Times New Roman" panose="02020603050405020304" pitchFamily="18" charset="0"/>
            </a:endParaRPr>
          </a:p>
          <a:p>
            <a:pPr algn="just"/>
            <a:r>
              <a:rPr lang="vi-VN" sz="3000" b="1" i="1">
                <a:effectLst/>
                <a:latin typeface="+mj-lt"/>
              </a:rPr>
              <a:t>b. Tả dáng vẻ của bố khi làm việc</a:t>
            </a:r>
          </a:p>
          <a:p>
            <a:pPr algn="just"/>
            <a:r>
              <a:rPr lang="en-US" sz="3000" b="0" i="0">
                <a:effectLst/>
                <a:latin typeface="+mj-lt"/>
              </a:rPr>
              <a:t>- </a:t>
            </a:r>
            <a:r>
              <a:rPr lang="vi-VN" sz="3000" b="0" i="0">
                <a:effectLst/>
                <a:latin typeface="+mj-lt"/>
              </a:rPr>
              <a:t>Bố mặc chiếc áo công nhân màu xanh và chiếc quần âu đã bạc màu.</a:t>
            </a:r>
          </a:p>
          <a:p>
            <a:pPr algn="just"/>
            <a:r>
              <a:rPr lang="en-US" sz="3000" b="0" i="0">
                <a:effectLst/>
                <a:latin typeface="+mj-lt"/>
              </a:rPr>
              <a:t>- </a:t>
            </a:r>
            <a:r>
              <a:rPr lang="vi-VN" sz="3000" b="0" i="0">
                <a:effectLst/>
                <a:latin typeface="+mj-lt"/>
              </a:rPr>
              <a:t>Sau tiếng còi báo hiệu giờ làm việc bắt đầu bố bắt tay ngay vào công việc của mình.</a:t>
            </a:r>
          </a:p>
          <a:p>
            <a:pPr marL="457200" indent="-457200" algn="just">
              <a:buFontTx/>
              <a:buChar char="-"/>
            </a:pPr>
            <a:endParaRPr lang="vi-VN" sz="3000" b="0" i="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7490306"/>
      </p:ext>
    </p:extLst>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52EF37EA-BEB4-4DBB-B5DA-B8CCA426AB88}"/>
              </a:ext>
            </a:extLst>
          </p:cNvPr>
          <p:cNvGrpSpPr/>
          <p:nvPr/>
        </p:nvGrpSpPr>
        <p:grpSpPr>
          <a:xfrm>
            <a:off x="0" y="0"/>
            <a:ext cx="12192000" cy="6906126"/>
            <a:chOff x="0" y="0"/>
            <a:chExt cx="12192000" cy="6906126"/>
          </a:xfrm>
        </p:grpSpPr>
        <p:pic>
          <p:nvPicPr>
            <p:cNvPr id="2" name="Picture 7">
              <a:extLst>
                <a:ext uri="{FF2B5EF4-FFF2-40B4-BE49-F238E27FC236}">
                  <a16:creationId xmlns:a16="http://schemas.microsoft.com/office/drawing/2014/main" xmlns="" id="{B2DC7684-8598-4916-A492-1560FF5598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906126"/>
            </a:xfrm>
            <a:prstGeom prst="rect">
              <a:avLst/>
            </a:prstGeom>
          </p:spPr>
        </p:pic>
        <p:sp>
          <p:nvSpPr>
            <p:cNvPr id="3" name="Rectangle: Rounded Corners 2">
              <a:extLst>
                <a:ext uri="{FF2B5EF4-FFF2-40B4-BE49-F238E27FC236}">
                  <a16:creationId xmlns:a16="http://schemas.microsoft.com/office/drawing/2014/main" xmlns="" id="{A466906E-8702-403A-B7D6-2AC80A6B293E}"/>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5">
              <a:extLst>
                <a:ext uri="{FF2B5EF4-FFF2-40B4-BE49-F238E27FC236}">
                  <a16:creationId xmlns:a16="http://schemas.microsoft.com/office/drawing/2014/main" xmlns="" id="{3642E18F-991F-43CD-8790-4D36B0D01CB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362283" y="0"/>
              <a:ext cx="1829717" cy="1946507"/>
            </a:xfrm>
            <a:prstGeom prst="rect">
              <a:avLst/>
            </a:prstGeom>
          </p:spPr>
        </p:pic>
        <p:pic>
          <p:nvPicPr>
            <p:cNvPr id="5" name="Picture 6">
              <a:extLst>
                <a:ext uri="{FF2B5EF4-FFF2-40B4-BE49-F238E27FC236}">
                  <a16:creationId xmlns:a16="http://schemas.microsoft.com/office/drawing/2014/main" xmlns="" id="{4D12AD91-C5A1-4D64-A006-A658BBBF657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4364786"/>
              <a:ext cx="2310074" cy="2374842"/>
            </a:xfrm>
            <a:prstGeom prst="rect">
              <a:avLst/>
            </a:prstGeom>
          </p:spPr>
        </p:pic>
        <p:pic>
          <p:nvPicPr>
            <p:cNvPr id="6" name="Picture 6">
              <a:extLst>
                <a:ext uri="{FF2B5EF4-FFF2-40B4-BE49-F238E27FC236}">
                  <a16:creationId xmlns:a16="http://schemas.microsoft.com/office/drawing/2014/main" xmlns="" id="{2E020BB9-2A36-4DBC-ABA2-34484DA554B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grpSp>
        <p:nvGrpSpPr>
          <p:cNvPr id="9" name="Google Shape;1028;p40">
            <a:extLst>
              <a:ext uri="{FF2B5EF4-FFF2-40B4-BE49-F238E27FC236}">
                <a16:creationId xmlns:a16="http://schemas.microsoft.com/office/drawing/2014/main" xmlns="" id="{C04CC790-9C55-4AA9-A5BF-29DCC2C0CD7F}"/>
              </a:ext>
            </a:extLst>
          </p:cNvPr>
          <p:cNvGrpSpPr/>
          <p:nvPr/>
        </p:nvGrpSpPr>
        <p:grpSpPr>
          <a:xfrm>
            <a:off x="867870" y="706001"/>
            <a:ext cx="1263063" cy="1387723"/>
            <a:chOff x="3788738" y="1588850"/>
            <a:chExt cx="495125" cy="702100"/>
          </a:xfrm>
        </p:grpSpPr>
        <p:sp>
          <p:nvSpPr>
            <p:cNvPr id="10" name="Google Shape;1029;p40">
              <a:extLst>
                <a:ext uri="{FF2B5EF4-FFF2-40B4-BE49-F238E27FC236}">
                  <a16:creationId xmlns:a16="http://schemas.microsoft.com/office/drawing/2014/main" xmlns="" id="{09E8CB44-3656-4C6F-89C1-BF1666BACE7E}"/>
                </a:ext>
              </a:extLst>
            </p:cNvPr>
            <p:cNvSpPr/>
            <p:nvPr/>
          </p:nvSpPr>
          <p:spPr>
            <a:xfrm>
              <a:off x="3959363" y="1588875"/>
              <a:ext cx="324500" cy="702075"/>
            </a:xfrm>
            <a:custGeom>
              <a:avLst/>
              <a:gdLst/>
              <a:ahLst/>
              <a:cxnLst/>
              <a:rect l="l" t="t" r="r" b="b"/>
              <a:pathLst>
                <a:path w="12980" h="28083" extrusionOk="0">
                  <a:moveTo>
                    <a:pt x="4409" y="0"/>
                  </a:moveTo>
                  <a:cubicBezTo>
                    <a:pt x="1974" y="0"/>
                    <a:pt x="1" y="1974"/>
                    <a:pt x="1" y="4408"/>
                  </a:cubicBezTo>
                  <a:lnTo>
                    <a:pt x="1" y="12154"/>
                  </a:lnTo>
                  <a:lnTo>
                    <a:pt x="4311" y="14954"/>
                  </a:lnTo>
                  <a:cubicBezTo>
                    <a:pt x="5341" y="15622"/>
                    <a:pt x="5960" y="16763"/>
                    <a:pt x="5960" y="17989"/>
                  </a:cubicBezTo>
                  <a:cubicBezTo>
                    <a:pt x="5960" y="19682"/>
                    <a:pt x="4581" y="21061"/>
                    <a:pt x="2886" y="21061"/>
                  </a:cubicBezTo>
                  <a:lnTo>
                    <a:pt x="1" y="23152"/>
                  </a:lnTo>
                  <a:lnTo>
                    <a:pt x="1" y="25992"/>
                  </a:lnTo>
                  <a:lnTo>
                    <a:pt x="2886" y="28083"/>
                  </a:lnTo>
                  <a:cubicBezTo>
                    <a:pt x="8452" y="28083"/>
                    <a:pt x="12979" y="23557"/>
                    <a:pt x="12979" y="17991"/>
                  </a:cubicBezTo>
                  <a:cubicBezTo>
                    <a:pt x="12979" y="12426"/>
                    <a:pt x="8452" y="7899"/>
                    <a:pt x="2886" y="7899"/>
                  </a:cubicBezTo>
                  <a:lnTo>
                    <a:pt x="2834" y="7899"/>
                  </a:lnTo>
                  <a:lnTo>
                    <a:pt x="2834" y="7021"/>
                  </a:lnTo>
                  <a:lnTo>
                    <a:pt x="7778" y="7021"/>
                  </a:lnTo>
                  <a:cubicBezTo>
                    <a:pt x="9709" y="7021"/>
                    <a:pt x="11316" y="5486"/>
                    <a:pt x="11340" y="3558"/>
                  </a:cubicBezTo>
                  <a:cubicBezTo>
                    <a:pt x="11366" y="1598"/>
                    <a:pt x="9783" y="0"/>
                    <a:pt x="7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30;p40">
              <a:extLst>
                <a:ext uri="{FF2B5EF4-FFF2-40B4-BE49-F238E27FC236}">
                  <a16:creationId xmlns:a16="http://schemas.microsoft.com/office/drawing/2014/main" xmlns="" id="{26534D1B-C236-4854-B3AE-0D87FD571EAD}"/>
                </a:ext>
              </a:extLst>
            </p:cNvPr>
            <p:cNvSpPr/>
            <p:nvPr/>
          </p:nvSpPr>
          <p:spPr>
            <a:xfrm>
              <a:off x="3788738" y="2033150"/>
              <a:ext cx="242800" cy="257800"/>
            </a:xfrm>
            <a:custGeom>
              <a:avLst/>
              <a:gdLst/>
              <a:ahLst/>
              <a:cxnLst/>
              <a:rect l="l" t="t" r="r" b="b"/>
              <a:pathLst>
                <a:path w="9712" h="10312" extrusionOk="0">
                  <a:moveTo>
                    <a:pt x="4006" y="0"/>
                  </a:moveTo>
                  <a:cubicBezTo>
                    <a:pt x="3409" y="0"/>
                    <a:pt x="2804" y="153"/>
                    <a:pt x="2250" y="473"/>
                  </a:cubicBezTo>
                  <a:cubicBezTo>
                    <a:pt x="572" y="1444"/>
                    <a:pt x="0" y="3591"/>
                    <a:pt x="971" y="5270"/>
                  </a:cubicBezTo>
                  <a:cubicBezTo>
                    <a:pt x="2772" y="8380"/>
                    <a:pt x="6120" y="10312"/>
                    <a:pt x="9711" y="10312"/>
                  </a:cubicBezTo>
                  <a:cubicBezTo>
                    <a:pt x="7774" y="8371"/>
                    <a:pt x="7774" y="5229"/>
                    <a:pt x="9711" y="3290"/>
                  </a:cubicBezTo>
                  <a:cubicBezTo>
                    <a:pt x="8618" y="3290"/>
                    <a:pt x="7595" y="2701"/>
                    <a:pt x="7047" y="1751"/>
                  </a:cubicBezTo>
                  <a:cubicBezTo>
                    <a:pt x="6396" y="628"/>
                    <a:pt x="5218" y="0"/>
                    <a:pt x="40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31;p40">
              <a:extLst>
                <a:ext uri="{FF2B5EF4-FFF2-40B4-BE49-F238E27FC236}">
                  <a16:creationId xmlns:a16="http://schemas.microsoft.com/office/drawing/2014/main" xmlns="" id="{B7362BB6-38AA-4DF3-8AE2-68C1470F275B}"/>
                </a:ext>
              </a:extLst>
            </p:cNvPr>
            <p:cNvSpPr/>
            <p:nvPr/>
          </p:nvSpPr>
          <p:spPr>
            <a:xfrm>
              <a:off x="3854038" y="1588850"/>
              <a:ext cx="254325" cy="449750"/>
            </a:xfrm>
            <a:custGeom>
              <a:avLst/>
              <a:gdLst/>
              <a:ahLst/>
              <a:cxnLst/>
              <a:rect l="l" t="t" r="r" b="b"/>
              <a:pathLst>
                <a:path w="10173" h="17990" extrusionOk="0">
                  <a:moveTo>
                    <a:pt x="3536" y="0"/>
                  </a:moveTo>
                  <a:cubicBezTo>
                    <a:pt x="1597" y="0"/>
                    <a:pt x="25" y="1571"/>
                    <a:pt x="25" y="3510"/>
                  </a:cubicBezTo>
                  <a:cubicBezTo>
                    <a:pt x="25" y="11132"/>
                    <a:pt x="5" y="11453"/>
                    <a:pt x="1" y="11453"/>
                  </a:cubicBezTo>
                  <a:cubicBezTo>
                    <a:pt x="1" y="11453"/>
                    <a:pt x="1" y="11450"/>
                    <a:pt x="1" y="11450"/>
                  </a:cubicBezTo>
                  <a:lnTo>
                    <a:pt x="1" y="11450"/>
                  </a:lnTo>
                  <a:cubicBezTo>
                    <a:pt x="23" y="13379"/>
                    <a:pt x="1630" y="14917"/>
                    <a:pt x="3562" y="14917"/>
                  </a:cubicBezTo>
                  <a:lnTo>
                    <a:pt x="7099" y="14917"/>
                  </a:lnTo>
                  <a:cubicBezTo>
                    <a:pt x="8794" y="14917"/>
                    <a:pt x="10173" y="16295"/>
                    <a:pt x="10173" y="17990"/>
                  </a:cubicBezTo>
                  <a:lnTo>
                    <a:pt x="10173" y="16023"/>
                  </a:lnTo>
                  <a:cubicBezTo>
                    <a:pt x="10173" y="13757"/>
                    <a:pt x="8670" y="11841"/>
                    <a:pt x="6609" y="11215"/>
                  </a:cubicBezTo>
                  <a:cubicBezTo>
                    <a:pt x="5720" y="10945"/>
                    <a:pt x="5111" y="10123"/>
                    <a:pt x="5111" y="9192"/>
                  </a:cubicBezTo>
                  <a:lnTo>
                    <a:pt x="5111" y="3510"/>
                  </a:lnTo>
                  <a:cubicBezTo>
                    <a:pt x="5111" y="1571"/>
                    <a:pt x="6683" y="0"/>
                    <a:pt x="8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32;p40">
              <a:extLst>
                <a:ext uri="{FF2B5EF4-FFF2-40B4-BE49-F238E27FC236}">
                  <a16:creationId xmlns:a16="http://schemas.microsoft.com/office/drawing/2014/main" xmlns="" id="{20CCD6E3-79D1-4057-8373-EA87779C912A}"/>
                </a:ext>
              </a:extLst>
            </p:cNvPr>
            <p:cNvSpPr/>
            <p:nvPr/>
          </p:nvSpPr>
          <p:spPr>
            <a:xfrm>
              <a:off x="394731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33;p40">
              <a:extLst>
                <a:ext uri="{FF2B5EF4-FFF2-40B4-BE49-F238E27FC236}">
                  <a16:creationId xmlns:a16="http://schemas.microsoft.com/office/drawing/2014/main" xmlns="" id="{19872632-8127-4356-9241-C675C5651789}"/>
                </a:ext>
              </a:extLst>
            </p:cNvPr>
            <p:cNvSpPr/>
            <p:nvPr/>
          </p:nvSpPr>
          <p:spPr>
            <a:xfrm>
              <a:off x="412376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34;p40">
              <a:extLst>
                <a:ext uri="{FF2B5EF4-FFF2-40B4-BE49-F238E27FC236}">
                  <a16:creationId xmlns:a16="http://schemas.microsoft.com/office/drawing/2014/main" xmlns="" id="{14D85F5E-45AF-47DE-B4B8-14968A5E20B9}"/>
                </a:ext>
              </a:extLst>
            </p:cNvPr>
            <p:cNvSpPr/>
            <p:nvPr/>
          </p:nvSpPr>
          <p:spPr>
            <a:xfrm>
              <a:off x="3991013" y="1685600"/>
              <a:ext cx="110250" cy="110200"/>
            </a:xfrm>
            <a:custGeom>
              <a:avLst/>
              <a:gdLst/>
              <a:ahLst/>
              <a:cxnLst/>
              <a:rect l="l" t="t" r="r" b="b"/>
              <a:pathLst>
                <a:path w="4410" h="4408" extrusionOk="0">
                  <a:moveTo>
                    <a:pt x="1103" y="1"/>
                  </a:moveTo>
                  <a:cubicBezTo>
                    <a:pt x="494" y="1"/>
                    <a:pt x="0" y="456"/>
                    <a:pt x="0" y="1470"/>
                  </a:cubicBezTo>
                  <a:cubicBezTo>
                    <a:pt x="0" y="2524"/>
                    <a:pt x="531" y="3665"/>
                    <a:pt x="1152" y="3665"/>
                  </a:cubicBezTo>
                  <a:cubicBezTo>
                    <a:pt x="1204" y="3665"/>
                    <a:pt x="1257" y="3657"/>
                    <a:pt x="1310" y="3640"/>
                  </a:cubicBezTo>
                  <a:cubicBezTo>
                    <a:pt x="1508" y="4106"/>
                    <a:pt x="1836" y="4407"/>
                    <a:pt x="2205" y="4407"/>
                  </a:cubicBezTo>
                  <a:cubicBezTo>
                    <a:pt x="2575" y="4407"/>
                    <a:pt x="2900" y="4104"/>
                    <a:pt x="3101" y="3640"/>
                  </a:cubicBezTo>
                  <a:cubicBezTo>
                    <a:pt x="3154" y="3657"/>
                    <a:pt x="3207" y="3665"/>
                    <a:pt x="3259" y="3665"/>
                  </a:cubicBezTo>
                  <a:cubicBezTo>
                    <a:pt x="3880" y="3665"/>
                    <a:pt x="4409" y="2524"/>
                    <a:pt x="4409" y="1470"/>
                  </a:cubicBezTo>
                  <a:cubicBezTo>
                    <a:pt x="4408" y="456"/>
                    <a:pt x="3914" y="1"/>
                    <a:pt x="33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35;p40">
              <a:extLst>
                <a:ext uri="{FF2B5EF4-FFF2-40B4-BE49-F238E27FC236}">
                  <a16:creationId xmlns:a16="http://schemas.microsoft.com/office/drawing/2014/main" xmlns="" id="{4F8B2554-C920-44B3-A368-CE9B45552F8B}"/>
                </a:ext>
              </a:extLst>
            </p:cNvPr>
            <p:cNvSpPr/>
            <p:nvPr/>
          </p:nvSpPr>
          <p:spPr>
            <a:xfrm>
              <a:off x="3965688" y="1653100"/>
              <a:ext cx="160875" cy="83675"/>
            </a:xfrm>
            <a:custGeom>
              <a:avLst/>
              <a:gdLst/>
              <a:ahLst/>
              <a:cxnLst/>
              <a:rect l="l" t="t" r="r" b="b"/>
              <a:pathLst>
                <a:path w="6435" h="3347" extrusionOk="0">
                  <a:moveTo>
                    <a:pt x="2519" y="1"/>
                  </a:moveTo>
                  <a:cubicBezTo>
                    <a:pt x="2467" y="1"/>
                    <a:pt x="2415" y="5"/>
                    <a:pt x="2362" y="15"/>
                  </a:cubicBezTo>
                  <a:cubicBezTo>
                    <a:pt x="1556" y="169"/>
                    <a:pt x="877" y="660"/>
                    <a:pt x="500" y="1368"/>
                  </a:cubicBezTo>
                  <a:cubicBezTo>
                    <a:pt x="344" y="1660"/>
                    <a:pt x="222" y="1972"/>
                    <a:pt x="140" y="2292"/>
                  </a:cubicBezTo>
                  <a:cubicBezTo>
                    <a:pt x="0" y="2826"/>
                    <a:pt x="400" y="3346"/>
                    <a:pt x="951" y="3346"/>
                  </a:cubicBezTo>
                  <a:cubicBezTo>
                    <a:pt x="1329" y="3346"/>
                    <a:pt x="1667" y="3093"/>
                    <a:pt x="1763" y="2726"/>
                  </a:cubicBezTo>
                  <a:cubicBezTo>
                    <a:pt x="1813" y="2529"/>
                    <a:pt x="1886" y="2339"/>
                    <a:pt x="1981" y="2160"/>
                  </a:cubicBezTo>
                  <a:cubicBezTo>
                    <a:pt x="2116" y="1908"/>
                    <a:pt x="2375" y="1723"/>
                    <a:pt x="2675" y="1667"/>
                  </a:cubicBezTo>
                  <a:cubicBezTo>
                    <a:pt x="2907" y="1624"/>
                    <a:pt x="3100" y="1486"/>
                    <a:pt x="3221" y="1301"/>
                  </a:cubicBezTo>
                  <a:cubicBezTo>
                    <a:pt x="3340" y="1485"/>
                    <a:pt x="3532" y="1623"/>
                    <a:pt x="3766" y="1667"/>
                  </a:cubicBezTo>
                  <a:cubicBezTo>
                    <a:pt x="4064" y="1723"/>
                    <a:pt x="4324" y="1908"/>
                    <a:pt x="4459" y="2160"/>
                  </a:cubicBezTo>
                  <a:cubicBezTo>
                    <a:pt x="4553" y="2339"/>
                    <a:pt x="4628" y="2529"/>
                    <a:pt x="4678" y="2726"/>
                  </a:cubicBezTo>
                  <a:cubicBezTo>
                    <a:pt x="4772" y="3093"/>
                    <a:pt x="5109" y="3346"/>
                    <a:pt x="5490" y="3346"/>
                  </a:cubicBezTo>
                  <a:cubicBezTo>
                    <a:pt x="5491" y="3346"/>
                    <a:pt x="5491" y="3346"/>
                    <a:pt x="5492" y="3346"/>
                  </a:cubicBezTo>
                  <a:cubicBezTo>
                    <a:pt x="6038" y="3346"/>
                    <a:pt x="6435" y="2825"/>
                    <a:pt x="6297" y="2292"/>
                  </a:cubicBezTo>
                  <a:cubicBezTo>
                    <a:pt x="6215" y="1972"/>
                    <a:pt x="6093" y="1660"/>
                    <a:pt x="5937" y="1368"/>
                  </a:cubicBezTo>
                  <a:cubicBezTo>
                    <a:pt x="5559" y="660"/>
                    <a:pt x="4880" y="169"/>
                    <a:pt x="4075" y="15"/>
                  </a:cubicBezTo>
                  <a:cubicBezTo>
                    <a:pt x="4023" y="5"/>
                    <a:pt x="3971" y="1"/>
                    <a:pt x="3919" y="1"/>
                  </a:cubicBezTo>
                  <a:cubicBezTo>
                    <a:pt x="3633" y="1"/>
                    <a:pt x="3370" y="147"/>
                    <a:pt x="3218" y="379"/>
                  </a:cubicBezTo>
                  <a:cubicBezTo>
                    <a:pt x="3065" y="145"/>
                    <a:pt x="2804" y="1"/>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TextBox 17">
            <a:extLst>
              <a:ext uri="{FF2B5EF4-FFF2-40B4-BE49-F238E27FC236}">
                <a16:creationId xmlns:a16="http://schemas.microsoft.com/office/drawing/2014/main" xmlns="" id="{5DE2EBE0-4FBE-46EB-B694-3FBD76F7FCF7}"/>
              </a:ext>
            </a:extLst>
          </p:cNvPr>
          <p:cNvSpPr txBox="1"/>
          <p:nvPr/>
        </p:nvSpPr>
        <p:spPr>
          <a:xfrm>
            <a:off x="2374678" y="1006137"/>
            <a:ext cx="8024280" cy="5632311"/>
          </a:xfrm>
          <a:prstGeom prst="rect">
            <a:avLst/>
          </a:prstGeom>
          <a:noFill/>
        </p:spPr>
        <p:txBody>
          <a:bodyPr wrap="square">
            <a:spAutoFit/>
          </a:bodyPr>
          <a:lstStyle/>
          <a:p>
            <a:pPr algn="just"/>
            <a:r>
              <a:rPr lang="en-US" sz="3000" b="0" i="0">
                <a:effectLst/>
                <a:latin typeface="+mj-lt"/>
              </a:rPr>
              <a:t>- </a:t>
            </a:r>
            <a:r>
              <a:rPr lang="vi-VN" sz="3000" b="0" i="0">
                <a:effectLst/>
                <a:latin typeface="+mj-lt"/>
              </a:rPr>
              <a:t>Dáng hình khỏe khoắn làm việc hăng say và nhiệt tình.</a:t>
            </a:r>
            <a:endParaRPr lang="en-US" sz="3000" b="0" i="0">
              <a:effectLst/>
              <a:latin typeface="+mj-lt"/>
            </a:endParaRPr>
          </a:p>
          <a:p>
            <a:pPr algn="just"/>
            <a:r>
              <a:rPr lang="en-US" sz="3000" b="0" i="0">
                <a:effectLst/>
                <a:latin typeface="+mj-lt"/>
              </a:rPr>
              <a:t>- </a:t>
            </a:r>
            <a:r>
              <a:rPr lang="vi-VN" sz="3000" b="0" i="0">
                <a:effectLst/>
                <a:latin typeface="+mj-lt"/>
              </a:rPr>
              <a:t>Khi nâng những khối gạch đỏ, cơ mặt bố căng lại vì sức nặng.</a:t>
            </a:r>
          </a:p>
          <a:p>
            <a:pPr algn="just"/>
            <a:r>
              <a:rPr lang="en-US" sz="3000" b="0" i="0">
                <a:effectLst/>
                <a:latin typeface="+mj-lt"/>
              </a:rPr>
              <a:t>- </a:t>
            </a:r>
            <a:r>
              <a:rPr lang="vi-VN" sz="3000" b="0" i="0">
                <a:effectLst/>
                <a:latin typeface="+mj-lt"/>
              </a:rPr>
              <a:t>Đôi bàn tay gân guốc đầy vết chai sần khéo léo đặt từng viên gạch thẳng hàng rồi lấy cái bay trét vữa và xi măng vào giữa những viên gạch ấy.</a:t>
            </a:r>
          </a:p>
          <a:p>
            <a:pPr algn="just"/>
            <a:r>
              <a:rPr lang="en-US" sz="3000" b="0" i="0">
                <a:effectLst/>
                <a:latin typeface="+mj-lt"/>
              </a:rPr>
              <a:t>- </a:t>
            </a:r>
            <a:r>
              <a:rPr lang="vi-VN" sz="3000" b="0" i="0">
                <a:effectLst/>
                <a:latin typeface="+mj-lt"/>
              </a:rPr>
              <a:t>Đôi mắt tinh anh dõi theo từng viên gạch.</a:t>
            </a:r>
            <a:endParaRPr lang="en-US" sz="3000" b="0" i="0">
              <a:effectLst/>
              <a:latin typeface="+mj-lt"/>
            </a:endParaRPr>
          </a:p>
          <a:p>
            <a:pPr algn="just"/>
            <a:r>
              <a:rPr lang="en-US" sz="3000" b="0" i="0">
                <a:effectLst/>
                <a:latin typeface="+mj-lt"/>
              </a:rPr>
              <a:t>- </a:t>
            </a:r>
            <a:r>
              <a:rPr lang="vi-VN" sz="3000" b="0" i="0">
                <a:effectLst/>
                <a:latin typeface="+mj-lt"/>
              </a:rPr>
              <a:t>Đôi môi mím chặt thể hiện sự quyết tâm và trách nhiệm trong công việc.</a:t>
            </a:r>
          </a:p>
          <a:p>
            <a:pPr marL="457200" indent="-457200" algn="just">
              <a:buFontTx/>
              <a:buChar char="-"/>
            </a:pPr>
            <a:endParaRPr lang="vi-VN" sz="3000" b="0" i="0">
              <a:effectLst/>
              <a:latin typeface="+mj-lt"/>
            </a:endParaRPr>
          </a:p>
          <a:p>
            <a:pPr algn="just">
              <a:buFont typeface="Arial" panose="020B0604020202020204" pitchFamily="34" charset="0"/>
              <a:buChar char="•"/>
            </a:pPr>
            <a:endParaRPr lang="vi-VN" sz="3000" b="0" i="0">
              <a:effectLst/>
              <a:latin typeface="+mj-lt"/>
            </a:endParaRPr>
          </a:p>
        </p:txBody>
      </p:sp>
    </p:spTree>
    <p:extLst>
      <p:ext uri="{BB962C8B-B14F-4D97-AF65-F5344CB8AC3E}">
        <p14:creationId xmlns:p14="http://schemas.microsoft.com/office/powerpoint/2010/main" val="1701954389"/>
      </p:ext>
    </p:extLst>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52EF37EA-BEB4-4DBB-B5DA-B8CCA426AB88}"/>
              </a:ext>
            </a:extLst>
          </p:cNvPr>
          <p:cNvGrpSpPr/>
          <p:nvPr/>
        </p:nvGrpSpPr>
        <p:grpSpPr>
          <a:xfrm>
            <a:off x="0" y="0"/>
            <a:ext cx="12192000" cy="6906126"/>
            <a:chOff x="0" y="0"/>
            <a:chExt cx="12192000" cy="6906126"/>
          </a:xfrm>
        </p:grpSpPr>
        <p:pic>
          <p:nvPicPr>
            <p:cNvPr id="2" name="Picture 7">
              <a:extLst>
                <a:ext uri="{FF2B5EF4-FFF2-40B4-BE49-F238E27FC236}">
                  <a16:creationId xmlns:a16="http://schemas.microsoft.com/office/drawing/2014/main" xmlns="" id="{B2DC7684-8598-4916-A492-1560FF5598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906126"/>
            </a:xfrm>
            <a:prstGeom prst="rect">
              <a:avLst/>
            </a:prstGeom>
          </p:spPr>
        </p:pic>
        <p:sp>
          <p:nvSpPr>
            <p:cNvPr id="3" name="Rectangle: Rounded Corners 2">
              <a:extLst>
                <a:ext uri="{FF2B5EF4-FFF2-40B4-BE49-F238E27FC236}">
                  <a16:creationId xmlns:a16="http://schemas.microsoft.com/office/drawing/2014/main" xmlns="" id="{A466906E-8702-403A-B7D6-2AC80A6B293E}"/>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5">
              <a:extLst>
                <a:ext uri="{FF2B5EF4-FFF2-40B4-BE49-F238E27FC236}">
                  <a16:creationId xmlns:a16="http://schemas.microsoft.com/office/drawing/2014/main" xmlns="" id="{3642E18F-991F-43CD-8790-4D36B0D01CB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362283" y="0"/>
              <a:ext cx="1829717" cy="1946507"/>
            </a:xfrm>
            <a:prstGeom prst="rect">
              <a:avLst/>
            </a:prstGeom>
          </p:spPr>
        </p:pic>
        <p:pic>
          <p:nvPicPr>
            <p:cNvPr id="5" name="Picture 6">
              <a:extLst>
                <a:ext uri="{FF2B5EF4-FFF2-40B4-BE49-F238E27FC236}">
                  <a16:creationId xmlns:a16="http://schemas.microsoft.com/office/drawing/2014/main" xmlns="" id="{4D12AD91-C5A1-4D64-A006-A658BBBF657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4364786"/>
              <a:ext cx="2310074" cy="2374842"/>
            </a:xfrm>
            <a:prstGeom prst="rect">
              <a:avLst/>
            </a:prstGeom>
          </p:spPr>
        </p:pic>
        <p:pic>
          <p:nvPicPr>
            <p:cNvPr id="6" name="Picture 6">
              <a:extLst>
                <a:ext uri="{FF2B5EF4-FFF2-40B4-BE49-F238E27FC236}">
                  <a16:creationId xmlns:a16="http://schemas.microsoft.com/office/drawing/2014/main" xmlns="" id="{2E020BB9-2A36-4DBC-ABA2-34484DA554B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grpSp>
        <p:nvGrpSpPr>
          <p:cNvPr id="9" name="Google Shape;1028;p40">
            <a:extLst>
              <a:ext uri="{FF2B5EF4-FFF2-40B4-BE49-F238E27FC236}">
                <a16:creationId xmlns:a16="http://schemas.microsoft.com/office/drawing/2014/main" xmlns="" id="{C04CC790-9C55-4AA9-A5BF-29DCC2C0CD7F}"/>
              </a:ext>
            </a:extLst>
          </p:cNvPr>
          <p:cNvGrpSpPr/>
          <p:nvPr/>
        </p:nvGrpSpPr>
        <p:grpSpPr>
          <a:xfrm>
            <a:off x="867870" y="706001"/>
            <a:ext cx="1263063" cy="1387723"/>
            <a:chOff x="3788738" y="1588850"/>
            <a:chExt cx="495125" cy="702100"/>
          </a:xfrm>
        </p:grpSpPr>
        <p:sp>
          <p:nvSpPr>
            <p:cNvPr id="10" name="Google Shape;1029;p40">
              <a:extLst>
                <a:ext uri="{FF2B5EF4-FFF2-40B4-BE49-F238E27FC236}">
                  <a16:creationId xmlns:a16="http://schemas.microsoft.com/office/drawing/2014/main" xmlns="" id="{09E8CB44-3656-4C6F-89C1-BF1666BACE7E}"/>
                </a:ext>
              </a:extLst>
            </p:cNvPr>
            <p:cNvSpPr/>
            <p:nvPr/>
          </p:nvSpPr>
          <p:spPr>
            <a:xfrm>
              <a:off x="3959363" y="1588875"/>
              <a:ext cx="324500" cy="702075"/>
            </a:xfrm>
            <a:custGeom>
              <a:avLst/>
              <a:gdLst/>
              <a:ahLst/>
              <a:cxnLst/>
              <a:rect l="l" t="t" r="r" b="b"/>
              <a:pathLst>
                <a:path w="12980" h="28083" extrusionOk="0">
                  <a:moveTo>
                    <a:pt x="4409" y="0"/>
                  </a:moveTo>
                  <a:cubicBezTo>
                    <a:pt x="1974" y="0"/>
                    <a:pt x="1" y="1974"/>
                    <a:pt x="1" y="4408"/>
                  </a:cubicBezTo>
                  <a:lnTo>
                    <a:pt x="1" y="12154"/>
                  </a:lnTo>
                  <a:lnTo>
                    <a:pt x="4311" y="14954"/>
                  </a:lnTo>
                  <a:cubicBezTo>
                    <a:pt x="5341" y="15622"/>
                    <a:pt x="5960" y="16763"/>
                    <a:pt x="5960" y="17989"/>
                  </a:cubicBezTo>
                  <a:cubicBezTo>
                    <a:pt x="5960" y="19682"/>
                    <a:pt x="4581" y="21061"/>
                    <a:pt x="2886" y="21061"/>
                  </a:cubicBezTo>
                  <a:lnTo>
                    <a:pt x="1" y="23152"/>
                  </a:lnTo>
                  <a:lnTo>
                    <a:pt x="1" y="25992"/>
                  </a:lnTo>
                  <a:lnTo>
                    <a:pt x="2886" y="28083"/>
                  </a:lnTo>
                  <a:cubicBezTo>
                    <a:pt x="8452" y="28083"/>
                    <a:pt x="12979" y="23557"/>
                    <a:pt x="12979" y="17991"/>
                  </a:cubicBezTo>
                  <a:cubicBezTo>
                    <a:pt x="12979" y="12426"/>
                    <a:pt x="8452" y="7899"/>
                    <a:pt x="2886" y="7899"/>
                  </a:cubicBezTo>
                  <a:lnTo>
                    <a:pt x="2834" y="7899"/>
                  </a:lnTo>
                  <a:lnTo>
                    <a:pt x="2834" y="7021"/>
                  </a:lnTo>
                  <a:lnTo>
                    <a:pt x="7778" y="7021"/>
                  </a:lnTo>
                  <a:cubicBezTo>
                    <a:pt x="9709" y="7021"/>
                    <a:pt x="11316" y="5486"/>
                    <a:pt x="11340" y="3558"/>
                  </a:cubicBezTo>
                  <a:cubicBezTo>
                    <a:pt x="11366" y="1598"/>
                    <a:pt x="9783" y="0"/>
                    <a:pt x="7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30;p40">
              <a:extLst>
                <a:ext uri="{FF2B5EF4-FFF2-40B4-BE49-F238E27FC236}">
                  <a16:creationId xmlns:a16="http://schemas.microsoft.com/office/drawing/2014/main" xmlns="" id="{26534D1B-C236-4854-B3AE-0D87FD571EAD}"/>
                </a:ext>
              </a:extLst>
            </p:cNvPr>
            <p:cNvSpPr/>
            <p:nvPr/>
          </p:nvSpPr>
          <p:spPr>
            <a:xfrm>
              <a:off x="3788738" y="2033150"/>
              <a:ext cx="242800" cy="257800"/>
            </a:xfrm>
            <a:custGeom>
              <a:avLst/>
              <a:gdLst/>
              <a:ahLst/>
              <a:cxnLst/>
              <a:rect l="l" t="t" r="r" b="b"/>
              <a:pathLst>
                <a:path w="9712" h="10312" extrusionOk="0">
                  <a:moveTo>
                    <a:pt x="4006" y="0"/>
                  </a:moveTo>
                  <a:cubicBezTo>
                    <a:pt x="3409" y="0"/>
                    <a:pt x="2804" y="153"/>
                    <a:pt x="2250" y="473"/>
                  </a:cubicBezTo>
                  <a:cubicBezTo>
                    <a:pt x="572" y="1444"/>
                    <a:pt x="0" y="3591"/>
                    <a:pt x="971" y="5270"/>
                  </a:cubicBezTo>
                  <a:cubicBezTo>
                    <a:pt x="2772" y="8380"/>
                    <a:pt x="6120" y="10312"/>
                    <a:pt x="9711" y="10312"/>
                  </a:cubicBezTo>
                  <a:cubicBezTo>
                    <a:pt x="7774" y="8371"/>
                    <a:pt x="7774" y="5229"/>
                    <a:pt x="9711" y="3290"/>
                  </a:cubicBezTo>
                  <a:cubicBezTo>
                    <a:pt x="8618" y="3290"/>
                    <a:pt x="7595" y="2701"/>
                    <a:pt x="7047" y="1751"/>
                  </a:cubicBezTo>
                  <a:cubicBezTo>
                    <a:pt x="6396" y="628"/>
                    <a:pt x="5218" y="0"/>
                    <a:pt x="40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31;p40">
              <a:extLst>
                <a:ext uri="{FF2B5EF4-FFF2-40B4-BE49-F238E27FC236}">
                  <a16:creationId xmlns:a16="http://schemas.microsoft.com/office/drawing/2014/main" xmlns="" id="{B7362BB6-38AA-4DF3-8AE2-68C1470F275B}"/>
                </a:ext>
              </a:extLst>
            </p:cNvPr>
            <p:cNvSpPr/>
            <p:nvPr/>
          </p:nvSpPr>
          <p:spPr>
            <a:xfrm>
              <a:off x="3854038" y="1588850"/>
              <a:ext cx="254325" cy="449750"/>
            </a:xfrm>
            <a:custGeom>
              <a:avLst/>
              <a:gdLst/>
              <a:ahLst/>
              <a:cxnLst/>
              <a:rect l="l" t="t" r="r" b="b"/>
              <a:pathLst>
                <a:path w="10173" h="17990" extrusionOk="0">
                  <a:moveTo>
                    <a:pt x="3536" y="0"/>
                  </a:moveTo>
                  <a:cubicBezTo>
                    <a:pt x="1597" y="0"/>
                    <a:pt x="25" y="1571"/>
                    <a:pt x="25" y="3510"/>
                  </a:cubicBezTo>
                  <a:cubicBezTo>
                    <a:pt x="25" y="11132"/>
                    <a:pt x="5" y="11453"/>
                    <a:pt x="1" y="11453"/>
                  </a:cubicBezTo>
                  <a:cubicBezTo>
                    <a:pt x="1" y="11453"/>
                    <a:pt x="1" y="11450"/>
                    <a:pt x="1" y="11450"/>
                  </a:cubicBezTo>
                  <a:lnTo>
                    <a:pt x="1" y="11450"/>
                  </a:lnTo>
                  <a:cubicBezTo>
                    <a:pt x="23" y="13379"/>
                    <a:pt x="1630" y="14917"/>
                    <a:pt x="3562" y="14917"/>
                  </a:cubicBezTo>
                  <a:lnTo>
                    <a:pt x="7099" y="14917"/>
                  </a:lnTo>
                  <a:cubicBezTo>
                    <a:pt x="8794" y="14917"/>
                    <a:pt x="10173" y="16295"/>
                    <a:pt x="10173" y="17990"/>
                  </a:cubicBezTo>
                  <a:lnTo>
                    <a:pt x="10173" y="16023"/>
                  </a:lnTo>
                  <a:cubicBezTo>
                    <a:pt x="10173" y="13757"/>
                    <a:pt x="8670" y="11841"/>
                    <a:pt x="6609" y="11215"/>
                  </a:cubicBezTo>
                  <a:cubicBezTo>
                    <a:pt x="5720" y="10945"/>
                    <a:pt x="5111" y="10123"/>
                    <a:pt x="5111" y="9192"/>
                  </a:cubicBezTo>
                  <a:lnTo>
                    <a:pt x="5111" y="3510"/>
                  </a:lnTo>
                  <a:cubicBezTo>
                    <a:pt x="5111" y="1571"/>
                    <a:pt x="6683" y="0"/>
                    <a:pt x="8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32;p40">
              <a:extLst>
                <a:ext uri="{FF2B5EF4-FFF2-40B4-BE49-F238E27FC236}">
                  <a16:creationId xmlns:a16="http://schemas.microsoft.com/office/drawing/2014/main" xmlns="" id="{20CCD6E3-79D1-4057-8373-EA87779C912A}"/>
                </a:ext>
              </a:extLst>
            </p:cNvPr>
            <p:cNvSpPr/>
            <p:nvPr/>
          </p:nvSpPr>
          <p:spPr>
            <a:xfrm>
              <a:off x="394731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33;p40">
              <a:extLst>
                <a:ext uri="{FF2B5EF4-FFF2-40B4-BE49-F238E27FC236}">
                  <a16:creationId xmlns:a16="http://schemas.microsoft.com/office/drawing/2014/main" xmlns="" id="{19872632-8127-4356-9241-C675C5651789}"/>
                </a:ext>
              </a:extLst>
            </p:cNvPr>
            <p:cNvSpPr/>
            <p:nvPr/>
          </p:nvSpPr>
          <p:spPr>
            <a:xfrm>
              <a:off x="412376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34;p40">
              <a:extLst>
                <a:ext uri="{FF2B5EF4-FFF2-40B4-BE49-F238E27FC236}">
                  <a16:creationId xmlns:a16="http://schemas.microsoft.com/office/drawing/2014/main" xmlns="" id="{14D85F5E-45AF-47DE-B4B8-14968A5E20B9}"/>
                </a:ext>
              </a:extLst>
            </p:cNvPr>
            <p:cNvSpPr/>
            <p:nvPr/>
          </p:nvSpPr>
          <p:spPr>
            <a:xfrm>
              <a:off x="3991013" y="1685600"/>
              <a:ext cx="110250" cy="110200"/>
            </a:xfrm>
            <a:custGeom>
              <a:avLst/>
              <a:gdLst/>
              <a:ahLst/>
              <a:cxnLst/>
              <a:rect l="l" t="t" r="r" b="b"/>
              <a:pathLst>
                <a:path w="4410" h="4408" extrusionOk="0">
                  <a:moveTo>
                    <a:pt x="1103" y="1"/>
                  </a:moveTo>
                  <a:cubicBezTo>
                    <a:pt x="494" y="1"/>
                    <a:pt x="0" y="456"/>
                    <a:pt x="0" y="1470"/>
                  </a:cubicBezTo>
                  <a:cubicBezTo>
                    <a:pt x="0" y="2524"/>
                    <a:pt x="531" y="3665"/>
                    <a:pt x="1152" y="3665"/>
                  </a:cubicBezTo>
                  <a:cubicBezTo>
                    <a:pt x="1204" y="3665"/>
                    <a:pt x="1257" y="3657"/>
                    <a:pt x="1310" y="3640"/>
                  </a:cubicBezTo>
                  <a:cubicBezTo>
                    <a:pt x="1508" y="4106"/>
                    <a:pt x="1836" y="4407"/>
                    <a:pt x="2205" y="4407"/>
                  </a:cubicBezTo>
                  <a:cubicBezTo>
                    <a:pt x="2575" y="4407"/>
                    <a:pt x="2900" y="4104"/>
                    <a:pt x="3101" y="3640"/>
                  </a:cubicBezTo>
                  <a:cubicBezTo>
                    <a:pt x="3154" y="3657"/>
                    <a:pt x="3207" y="3665"/>
                    <a:pt x="3259" y="3665"/>
                  </a:cubicBezTo>
                  <a:cubicBezTo>
                    <a:pt x="3880" y="3665"/>
                    <a:pt x="4409" y="2524"/>
                    <a:pt x="4409" y="1470"/>
                  </a:cubicBezTo>
                  <a:cubicBezTo>
                    <a:pt x="4408" y="456"/>
                    <a:pt x="3914" y="1"/>
                    <a:pt x="33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35;p40">
              <a:extLst>
                <a:ext uri="{FF2B5EF4-FFF2-40B4-BE49-F238E27FC236}">
                  <a16:creationId xmlns:a16="http://schemas.microsoft.com/office/drawing/2014/main" xmlns="" id="{4F8B2554-C920-44B3-A368-CE9B45552F8B}"/>
                </a:ext>
              </a:extLst>
            </p:cNvPr>
            <p:cNvSpPr/>
            <p:nvPr/>
          </p:nvSpPr>
          <p:spPr>
            <a:xfrm>
              <a:off x="3965688" y="1653100"/>
              <a:ext cx="160875" cy="83675"/>
            </a:xfrm>
            <a:custGeom>
              <a:avLst/>
              <a:gdLst/>
              <a:ahLst/>
              <a:cxnLst/>
              <a:rect l="l" t="t" r="r" b="b"/>
              <a:pathLst>
                <a:path w="6435" h="3347" extrusionOk="0">
                  <a:moveTo>
                    <a:pt x="2519" y="1"/>
                  </a:moveTo>
                  <a:cubicBezTo>
                    <a:pt x="2467" y="1"/>
                    <a:pt x="2415" y="5"/>
                    <a:pt x="2362" y="15"/>
                  </a:cubicBezTo>
                  <a:cubicBezTo>
                    <a:pt x="1556" y="169"/>
                    <a:pt x="877" y="660"/>
                    <a:pt x="500" y="1368"/>
                  </a:cubicBezTo>
                  <a:cubicBezTo>
                    <a:pt x="344" y="1660"/>
                    <a:pt x="222" y="1972"/>
                    <a:pt x="140" y="2292"/>
                  </a:cubicBezTo>
                  <a:cubicBezTo>
                    <a:pt x="0" y="2826"/>
                    <a:pt x="400" y="3346"/>
                    <a:pt x="951" y="3346"/>
                  </a:cubicBezTo>
                  <a:cubicBezTo>
                    <a:pt x="1329" y="3346"/>
                    <a:pt x="1667" y="3093"/>
                    <a:pt x="1763" y="2726"/>
                  </a:cubicBezTo>
                  <a:cubicBezTo>
                    <a:pt x="1813" y="2529"/>
                    <a:pt x="1886" y="2339"/>
                    <a:pt x="1981" y="2160"/>
                  </a:cubicBezTo>
                  <a:cubicBezTo>
                    <a:pt x="2116" y="1908"/>
                    <a:pt x="2375" y="1723"/>
                    <a:pt x="2675" y="1667"/>
                  </a:cubicBezTo>
                  <a:cubicBezTo>
                    <a:pt x="2907" y="1624"/>
                    <a:pt x="3100" y="1486"/>
                    <a:pt x="3221" y="1301"/>
                  </a:cubicBezTo>
                  <a:cubicBezTo>
                    <a:pt x="3340" y="1485"/>
                    <a:pt x="3532" y="1623"/>
                    <a:pt x="3766" y="1667"/>
                  </a:cubicBezTo>
                  <a:cubicBezTo>
                    <a:pt x="4064" y="1723"/>
                    <a:pt x="4324" y="1908"/>
                    <a:pt x="4459" y="2160"/>
                  </a:cubicBezTo>
                  <a:cubicBezTo>
                    <a:pt x="4553" y="2339"/>
                    <a:pt x="4628" y="2529"/>
                    <a:pt x="4678" y="2726"/>
                  </a:cubicBezTo>
                  <a:cubicBezTo>
                    <a:pt x="4772" y="3093"/>
                    <a:pt x="5109" y="3346"/>
                    <a:pt x="5490" y="3346"/>
                  </a:cubicBezTo>
                  <a:cubicBezTo>
                    <a:pt x="5491" y="3346"/>
                    <a:pt x="5491" y="3346"/>
                    <a:pt x="5492" y="3346"/>
                  </a:cubicBezTo>
                  <a:cubicBezTo>
                    <a:pt x="6038" y="3346"/>
                    <a:pt x="6435" y="2825"/>
                    <a:pt x="6297" y="2292"/>
                  </a:cubicBezTo>
                  <a:cubicBezTo>
                    <a:pt x="6215" y="1972"/>
                    <a:pt x="6093" y="1660"/>
                    <a:pt x="5937" y="1368"/>
                  </a:cubicBezTo>
                  <a:cubicBezTo>
                    <a:pt x="5559" y="660"/>
                    <a:pt x="4880" y="169"/>
                    <a:pt x="4075" y="15"/>
                  </a:cubicBezTo>
                  <a:cubicBezTo>
                    <a:pt x="4023" y="5"/>
                    <a:pt x="3971" y="1"/>
                    <a:pt x="3919" y="1"/>
                  </a:cubicBezTo>
                  <a:cubicBezTo>
                    <a:pt x="3633" y="1"/>
                    <a:pt x="3370" y="147"/>
                    <a:pt x="3218" y="379"/>
                  </a:cubicBezTo>
                  <a:cubicBezTo>
                    <a:pt x="3065" y="145"/>
                    <a:pt x="2804" y="1"/>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6">
            <a:extLst>
              <a:ext uri="{FF2B5EF4-FFF2-40B4-BE49-F238E27FC236}">
                <a16:creationId xmlns:a16="http://schemas.microsoft.com/office/drawing/2014/main" xmlns="" id="{D390DE81-BC15-4E34-93ED-73B95F338A5C}"/>
              </a:ext>
            </a:extLst>
          </p:cNvPr>
          <p:cNvSpPr txBox="1"/>
          <p:nvPr/>
        </p:nvSpPr>
        <p:spPr>
          <a:xfrm>
            <a:off x="2479818" y="594540"/>
            <a:ext cx="8945878" cy="5170646"/>
          </a:xfrm>
          <a:prstGeom prst="rect">
            <a:avLst/>
          </a:prstGeom>
          <a:noFill/>
        </p:spPr>
        <p:txBody>
          <a:bodyPr wrap="square">
            <a:spAutoFit/>
          </a:bodyPr>
          <a:lstStyle/>
          <a:p>
            <a:pPr marL="457200" indent="-457200" algn="just">
              <a:buFontTx/>
              <a:buChar char="-"/>
            </a:pPr>
            <a:r>
              <a:rPr lang="vi-VN" sz="3000" b="0" i="0">
                <a:effectLst/>
                <a:latin typeface="+mj-lt"/>
              </a:rPr>
              <a:t>Bức tường gạch vững chãi mà bố xây lên chẳng </a:t>
            </a:r>
            <a:endParaRPr lang="en-US" sz="3000" b="0" i="0">
              <a:effectLst/>
              <a:latin typeface="+mj-lt"/>
            </a:endParaRPr>
          </a:p>
          <a:p>
            <a:pPr algn="just"/>
            <a:r>
              <a:rPr lang="vi-VN" sz="3000" b="0" i="0">
                <a:effectLst/>
                <a:latin typeface="+mj-lt"/>
              </a:rPr>
              <a:t>khác nào một tác phẩm nghệ thuật được dựng lên</a:t>
            </a:r>
            <a:endParaRPr lang="en-US" sz="3000" b="0" i="0">
              <a:effectLst/>
              <a:latin typeface="+mj-lt"/>
            </a:endParaRPr>
          </a:p>
          <a:p>
            <a:pPr algn="just"/>
            <a:r>
              <a:rPr lang="vi-VN" sz="3000" b="0" i="0">
                <a:effectLst/>
                <a:latin typeface="+mj-lt"/>
              </a:rPr>
              <a:t>bởi bàn tay của người nghệ sĩ tài hoa vậy.</a:t>
            </a:r>
          </a:p>
          <a:p>
            <a:pPr algn="just"/>
            <a:r>
              <a:rPr lang="en-US" sz="3000" b="0" i="0">
                <a:effectLst/>
                <a:latin typeface="+mj-lt"/>
              </a:rPr>
              <a:t>- </a:t>
            </a:r>
            <a:r>
              <a:rPr lang="vi-VN" sz="3000" b="0" i="0">
                <a:effectLst/>
                <a:latin typeface="+mj-lt"/>
              </a:rPr>
              <a:t>Bố làm việc dưới trời nắng chang chang làm cho mái tóc muối tiêu đỏ quạch dưới nắng.</a:t>
            </a:r>
          </a:p>
          <a:p>
            <a:pPr algn="just"/>
            <a:r>
              <a:rPr lang="en-US" sz="3000" b="0" i="0">
                <a:effectLst/>
                <a:latin typeface="+mj-lt"/>
              </a:rPr>
              <a:t>- </a:t>
            </a:r>
            <a:r>
              <a:rPr lang="vi-VN" sz="3000" b="0" i="0">
                <a:effectLst/>
                <a:latin typeface="+mj-lt"/>
              </a:rPr>
              <a:t>Mồ hôi tuôn ra áo nhễ nhại nhưng bố vẫn chăm chú, tập trung cao độ làm việc.</a:t>
            </a:r>
          </a:p>
          <a:p>
            <a:pPr algn="just"/>
            <a:r>
              <a:rPr lang="en-US" sz="3000" b="0" i="0">
                <a:effectLst/>
                <a:latin typeface="+mj-lt"/>
              </a:rPr>
              <a:t>- </a:t>
            </a:r>
            <a:r>
              <a:rPr lang="vi-VN" sz="3000" b="0" i="0">
                <a:effectLst/>
                <a:latin typeface="+mj-lt"/>
              </a:rPr>
              <a:t>Đến giữa buổi, bố cùng vài người thợ khác nghỉ tay uống cốc nước chè rồi lại bắt tay vào làm tiếp.</a:t>
            </a:r>
          </a:p>
          <a:p>
            <a:pPr algn="just"/>
            <a:r>
              <a:rPr lang="en-US" sz="3000" b="0" i="0">
                <a:effectLst/>
                <a:latin typeface="+mj-lt"/>
              </a:rPr>
              <a:t>- </a:t>
            </a:r>
            <a:r>
              <a:rPr lang="vi-VN" sz="3000" b="0" i="0">
                <a:effectLst/>
                <a:latin typeface="+mj-lt"/>
              </a:rPr>
              <a:t>Nhìn công trình đẹp đẽ sắp hoàn thành em vừa ngưỡng mộ bố vừa cảm thấy thương bố hơn.</a:t>
            </a:r>
          </a:p>
        </p:txBody>
      </p:sp>
    </p:spTree>
    <p:extLst>
      <p:ext uri="{BB962C8B-B14F-4D97-AF65-F5344CB8AC3E}">
        <p14:creationId xmlns:p14="http://schemas.microsoft.com/office/powerpoint/2010/main" val="3371575251"/>
      </p:ext>
    </p:extLst>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52EF37EA-BEB4-4DBB-B5DA-B8CCA426AB88}"/>
              </a:ext>
            </a:extLst>
          </p:cNvPr>
          <p:cNvGrpSpPr/>
          <p:nvPr/>
        </p:nvGrpSpPr>
        <p:grpSpPr>
          <a:xfrm>
            <a:off x="0" y="0"/>
            <a:ext cx="12192000" cy="6906126"/>
            <a:chOff x="0" y="0"/>
            <a:chExt cx="12192000" cy="6906126"/>
          </a:xfrm>
        </p:grpSpPr>
        <p:pic>
          <p:nvPicPr>
            <p:cNvPr id="2" name="Picture 7">
              <a:extLst>
                <a:ext uri="{FF2B5EF4-FFF2-40B4-BE49-F238E27FC236}">
                  <a16:creationId xmlns:a16="http://schemas.microsoft.com/office/drawing/2014/main" xmlns="" id="{B2DC7684-8598-4916-A492-1560FF5598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906126"/>
            </a:xfrm>
            <a:prstGeom prst="rect">
              <a:avLst/>
            </a:prstGeom>
          </p:spPr>
        </p:pic>
        <p:sp>
          <p:nvSpPr>
            <p:cNvPr id="3" name="Rectangle: Rounded Corners 2">
              <a:extLst>
                <a:ext uri="{FF2B5EF4-FFF2-40B4-BE49-F238E27FC236}">
                  <a16:creationId xmlns:a16="http://schemas.microsoft.com/office/drawing/2014/main" xmlns="" id="{A466906E-8702-403A-B7D6-2AC80A6B293E}"/>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5">
              <a:extLst>
                <a:ext uri="{FF2B5EF4-FFF2-40B4-BE49-F238E27FC236}">
                  <a16:creationId xmlns:a16="http://schemas.microsoft.com/office/drawing/2014/main" xmlns="" id="{3642E18F-991F-43CD-8790-4D36B0D01CB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362283" y="0"/>
              <a:ext cx="1829717" cy="1946507"/>
            </a:xfrm>
            <a:prstGeom prst="rect">
              <a:avLst/>
            </a:prstGeom>
          </p:spPr>
        </p:pic>
        <p:pic>
          <p:nvPicPr>
            <p:cNvPr id="5" name="Picture 6">
              <a:extLst>
                <a:ext uri="{FF2B5EF4-FFF2-40B4-BE49-F238E27FC236}">
                  <a16:creationId xmlns:a16="http://schemas.microsoft.com/office/drawing/2014/main" xmlns="" id="{4D12AD91-C5A1-4D64-A006-A658BBBF657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4364786"/>
              <a:ext cx="2310074" cy="2374842"/>
            </a:xfrm>
            <a:prstGeom prst="rect">
              <a:avLst/>
            </a:prstGeom>
          </p:spPr>
        </p:pic>
        <p:pic>
          <p:nvPicPr>
            <p:cNvPr id="6" name="Picture 6">
              <a:extLst>
                <a:ext uri="{FF2B5EF4-FFF2-40B4-BE49-F238E27FC236}">
                  <a16:creationId xmlns:a16="http://schemas.microsoft.com/office/drawing/2014/main" xmlns="" id="{2E020BB9-2A36-4DBC-ABA2-34484DA554B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grpSp>
        <p:nvGrpSpPr>
          <p:cNvPr id="9" name="Google Shape;1028;p40">
            <a:extLst>
              <a:ext uri="{FF2B5EF4-FFF2-40B4-BE49-F238E27FC236}">
                <a16:creationId xmlns:a16="http://schemas.microsoft.com/office/drawing/2014/main" xmlns="" id="{C04CC790-9C55-4AA9-A5BF-29DCC2C0CD7F}"/>
              </a:ext>
            </a:extLst>
          </p:cNvPr>
          <p:cNvGrpSpPr/>
          <p:nvPr/>
        </p:nvGrpSpPr>
        <p:grpSpPr>
          <a:xfrm>
            <a:off x="867870" y="706001"/>
            <a:ext cx="1263063" cy="1387723"/>
            <a:chOff x="3788738" y="1588850"/>
            <a:chExt cx="495125" cy="702100"/>
          </a:xfrm>
        </p:grpSpPr>
        <p:sp>
          <p:nvSpPr>
            <p:cNvPr id="10" name="Google Shape;1029;p40">
              <a:extLst>
                <a:ext uri="{FF2B5EF4-FFF2-40B4-BE49-F238E27FC236}">
                  <a16:creationId xmlns:a16="http://schemas.microsoft.com/office/drawing/2014/main" xmlns="" id="{09E8CB44-3656-4C6F-89C1-BF1666BACE7E}"/>
                </a:ext>
              </a:extLst>
            </p:cNvPr>
            <p:cNvSpPr/>
            <p:nvPr/>
          </p:nvSpPr>
          <p:spPr>
            <a:xfrm>
              <a:off x="3959363" y="1588875"/>
              <a:ext cx="324500" cy="702075"/>
            </a:xfrm>
            <a:custGeom>
              <a:avLst/>
              <a:gdLst/>
              <a:ahLst/>
              <a:cxnLst/>
              <a:rect l="l" t="t" r="r" b="b"/>
              <a:pathLst>
                <a:path w="12980" h="28083" extrusionOk="0">
                  <a:moveTo>
                    <a:pt x="4409" y="0"/>
                  </a:moveTo>
                  <a:cubicBezTo>
                    <a:pt x="1974" y="0"/>
                    <a:pt x="1" y="1974"/>
                    <a:pt x="1" y="4408"/>
                  </a:cubicBezTo>
                  <a:lnTo>
                    <a:pt x="1" y="12154"/>
                  </a:lnTo>
                  <a:lnTo>
                    <a:pt x="4311" y="14954"/>
                  </a:lnTo>
                  <a:cubicBezTo>
                    <a:pt x="5341" y="15622"/>
                    <a:pt x="5960" y="16763"/>
                    <a:pt x="5960" y="17989"/>
                  </a:cubicBezTo>
                  <a:cubicBezTo>
                    <a:pt x="5960" y="19682"/>
                    <a:pt x="4581" y="21061"/>
                    <a:pt x="2886" y="21061"/>
                  </a:cubicBezTo>
                  <a:lnTo>
                    <a:pt x="1" y="23152"/>
                  </a:lnTo>
                  <a:lnTo>
                    <a:pt x="1" y="25992"/>
                  </a:lnTo>
                  <a:lnTo>
                    <a:pt x="2886" y="28083"/>
                  </a:lnTo>
                  <a:cubicBezTo>
                    <a:pt x="8452" y="28083"/>
                    <a:pt x="12979" y="23557"/>
                    <a:pt x="12979" y="17991"/>
                  </a:cubicBezTo>
                  <a:cubicBezTo>
                    <a:pt x="12979" y="12426"/>
                    <a:pt x="8452" y="7899"/>
                    <a:pt x="2886" y="7899"/>
                  </a:cubicBezTo>
                  <a:lnTo>
                    <a:pt x="2834" y="7899"/>
                  </a:lnTo>
                  <a:lnTo>
                    <a:pt x="2834" y="7021"/>
                  </a:lnTo>
                  <a:lnTo>
                    <a:pt x="7778" y="7021"/>
                  </a:lnTo>
                  <a:cubicBezTo>
                    <a:pt x="9709" y="7021"/>
                    <a:pt x="11316" y="5486"/>
                    <a:pt x="11340" y="3558"/>
                  </a:cubicBezTo>
                  <a:cubicBezTo>
                    <a:pt x="11366" y="1598"/>
                    <a:pt x="9783" y="0"/>
                    <a:pt x="7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30;p40">
              <a:extLst>
                <a:ext uri="{FF2B5EF4-FFF2-40B4-BE49-F238E27FC236}">
                  <a16:creationId xmlns:a16="http://schemas.microsoft.com/office/drawing/2014/main" xmlns="" id="{26534D1B-C236-4854-B3AE-0D87FD571EAD}"/>
                </a:ext>
              </a:extLst>
            </p:cNvPr>
            <p:cNvSpPr/>
            <p:nvPr/>
          </p:nvSpPr>
          <p:spPr>
            <a:xfrm>
              <a:off x="3788738" y="2033150"/>
              <a:ext cx="242800" cy="257800"/>
            </a:xfrm>
            <a:custGeom>
              <a:avLst/>
              <a:gdLst/>
              <a:ahLst/>
              <a:cxnLst/>
              <a:rect l="l" t="t" r="r" b="b"/>
              <a:pathLst>
                <a:path w="9712" h="10312" extrusionOk="0">
                  <a:moveTo>
                    <a:pt x="4006" y="0"/>
                  </a:moveTo>
                  <a:cubicBezTo>
                    <a:pt x="3409" y="0"/>
                    <a:pt x="2804" y="153"/>
                    <a:pt x="2250" y="473"/>
                  </a:cubicBezTo>
                  <a:cubicBezTo>
                    <a:pt x="572" y="1444"/>
                    <a:pt x="0" y="3591"/>
                    <a:pt x="971" y="5270"/>
                  </a:cubicBezTo>
                  <a:cubicBezTo>
                    <a:pt x="2772" y="8380"/>
                    <a:pt x="6120" y="10312"/>
                    <a:pt x="9711" y="10312"/>
                  </a:cubicBezTo>
                  <a:cubicBezTo>
                    <a:pt x="7774" y="8371"/>
                    <a:pt x="7774" y="5229"/>
                    <a:pt x="9711" y="3290"/>
                  </a:cubicBezTo>
                  <a:cubicBezTo>
                    <a:pt x="8618" y="3290"/>
                    <a:pt x="7595" y="2701"/>
                    <a:pt x="7047" y="1751"/>
                  </a:cubicBezTo>
                  <a:cubicBezTo>
                    <a:pt x="6396" y="628"/>
                    <a:pt x="5218" y="0"/>
                    <a:pt x="40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31;p40">
              <a:extLst>
                <a:ext uri="{FF2B5EF4-FFF2-40B4-BE49-F238E27FC236}">
                  <a16:creationId xmlns:a16="http://schemas.microsoft.com/office/drawing/2014/main" xmlns="" id="{B7362BB6-38AA-4DF3-8AE2-68C1470F275B}"/>
                </a:ext>
              </a:extLst>
            </p:cNvPr>
            <p:cNvSpPr/>
            <p:nvPr/>
          </p:nvSpPr>
          <p:spPr>
            <a:xfrm>
              <a:off x="3854038" y="1588850"/>
              <a:ext cx="254325" cy="449750"/>
            </a:xfrm>
            <a:custGeom>
              <a:avLst/>
              <a:gdLst/>
              <a:ahLst/>
              <a:cxnLst/>
              <a:rect l="l" t="t" r="r" b="b"/>
              <a:pathLst>
                <a:path w="10173" h="17990" extrusionOk="0">
                  <a:moveTo>
                    <a:pt x="3536" y="0"/>
                  </a:moveTo>
                  <a:cubicBezTo>
                    <a:pt x="1597" y="0"/>
                    <a:pt x="25" y="1571"/>
                    <a:pt x="25" y="3510"/>
                  </a:cubicBezTo>
                  <a:cubicBezTo>
                    <a:pt x="25" y="11132"/>
                    <a:pt x="5" y="11453"/>
                    <a:pt x="1" y="11453"/>
                  </a:cubicBezTo>
                  <a:cubicBezTo>
                    <a:pt x="1" y="11453"/>
                    <a:pt x="1" y="11450"/>
                    <a:pt x="1" y="11450"/>
                  </a:cubicBezTo>
                  <a:lnTo>
                    <a:pt x="1" y="11450"/>
                  </a:lnTo>
                  <a:cubicBezTo>
                    <a:pt x="23" y="13379"/>
                    <a:pt x="1630" y="14917"/>
                    <a:pt x="3562" y="14917"/>
                  </a:cubicBezTo>
                  <a:lnTo>
                    <a:pt x="7099" y="14917"/>
                  </a:lnTo>
                  <a:cubicBezTo>
                    <a:pt x="8794" y="14917"/>
                    <a:pt x="10173" y="16295"/>
                    <a:pt x="10173" y="17990"/>
                  </a:cubicBezTo>
                  <a:lnTo>
                    <a:pt x="10173" y="16023"/>
                  </a:lnTo>
                  <a:cubicBezTo>
                    <a:pt x="10173" y="13757"/>
                    <a:pt x="8670" y="11841"/>
                    <a:pt x="6609" y="11215"/>
                  </a:cubicBezTo>
                  <a:cubicBezTo>
                    <a:pt x="5720" y="10945"/>
                    <a:pt x="5111" y="10123"/>
                    <a:pt x="5111" y="9192"/>
                  </a:cubicBezTo>
                  <a:lnTo>
                    <a:pt x="5111" y="3510"/>
                  </a:lnTo>
                  <a:cubicBezTo>
                    <a:pt x="5111" y="1571"/>
                    <a:pt x="6683" y="0"/>
                    <a:pt x="8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32;p40">
              <a:extLst>
                <a:ext uri="{FF2B5EF4-FFF2-40B4-BE49-F238E27FC236}">
                  <a16:creationId xmlns:a16="http://schemas.microsoft.com/office/drawing/2014/main" xmlns="" id="{20CCD6E3-79D1-4057-8373-EA87779C912A}"/>
                </a:ext>
              </a:extLst>
            </p:cNvPr>
            <p:cNvSpPr/>
            <p:nvPr/>
          </p:nvSpPr>
          <p:spPr>
            <a:xfrm>
              <a:off x="394731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33;p40">
              <a:extLst>
                <a:ext uri="{FF2B5EF4-FFF2-40B4-BE49-F238E27FC236}">
                  <a16:creationId xmlns:a16="http://schemas.microsoft.com/office/drawing/2014/main" xmlns="" id="{19872632-8127-4356-9241-C675C5651789}"/>
                </a:ext>
              </a:extLst>
            </p:cNvPr>
            <p:cNvSpPr/>
            <p:nvPr/>
          </p:nvSpPr>
          <p:spPr>
            <a:xfrm>
              <a:off x="412376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34;p40">
              <a:extLst>
                <a:ext uri="{FF2B5EF4-FFF2-40B4-BE49-F238E27FC236}">
                  <a16:creationId xmlns:a16="http://schemas.microsoft.com/office/drawing/2014/main" xmlns="" id="{14D85F5E-45AF-47DE-B4B8-14968A5E20B9}"/>
                </a:ext>
              </a:extLst>
            </p:cNvPr>
            <p:cNvSpPr/>
            <p:nvPr/>
          </p:nvSpPr>
          <p:spPr>
            <a:xfrm>
              <a:off x="3991013" y="1685600"/>
              <a:ext cx="110250" cy="110200"/>
            </a:xfrm>
            <a:custGeom>
              <a:avLst/>
              <a:gdLst/>
              <a:ahLst/>
              <a:cxnLst/>
              <a:rect l="l" t="t" r="r" b="b"/>
              <a:pathLst>
                <a:path w="4410" h="4408" extrusionOk="0">
                  <a:moveTo>
                    <a:pt x="1103" y="1"/>
                  </a:moveTo>
                  <a:cubicBezTo>
                    <a:pt x="494" y="1"/>
                    <a:pt x="0" y="456"/>
                    <a:pt x="0" y="1470"/>
                  </a:cubicBezTo>
                  <a:cubicBezTo>
                    <a:pt x="0" y="2524"/>
                    <a:pt x="531" y="3665"/>
                    <a:pt x="1152" y="3665"/>
                  </a:cubicBezTo>
                  <a:cubicBezTo>
                    <a:pt x="1204" y="3665"/>
                    <a:pt x="1257" y="3657"/>
                    <a:pt x="1310" y="3640"/>
                  </a:cubicBezTo>
                  <a:cubicBezTo>
                    <a:pt x="1508" y="4106"/>
                    <a:pt x="1836" y="4407"/>
                    <a:pt x="2205" y="4407"/>
                  </a:cubicBezTo>
                  <a:cubicBezTo>
                    <a:pt x="2575" y="4407"/>
                    <a:pt x="2900" y="4104"/>
                    <a:pt x="3101" y="3640"/>
                  </a:cubicBezTo>
                  <a:cubicBezTo>
                    <a:pt x="3154" y="3657"/>
                    <a:pt x="3207" y="3665"/>
                    <a:pt x="3259" y="3665"/>
                  </a:cubicBezTo>
                  <a:cubicBezTo>
                    <a:pt x="3880" y="3665"/>
                    <a:pt x="4409" y="2524"/>
                    <a:pt x="4409" y="1470"/>
                  </a:cubicBezTo>
                  <a:cubicBezTo>
                    <a:pt x="4408" y="456"/>
                    <a:pt x="3914" y="1"/>
                    <a:pt x="33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35;p40">
              <a:extLst>
                <a:ext uri="{FF2B5EF4-FFF2-40B4-BE49-F238E27FC236}">
                  <a16:creationId xmlns:a16="http://schemas.microsoft.com/office/drawing/2014/main" xmlns="" id="{4F8B2554-C920-44B3-A368-CE9B45552F8B}"/>
                </a:ext>
              </a:extLst>
            </p:cNvPr>
            <p:cNvSpPr/>
            <p:nvPr/>
          </p:nvSpPr>
          <p:spPr>
            <a:xfrm>
              <a:off x="3965688" y="1653100"/>
              <a:ext cx="160875" cy="83675"/>
            </a:xfrm>
            <a:custGeom>
              <a:avLst/>
              <a:gdLst/>
              <a:ahLst/>
              <a:cxnLst/>
              <a:rect l="l" t="t" r="r" b="b"/>
              <a:pathLst>
                <a:path w="6435" h="3347" extrusionOk="0">
                  <a:moveTo>
                    <a:pt x="2519" y="1"/>
                  </a:moveTo>
                  <a:cubicBezTo>
                    <a:pt x="2467" y="1"/>
                    <a:pt x="2415" y="5"/>
                    <a:pt x="2362" y="15"/>
                  </a:cubicBezTo>
                  <a:cubicBezTo>
                    <a:pt x="1556" y="169"/>
                    <a:pt x="877" y="660"/>
                    <a:pt x="500" y="1368"/>
                  </a:cubicBezTo>
                  <a:cubicBezTo>
                    <a:pt x="344" y="1660"/>
                    <a:pt x="222" y="1972"/>
                    <a:pt x="140" y="2292"/>
                  </a:cubicBezTo>
                  <a:cubicBezTo>
                    <a:pt x="0" y="2826"/>
                    <a:pt x="400" y="3346"/>
                    <a:pt x="951" y="3346"/>
                  </a:cubicBezTo>
                  <a:cubicBezTo>
                    <a:pt x="1329" y="3346"/>
                    <a:pt x="1667" y="3093"/>
                    <a:pt x="1763" y="2726"/>
                  </a:cubicBezTo>
                  <a:cubicBezTo>
                    <a:pt x="1813" y="2529"/>
                    <a:pt x="1886" y="2339"/>
                    <a:pt x="1981" y="2160"/>
                  </a:cubicBezTo>
                  <a:cubicBezTo>
                    <a:pt x="2116" y="1908"/>
                    <a:pt x="2375" y="1723"/>
                    <a:pt x="2675" y="1667"/>
                  </a:cubicBezTo>
                  <a:cubicBezTo>
                    <a:pt x="2907" y="1624"/>
                    <a:pt x="3100" y="1486"/>
                    <a:pt x="3221" y="1301"/>
                  </a:cubicBezTo>
                  <a:cubicBezTo>
                    <a:pt x="3340" y="1485"/>
                    <a:pt x="3532" y="1623"/>
                    <a:pt x="3766" y="1667"/>
                  </a:cubicBezTo>
                  <a:cubicBezTo>
                    <a:pt x="4064" y="1723"/>
                    <a:pt x="4324" y="1908"/>
                    <a:pt x="4459" y="2160"/>
                  </a:cubicBezTo>
                  <a:cubicBezTo>
                    <a:pt x="4553" y="2339"/>
                    <a:pt x="4628" y="2529"/>
                    <a:pt x="4678" y="2726"/>
                  </a:cubicBezTo>
                  <a:cubicBezTo>
                    <a:pt x="4772" y="3093"/>
                    <a:pt x="5109" y="3346"/>
                    <a:pt x="5490" y="3346"/>
                  </a:cubicBezTo>
                  <a:cubicBezTo>
                    <a:pt x="5491" y="3346"/>
                    <a:pt x="5491" y="3346"/>
                    <a:pt x="5492" y="3346"/>
                  </a:cubicBezTo>
                  <a:cubicBezTo>
                    <a:pt x="6038" y="3346"/>
                    <a:pt x="6435" y="2825"/>
                    <a:pt x="6297" y="2292"/>
                  </a:cubicBezTo>
                  <a:cubicBezTo>
                    <a:pt x="6215" y="1972"/>
                    <a:pt x="6093" y="1660"/>
                    <a:pt x="5937" y="1368"/>
                  </a:cubicBezTo>
                  <a:cubicBezTo>
                    <a:pt x="5559" y="660"/>
                    <a:pt x="4880" y="169"/>
                    <a:pt x="4075" y="15"/>
                  </a:cubicBezTo>
                  <a:cubicBezTo>
                    <a:pt x="4023" y="5"/>
                    <a:pt x="3971" y="1"/>
                    <a:pt x="3919" y="1"/>
                  </a:cubicBezTo>
                  <a:cubicBezTo>
                    <a:pt x="3633" y="1"/>
                    <a:pt x="3370" y="147"/>
                    <a:pt x="3218" y="379"/>
                  </a:cubicBezTo>
                  <a:cubicBezTo>
                    <a:pt x="3065" y="145"/>
                    <a:pt x="2804" y="1"/>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6">
            <a:extLst>
              <a:ext uri="{FF2B5EF4-FFF2-40B4-BE49-F238E27FC236}">
                <a16:creationId xmlns:a16="http://schemas.microsoft.com/office/drawing/2014/main" xmlns="" id="{E278D79F-A904-48AC-806B-0E33AA9F33F2}"/>
              </a:ext>
            </a:extLst>
          </p:cNvPr>
          <p:cNvSpPr txBox="1"/>
          <p:nvPr/>
        </p:nvSpPr>
        <p:spPr>
          <a:xfrm>
            <a:off x="2745337" y="1399887"/>
            <a:ext cx="7453739" cy="3323987"/>
          </a:xfrm>
          <a:prstGeom prst="rect">
            <a:avLst/>
          </a:prstGeom>
          <a:noFill/>
        </p:spPr>
        <p:txBody>
          <a:bodyPr wrap="square">
            <a:spAutoFit/>
          </a:bodyPr>
          <a:lstStyle/>
          <a:p>
            <a:pPr algn="just"/>
            <a:r>
              <a:rPr lang="vi-VN" sz="3000" b="1" i="1">
                <a:effectLst/>
                <a:latin typeface="+mj-lt"/>
              </a:rPr>
              <a:t>c. Ý nghĩa công việc của bố</a:t>
            </a:r>
          </a:p>
          <a:p>
            <a:pPr algn="just"/>
            <a:r>
              <a:rPr lang="en-US" sz="3000" b="0" i="0">
                <a:effectLst/>
                <a:latin typeface="+mj-lt"/>
              </a:rPr>
              <a:t>- </a:t>
            </a:r>
            <a:r>
              <a:rPr lang="vi-VN" sz="3000" b="0" i="0">
                <a:effectLst/>
                <a:latin typeface="+mj-lt"/>
              </a:rPr>
              <a:t>Xây được ngôi nhà đẹp là công việc cũng là niềm yêu thích của bố.</a:t>
            </a:r>
          </a:p>
          <a:p>
            <a:pPr algn="just"/>
            <a:r>
              <a:rPr lang="en-US" sz="3000" b="0" i="0">
                <a:effectLst/>
                <a:latin typeface="+mj-lt"/>
              </a:rPr>
              <a:t>- </a:t>
            </a:r>
            <a:r>
              <a:rPr lang="vi-VN" sz="3000" b="0" i="0">
                <a:effectLst/>
                <a:latin typeface="+mj-lt"/>
              </a:rPr>
              <a:t>Căn nhà mà gia đình em đang ở là do một tay bố thiết kế và tự tay xây dựng.</a:t>
            </a:r>
          </a:p>
          <a:p>
            <a:pPr algn="just"/>
            <a:r>
              <a:rPr lang="en-US" sz="3000" b="0" i="0">
                <a:effectLst/>
                <a:latin typeface="+mj-lt"/>
              </a:rPr>
              <a:t>- </a:t>
            </a:r>
            <a:r>
              <a:rPr lang="vi-VN" sz="3000" b="0" i="0">
                <a:effectLst/>
                <a:latin typeface="+mj-lt"/>
              </a:rPr>
              <a:t>Tâm huyết của người thợ đã khiến nỗi khắc khổ trong công việc biến thành niềm vui.</a:t>
            </a:r>
          </a:p>
        </p:txBody>
      </p:sp>
    </p:spTree>
    <p:extLst>
      <p:ext uri="{BB962C8B-B14F-4D97-AF65-F5344CB8AC3E}">
        <p14:creationId xmlns:p14="http://schemas.microsoft.com/office/powerpoint/2010/main" val="1046609899"/>
      </p:ext>
    </p:extLst>
  </p:cSld>
  <p:clrMapOvr>
    <a:masterClrMapping/>
  </p:clrMapOvr>
  <p:transition spd="slow">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52EF37EA-BEB4-4DBB-B5DA-B8CCA426AB88}"/>
              </a:ext>
            </a:extLst>
          </p:cNvPr>
          <p:cNvGrpSpPr/>
          <p:nvPr/>
        </p:nvGrpSpPr>
        <p:grpSpPr>
          <a:xfrm>
            <a:off x="0" y="0"/>
            <a:ext cx="12192000" cy="6906126"/>
            <a:chOff x="0" y="0"/>
            <a:chExt cx="12192000" cy="6906126"/>
          </a:xfrm>
        </p:grpSpPr>
        <p:pic>
          <p:nvPicPr>
            <p:cNvPr id="2" name="Picture 7">
              <a:extLst>
                <a:ext uri="{FF2B5EF4-FFF2-40B4-BE49-F238E27FC236}">
                  <a16:creationId xmlns:a16="http://schemas.microsoft.com/office/drawing/2014/main" xmlns="" id="{B2DC7684-8598-4916-A492-1560FF5598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906126"/>
            </a:xfrm>
            <a:prstGeom prst="rect">
              <a:avLst/>
            </a:prstGeom>
          </p:spPr>
        </p:pic>
        <p:sp>
          <p:nvSpPr>
            <p:cNvPr id="3" name="Rectangle: Rounded Corners 2">
              <a:extLst>
                <a:ext uri="{FF2B5EF4-FFF2-40B4-BE49-F238E27FC236}">
                  <a16:creationId xmlns:a16="http://schemas.microsoft.com/office/drawing/2014/main" xmlns="" id="{A466906E-8702-403A-B7D6-2AC80A6B293E}"/>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5">
              <a:extLst>
                <a:ext uri="{FF2B5EF4-FFF2-40B4-BE49-F238E27FC236}">
                  <a16:creationId xmlns:a16="http://schemas.microsoft.com/office/drawing/2014/main" xmlns="" id="{3642E18F-991F-43CD-8790-4D36B0D01CB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362283" y="0"/>
              <a:ext cx="1829717" cy="1946507"/>
            </a:xfrm>
            <a:prstGeom prst="rect">
              <a:avLst/>
            </a:prstGeom>
          </p:spPr>
        </p:pic>
        <p:pic>
          <p:nvPicPr>
            <p:cNvPr id="5" name="Picture 6">
              <a:extLst>
                <a:ext uri="{FF2B5EF4-FFF2-40B4-BE49-F238E27FC236}">
                  <a16:creationId xmlns:a16="http://schemas.microsoft.com/office/drawing/2014/main" xmlns="" id="{4D12AD91-C5A1-4D64-A006-A658BBBF657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4364786"/>
              <a:ext cx="2310074" cy="2374842"/>
            </a:xfrm>
            <a:prstGeom prst="rect">
              <a:avLst/>
            </a:prstGeom>
          </p:spPr>
        </p:pic>
        <p:pic>
          <p:nvPicPr>
            <p:cNvPr id="6" name="Picture 6">
              <a:extLst>
                <a:ext uri="{FF2B5EF4-FFF2-40B4-BE49-F238E27FC236}">
                  <a16:creationId xmlns:a16="http://schemas.microsoft.com/office/drawing/2014/main" xmlns="" id="{2E020BB9-2A36-4DBC-ABA2-34484DA554B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grpSp>
        <p:nvGrpSpPr>
          <p:cNvPr id="9" name="Google Shape;1028;p40">
            <a:extLst>
              <a:ext uri="{FF2B5EF4-FFF2-40B4-BE49-F238E27FC236}">
                <a16:creationId xmlns:a16="http://schemas.microsoft.com/office/drawing/2014/main" xmlns="" id="{C04CC790-9C55-4AA9-A5BF-29DCC2C0CD7F}"/>
              </a:ext>
            </a:extLst>
          </p:cNvPr>
          <p:cNvGrpSpPr/>
          <p:nvPr/>
        </p:nvGrpSpPr>
        <p:grpSpPr>
          <a:xfrm>
            <a:off x="867870" y="706001"/>
            <a:ext cx="1263063" cy="1387723"/>
            <a:chOff x="3788738" y="1588850"/>
            <a:chExt cx="495125" cy="702100"/>
          </a:xfrm>
        </p:grpSpPr>
        <p:sp>
          <p:nvSpPr>
            <p:cNvPr id="10" name="Google Shape;1029;p40">
              <a:extLst>
                <a:ext uri="{FF2B5EF4-FFF2-40B4-BE49-F238E27FC236}">
                  <a16:creationId xmlns:a16="http://schemas.microsoft.com/office/drawing/2014/main" xmlns="" id="{09E8CB44-3656-4C6F-89C1-BF1666BACE7E}"/>
                </a:ext>
              </a:extLst>
            </p:cNvPr>
            <p:cNvSpPr/>
            <p:nvPr/>
          </p:nvSpPr>
          <p:spPr>
            <a:xfrm>
              <a:off x="3959363" y="1588875"/>
              <a:ext cx="324500" cy="702075"/>
            </a:xfrm>
            <a:custGeom>
              <a:avLst/>
              <a:gdLst/>
              <a:ahLst/>
              <a:cxnLst/>
              <a:rect l="l" t="t" r="r" b="b"/>
              <a:pathLst>
                <a:path w="12980" h="28083" extrusionOk="0">
                  <a:moveTo>
                    <a:pt x="4409" y="0"/>
                  </a:moveTo>
                  <a:cubicBezTo>
                    <a:pt x="1974" y="0"/>
                    <a:pt x="1" y="1974"/>
                    <a:pt x="1" y="4408"/>
                  </a:cubicBezTo>
                  <a:lnTo>
                    <a:pt x="1" y="12154"/>
                  </a:lnTo>
                  <a:lnTo>
                    <a:pt x="4311" y="14954"/>
                  </a:lnTo>
                  <a:cubicBezTo>
                    <a:pt x="5341" y="15622"/>
                    <a:pt x="5960" y="16763"/>
                    <a:pt x="5960" y="17989"/>
                  </a:cubicBezTo>
                  <a:cubicBezTo>
                    <a:pt x="5960" y="19682"/>
                    <a:pt x="4581" y="21061"/>
                    <a:pt x="2886" y="21061"/>
                  </a:cubicBezTo>
                  <a:lnTo>
                    <a:pt x="1" y="23152"/>
                  </a:lnTo>
                  <a:lnTo>
                    <a:pt x="1" y="25992"/>
                  </a:lnTo>
                  <a:lnTo>
                    <a:pt x="2886" y="28083"/>
                  </a:lnTo>
                  <a:cubicBezTo>
                    <a:pt x="8452" y="28083"/>
                    <a:pt x="12979" y="23557"/>
                    <a:pt x="12979" y="17991"/>
                  </a:cubicBezTo>
                  <a:cubicBezTo>
                    <a:pt x="12979" y="12426"/>
                    <a:pt x="8452" y="7899"/>
                    <a:pt x="2886" y="7899"/>
                  </a:cubicBezTo>
                  <a:lnTo>
                    <a:pt x="2834" y="7899"/>
                  </a:lnTo>
                  <a:lnTo>
                    <a:pt x="2834" y="7021"/>
                  </a:lnTo>
                  <a:lnTo>
                    <a:pt x="7778" y="7021"/>
                  </a:lnTo>
                  <a:cubicBezTo>
                    <a:pt x="9709" y="7021"/>
                    <a:pt x="11316" y="5486"/>
                    <a:pt x="11340" y="3558"/>
                  </a:cubicBezTo>
                  <a:cubicBezTo>
                    <a:pt x="11366" y="1598"/>
                    <a:pt x="9783" y="0"/>
                    <a:pt x="78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30;p40">
              <a:extLst>
                <a:ext uri="{FF2B5EF4-FFF2-40B4-BE49-F238E27FC236}">
                  <a16:creationId xmlns:a16="http://schemas.microsoft.com/office/drawing/2014/main" xmlns="" id="{26534D1B-C236-4854-B3AE-0D87FD571EAD}"/>
                </a:ext>
              </a:extLst>
            </p:cNvPr>
            <p:cNvSpPr/>
            <p:nvPr/>
          </p:nvSpPr>
          <p:spPr>
            <a:xfrm>
              <a:off x="3788738" y="2033150"/>
              <a:ext cx="242800" cy="257800"/>
            </a:xfrm>
            <a:custGeom>
              <a:avLst/>
              <a:gdLst/>
              <a:ahLst/>
              <a:cxnLst/>
              <a:rect l="l" t="t" r="r" b="b"/>
              <a:pathLst>
                <a:path w="9712" h="10312" extrusionOk="0">
                  <a:moveTo>
                    <a:pt x="4006" y="0"/>
                  </a:moveTo>
                  <a:cubicBezTo>
                    <a:pt x="3409" y="0"/>
                    <a:pt x="2804" y="153"/>
                    <a:pt x="2250" y="473"/>
                  </a:cubicBezTo>
                  <a:cubicBezTo>
                    <a:pt x="572" y="1444"/>
                    <a:pt x="0" y="3591"/>
                    <a:pt x="971" y="5270"/>
                  </a:cubicBezTo>
                  <a:cubicBezTo>
                    <a:pt x="2772" y="8380"/>
                    <a:pt x="6120" y="10312"/>
                    <a:pt x="9711" y="10312"/>
                  </a:cubicBezTo>
                  <a:cubicBezTo>
                    <a:pt x="7774" y="8371"/>
                    <a:pt x="7774" y="5229"/>
                    <a:pt x="9711" y="3290"/>
                  </a:cubicBezTo>
                  <a:cubicBezTo>
                    <a:pt x="8618" y="3290"/>
                    <a:pt x="7595" y="2701"/>
                    <a:pt x="7047" y="1751"/>
                  </a:cubicBezTo>
                  <a:cubicBezTo>
                    <a:pt x="6396" y="628"/>
                    <a:pt x="5218" y="0"/>
                    <a:pt x="40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31;p40">
              <a:extLst>
                <a:ext uri="{FF2B5EF4-FFF2-40B4-BE49-F238E27FC236}">
                  <a16:creationId xmlns:a16="http://schemas.microsoft.com/office/drawing/2014/main" xmlns="" id="{B7362BB6-38AA-4DF3-8AE2-68C1470F275B}"/>
                </a:ext>
              </a:extLst>
            </p:cNvPr>
            <p:cNvSpPr/>
            <p:nvPr/>
          </p:nvSpPr>
          <p:spPr>
            <a:xfrm>
              <a:off x="3854038" y="1588850"/>
              <a:ext cx="254325" cy="449750"/>
            </a:xfrm>
            <a:custGeom>
              <a:avLst/>
              <a:gdLst/>
              <a:ahLst/>
              <a:cxnLst/>
              <a:rect l="l" t="t" r="r" b="b"/>
              <a:pathLst>
                <a:path w="10173" h="17990" extrusionOk="0">
                  <a:moveTo>
                    <a:pt x="3536" y="0"/>
                  </a:moveTo>
                  <a:cubicBezTo>
                    <a:pt x="1597" y="0"/>
                    <a:pt x="25" y="1571"/>
                    <a:pt x="25" y="3510"/>
                  </a:cubicBezTo>
                  <a:cubicBezTo>
                    <a:pt x="25" y="11132"/>
                    <a:pt x="5" y="11453"/>
                    <a:pt x="1" y="11453"/>
                  </a:cubicBezTo>
                  <a:cubicBezTo>
                    <a:pt x="1" y="11453"/>
                    <a:pt x="1" y="11450"/>
                    <a:pt x="1" y="11450"/>
                  </a:cubicBezTo>
                  <a:lnTo>
                    <a:pt x="1" y="11450"/>
                  </a:lnTo>
                  <a:cubicBezTo>
                    <a:pt x="23" y="13379"/>
                    <a:pt x="1630" y="14917"/>
                    <a:pt x="3562" y="14917"/>
                  </a:cubicBezTo>
                  <a:lnTo>
                    <a:pt x="7099" y="14917"/>
                  </a:lnTo>
                  <a:cubicBezTo>
                    <a:pt x="8794" y="14917"/>
                    <a:pt x="10173" y="16295"/>
                    <a:pt x="10173" y="17990"/>
                  </a:cubicBezTo>
                  <a:lnTo>
                    <a:pt x="10173" y="16023"/>
                  </a:lnTo>
                  <a:cubicBezTo>
                    <a:pt x="10173" y="13757"/>
                    <a:pt x="8670" y="11841"/>
                    <a:pt x="6609" y="11215"/>
                  </a:cubicBezTo>
                  <a:cubicBezTo>
                    <a:pt x="5720" y="10945"/>
                    <a:pt x="5111" y="10123"/>
                    <a:pt x="5111" y="9192"/>
                  </a:cubicBezTo>
                  <a:lnTo>
                    <a:pt x="5111" y="3510"/>
                  </a:lnTo>
                  <a:cubicBezTo>
                    <a:pt x="5111" y="1571"/>
                    <a:pt x="6683" y="0"/>
                    <a:pt x="8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32;p40">
              <a:extLst>
                <a:ext uri="{FF2B5EF4-FFF2-40B4-BE49-F238E27FC236}">
                  <a16:creationId xmlns:a16="http://schemas.microsoft.com/office/drawing/2014/main" xmlns="" id="{20CCD6E3-79D1-4057-8373-EA87779C912A}"/>
                </a:ext>
              </a:extLst>
            </p:cNvPr>
            <p:cNvSpPr/>
            <p:nvPr/>
          </p:nvSpPr>
          <p:spPr>
            <a:xfrm>
              <a:off x="394731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33;p40">
              <a:extLst>
                <a:ext uri="{FF2B5EF4-FFF2-40B4-BE49-F238E27FC236}">
                  <a16:creationId xmlns:a16="http://schemas.microsoft.com/office/drawing/2014/main" xmlns="" id="{19872632-8127-4356-9241-C675C5651789}"/>
                </a:ext>
              </a:extLst>
            </p:cNvPr>
            <p:cNvSpPr/>
            <p:nvPr/>
          </p:nvSpPr>
          <p:spPr>
            <a:xfrm>
              <a:off x="4123763" y="1642950"/>
              <a:ext cx="21200" cy="38150"/>
            </a:xfrm>
            <a:custGeom>
              <a:avLst/>
              <a:gdLst/>
              <a:ahLst/>
              <a:cxnLst/>
              <a:rect l="l" t="t" r="r" b="b"/>
              <a:pathLst>
                <a:path w="848" h="1526" extrusionOk="0">
                  <a:moveTo>
                    <a:pt x="424" y="0"/>
                  </a:moveTo>
                  <a:cubicBezTo>
                    <a:pt x="190" y="0"/>
                    <a:pt x="0" y="190"/>
                    <a:pt x="0" y="423"/>
                  </a:cubicBezTo>
                  <a:lnTo>
                    <a:pt x="0" y="1102"/>
                  </a:lnTo>
                  <a:cubicBezTo>
                    <a:pt x="0" y="1336"/>
                    <a:pt x="190" y="1526"/>
                    <a:pt x="424" y="1526"/>
                  </a:cubicBezTo>
                  <a:cubicBezTo>
                    <a:pt x="656" y="1526"/>
                    <a:pt x="847" y="1336"/>
                    <a:pt x="847" y="1102"/>
                  </a:cubicBezTo>
                  <a:lnTo>
                    <a:pt x="847" y="423"/>
                  </a:lnTo>
                  <a:cubicBezTo>
                    <a:pt x="847" y="189"/>
                    <a:pt x="656"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34;p40">
              <a:extLst>
                <a:ext uri="{FF2B5EF4-FFF2-40B4-BE49-F238E27FC236}">
                  <a16:creationId xmlns:a16="http://schemas.microsoft.com/office/drawing/2014/main" xmlns="" id="{14D85F5E-45AF-47DE-B4B8-14968A5E20B9}"/>
                </a:ext>
              </a:extLst>
            </p:cNvPr>
            <p:cNvSpPr/>
            <p:nvPr/>
          </p:nvSpPr>
          <p:spPr>
            <a:xfrm>
              <a:off x="3991013" y="1685600"/>
              <a:ext cx="110250" cy="110200"/>
            </a:xfrm>
            <a:custGeom>
              <a:avLst/>
              <a:gdLst/>
              <a:ahLst/>
              <a:cxnLst/>
              <a:rect l="l" t="t" r="r" b="b"/>
              <a:pathLst>
                <a:path w="4410" h="4408" extrusionOk="0">
                  <a:moveTo>
                    <a:pt x="1103" y="1"/>
                  </a:moveTo>
                  <a:cubicBezTo>
                    <a:pt x="494" y="1"/>
                    <a:pt x="0" y="456"/>
                    <a:pt x="0" y="1470"/>
                  </a:cubicBezTo>
                  <a:cubicBezTo>
                    <a:pt x="0" y="2524"/>
                    <a:pt x="531" y="3665"/>
                    <a:pt x="1152" y="3665"/>
                  </a:cubicBezTo>
                  <a:cubicBezTo>
                    <a:pt x="1204" y="3665"/>
                    <a:pt x="1257" y="3657"/>
                    <a:pt x="1310" y="3640"/>
                  </a:cubicBezTo>
                  <a:cubicBezTo>
                    <a:pt x="1508" y="4106"/>
                    <a:pt x="1836" y="4407"/>
                    <a:pt x="2205" y="4407"/>
                  </a:cubicBezTo>
                  <a:cubicBezTo>
                    <a:pt x="2575" y="4407"/>
                    <a:pt x="2900" y="4104"/>
                    <a:pt x="3101" y="3640"/>
                  </a:cubicBezTo>
                  <a:cubicBezTo>
                    <a:pt x="3154" y="3657"/>
                    <a:pt x="3207" y="3665"/>
                    <a:pt x="3259" y="3665"/>
                  </a:cubicBezTo>
                  <a:cubicBezTo>
                    <a:pt x="3880" y="3665"/>
                    <a:pt x="4409" y="2524"/>
                    <a:pt x="4409" y="1470"/>
                  </a:cubicBezTo>
                  <a:cubicBezTo>
                    <a:pt x="4408" y="456"/>
                    <a:pt x="3914" y="1"/>
                    <a:pt x="33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35;p40">
              <a:extLst>
                <a:ext uri="{FF2B5EF4-FFF2-40B4-BE49-F238E27FC236}">
                  <a16:creationId xmlns:a16="http://schemas.microsoft.com/office/drawing/2014/main" xmlns="" id="{4F8B2554-C920-44B3-A368-CE9B45552F8B}"/>
                </a:ext>
              </a:extLst>
            </p:cNvPr>
            <p:cNvSpPr/>
            <p:nvPr/>
          </p:nvSpPr>
          <p:spPr>
            <a:xfrm>
              <a:off x="3965688" y="1653100"/>
              <a:ext cx="160875" cy="83675"/>
            </a:xfrm>
            <a:custGeom>
              <a:avLst/>
              <a:gdLst/>
              <a:ahLst/>
              <a:cxnLst/>
              <a:rect l="l" t="t" r="r" b="b"/>
              <a:pathLst>
                <a:path w="6435" h="3347" extrusionOk="0">
                  <a:moveTo>
                    <a:pt x="2519" y="1"/>
                  </a:moveTo>
                  <a:cubicBezTo>
                    <a:pt x="2467" y="1"/>
                    <a:pt x="2415" y="5"/>
                    <a:pt x="2362" y="15"/>
                  </a:cubicBezTo>
                  <a:cubicBezTo>
                    <a:pt x="1556" y="169"/>
                    <a:pt x="877" y="660"/>
                    <a:pt x="500" y="1368"/>
                  </a:cubicBezTo>
                  <a:cubicBezTo>
                    <a:pt x="344" y="1660"/>
                    <a:pt x="222" y="1972"/>
                    <a:pt x="140" y="2292"/>
                  </a:cubicBezTo>
                  <a:cubicBezTo>
                    <a:pt x="0" y="2826"/>
                    <a:pt x="400" y="3346"/>
                    <a:pt x="951" y="3346"/>
                  </a:cubicBezTo>
                  <a:cubicBezTo>
                    <a:pt x="1329" y="3346"/>
                    <a:pt x="1667" y="3093"/>
                    <a:pt x="1763" y="2726"/>
                  </a:cubicBezTo>
                  <a:cubicBezTo>
                    <a:pt x="1813" y="2529"/>
                    <a:pt x="1886" y="2339"/>
                    <a:pt x="1981" y="2160"/>
                  </a:cubicBezTo>
                  <a:cubicBezTo>
                    <a:pt x="2116" y="1908"/>
                    <a:pt x="2375" y="1723"/>
                    <a:pt x="2675" y="1667"/>
                  </a:cubicBezTo>
                  <a:cubicBezTo>
                    <a:pt x="2907" y="1624"/>
                    <a:pt x="3100" y="1486"/>
                    <a:pt x="3221" y="1301"/>
                  </a:cubicBezTo>
                  <a:cubicBezTo>
                    <a:pt x="3340" y="1485"/>
                    <a:pt x="3532" y="1623"/>
                    <a:pt x="3766" y="1667"/>
                  </a:cubicBezTo>
                  <a:cubicBezTo>
                    <a:pt x="4064" y="1723"/>
                    <a:pt x="4324" y="1908"/>
                    <a:pt x="4459" y="2160"/>
                  </a:cubicBezTo>
                  <a:cubicBezTo>
                    <a:pt x="4553" y="2339"/>
                    <a:pt x="4628" y="2529"/>
                    <a:pt x="4678" y="2726"/>
                  </a:cubicBezTo>
                  <a:cubicBezTo>
                    <a:pt x="4772" y="3093"/>
                    <a:pt x="5109" y="3346"/>
                    <a:pt x="5490" y="3346"/>
                  </a:cubicBezTo>
                  <a:cubicBezTo>
                    <a:pt x="5491" y="3346"/>
                    <a:pt x="5491" y="3346"/>
                    <a:pt x="5492" y="3346"/>
                  </a:cubicBezTo>
                  <a:cubicBezTo>
                    <a:pt x="6038" y="3346"/>
                    <a:pt x="6435" y="2825"/>
                    <a:pt x="6297" y="2292"/>
                  </a:cubicBezTo>
                  <a:cubicBezTo>
                    <a:pt x="6215" y="1972"/>
                    <a:pt x="6093" y="1660"/>
                    <a:pt x="5937" y="1368"/>
                  </a:cubicBezTo>
                  <a:cubicBezTo>
                    <a:pt x="5559" y="660"/>
                    <a:pt x="4880" y="169"/>
                    <a:pt x="4075" y="15"/>
                  </a:cubicBezTo>
                  <a:cubicBezTo>
                    <a:pt x="4023" y="5"/>
                    <a:pt x="3971" y="1"/>
                    <a:pt x="3919" y="1"/>
                  </a:cubicBezTo>
                  <a:cubicBezTo>
                    <a:pt x="3633" y="1"/>
                    <a:pt x="3370" y="147"/>
                    <a:pt x="3218" y="379"/>
                  </a:cubicBezTo>
                  <a:cubicBezTo>
                    <a:pt x="3065" y="145"/>
                    <a:pt x="2804" y="1"/>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6">
            <a:extLst>
              <a:ext uri="{FF2B5EF4-FFF2-40B4-BE49-F238E27FC236}">
                <a16:creationId xmlns:a16="http://schemas.microsoft.com/office/drawing/2014/main" xmlns="" id="{E278D79F-A904-48AC-806B-0E33AA9F33F2}"/>
              </a:ext>
            </a:extLst>
          </p:cNvPr>
          <p:cNvSpPr txBox="1"/>
          <p:nvPr/>
        </p:nvSpPr>
        <p:spPr>
          <a:xfrm>
            <a:off x="2795479" y="1946507"/>
            <a:ext cx="7992167" cy="2862322"/>
          </a:xfrm>
          <a:prstGeom prst="rect">
            <a:avLst/>
          </a:prstGeom>
          <a:noFill/>
        </p:spPr>
        <p:txBody>
          <a:bodyPr wrap="square">
            <a:spAutoFit/>
          </a:bodyPr>
          <a:lstStyle/>
          <a:p>
            <a:pPr algn="just"/>
            <a:r>
              <a:rPr lang="en-US" sz="3000" b="1" i="0">
                <a:effectLst/>
                <a:latin typeface="Times New Roman" panose="02020603050405020304" pitchFamily="18" charset="0"/>
                <a:cs typeface="Times New Roman" panose="02020603050405020304" pitchFamily="18" charset="0"/>
              </a:rPr>
              <a:t>3. </a:t>
            </a:r>
            <a:r>
              <a:rPr lang="vi-VN" sz="3000" b="1" i="0">
                <a:effectLst/>
                <a:latin typeface="Times New Roman" panose="02020603050405020304" pitchFamily="18" charset="0"/>
                <a:cs typeface="Times New Roman" panose="02020603050405020304" pitchFamily="18" charset="0"/>
              </a:rPr>
              <a:t>Kết bài</a:t>
            </a:r>
          </a:p>
          <a:p>
            <a:pPr algn="just"/>
            <a:r>
              <a:rPr lang="en-US" sz="3000" b="0" i="0">
                <a:effectLst/>
                <a:latin typeface="Times New Roman" panose="02020603050405020304" pitchFamily="18" charset="0"/>
                <a:cs typeface="Times New Roman" panose="02020603050405020304" pitchFamily="18" charset="0"/>
              </a:rPr>
              <a:t>- </a:t>
            </a:r>
            <a:r>
              <a:rPr lang="vi-VN" sz="3000" b="0" i="0">
                <a:effectLst/>
                <a:latin typeface="Times New Roman" panose="02020603050405020304" pitchFamily="18" charset="0"/>
                <a:cs typeface="Times New Roman" panose="02020603050405020304" pitchFamily="18" charset="0"/>
              </a:rPr>
              <a:t>Nêu cảm xúc, suy nghĩ của bản thân</a:t>
            </a:r>
          </a:p>
          <a:p>
            <a:pPr algn="just"/>
            <a:r>
              <a:rPr lang="en-US" sz="3000" b="0" i="0">
                <a:effectLst/>
                <a:latin typeface="Times New Roman" panose="02020603050405020304" pitchFamily="18" charset="0"/>
                <a:cs typeface="Times New Roman" panose="02020603050405020304" pitchFamily="18" charset="0"/>
              </a:rPr>
              <a:t>- </a:t>
            </a:r>
            <a:r>
              <a:rPr lang="vi-VN" sz="3000" b="0" i="0">
                <a:effectLst/>
                <a:latin typeface="Times New Roman" panose="02020603050405020304" pitchFamily="18" charset="0"/>
                <a:cs typeface="Times New Roman" panose="02020603050405020304" pitchFamily="18" charset="0"/>
              </a:rPr>
              <a:t>Nhìn bố làm việc em càng thêm kính trọng và yêu quý bố mình hơn. Dù công việc của bố không cao sang nhưng đó là một công việc tốt và có ý nghĩa. Em rất tự hào về người bố của mình.</a:t>
            </a:r>
          </a:p>
        </p:txBody>
      </p:sp>
    </p:spTree>
    <p:extLst>
      <p:ext uri="{BB962C8B-B14F-4D97-AF65-F5344CB8AC3E}">
        <p14:creationId xmlns:p14="http://schemas.microsoft.com/office/powerpoint/2010/main" val="191307996"/>
      </p:ext>
    </p:extLst>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67A1D349-6249-455D-8E5A-51CFF66EF8ED}"/>
              </a:ext>
            </a:extLst>
          </p:cNvPr>
          <p:cNvGrpSpPr/>
          <p:nvPr/>
        </p:nvGrpSpPr>
        <p:grpSpPr>
          <a:xfrm>
            <a:off x="0" y="0"/>
            <a:ext cx="12192000" cy="6858000"/>
            <a:chOff x="0" y="0"/>
            <a:chExt cx="12192000" cy="6858000"/>
          </a:xfrm>
        </p:grpSpPr>
        <p:pic>
          <p:nvPicPr>
            <p:cNvPr id="2" name="Picture 4">
              <a:extLst>
                <a:ext uri="{FF2B5EF4-FFF2-40B4-BE49-F238E27FC236}">
                  <a16:creationId xmlns:a16="http://schemas.microsoft.com/office/drawing/2014/main" xmlns="" id="{AA516579-E14C-4C3A-9F3A-E7145ABFF9D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xmlns="" id="{A04AC69E-1872-4836-9894-0C9ECBD826A3}"/>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5">
              <a:extLst>
                <a:ext uri="{FF2B5EF4-FFF2-40B4-BE49-F238E27FC236}">
                  <a16:creationId xmlns:a16="http://schemas.microsoft.com/office/drawing/2014/main" xmlns="" id="{416FB8C2-D35D-4957-B341-1E5AE22081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060892" y="142434"/>
              <a:ext cx="3131108" cy="1710368"/>
            </a:xfrm>
            <a:prstGeom prst="rect">
              <a:avLst/>
            </a:prstGeom>
          </p:spPr>
        </p:pic>
        <p:pic>
          <p:nvPicPr>
            <p:cNvPr id="6" name="Picture 6">
              <a:extLst>
                <a:ext uri="{FF2B5EF4-FFF2-40B4-BE49-F238E27FC236}">
                  <a16:creationId xmlns:a16="http://schemas.microsoft.com/office/drawing/2014/main" xmlns="" id="{7460C68C-AA3A-4E01-8041-55D0B717D39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7858" y="4582095"/>
              <a:ext cx="4231675" cy="2133470"/>
            </a:xfrm>
            <a:prstGeom prst="rect">
              <a:avLst/>
            </a:prstGeom>
          </p:spPr>
        </p:pic>
        <p:pic>
          <p:nvPicPr>
            <p:cNvPr id="7" name="Picture 6">
              <a:extLst>
                <a:ext uri="{FF2B5EF4-FFF2-40B4-BE49-F238E27FC236}">
                  <a16:creationId xmlns:a16="http://schemas.microsoft.com/office/drawing/2014/main" xmlns="" id="{95CDAADF-173E-43E3-8795-EDCB6797606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pic>
        <p:nvPicPr>
          <p:cNvPr id="9" name="Picture 2">
            <a:extLst>
              <a:ext uri="{FF2B5EF4-FFF2-40B4-BE49-F238E27FC236}">
                <a16:creationId xmlns:a16="http://schemas.microsoft.com/office/drawing/2014/main" xmlns="" id="{83FAB6F6-155C-4187-BF93-DF932EEA32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91773" y="2426721"/>
            <a:ext cx="10139081" cy="2104606"/>
          </a:xfrm>
          <a:prstGeom prst="rect">
            <a:avLst/>
          </a:prstGeom>
        </p:spPr>
      </p:pic>
      <p:grpSp>
        <p:nvGrpSpPr>
          <p:cNvPr id="10" name="Google Shape;1198;p42">
            <a:extLst>
              <a:ext uri="{FF2B5EF4-FFF2-40B4-BE49-F238E27FC236}">
                <a16:creationId xmlns:a16="http://schemas.microsoft.com/office/drawing/2014/main" xmlns="" id="{27ED273B-6A15-406B-81E1-14F52B2631AA}"/>
              </a:ext>
            </a:extLst>
          </p:cNvPr>
          <p:cNvGrpSpPr/>
          <p:nvPr/>
        </p:nvGrpSpPr>
        <p:grpSpPr>
          <a:xfrm>
            <a:off x="983931" y="541440"/>
            <a:ext cx="1030941" cy="1628712"/>
            <a:chOff x="4876438" y="1588875"/>
            <a:chExt cx="504625" cy="702050"/>
          </a:xfrm>
        </p:grpSpPr>
        <p:sp>
          <p:nvSpPr>
            <p:cNvPr id="11" name="Google Shape;1199;p42">
              <a:extLst>
                <a:ext uri="{FF2B5EF4-FFF2-40B4-BE49-F238E27FC236}">
                  <a16:creationId xmlns:a16="http://schemas.microsoft.com/office/drawing/2014/main" xmlns="" id="{95305217-3DAF-4558-82D8-77651CC25C29}"/>
                </a:ext>
              </a:extLst>
            </p:cNvPr>
            <p:cNvSpPr/>
            <p:nvPr/>
          </p:nvSpPr>
          <p:spPr>
            <a:xfrm>
              <a:off x="5007638" y="1788100"/>
              <a:ext cx="373425" cy="502825"/>
            </a:xfrm>
            <a:custGeom>
              <a:avLst/>
              <a:gdLst/>
              <a:ahLst/>
              <a:cxnLst/>
              <a:rect l="l" t="t" r="r" b="b"/>
              <a:pathLst>
                <a:path w="14937" h="20113" extrusionOk="0">
                  <a:moveTo>
                    <a:pt x="2049" y="0"/>
                  </a:moveTo>
                  <a:lnTo>
                    <a:pt x="2049" y="8745"/>
                  </a:lnTo>
                  <a:cubicBezTo>
                    <a:pt x="2549" y="7653"/>
                    <a:pt x="3644" y="6949"/>
                    <a:pt x="4844" y="6949"/>
                  </a:cubicBezTo>
                  <a:cubicBezTo>
                    <a:pt x="6537" y="6949"/>
                    <a:pt x="7916" y="8327"/>
                    <a:pt x="7916" y="10021"/>
                  </a:cubicBezTo>
                  <a:cubicBezTo>
                    <a:pt x="7916" y="11716"/>
                    <a:pt x="6539" y="13092"/>
                    <a:pt x="4844" y="13092"/>
                  </a:cubicBezTo>
                  <a:lnTo>
                    <a:pt x="1" y="16602"/>
                  </a:lnTo>
                  <a:lnTo>
                    <a:pt x="4844" y="20113"/>
                  </a:lnTo>
                  <a:cubicBezTo>
                    <a:pt x="10408" y="20113"/>
                    <a:pt x="14937" y="15587"/>
                    <a:pt x="14937" y="10021"/>
                  </a:cubicBezTo>
                  <a:cubicBezTo>
                    <a:pt x="14934" y="4862"/>
                    <a:pt x="11047" y="599"/>
                    <a:pt x="6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00;p42">
              <a:extLst>
                <a:ext uri="{FF2B5EF4-FFF2-40B4-BE49-F238E27FC236}">
                  <a16:creationId xmlns:a16="http://schemas.microsoft.com/office/drawing/2014/main" xmlns="" id="{DA1FC8A5-BF65-4D91-87BD-FAD2813E9D0F}"/>
                </a:ext>
              </a:extLst>
            </p:cNvPr>
            <p:cNvSpPr/>
            <p:nvPr/>
          </p:nvSpPr>
          <p:spPr>
            <a:xfrm>
              <a:off x="4876438" y="1588875"/>
              <a:ext cx="336900" cy="702050"/>
            </a:xfrm>
            <a:custGeom>
              <a:avLst/>
              <a:gdLst/>
              <a:ahLst/>
              <a:cxnLst/>
              <a:rect l="l" t="t" r="r" b="b"/>
              <a:pathLst>
                <a:path w="13476" h="28082" extrusionOk="0">
                  <a:moveTo>
                    <a:pt x="9480" y="1"/>
                  </a:moveTo>
                  <a:cubicBezTo>
                    <a:pt x="8149" y="1"/>
                    <a:pt x="6876" y="762"/>
                    <a:pt x="6286" y="2050"/>
                  </a:cubicBezTo>
                  <a:lnTo>
                    <a:pt x="912" y="13792"/>
                  </a:lnTo>
                  <a:lnTo>
                    <a:pt x="912" y="13794"/>
                  </a:lnTo>
                  <a:cubicBezTo>
                    <a:pt x="308" y="15118"/>
                    <a:pt x="0" y="16528"/>
                    <a:pt x="0" y="17990"/>
                  </a:cubicBezTo>
                  <a:cubicBezTo>
                    <a:pt x="0" y="23553"/>
                    <a:pt x="4526" y="28082"/>
                    <a:pt x="10092" y="28082"/>
                  </a:cubicBezTo>
                  <a:cubicBezTo>
                    <a:pt x="9122" y="27112"/>
                    <a:pt x="8638" y="25843"/>
                    <a:pt x="8638" y="24571"/>
                  </a:cubicBezTo>
                  <a:cubicBezTo>
                    <a:pt x="8638" y="23300"/>
                    <a:pt x="9122" y="22031"/>
                    <a:pt x="10092" y="21061"/>
                  </a:cubicBezTo>
                  <a:cubicBezTo>
                    <a:pt x="8400" y="21061"/>
                    <a:pt x="7021" y="19685"/>
                    <a:pt x="7021" y="17990"/>
                  </a:cubicBezTo>
                  <a:cubicBezTo>
                    <a:pt x="7021" y="17542"/>
                    <a:pt x="7114" y="17113"/>
                    <a:pt x="7295" y="16715"/>
                  </a:cubicBezTo>
                  <a:lnTo>
                    <a:pt x="11295" y="7972"/>
                  </a:lnTo>
                  <a:lnTo>
                    <a:pt x="12667" y="4972"/>
                  </a:lnTo>
                  <a:cubicBezTo>
                    <a:pt x="13476" y="3208"/>
                    <a:pt x="12702" y="1125"/>
                    <a:pt x="10938" y="320"/>
                  </a:cubicBezTo>
                  <a:cubicBezTo>
                    <a:pt x="10465" y="103"/>
                    <a:pt x="9969" y="1"/>
                    <a:pt x="9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01;p42">
              <a:extLst>
                <a:ext uri="{FF2B5EF4-FFF2-40B4-BE49-F238E27FC236}">
                  <a16:creationId xmlns:a16="http://schemas.microsoft.com/office/drawing/2014/main" xmlns="" id="{D7F53E18-6829-463C-BEF1-58511ED9142E}"/>
                </a:ext>
              </a:extLst>
            </p:cNvPr>
            <p:cNvSpPr/>
            <p:nvPr/>
          </p:nvSpPr>
          <p:spPr>
            <a:xfrm>
              <a:off x="4973913" y="1873150"/>
              <a:ext cx="83525" cy="66475"/>
            </a:xfrm>
            <a:custGeom>
              <a:avLst/>
              <a:gdLst/>
              <a:ahLst/>
              <a:cxnLst/>
              <a:rect l="l" t="t" r="r" b="b"/>
              <a:pathLst>
                <a:path w="3341" h="2659" extrusionOk="0">
                  <a:moveTo>
                    <a:pt x="1666" y="1"/>
                  </a:moveTo>
                  <a:cubicBezTo>
                    <a:pt x="748" y="1"/>
                    <a:pt x="4" y="595"/>
                    <a:pt x="2" y="1325"/>
                  </a:cubicBezTo>
                  <a:cubicBezTo>
                    <a:pt x="1" y="2059"/>
                    <a:pt x="746" y="2655"/>
                    <a:pt x="1667" y="2658"/>
                  </a:cubicBezTo>
                  <a:cubicBezTo>
                    <a:pt x="1668" y="2658"/>
                    <a:pt x="1669" y="2658"/>
                    <a:pt x="1670" y="2658"/>
                  </a:cubicBezTo>
                  <a:cubicBezTo>
                    <a:pt x="2591" y="2658"/>
                    <a:pt x="3336" y="2065"/>
                    <a:pt x="3339" y="1332"/>
                  </a:cubicBezTo>
                  <a:cubicBezTo>
                    <a:pt x="3340" y="598"/>
                    <a:pt x="2593" y="2"/>
                    <a:pt x="1673" y="1"/>
                  </a:cubicBezTo>
                  <a:cubicBezTo>
                    <a:pt x="1671" y="1"/>
                    <a:pt x="1668" y="1"/>
                    <a:pt x="1666" y="1"/>
                  </a:cubicBezTo>
                  <a:close/>
                </a:path>
              </a:pathLst>
            </a:custGeom>
            <a:solidFill>
              <a:srgbClr val="FFFFFF">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02;p42">
              <a:extLst>
                <a:ext uri="{FF2B5EF4-FFF2-40B4-BE49-F238E27FC236}">
                  <a16:creationId xmlns:a16="http://schemas.microsoft.com/office/drawing/2014/main" xmlns="" id="{81387E91-8A43-41DC-9517-DF9395101237}"/>
                </a:ext>
              </a:extLst>
            </p:cNvPr>
            <p:cNvSpPr/>
            <p:nvPr/>
          </p:nvSpPr>
          <p:spPr>
            <a:xfrm>
              <a:off x="5199963" y="1873625"/>
              <a:ext cx="83500" cy="66450"/>
            </a:xfrm>
            <a:custGeom>
              <a:avLst/>
              <a:gdLst/>
              <a:ahLst/>
              <a:cxnLst/>
              <a:rect l="l" t="t" r="r" b="b"/>
              <a:pathLst>
                <a:path w="3340" h="2658" extrusionOk="0">
                  <a:moveTo>
                    <a:pt x="1669" y="1"/>
                  </a:moveTo>
                  <a:cubicBezTo>
                    <a:pt x="750" y="1"/>
                    <a:pt x="3" y="593"/>
                    <a:pt x="2" y="1326"/>
                  </a:cubicBezTo>
                  <a:cubicBezTo>
                    <a:pt x="0" y="2060"/>
                    <a:pt x="746" y="2656"/>
                    <a:pt x="1666" y="2658"/>
                  </a:cubicBezTo>
                  <a:cubicBezTo>
                    <a:pt x="1669" y="2658"/>
                    <a:pt x="1671" y="2658"/>
                    <a:pt x="1673" y="2658"/>
                  </a:cubicBezTo>
                  <a:cubicBezTo>
                    <a:pt x="2592" y="2658"/>
                    <a:pt x="3335" y="2066"/>
                    <a:pt x="3338" y="1334"/>
                  </a:cubicBezTo>
                  <a:cubicBezTo>
                    <a:pt x="3340" y="600"/>
                    <a:pt x="2593" y="4"/>
                    <a:pt x="1672" y="1"/>
                  </a:cubicBezTo>
                  <a:cubicBezTo>
                    <a:pt x="1671" y="1"/>
                    <a:pt x="1670" y="1"/>
                    <a:pt x="1669" y="1"/>
                  </a:cubicBezTo>
                  <a:close/>
                </a:path>
              </a:pathLst>
            </a:custGeom>
            <a:solidFill>
              <a:srgbClr val="FFFFFF">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03;p42">
              <a:extLst>
                <a:ext uri="{FF2B5EF4-FFF2-40B4-BE49-F238E27FC236}">
                  <a16:creationId xmlns:a16="http://schemas.microsoft.com/office/drawing/2014/main" xmlns="" id="{3DA3FA9D-019B-4194-A31A-EA048926EBA4}"/>
                </a:ext>
              </a:extLst>
            </p:cNvPr>
            <p:cNvSpPr/>
            <p:nvPr/>
          </p:nvSpPr>
          <p:spPr>
            <a:xfrm>
              <a:off x="5015688" y="1854125"/>
              <a:ext cx="21200" cy="38200"/>
            </a:xfrm>
            <a:custGeom>
              <a:avLst/>
              <a:gdLst/>
              <a:ahLst/>
              <a:cxnLst/>
              <a:rect l="l" t="t" r="r" b="b"/>
              <a:pathLst>
                <a:path w="848" h="1528" extrusionOk="0">
                  <a:moveTo>
                    <a:pt x="424" y="1"/>
                  </a:moveTo>
                  <a:cubicBezTo>
                    <a:pt x="190" y="1"/>
                    <a:pt x="0" y="192"/>
                    <a:pt x="0" y="424"/>
                  </a:cubicBezTo>
                  <a:lnTo>
                    <a:pt x="0" y="1104"/>
                  </a:lnTo>
                  <a:cubicBezTo>
                    <a:pt x="0" y="1337"/>
                    <a:pt x="190" y="1528"/>
                    <a:pt x="424" y="1528"/>
                  </a:cubicBezTo>
                  <a:cubicBezTo>
                    <a:pt x="657" y="1528"/>
                    <a:pt x="848" y="1337"/>
                    <a:pt x="848" y="1104"/>
                  </a:cubicBezTo>
                  <a:lnTo>
                    <a:pt x="848" y="424"/>
                  </a:lnTo>
                  <a:cubicBezTo>
                    <a:pt x="848" y="192"/>
                    <a:pt x="657"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04;p42">
              <a:extLst>
                <a:ext uri="{FF2B5EF4-FFF2-40B4-BE49-F238E27FC236}">
                  <a16:creationId xmlns:a16="http://schemas.microsoft.com/office/drawing/2014/main" xmlns="" id="{DA4BBF57-7026-4BD0-B685-C1C4EAB76CD4}"/>
                </a:ext>
              </a:extLst>
            </p:cNvPr>
            <p:cNvSpPr/>
            <p:nvPr/>
          </p:nvSpPr>
          <p:spPr>
            <a:xfrm>
              <a:off x="5220363" y="1854125"/>
              <a:ext cx="21200" cy="38200"/>
            </a:xfrm>
            <a:custGeom>
              <a:avLst/>
              <a:gdLst/>
              <a:ahLst/>
              <a:cxnLst/>
              <a:rect l="l" t="t" r="r" b="b"/>
              <a:pathLst>
                <a:path w="848" h="1528" extrusionOk="0">
                  <a:moveTo>
                    <a:pt x="424" y="1"/>
                  </a:moveTo>
                  <a:cubicBezTo>
                    <a:pt x="190" y="1"/>
                    <a:pt x="0" y="192"/>
                    <a:pt x="0" y="424"/>
                  </a:cubicBezTo>
                  <a:lnTo>
                    <a:pt x="0" y="1104"/>
                  </a:lnTo>
                  <a:cubicBezTo>
                    <a:pt x="0" y="1337"/>
                    <a:pt x="190" y="1528"/>
                    <a:pt x="424" y="1528"/>
                  </a:cubicBezTo>
                  <a:cubicBezTo>
                    <a:pt x="657" y="1528"/>
                    <a:pt x="848" y="1337"/>
                    <a:pt x="848" y="1104"/>
                  </a:cubicBezTo>
                  <a:lnTo>
                    <a:pt x="848" y="424"/>
                  </a:lnTo>
                  <a:cubicBezTo>
                    <a:pt x="848" y="192"/>
                    <a:pt x="657"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05;p42">
              <a:extLst>
                <a:ext uri="{FF2B5EF4-FFF2-40B4-BE49-F238E27FC236}">
                  <a16:creationId xmlns:a16="http://schemas.microsoft.com/office/drawing/2014/main" xmlns="" id="{230C1C31-EB4C-4A97-90E7-C65B8ABE5545}"/>
                </a:ext>
              </a:extLst>
            </p:cNvPr>
            <p:cNvSpPr/>
            <p:nvPr/>
          </p:nvSpPr>
          <p:spPr>
            <a:xfrm>
              <a:off x="5050363" y="1876300"/>
              <a:ext cx="156800" cy="60275"/>
            </a:xfrm>
            <a:custGeom>
              <a:avLst/>
              <a:gdLst/>
              <a:ahLst/>
              <a:cxnLst/>
              <a:rect l="l" t="t" r="r" b="b"/>
              <a:pathLst>
                <a:path w="6272" h="2411" extrusionOk="0">
                  <a:moveTo>
                    <a:pt x="2302" y="1"/>
                  </a:moveTo>
                  <a:cubicBezTo>
                    <a:pt x="1915" y="1"/>
                    <a:pt x="1490" y="185"/>
                    <a:pt x="1158" y="533"/>
                  </a:cubicBezTo>
                  <a:cubicBezTo>
                    <a:pt x="506" y="1215"/>
                    <a:pt x="1" y="1854"/>
                    <a:pt x="198" y="2196"/>
                  </a:cubicBezTo>
                  <a:cubicBezTo>
                    <a:pt x="286" y="2350"/>
                    <a:pt x="497" y="2411"/>
                    <a:pt x="786" y="2411"/>
                  </a:cubicBezTo>
                  <a:cubicBezTo>
                    <a:pt x="1141" y="2411"/>
                    <a:pt x="1613" y="2319"/>
                    <a:pt x="2119" y="2196"/>
                  </a:cubicBezTo>
                  <a:cubicBezTo>
                    <a:pt x="2575" y="2085"/>
                    <a:pt x="2939" y="1820"/>
                    <a:pt x="3138" y="1495"/>
                  </a:cubicBezTo>
                  <a:cubicBezTo>
                    <a:pt x="3334" y="1820"/>
                    <a:pt x="3699" y="2085"/>
                    <a:pt x="4155" y="2196"/>
                  </a:cubicBezTo>
                  <a:cubicBezTo>
                    <a:pt x="4661" y="2319"/>
                    <a:pt x="5133" y="2411"/>
                    <a:pt x="5488" y="2411"/>
                  </a:cubicBezTo>
                  <a:cubicBezTo>
                    <a:pt x="5776" y="2411"/>
                    <a:pt x="5987" y="2350"/>
                    <a:pt x="6076" y="2196"/>
                  </a:cubicBezTo>
                  <a:cubicBezTo>
                    <a:pt x="6272" y="1851"/>
                    <a:pt x="5763" y="1215"/>
                    <a:pt x="5113" y="533"/>
                  </a:cubicBezTo>
                  <a:cubicBezTo>
                    <a:pt x="4780" y="185"/>
                    <a:pt x="4356" y="2"/>
                    <a:pt x="3968" y="2"/>
                  </a:cubicBezTo>
                  <a:cubicBezTo>
                    <a:pt x="3637" y="2"/>
                    <a:pt x="3333" y="135"/>
                    <a:pt x="3135" y="412"/>
                  </a:cubicBezTo>
                  <a:cubicBezTo>
                    <a:pt x="2937" y="134"/>
                    <a:pt x="2633" y="1"/>
                    <a:pt x="23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 name="Picture 18">
            <a:extLst>
              <a:ext uri="{FF2B5EF4-FFF2-40B4-BE49-F238E27FC236}">
                <a16:creationId xmlns:a16="http://schemas.microsoft.com/office/drawing/2014/main" xmlns="" id="{953C319E-8E5A-4D55-B073-D53584BE84B4}"/>
              </a:ext>
            </a:extLst>
          </p:cNvPr>
          <p:cNvPicPr>
            <a:picLocks noChangeAspect="1"/>
          </p:cNvPicPr>
          <p:nvPr/>
        </p:nvPicPr>
        <p:blipFill>
          <a:blip r:embed="rId12"/>
          <a:stretch>
            <a:fillRect/>
          </a:stretch>
        </p:blipFill>
        <p:spPr>
          <a:xfrm>
            <a:off x="2057050" y="2810202"/>
            <a:ext cx="8077900" cy="1237595"/>
          </a:xfrm>
          <a:prstGeom prst="rect">
            <a:avLst/>
          </a:prstGeom>
        </p:spPr>
      </p:pic>
    </p:spTree>
    <p:extLst>
      <p:ext uri="{BB962C8B-B14F-4D97-AF65-F5344CB8AC3E}">
        <p14:creationId xmlns:p14="http://schemas.microsoft.com/office/powerpoint/2010/main" val="2959614630"/>
      </p:ext>
    </p:extLst>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67A1D349-6249-455D-8E5A-51CFF66EF8ED}"/>
              </a:ext>
            </a:extLst>
          </p:cNvPr>
          <p:cNvGrpSpPr/>
          <p:nvPr/>
        </p:nvGrpSpPr>
        <p:grpSpPr>
          <a:xfrm>
            <a:off x="0" y="0"/>
            <a:ext cx="12192000" cy="6858000"/>
            <a:chOff x="0" y="0"/>
            <a:chExt cx="12192000" cy="6858000"/>
          </a:xfrm>
        </p:grpSpPr>
        <p:pic>
          <p:nvPicPr>
            <p:cNvPr id="2" name="Picture 4">
              <a:extLst>
                <a:ext uri="{FF2B5EF4-FFF2-40B4-BE49-F238E27FC236}">
                  <a16:creationId xmlns:a16="http://schemas.microsoft.com/office/drawing/2014/main" xmlns="" id="{AA516579-E14C-4C3A-9F3A-E7145ABFF9D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xmlns="" id="{A04AC69E-1872-4836-9894-0C9ECBD826A3}"/>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5">
              <a:extLst>
                <a:ext uri="{FF2B5EF4-FFF2-40B4-BE49-F238E27FC236}">
                  <a16:creationId xmlns:a16="http://schemas.microsoft.com/office/drawing/2014/main" xmlns="" id="{416FB8C2-D35D-4957-B341-1E5AE22081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060892" y="142434"/>
              <a:ext cx="3131108" cy="1710368"/>
            </a:xfrm>
            <a:prstGeom prst="rect">
              <a:avLst/>
            </a:prstGeom>
          </p:spPr>
        </p:pic>
        <p:pic>
          <p:nvPicPr>
            <p:cNvPr id="6" name="Picture 6">
              <a:extLst>
                <a:ext uri="{FF2B5EF4-FFF2-40B4-BE49-F238E27FC236}">
                  <a16:creationId xmlns:a16="http://schemas.microsoft.com/office/drawing/2014/main" xmlns="" id="{7460C68C-AA3A-4E01-8041-55D0B717D39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7858" y="4582095"/>
              <a:ext cx="4231675" cy="2133470"/>
            </a:xfrm>
            <a:prstGeom prst="rect">
              <a:avLst/>
            </a:prstGeom>
          </p:spPr>
        </p:pic>
        <p:pic>
          <p:nvPicPr>
            <p:cNvPr id="7" name="Picture 6">
              <a:extLst>
                <a:ext uri="{FF2B5EF4-FFF2-40B4-BE49-F238E27FC236}">
                  <a16:creationId xmlns:a16="http://schemas.microsoft.com/office/drawing/2014/main" xmlns="" id="{95CDAADF-173E-43E3-8795-EDCB6797606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grpSp>
        <p:nvGrpSpPr>
          <p:cNvPr id="10" name="Google Shape;1198;p42">
            <a:extLst>
              <a:ext uri="{FF2B5EF4-FFF2-40B4-BE49-F238E27FC236}">
                <a16:creationId xmlns:a16="http://schemas.microsoft.com/office/drawing/2014/main" xmlns="" id="{37C85F72-65DF-46B1-A7F7-343C6881698D}"/>
              </a:ext>
            </a:extLst>
          </p:cNvPr>
          <p:cNvGrpSpPr/>
          <p:nvPr/>
        </p:nvGrpSpPr>
        <p:grpSpPr>
          <a:xfrm>
            <a:off x="983931" y="541440"/>
            <a:ext cx="1030941" cy="1628712"/>
            <a:chOff x="4876438" y="1588875"/>
            <a:chExt cx="504625" cy="702050"/>
          </a:xfrm>
        </p:grpSpPr>
        <p:sp>
          <p:nvSpPr>
            <p:cNvPr id="11" name="Google Shape;1199;p42">
              <a:extLst>
                <a:ext uri="{FF2B5EF4-FFF2-40B4-BE49-F238E27FC236}">
                  <a16:creationId xmlns:a16="http://schemas.microsoft.com/office/drawing/2014/main" xmlns="" id="{0CD01C2D-9C32-4596-89B7-8900740D062C}"/>
                </a:ext>
              </a:extLst>
            </p:cNvPr>
            <p:cNvSpPr/>
            <p:nvPr/>
          </p:nvSpPr>
          <p:spPr>
            <a:xfrm>
              <a:off x="5007638" y="1788100"/>
              <a:ext cx="373425" cy="502825"/>
            </a:xfrm>
            <a:custGeom>
              <a:avLst/>
              <a:gdLst/>
              <a:ahLst/>
              <a:cxnLst/>
              <a:rect l="l" t="t" r="r" b="b"/>
              <a:pathLst>
                <a:path w="14937" h="20113" extrusionOk="0">
                  <a:moveTo>
                    <a:pt x="2049" y="0"/>
                  </a:moveTo>
                  <a:lnTo>
                    <a:pt x="2049" y="8745"/>
                  </a:lnTo>
                  <a:cubicBezTo>
                    <a:pt x="2549" y="7653"/>
                    <a:pt x="3644" y="6949"/>
                    <a:pt x="4844" y="6949"/>
                  </a:cubicBezTo>
                  <a:cubicBezTo>
                    <a:pt x="6537" y="6949"/>
                    <a:pt x="7916" y="8327"/>
                    <a:pt x="7916" y="10021"/>
                  </a:cubicBezTo>
                  <a:cubicBezTo>
                    <a:pt x="7916" y="11716"/>
                    <a:pt x="6539" y="13092"/>
                    <a:pt x="4844" y="13092"/>
                  </a:cubicBezTo>
                  <a:lnTo>
                    <a:pt x="1" y="16602"/>
                  </a:lnTo>
                  <a:lnTo>
                    <a:pt x="4844" y="20113"/>
                  </a:lnTo>
                  <a:cubicBezTo>
                    <a:pt x="10408" y="20113"/>
                    <a:pt x="14937" y="15587"/>
                    <a:pt x="14937" y="10021"/>
                  </a:cubicBezTo>
                  <a:cubicBezTo>
                    <a:pt x="14934" y="4862"/>
                    <a:pt x="11047" y="599"/>
                    <a:pt x="6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00;p42">
              <a:extLst>
                <a:ext uri="{FF2B5EF4-FFF2-40B4-BE49-F238E27FC236}">
                  <a16:creationId xmlns:a16="http://schemas.microsoft.com/office/drawing/2014/main" xmlns="" id="{A63EAC68-BF8F-4A26-B4A0-C69F53983B20}"/>
                </a:ext>
              </a:extLst>
            </p:cNvPr>
            <p:cNvSpPr/>
            <p:nvPr/>
          </p:nvSpPr>
          <p:spPr>
            <a:xfrm>
              <a:off x="4876438" y="1588875"/>
              <a:ext cx="336900" cy="702050"/>
            </a:xfrm>
            <a:custGeom>
              <a:avLst/>
              <a:gdLst/>
              <a:ahLst/>
              <a:cxnLst/>
              <a:rect l="l" t="t" r="r" b="b"/>
              <a:pathLst>
                <a:path w="13476" h="28082" extrusionOk="0">
                  <a:moveTo>
                    <a:pt x="9480" y="1"/>
                  </a:moveTo>
                  <a:cubicBezTo>
                    <a:pt x="8149" y="1"/>
                    <a:pt x="6876" y="762"/>
                    <a:pt x="6286" y="2050"/>
                  </a:cubicBezTo>
                  <a:lnTo>
                    <a:pt x="912" y="13792"/>
                  </a:lnTo>
                  <a:lnTo>
                    <a:pt x="912" y="13794"/>
                  </a:lnTo>
                  <a:cubicBezTo>
                    <a:pt x="308" y="15118"/>
                    <a:pt x="0" y="16528"/>
                    <a:pt x="0" y="17990"/>
                  </a:cubicBezTo>
                  <a:cubicBezTo>
                    <a:pt x="0" y="23553"/>
                    <a:pt x="4526" y="28082"/>
                    <a:pt x="10092" y="28082"/>
                  </a:cubicBezTo>
                  <a:cubicBezTo>
                    <a:pt x="9122" y="27112"/>
                    <a:pt x="8638" y="25843"/>
                    <a:pt x="8638" y="24571"/>
                  </a:cubicBezTo>
                  <a:cubicBezTo>
                    <a:pt x="8638" y="23300"/>
                    <a:pt x="9122" y="22031"/>
                    <a:pt x="10092" y="21061"/>
                  </a:cubicBezTo>
                  <a:cubicBezTo>
                    <a:pt x="8400" y="21061"/>
                    <a:pt x="7021" y="19685"/>
                    <a:pt x="7021" y="17990"/>
                  </a:cubicBezTo>
                  <a:cubicBezTo>
                    <a:pt x="7021" y="17542"/>
                    <a:pt x="7114" y="17113"/>
                    <a:pt x="7295" y="16715"/>
                  </a:cubicBezTo>
                  <a:lnTo>
                    <a:pt x="11295" y="7972"/>
                  </a:lnTo>
                  <a:lnTo>
                    <a:pt x="12667" y="4972"/>
                  </a:lnTo>
                  <a:cubicBezTo>
                    <a:pt x="13476" y="3208"/>
                    <a:pt x="12702" y="1125"/>
                    <a:pt x="10938" y="320"/>
                  </a:cubicBezTo>
                  <a:cubicBezTo>
                    <a:pt x="10465" y="103"/>
                    <a:pt x="9969" y="1"/>
                    <a:pt x="9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01;p42">
              <a:extLst>
                <a:ext uri="{FF2B5EF4-FFF2-40B4-BE49-F238E27FC236}">
                  <a16:creationId xmlns:a16="http://schemas.microsoft.com/office/drawing/2014/main" xmlns="" id="{9152057E-B034-4069-B8AE-ABB0BC0DB07C}"/>
                </a:ext>
              </a:extLst>
            </p:cNvPr>
            <p:cNvSpPr/>
            <p:nvPr/>
          </p:nvSpPr>
          <p:spPr>
            <a:xfrm>
              <a:off x="4973913" y="1873150"/>
              <a:ext cx="83525" cy="66475"/>
            </a:xfrm>
            <a:custGeom>
              <a:avLst/>
              <a:gdLst/>
              <a:ahLst/>
              <a:cxnLst/>
              <a:rect l="l" t="t" r="r" b="b"/>
              <a:pathLst>
                <a:path w="3341" h="2659" extrusionOk="0">
                  <a:moveTo>
                    <a:pt x="1666" y="1"/>
                  </a:moveTo>
                  <a:cubicBezTo>
                    <a:pt x="748" y="1"/>
                    <a:pt x="4" y="595"/>
                    <a:pt x="2" y="1325"/>
                  </a:cubicBezTo>
                  <a:cubicBezTo>
                    <a:pt x="1" y="2059"/>
                    <a:pt x="746" y="2655"/>
                    <a:pt x="1667" y="2658"/>
                  </a:cubicBezTo>
                  <a:cubicBezTo>
                    <a:pt x="1668" y="2658"/>
                    <a:pt x="1669" y="2658"/>
                    <a:pt x="1670" y="2658"/>
                  </a:cubicBezTo>
                  <a:cubicBezTo>
                    <a:pt x="2591" y="2658"/>
                    <a:pt x="3336" y="2065"/>
                    <a:pt x="3339" y="1332"/>
                  </a:cubicBezTo>
                  <a:cubicBezTo>
                    <a:pt x="3340" y="598"/>
                    <a:pt x="2593" y="2"/>
                    <a:pt x="1673" y="1"/>
                  </a:cubicBezTo>
                  <a:cubicBezTo>
                    <a:pt x="1671" y="1"/>
                    <a:pt x="1668" y="1"/>
                    <a:pt x="1666" y="1"/>
                  </a:cubicBezTo>
                  <a:close/>
                </a:path>
              </a:pathLst>
            </a:custGeom>
            <a:solidFill>
              <a:srgbClr val="FFFFFF">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02;p42">
              <a:extLst>
                <a:ext uri="{FF2B5EF4-FFF2-40B4-BE49-F238E27FC236}">
                  <a16:creationId xmlns:a16="http://schemas.microsoft.com/office/drawing/2014/main" xmlns="" id="{7605137B-03A2-497B-8967-834327CDA6C4}"/>
                </a:ext>
              </a:extLst>
            </p:cNvPr>
            <p:cNvSpPr/>
            <p:nvPr/>
          </p:nvSpPr>
          <p:spPr>
            <a:xfrm>
              <a:off x="5199963" y="1873625"/>
              <a:ext cx="83500" cy="66450"/>
            </a:xfrm>
            <a:custGeom>
              <a:avLst/>
              <a:gdLst/>
              <a:ahLst/>
              <a:cxnLst/>
              <a:rect l="l" t="t" r="r" b="b"/>
              <a:pathLst>
                <a:path w="3340" h="2658" extrusionOk="0">
                  <a:moveTo>
                    <a:pt x="1669" y="1"/>
                  </a:moveTo>
                  <a:cubicBezTo>
                    <a:pt x="750" y="1"/>
                    <a:pt x="3" y="593"/>
                    <a:pt x="2" y="1326"/>
                  </a:cubicBezTo>
                  <a:cubicBezTo>
                    <a:pt x="0" y="2060"/>
                    <a:pt x="746" y="2656"/>
                    <a:pt x="1666" y="2658"/>
                  </a:cubicBezTo>
                  <a:cubicBezTo>
                    <a:pt x="1669" y="2658"/>
                    <a:pt x="1671" y="2658"/>
                    <a:pt x="1673" y="2658"/>
                  </a:cubicBezTo>
                  <a:cubicBezTo>
                    <a:pt x="2592" y="2658"/>
                    <a:pt x="3335" y="2066"/>
                    <a:pt x="3338" y="1334"/>
                  </a:cubicBezTo>
                  <a:cubicBezTo>
                    <a:pt x="3340" y="600"/>
                    <a:pt x="2593" y="4"/>
                    <a:pt x="1672" y="1"/>
                  </a:cubicBezTo>
                  <a:cubicBezTo>
                    <a:pt x="1671" y="1"/>
                    <a:pt x="1670" y="1"/>
                    <a:pt x="1669" y="1"/>
                  </a:cubicBezTo>
                  <a:close/>
                </a:path>
              </a:pathLst>
            </a:custGeom>
            <a:solidFill>
              <a:srgbClr val="FFFFFF">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03;p42">
              <a:extLst>
                <a:ext uri="{FF2B5EF4-FFF2-40B4-BE49-F238E27FC236}">
                  <a16:creationId xmlns:a16="http://schemas.microsoft.com/office/drawing/2014/main" xmlns="" id="{ED015D7B-FD62-49CD-B195-33908E5D619B}"/>
                </a:ext>
              </a:extLst>
            </p:cNvPr>
            <p:cNvSpPr/>
            <p:nvPr/>
          </p:nvSpPr>
          <p:spPr>
            <a:xfrm>
              <a:off x="5015688" y="1854125"/>
              <a:ext cx="21200" cy="38200"/>
            </a:xfrm>
            <a:custGeom>
              <a:avLst/>
              <a:gdLst/>
              <a:ahLst/>
              <a:cxnLst/>
              <a:rect l="l" t="t" r="r" b="b"/>
              <a:pathLst>
                <a:path w="848" h="1528" extrusionOk="0">
                  <a:moveTo>
                    <a:pt x="424" y="1"/>
                  </a:moveTo>
                  <a:cubicBezTo>
                    <a:pt x="190" y="1"/>
                    <a:pt x="0" y="192"/>
                    <a:pt x="0" y="424"/>
                  </a:cubicBezTo>
                  <a:lnTo>
                    <a:pt x="0" y="1104"/>
                  </a:lnTo>
                  <a:cubicBezTo>
                    <a:pt x="0" y="1337"/>
                    <a:pt x="190" y="1528"/>
                    <a:pt x="424" y="1528"/>
                  </a:cubicBezTo>
                  <a:cubicBezTo>
                    <a:pt x="657" y="1528"/>
                    <a:pt x="848" y="1337"/>
                    <a:pt x="848" y="1104"/>
                  </a:cubicBezTo>
                  <a:lnTo>
                    <a:pt x="848" y="424"/>
                  </a:lnTo>
                  <a:cubicBezTo>
                    <a:pt x="848" y="192"/>
                    <a:pt x="657"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04;p42">
              <a:extLst>
                <a:ext uri="{FF2B5EF4-FFF2-40B4-BE49-F238E27FC236}">
                  <a16:creationId xmlns:a16="http://schemas.microsoft.com/office/drawing/2014/main" xmlns="" id="{50B529CE-11AF-4841-A7EC-B1A17060F3C6}"/>
                </a:ext>
              </a:extLst>
            </p:cNvPr>
            <p:cNvSpPr/>
            <p:nvPr/>
          </p:nvSpPr>
          <p:spPr>
            <a:xfrm>
              <a:off x="5220363" y="1854125"/>
              <a:ext cx="21200" cy="38200"/>
            </a:xfrm>
            <a:custGeom>
              <a:avLst/>
              <a:gdLst/>
              <a:ahLst/>
              <a:cxnLst/>
              <a:rect l="l" t="t" r="r" b="b"/>
              <a:pathLst>
                <a:path w="848" h="1528" extrusionOk="0">
                  <a:moveTo>
                    <a:pt x="424" y="1"/>
                  </a:moveTo>
                  <a:cubicBezTo>
                    <a:pt x="190" y="1"/>
                    <a:pt x="0" y="192"/>
                    <a:pt x="0" y="424"/>
                  </a:cubicBezTo>
                  <a:lnTo>
                    <a:pt x="0" y="1104"/>
                  </a:lnTo>
                  <a:cubicBezTo>
                    <a:pt x="0" y="1337"/>
                    <a:pt x="190" y="1528"/>
                    <a:pt x="424" y="1528"/>
                  </a:cubicBezTo>
                  <a:cubicBezTo>
                    <a:pt x="657" y="1528"/>
                    <a:pt x="848" y="1337"/>
                    <a:pt x="848" y="1104"/>
                  </a:cubicBezTo>
                  <a:lnTo>
                    <a:pt x="848" y="424"/>
                  </a:lnTo>
                  <a:cubicBezTo>
                    <a:pt x="848" y="192"/>
                    <a:pt x="657"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05;p42">
              <a:extLst>
                <a:ext uri="{FF2B5EF4-FFF2-40B4-BE49-F238E27FC236}">
                  <a16:creationId xmlns:a16="http://schemas.microsoft.com/office/drawing/2014/main" xmlns="" id="{1B595CBE-BBB1-4DA0-BBE7-657C3CFD7BDD}"/>
                </a:ext>
              </a:extLst>
            </p:cNvPr>
            <p:cNvSpPr/>
            <p:nvPr/>
          </p:nvSpPr>
          <p:spPr>
            <a:xfrm>
              <a:off x="5050363" y="1876300"/>
              <a:ext cx="156800" cy="60275"/>
            </a:xfrm>
            <a:custGeom>
              <a:avLst/>
              <a:gdLst/>
              <a:ahLst/>
              <a:cxnLst/>
              <a:rect l="l" t="t" r="r" b="b"/>
              <a:pathLst>
                <a:path w="6272" h="2411" extrusionOk="0">
                  <a:moveTo>
                    <a:pt x="2302" y="1"/>
                  </a:moveTo>
                  <a:cubicBezTo>
                    <a:pt x="1915" y="1"/>
                    <a:pt x="1490" y="185"/>
                    <a:pt x="1158" y="533"/>
                  </a:cubicBezTo>
                  <a:cubicBezTo>
                    <a:pt x="506" y="1215"/>
                    <a:pt x="1" y="1854"/>
                    <a:pt x="198" y="2196"/>
                  </a:cubicBezTo>
                  <a:cubicBezTo>
                    <a:pt x="286" y="2350"/>
                    <a:pt x="497" y="2411"/>
                    <a:pt x="786" y="2411"/>
                  </a:cubicBezTo>
                  <a:cubicBezTo>
                    <a:pt x="1141" y="2411"/>
                    <a:pt x="1613" y="2319"/>
                    <a:pt x="2119" y="2196"/>
                  </a:cubicBezTo>
                  <a:cubicBezTo>
                    <a:pt x="2575" y="2085"/>
                    <a:pt x="2939" y="1820"/>
                    <a:pt x="3138" y="1495"/>
                  </a:cubicBezTo>
                  <a:cubicBezTo>
                    <a:pt x="3334" y="1820"/>
                    <a:pt x="3699" y="2085"/>
                    <a:pt x="4155" y="2196"/>
                  </a:cubicBezTo>
                  <a:cubicBezTo>
                    <a:pt x="4661" y="2319"/>
                    <a:pt x="5133" y="2411"/>
                    <a:pt x="5488" y="2411"/>
                  </a:cubicBezTo>
                  <a:cubicBezTo>
                    <a:pt x="5776" y="2411"/>
                    <a:pt x="5987" y="2350"/>
                    <a:pt x="6076" y="2196"/>
                  </a:cubicBezTo>
                  <a:cubicBezTo>
                    <a:pt x="6272" y="1851"/>
                    <a:pt x="5763" y="1215"/>
                    <a:pt x="5113" y="533"/>
                  </a:cubicBezTo>
                  <a:cubicBezTo>
                    <a:pt x="4780" y="185"/>
                    <a:pt x="4356" y="2"/>
                    <a:pt x="3968" y="2"/>
                  </a:cubicBezTo>
                  <a:cubicBezTo>
                    <a:pt x="3637" y="2"/>
                    <a:pt x="3333" y="135"/>
                    <a:pt x="3135" y="412"/>
                  </a:cubicBezTo>
                  <a:cubicBezTo>
                    <a:pt x="2937" y="134"/>
                    <a:pt x="2633" y="1"/>
                    <a:pt x="23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TextBox 17">
            <a:extLst>
              <a:ext uri="{FF2B5EF4-FFF2-40B4-BE49-F238E27FC236}">
                <a16:creationId xmlns:a16="http://schemas.microsoft.com/office/drawing/2014/main" xmlns="" id="{EC5A4FE8-CA57-4D93-9510-5BA8213DB5E3}"/>
              </a:ext>
            </a:extLst>
          </p:cNvPr>
          <p:cNvSpPr txBox="1"/>
          <p:nvPr/>
        </p:nvSpPr>
        <p:spPr>
          <a:xfrm>
            <a:off x="2643467" y="541440"/>
            <a:ext cx="8695093" cy="5632311"/>
          </a:xfrm>
          <a:prstGeom prst="rect">
            <a:avLst/>
          </a:prstGeom>
          <a:noFill/>
        </p:spPr>
        <p:txBody>
          <a:bodyPr wrap="square">
            <a:spAutoFit/>
          </a:bodyPr>
          <a:lstStyle/>
          <a:p>
            <a:pPr marL="514350" indent="-514350" algn="just">
              <a:buAutoNum type="arabicPeriod"/>
            </a:pPr>
            <a:r>
              <a:rPr lang="vi-VN" sz="3000" b="1" i="0">
                <a:effectLst/>
                <a:latin typeface="+mj-lt"/>
              </a:rPr>
              <a:t>Mở bài:</a:t>
            </a:r>
            <a:r>
              <a:rPr lang="vi-VN" sz="3000" b="0" i="0">
                <a:effectLst/>
                <a:latin typeface="+mj-lt"/>
              </a:rPr>
              <a:t> Giới thiệu anh trai. Anh </a:t>
            </a:r>
            <a:endParaRPr lang="en-US" sz="3000" b="0" i="0">
              <a:effectLst/>
              <a:latin typeface="+mj-lt"/>
            </a:endParaRPr>
          </a:p>
          <a:p>
            <a:pPr algn="just"/>
            <a:r>
              <a:rPr lang="vi-VN" sz="3000" b="0" i="0">
                <a:effectLst/>
                <a:latin typeface="+mj-lt"/>
              </a:rPr>
              <a:t>trai tên gì? Học lớp mấy? Em thấy </a:t>
            </a:r>
            <a:endParaRPr lang="en-US" sz="3000" b="0" i="0">
              <a:effectLst/>
              <a:latin typeface="+mj-lt"/>
            </a:endParaRPr>
          </a:p>
          <a:p>
            <a:pPr algn="just"/>
            <a:r>
              <a:rPr lang="vi-VN" sz="3000" b="0" i="0">
                <a:effectLst/>
                <a:latin typeface="+mj-lt"/>
              </a:rPr>
              <a:t>anh trai đang ngồi học ở đâu? Khi nào?</a:t>
            </a:r>
          </a:p>
          <a:p>
            <a:pPr algn="just"/>
            <a:r>
              <a:rPr lang="vi-VN" sz="3000" b="1" i="0">
                <a:effectLst/>
                <a:latin typeface="+mj-lt"/>
              </a:rPr>
              <a:t>2. Thân bài:</a:t>
            </a:r>
          </a:p>
          <a:p>
            <a:pPr algn="just"/>
            <a:r>
              <a:rPr lang="vi-VN" sz="3000" b="1" i="1">
                <a:effectLst/>
                <a:latin typeface="+mj-lt"/>
              </a:rPr>
              <a:t>a) Tả khung cảnh lúc anh trai đang ngồi học:</a:t>
            </a:r>
          </a:p>
          <a:p>
            <a:pPr algn="just"/>
            <a:r>
              <a:rPr lang="en-US" sz="3000" b="0" i="0">
                <a:effectLst/>
                <a:latin typeface="+mj-lt"/>
              </a:rPr>
              <a:t>		</a:t>
            </a:r>
            <a:r>
              <a:rPr lang="vi-VN" sz="3000" b="0" i="0">
                <a:effectLst/>
                <a:latin typeface="+mj-lt"/>
              </a:rPr>
              <a:t>+ Anh trai ngồi học ở đâu?</a:t>
            </a:r>
          </a:p>
          <a:p>
            <a:pPr algn="just"/>
            <a:r>
              <a:rPr lang="en-US" sz="3000" b="0" i="0">
                <a:effectLst/>
                <a:latin typeface="+mj-lt"/>
              </a:rPr>
              <a:t>		</a:t>
            </a:r>
            <a:r>
              <a:rPr lang="vi-VN" sz="3000" b="0" i="0">
                <a:effectLst/>
                <a:latin typeface="+mj-lt"/>
              </a:rPr>
              <a:t>+ </a:t>
            </a:r>
            <a:r>
              <a:rPr lang="vi-VN" sz="3000" b="0" i="0">
                <a:effectLst/>
                <a:latin typeface="Times New Roman (Headings)"/>
              </a:rPr>
              <a:t>Chiếc bàn như thế nào?</a:t>
            </a:r>
          </a:p>
          <a:p>
            <a:pPr algn="just"/>
            <a:r>
              <a:rPr lang="en-US" sz="3000" b="0" i="0">
                <a:effectLst/>
                <a:latin typeface="Times New Roman (Headings)"/>
              </a:rPr>
              <a:t>		</a:t>
            </a:r>
            <a:r>
              <a:rPr lang="vi-VN" sz="3000" b="0" i="0">
                <a:effectLst/>
                <a:latin typeface="Times New Roman (Headings)"/>
              </a:rPr>
              <a:t>+ Bên </a:t>
            </a:r>
            <a:r>
              <a:rPr lang="en-US" sz="3000" b="0" i="0">
                <a:effectLst/>
                <a:latin typeface="Times New Roman (Headings)"/>
              </a:rPr>
              <a:t>cạnh</a:t>
            </a:r>
            <a:r>
              <a:rPr lang="vi-VN" sz="3000" b="0" i="0">
                <a:effectLst/>
                <a:latin typeface="Times New Roman (Headings)"/>
              </a:rPr>
              <a:t> bàn </a:t>
            </a:r>
            <a:r>
              <a:rPr lang="vi-VN" sz="3000" b="0" i="0">
                <a:effectLst/>
                <a:latin typeface="+mj-lt"/>
              </a:rPr>
              <a:t>học là?</a:t>
            </a:r>
          </a:p>
          <a:p>
            <a:pPr algn="just"/>
            <a:r>
              <a:rPr lang="en-US" sz="3000" b="0" i="0">
                <a:effectLst/>
                <a:latin typeface="+mj-lt"/>
              </a:rPr>
              <a:t>		</a:t>
            </a:r>
            <a:r>
              <a:rPr lang="vi-VN" sz="3000" b="0" i="0">
                <a:effectLst/>
                <a:latin typeface="+mj-lt"/>
              </a:rPr>
              <a:t>+ Không gian quanh bạn ra sao?</a:t>
            </a:r>
          </a:p>
          <a:p>
            <a:pPr algn="just"/>
            <a:r>
              <a:rPr lang="en-US" sz="3000" b="0" i="0">
                <a:effectLst/>
                <a:latin typeface="+mj-lt"/>
              </a:rPr>
              <a:t>		</a:t>
            </a:r>
            <a:r>
              <a:rPr lang="vi-VN" sz="3000" b="0" i="0">
                <a:effectLst/>
                <a:latin typeface="+mj-lt"/>
              </a:rPr>
              <a:t>+ Dáng anh trai ngồi học? Lúc ấy anh trai </a:t>
            </a:r>
            <a:r>
              <a:rPr lang="en-US" sz="3000" b="0" i="0">
                <a:effectLst/>
                <a:latin typeface="+mj-lt"/>
              </a:rPr>
              <a:t>		</a:t>
            </a:r>
            <a:r>
              <a:rPr lang="vi-VN" sz="3000" b="0" i="0">
                <a:effectLst/>
                <a:latin typeface="+mj-lt"/>
              </a:rPr>
              <a:t>mặc quần áo gì? Khuôn mặt? Ánh mắt </a:t>
            </a:r>
            <a:r>
              <a:rPr lang="en-US" sz="3000" b="0" i="0">
                <a:effectLst/>
                <a:latin typeface="+mj-lt"/>
              </a:rPr>
              <a:t>			</a:t>
            </a:r>
            <a:r>
              <a:rPr lang="vi-VN" sz="3000" b="0" i="0">
                <a:effectLst/>
                <a:latin typeface="+mj-lt"/>
              </a:rPr>
              <a:t>chăm chú nhìn bài? Đôi tay?</a:t>
            </a:r>
          </a:p>
        </p:txBody>
      </p:sp>
    </p:spTree>
    <p:extLst>
      <p:ext uri="{BB962C8B-B14F-4D97-AF65-F5344CB8AC3E}">
        <p14:creationId xmlns:p14="http://schemas.microsoft.com/office/powerpoint/2010/main" val="2359843083"/>
      </p:ext>
    </p:extLst>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67A1D349-6249-455D-8E5A-51CFF66EF8ED}"/>
              </a:ext>
            </a:extLst>
          </p:cNvPr>
          <p:cNvGrpSpPr/>
          <p:nvPr/>
        </p:nvGrpSpPr>
        <p:grpSpPr>
          <a:xfrm>
            <a:off x="0" y="0"/>
            <a:ext cx="12192000" cy="6858000"/>
            <a:chOff x="0" y="0"/>
            <a:chExt cx="12192000" cy="6858000"/>
          </a:xfrm>
        </p:grpSpPr>
        <p:pic>
          <p:nvPicPr>
            <p:cNvPr id="2" name="Picture 4">
              <a:extLst>
                <a:ext uri="{FF2B5EF4-FFF2-40B4-BE49-F238E27FC236}">
                  <a16:creationId xmlns:a16="http://schemas.microsoft.com/office/drawing/2014/main" xmlns="" id="{AA516579-E14C-4C3A-9F3A-E7145ABFF9D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xmlns="" id="{A04AC69E-1872-4836-9894-0C9ECBD826A3}"/>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5">
              <a:extLst>
                <a:ext uri="{FF2B5EF4-FFF2-40B4-BE49-F238E27FC236}">
                  <a16:creationId xmlns:a16="http://schemas.microsoft.com/office/drawing/2014/main" xmlns="" id="{416FB8C2-D35D-4957-B341-1E5AE22081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060892" y="142434"/>
              <a:ext cx="3131108" cy="1710368"/>
            </a:xfrm>
            <a:prstGeom prst="rect">
              <a:avLst/>
            </a:prstGeom>
          </p:spPr>
        </p:pic>
        <p:pic>
          <p:nvPicPr>
            <p:cNvPr id="6" name="Picture 6">
              <a:extLst>
                <a:ext uri="{FF2B5EF4-FFF2-40B4-BE49-F238E27FC236}">
                  <a16:creationId xmlns:a16="http://schemas.microsoft.com/office/drawing/2014/main" xmlns="" id="{7460C68C-AA3A-4E01-8041-55D0B717D39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7858" y="4582095"/>
              <a:ext cx="4231675" cy="2133470"/>
            </a:xfrm>
            <a:prstGeom prst="rect">
              <a:avLst/>
            </a:prstGeom>
          </p:spPr>
        </p:pic>
        <p:pic>
          <p:nvPicPr>
            <p:cNvPr id="7" name="Picture 6">
              <a:extLst>
                <a:ext uri="{FF2B5EF4-FFF2-40B4-BE49-F238E27FC236}">
                  <a16:creationId xmlns:a16="http://schemas.microsoft.com/office/drawing/2014/main" xmlns="" id="{95CDAADF-173E-43E3-8795-EDCB6797606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365" y="254592"/>
              <a:ext cx="2310074" cy="2021315"/>
            </a:xfrm>
            <a:prstGeom prst="rect">
              <a:avLst/>
            </a:prstGeom>
          </p:spPr>
        </p:pic>
      </p:grpSp>
      <p:grpSp>
        <p:nvGrpSpPr>
          <p:cNvPr id="10" name="Google Shape;1198;p42">
            <a:extLst>
              <a:ext uri="{FF2B5EF4-FFF2-40B4-BE49-F238E27FC236}">
                <a16:creationId xmlns:a16="http://schemas.microsoft.com/office/drawing/2014/main" xmlns="" id="{37C85F72-65DF-46B1-A7F7-343C6881698D}"/>
              </a:ext>
            </a:extLst>
          </p:cNvPr>
          <p:cNvGrpSpPr/>
          <p:nvPr/>
        </p:nvGrpSpPr>
        <p:grpSpPr>
          <a:xfrm>
            <a:off x="983931" y="541440"/>
            <a:ext cx="1030941" cy="1628712"/>
            <a:chOff x="4876438" y="1588875"/>
            <a:chExt cx="504625" cy="702050"/>
          </a:xfrm>
        </p:grpSpPr>
        <p:sp>
          <p:nvSpPr>
            <p:cNvPr id="11" name="Google Shape;1199;p42">
              <a:extLst>
                <a:ext uri="{FF2B5EF4-FFF2-40B4-BE49-F238E27FC236}">
                  <a16:creationId xmlns:a16="http://schemas.microsoft.com/office/drawing/2014/main" xmlns="" id="{0CD01C2D-9C32-4596-89B7-8900740D062C}"/>
                </a:ext>
              </a:extLst>
            </p:cNvPr>
            <p:cNvSpPr/>
            <p:nvPr/>
          </p:nvSpPr>
          <p:spPr>
            <a:xfrm>
              <a:off x="5007638" y="1788100"/>
              <a:ext cx="373425" cy="502825"/>
            </a:xfrm>
            <a:custGeom>
              <a:avLst/>
              <a:gdLst/>
              <a:ahLst/>
              <a:cxnLst/>
              <a:rect l="l" t="t" r="r" b="b"/>
              <a:pathLst>
                <a:path w="14937" h="20113" extrusionOk="0">
                  <a:moveTo>
                    <a:pt x="2049" y="0"/>
                  </a:moveTo>
                  <a:lnTo>
                    <a:pt x="2049" y="8745"/>
                  </a:lnTo>
                  <a:cubicBezTo>
                    <a:pt x="2549" y="7653"/>
                    <a:pt x="3644" y="6949"/>
                    <a:pt x="4844" y="6949"/>
                  </a:cubicBezTo>
                  <a:cubicBezTo>
                    <a:pt x="6537" y="6949"/>
                    <a:pt x="7916" y="8327"/>
                    <a:pt x="7916" y="10021"/>
                  </a:cubicBezTo>
                  <a:cubicBezTo>
                    <a:pt x="7916" y="11716"/>
                    <a:pt x="6539" y="13092"/>
                    <a:pt x="4844" y="13092"/>
                  </a:cubicBezTo>
                  <a:lnTo>
                    <a:pt x="1" y="16602"/>
                  </a:lnTo>
                  <a:lnTo>
                    <a:pt x="4844" y="20113"/>
                  </a:lnTo>
                  <a:cubicBezTo>
                    <a:pt x="10408" y="20113"/>
                    <a:pt x="14937" y="15587"/>
                    <a:pt x="14937" y="10021"/>
                  </a:cubicBezTo>
                  <a:cubicBezTo>
                    <a:pt x="14934" y="4862"/>
                    <a:pt x="11047" y="599"/>
                    <a:pt x="6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00;p42">
              <a:extLst>
                <a:ext uri="{FF2B5EF4-FFF2-40B4-BE49-F238E27FC236}">
                  <a16:creationId xmlns:a16="http://schemas.microsoft.com/office/drawing/2014/main" xmlns="" id="{A63EAC68-BF8F-4A26-B4A0-C69F53983B20}"/>
                </a:ext>
              </a:extLst>
            </p:cNvPr>
            <p:cNvSpPr/>
            <p:nvPr/>
          </p:nvSpPr>
          <p:spPr>
            <a:xfrm>
              <a:off x="4876438" y="1588875"/>
              <a:ext cx="336900" cy="702050"/>
            </a:xfrm>
            <a:custGeom>
              <a:avLst/>
              <a:gdLst/>
              <a:ahLst/>
              <a:cxnLst/>
              <a:rect l="l" t="t" r="r" b="b"/>
              <a:pathLst>
                <a:path w="13476" h="28082" extrusionOk="0">
                  <a:moveTo>
                    <a:pt x="9480" y="1"/>
                  </a:moveTo>
                  <a:cubicBezTo>
                    <a:pt x="8149" y="1"/>
                    <a:pt x="6876" y="762"/>
                    <a:pt x="6286" y="2050"/>
                  </a:cubicBezTo>
                  <a:lnTo>
                    <a:pt x="912" y="13792"/>
                  </a:lnTo>
                  <a:lnTo>
                    <a:pt x="912" y="13794"/>
                  </a:lnTo>
                  <a:cubicBezTo>
                    <a:pt x="308" y="15118"/>
                    <a:pt x="0" y="16528"/>
                    <a:pt x="0" y="17990"/>
                  </a:cubicBezTo>
                  <a:cubicBezTo>
                    <a:pt x="0" y="23553"/>
                    <a:pt x="4526" y="28082"/>
                    <a:pt x="10092" y="28082"/>
                  </a:cubicBezTo>
                  <a:cubicBezTo>
                    <a:pt x="9122" y="27112"/>
                    <a:pt x="8638" y="25843"/>
                    <a:pt x="8638" y="24571"/>
                  </a:cubicBezTo>
                  <a:cubicBezTo>
                    <a:pt x="8638" y="23300"/>
                    <a:pt x="9122" y="22031"/>
                    <a:pt x="10092" y="21061"/>
                  </a:cubicBezTo>
                  <a:cubicBezTo>
                    <a:pt x="8400" y="21061"/>
                    <a:pt x="7021" y="19685"/>
                    <a:pt x="7021" y="17990"/>
                  </a:cubicBezTo>
                  <a:cubicBezTo>
                    <a:pt x="7021" y="17542"/>
                    <a:pt x="7114" y="17113"/>
                    <a:pt x="7295" y="16715"/>
                  </a:cubicBezTo>
                  <a:lnTo>
                    <a:pt x="11295" y="7972"/>
                  </a:lnTo>
                  <a:lnTo>
                    <a:pt x="12667" y="4972"/>
                  </a:lnTo>
                  <a:cubicBezTo>
                    <a:pt x="13476" y="3208"/>
                    <a:pt x="12702" y="1125"/>
                    <a:pt x="10938" y="320"/>
                  </a:cubicBezTo>
                  <a:cubicBezTo>
                    <a:pt x="10465" y="103"/>
                    <a:pt x="9969" y="1"/>
                    <a:pt x="9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01;p42">
              <a:extLst>
                <a:ext uri="{FF2B5EF4-FFF2-40B4-BE49-F238E27FC236}">
                  <a16:creationId xmlns:a16="http://schemas.microsoft.com/office/drawing/2014/main" xmlns="" id="{9152057E-B034-4069-B8AE-ABB0BC0DB07C}"/>
                </a:ext>
              </a:extLst>
            </p:cNvPr>
            <p:cNvSpPr/>
            <p:nvPr/>
          </p:nvSpPr>
          <p:spPr>
            <a:xfrm>
              <a:off x="4973913" y="1873150"/>
              <a:ext cx="83525" cy="66475"/>
            </a:xfrm>
            <a:custGeom>
              <a:avLst/>
              <a:gdLst/>
              <a:ahLst/>
              <a:cxnLst/>
              <a:rect l="l" t="t" r="r" b="b"/>
              <a:pathLst>
                <a:path w="3341" h="2659" extrusionOk="0">
                  <a:moveTo>
                    <a:pt x="1666" y="1"/>
                  </a:moveTo>
                  <a:cubicBezTo>
                    <a:pt x="748" y="1"/>
                    <a:pt x="4" y="595"/>
                    <a:pt x="2" y="1325"/>
                  </a:cubicBezTo>
                  <a:cubicBezTo>
                    <a:pt x="1" y="2059"/>
                    <a:pt x="746" y="2655"/>
                    <a:pt x="1667" y="2658"/>
                  </a:cubicBezTo>
                  <a:cubicBezTo>
                    <a:pt x="1668" y="2658"/>
                    <a:pt x="1669" y="2658"/>
                    <a:pt x="1670" y="2658"/>
                  </a:cubicBezTo>
                  <a:cubicBezTo>
                    <a:pt x="2591" y="2658"/>
                    <a:pt x="3336" y="2065"/>
                    <a:pt x="3339" y="1332"/>
                  </a:cubicBezTo>
                  <a:cubicBezTo>
                    <a:pt x="3340" y="598"/>
                    <a:pt x="2593" y="2"/>
                    <a:pt x="1673" y="1"/>
                  </a:cubicBezTo>
                  <a:cubicBezTo>
                    <a:pt x="1671" y="1"/>
                    <a:pt x="1668" y="1"/>
                    <a:pt x="1666" y="1"/>
                  </a:cubicBezTo>
                  <a:close/>
                </a:path>
              </a:pathLst>
            </a:custGeom>
            <a:solidFill>
              <a:srgbClr val="FFFFFF">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02;p42">
              <a:extLst>
                <a:ext uri="{FF2B5EF4-FFF2-40B4-BE49-F238E27FC236}">
                  <a16:creationId xmlns:a16="http://schemas.microsoft.com/office/drawing/2014/main" xmlns="" id="{7605137B-03A2-497B-8967-834327CDA6C4}"/>
                </a:ext>
              </a:extLst>
            </p:cNvPr>
            <p:cNvSpPr/>
            <p:nvPr/>
          </p:nvSpPr>
          <p:spPr>
            <a:xfrm>
              <a:off x="5199963" y="1873625"/>
              <a:ext cx="83500" cy="66450"/>
            </a:xfrm>
            <a:custGeom>
              <a:avLst/>
              <a:gdLst/>
              <a:ahLst/>
              <a:cxnLst/>
              <a:rect l="l" t="t" r="r" b="b"/>
              <a:pathLst>
                <a:path w="3340" h="2658" extrusionOk="0">
                  <a:moveTo>
                    <a:pt x="1669" y="1"/>
                  </a:moveTo>
                  <a:cubicBezTo>
                    <a:pt x="750" y="1"/>
                    <a:pt x="3" y="593"/>
                    <a:pt x="2" y="1326"/>
                  </a:cubicBezTo>
                  <a:cubicBezTo>
                    <a:pt x="0" y="2060"/>
                    <a:pt x="746" y="2656"/>
                    <a:pt x="1666" y="2658"/>
                  </a:cubicBezTo>
                  <a:cubicBezTo>
                    <a:pt x="1669" y="2658"/>
                    <a:pt x="1671" y="2658"/>
                    <a:pt x="1673" y="2658"/>
                  </a:cubicBezTo>
                  <a:cubicBezTo>
                    <a:pt x="2592" y="2658"/>
                    <a:pt x="3335" y="2066"/>
                    <a:pt x="3338" y="1334"/>
                  </a:cubicBezTo>
                  <a:cubicBezTo>
                    <a:pt x="3340" y="600"/>
                    <a:pt x="2593" y="4"/>
                    <a:pt x="1672" y="1"/>
                  </a:cubicBezTo>
                  <a:cubicBezTo>
                    <a:pt x="1671" y="1"/>
                    <a:pt x="1670" y="1"/>
                    <a:pt x="1669" y="1"/>
                  </a:cubicBezTo>
                  <a:close/>
                </a:path>
              </a:pathLst>
            </a:custGeom>
            <a:solidFill>
              <a:srgbClr val="FFFFFF">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03;p42">
              <a:extLst>
                <a:ext uri="{FF2B5EF4-FFF2-40B4-BE49-F238E27FC236}">
                  <a16:creationId xmlns:a16="http://schemas.microsoft.com/office/drawing/2014/main" xmlns="" id="{ED015D7B-FD62-49CD-B195-33908E5D619B}"/>
                </a:ext>
              </a:extLst>
            </p:cNvPr>
            <p:cNvSpPr/>
            <p:nvPr/>
          </p:nvSpPr>
          <p:spPr>
            <a:xfrm>
              <a:off x="5015688" y="1854125"/>
              <a:ext cx="21200" cy="38200"/>
            </a:xfrm>
            <a:custGeom>
              <a:avLst/>
              <a:gdLst/>
              <a:ahLst/>
              <a:cxnLst/>
              <a:rect l="l" t="t" r="r" b="b"/>
              <a:pathLst>
                <a:path w="848" h="1528" extrusionOk="0">
                  <a:moveTo>
                    <a:pt x="424" y="1"/>
                  </a:moveTo>
                  <a:cubicBezTo>
                    <a:pt x="190" y="1"/>
                    <a:pt x="0" y="192"/>
                    <a:pt x="0" y="424"/>
                  </a:cubicBezTo>
                  <a:lnTo>
                    <a:pt x="0" y="1104"/>
                  </a:lnTo>
                  <a:cubicBezTo>
                    <a:pt x="0" y="1337"/>
                    <a:pt x="190" y="1528"/>
                    <a:pt x="424" y="1528"/>
                  </a:cubicBezTo>
                  <a:cubicBezTo>
                    <a:pt x="657" y="1528"/>
                    <a:pt x="848" y="1337"/>
                    <a:pt x="848" y="1104"/>
                  </a:cubicBezTo>
                  <a:lnTo>
                    <a:pt x="848" y="424"/>
                  </a:lnTo>
                  <a:cubicBezTo>
                    <a:pt x="848" y="192"/>
                    <a:pt x="657"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04;p42">
              <a:extLst>
                <a:ext uri="{FF2B5EF4-FFF2-40B4-BE49-F238E27FC236}">
                  <a16:creationId xmlns:a16="http://schemas.microsoft.com/office/drawing/2014/main" xmlns="" id="{50B529CE-11AF-4841-A7EC-B1A17060F3C6}"/>
                </a:ext>
              </a:extLst>
            </p:cNvPr>
            <p:cNvSpPr/>
            <p:nvPr/>
          </p:nvSpPr>
          <p:spPr>
            <a:xfrm>
              <a:off x="5220363" y="1854125"/>
              <a:ext cx="21200" cy="38200"/>
            </a:xfrm>
            <a:custGeom>
              <a:avLst/>
              <a:gdLst/>
              <a:ahLst/>
              <a:cxnLst/>
              <a:rect l="l" t="t" r="r" b="b"/>
              <a:pathLst>
                <a:path w="848" h="1528" extrusionOk="0">
                  <a:moveTo>
                    <a:pt x="424" y="1"/>
                  </a:moveTo>
                  <a:cubicBezTo>
                    <a:pt x="190" y="1"/>
                    <a:pt x="0" y="192"/>
                    <a:pt x="0" y="424"/>
                  </a:cubicBezTo>
                  <a:lnTo>
                    <a:pt x="0" y="1104"/>
                  </a:lnTo>
                  <a:cubicBezTo>
                    <a:pt x="0" y="1337"/>
                    <a:pt x="190" y="1528"/>
                    <a:pt x="424" y="1528"/>
                  </a:cubicBezTo>
                  <a:cubicBezTo>
                    <a:pt x="657" y="1528"/>
                    <a:pt x="848" y="1337"/>
                    <a:pt x="848" y="1104"/>
                  </a:cubicBezTo>
                  <a:lnTo>
                    <a:pt x="848" y="424"/>
                  </a:lnTo>
                  <a:cubicBezTo>
                    <a:pt x="848" y="192"/>
                    <a:pt x="657"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05;p42">
              <a:extLst>
                <a:ext uri="{FF2B5EF4-FFF2-40B4-BE49-F238E27FC236}">
                  <a16:creationId xmlns:a16="http://schemas.microsoft.com/office/drawing/2014/main" xmlns="" id="{1B595CBE-BBB1-4DA0-BBE7-657C3CFD7BDD}"/>
                </a:ext>
              </a:extLst>
            </p:cNvPr>
            <p:cNvSpPr/>
            <p:nvPr/>
          </p:nvSpPr>
          <p:spPr>
            <a:xfrm>
              <a:off x="5050363" y="1876300"/>
              <a:ext cx="156800" cy="60275"/>
            </a:xfrm>
            <a:custGeom>
              <a:avLst/>
              <a:gdLst/>
              <a:ahLst/>
              <a:cxnLst/>
              <a:rect l="l" t="t" r="r" b="b"/>
              <a:pathLst>
                <a:path w="6272" h="2411" extrusionOk="0">
                  <a:moveTo>
                    <a:pt x="2302" y="1"/>
                  </a:moveTo>
                  <a:cubicBezTo>
                    <a:pt x="1915" y="1"/>
                    <a:pt x="1490" y="185"/>
                    <a:pt x="1158" y="533"/>
                  </a:cubicBezTo>
                  <a:cubicBezTo>
                    <a:pt x="506" y="1215"/>
                    <a:pt x="1" y="1854"/>
                    <a:pt x="198" y="2196"/>
                  </a:cubicBezTo>
                  <a:cubicBezTo>
                    <a:pt x="286" y="2350"/>
                    <a:pt x="497" y="2411"/>
                    <a:pt x="786" y="2411"/>
                  </a:cubicBezTo>
                  <a:cubicBezTo>
                    <a:pt x="1141" y="2411"/>
                    <a:pt x="1613" y="2319"/>
                    <a:pt x="2119" y="2196"/>
                  </a:cubicBezTo>
                  <a:cubicBezTo>
                    <a:pt x="2575" y="2085"/>
                    <a:pt x="2939" y="1820"/>
                    <a:pt x="3138" y="1495"/>
                  </a:cubicBezTo>
                  <a:cubicBezTo>
                    <a:pt x="3334" y="1820"/>
                    <a:pt x="3699" y="2085"/>
                    <a:pt x="4155" y="2196"/>
                  </a:cubicBezTo>
                  <a:cubicBezTo>
                    <a:pt x="4661" y="2319"/>
                    <a:pt x="5133" y="2411"/>
                    <a:pt x="5488" y="2411"/>
                  </a:cubicBezTo>
                  <a:cubicBezTo>
                    <a:pt x="5776" y="2411"/>
                    <a:pt x="5987" y="2350"/>
                    <a:pt x="6076" y="2196"/>
                  </a:cubicBezTo>
                  <a:cubicBezTo>
                    <a:pt x="6272" y="1851"/>
                    <a:pt x="5763" y="1215"/>
                    <a:pt x="5113" y="533"/>
                  </a:cubicBezTo>
                  <a:cubicBezTo>
                    <a:pt x="4780" y="185"/>
                    <a:pt x="4356" y="2"/>
                    <a:pt x="3968" y="2"/>
                  </a:cubicBezTo>
                  <a:cubicBezTo>
                    <a:pt x="3637" y="2"/>
                    <a:pt x="3333" y="135"/>
                    <a:pt x="3135" y="412"/>
                  </a:cubicBezTo>
                  <a:cubicBezTo>
                    <a:pt x="2937" y="134"/>
                    <a:pt x="2633" y="1"/>
                    <a:pt x="23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TextBox 17">
            <a:extLst>
              <a:ext uri="{FF2B5EF4-FFF2-40B4-BE49-F238E27FC236}">
                <a16:creationId xmlns:a16="http://schemas.microsoft.com/office/drawing/2014/main" xmlns="" id="{5BBEA96A-33CF-4B88-BE83-2707B60406BC}"/>
              </a:ext>
            </a:extLst>
          </p:cNvPr>
          <p:cNvSpPr txBox="1"/>
          <p:nvPr/>
        </p:nvSpPr>
        <p:spPr>
          <a:xfrm>
            <a:off x="2654439" y="651406"/>
            <a:ext cx="8800280" cy="4708981"/>
          </a:xfrm>
          <a:prstGeom prst="rect">
            <a:avLst/>
          </a:prstGeom>
          <a:noFill/>
        </p:spPr>
        <p:txBody>
          <a:bodyPr wrap="square">
            <a:spAutoFit/>
          </a:bodyPr>
          <a:lstStyle/>
          <a:p>
            <a:pPr algn="just"/>
            <a:r>
              <a:rPr lang="vi-VN" sz="3000" b="1" i="1">
                <a:effectLst/>
                <a:latin typeface="+mj-lt"/>
              </a:rPr>
              <a:t>b) Tả hoạt động anh trai đang học bài:</a:t>
            </a:r>
          </a:p>
          <a:p>
            <a:pPr algn="just"/>
            <a:r>
              <a:rPr lang="vi-VN" sz="3000" b="0" i="0">
                <a:effectLst/>
                <a:latin typeface="+mj-lt"/>
              </a:rPr>
              <a:t>+ Đầu tiên, bạn chuẩn bị những dụng cụ gì?</a:t>
            </a:r>
          </a:p>
          <a:p>
            <a:pPr algn="just"/>
            <a:r>
              <a:rPr lang="vi-VN" sz="3000" b="0" i="0">
                <a:effectLst/>
                <a:latin typeface="+mj-lt"/>
              </a:rPr>
              <a:t>+ Anh trai đang học nội dung gì?</a:t>
            </a:r>
          </a:p>
          <a:p>
            <a:pPr algn="just"/>
            <a:r>
              <a:rPr lang="vi-VN" sz="3000" b="0" i="0">
                <a:effectLst/>
                <a:latin typeface="+mj-lt"/>
              </a:rPr>
              <a:t>+ Khi suy nghĩ, anh trai có tư thế nào?</a:t>
            </a:r>
          </a:p>
          <a:p>
            <a:pPr algn="just"/>
            <a:r>
              <a:rPr lang="vi-VN" sz="3000" b="0" i="0">
                <a:effectLst/>
                <a:latin typeface="+mj-lt"/>
              </a:rPr>
              <a:t>+ Anh trai cắm cúi viết? Anh trai ngẩng đầu lên? Anh trai cắn bút suy nghĩ tìm lời giải?</a:t>
            </a:r>
          </a:p>
          <a:p>
            <a:pPr algn="just"/>
            <a:r>
              <a:rPr lang="vi-VN" sz="3000" b="0" i="0">
                <a:effectLst/>
                <a:latin typeface="+mj-lt"/>
              </a:rPr>
              <a:t>+ Kết quả việc học như thế nào? Anh trai đã làm gì để kết thúc việc học đó?</a:t>
            </a:r>
          </a:p>
          <a:p>
            <a:pPr algn="just"/>
            <a:r>
              <a:rPr lang="vi-VN" sz="3000" b="1" i="0">
                <a:effectLst/>
                <a:latin typeface="Times New Roman (Headings)"/>
              </a:rPr>
              <a:t>3. Kết bài:</a:t>
            </a:r>
            <a:r>
              <a:rPr lang="en-US" sz="3000" b="1" i="0">
                <a:effectLst/>
                <a:latin typeface="Times New Roman (Headings)"/>
              </a:rPr>
              <a:t> </a:t>
            </a:r>
            <a:r>
              <a:rPr lang="vi-VN" sz="3000" b="0" i="0">
                <a:effectLst/>
                <a:latin typeface="Times New Roman (Headings)"/>
              </a:rPr>
              <a:t>Nê</a:t>
            </a:r>
            <a:r>
              <a:rPr lang="en-US" sz="3000" b="0" i="0">
                <a:effectLst/>
                <a:latin typeface="Times New Roman (Headings)"/>
              </a:rPr>
              <a:t>u</a:t>
            </a:r>
            <a:r>
              <a:rPr lang="vi-VN" sz="3000" b="0" i="0">
                <a:effectLst/>
                <a:latin typeface="Times New Roman (Headings)"/>
              </a:rPr>
              <a:t> suy nghĩ </a:t>
            </a:r>
            <a:r>
              <a:rPr lang="vi-VN" sz="3000" b="0" i="0">
                <a:effectLst/>
                <a:latin typeface="+mj-lt"/>
              </a:rPr>
              <a:t>và tình cảm của em </a:t>
            </a:r>
            <a:endParaRPr lang="en-US" sz="3000" b="0" i="0">
              <a:effectLst/>
              <a:latin typeface="+mj-lt"/>
            </a:endParaRPr>
          </a:p>
          <a:p>
            <a:pPr algn="just"/>
            <a:r>
              <a:rPr lang="en-US" sz="3000">
                <a:latin typeface="+mj-lt"/>
              </a:rPr>
              <a:t>    </a:t>
            </a:r>
            <a:r>
              <a:rPr lang="vi-VN" sz="3000" b="0" i="0">
                <a:effectLst/>
                <a:latin typeface="+mj-lt"/>
              </a:rPr>
              <a:t>về anh trai đã tả.</a:t>
            </a:r>
          </a:p>
        </p:txBody>
      </p:sp>
    </p:spTree>
    <p:extLst>
      <p:ext uri="{BB962C8B-B14F-4D97-AF65-F5344CB8AC3E}">
        <p14:creationId xmlns:p14="http://schemas.microsoft.com/office/powerpoint/2010/main" val="569240032"/>
      </p:ext>
    </p:extLst>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xmlns="" id="{4451ED45-02FF-4F37-80CF-61D82C9CCA8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 y="0"/>
            <a:ext cx="12192001" cy="6858000"/>
          </a:xfrm>
          <a:prstGeom prst="rect">
            <a:avLst/>
          </a:prstGeom>
        </p:spPr>
      </p:pic>
      <p:pic>
        <p:nvPicPr>
          <p:cNvPr id="2" name="Picture 3">
            <a:extLst>
              <a:ext uri="{FF2B5EF4-FFF2-40B4-BE49-F238E27FC236}">
                <a16:creationId xmlns:a16="http://schemas.microsoft.com/office/drawing/2014/main" xmlns="" id="{F152AFD4-CA0E-4903-AB5D-A87CD9DAF8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638947" y="1802294"/>
            <a:ext cx="7567247" cy="2639077"/>
          </a:xfrm>
          <a:prstGeom prst="rect">
            <a:avLst/>
          </a:prstGeom>
        </p:spPr>
      </p:pic>
      <p:pic>
        <p:nvPicPr>
          <p:cNvPr id="6" name="Picture 5">
            <a:extLst>
              <a:ext uri="{FF2B5EF4-FFF2-40B4-BE49-F238E27FC236}">
                <a16:creationId xmlns:a16="http://schemas.microsoft.com/office/drawing/2014/main" xmlns="" id="{8AC97DC2-424E-4D8C-9A3F-2350704069E4}"/>
              </a:ext>
            </a:extLst>
          </p:cNvPr>
          <p:cNvPicPr>
            <a:picLocks noChangeAspect="1"/>
          </p:cNvPicPr>
          <p:nvPr/>
        </p:nvPicPr>
        <p:blipFill>
          <a:blip r:embed="rId6"/>
          <a:stretch>
            <a:fillRect/>
          </a:stretch>
        </p:blipFill>
        <p:spPr>
          <a:xfrm>
            <a:off x="2796398" y="4427651"/>
            <a:ext cx="7864522" cy="2341067"/>
          </a:xfrm>
          <a:prstGeom prst="rect">
            <a:avLst/>
          </a:prstGeom>
        </p:spPr>
      </p:pic>
      <p:grpSp>
        <p:nvGrpSpPr>
          <p:cNvPr id="7" name="Google Shape;2379;p56">
            <a:extLst>
              <a:ext uri="{FF2B5EF4-FFF2-40B4-BE49-F238E27FC236}">
                <a16:creationId xmlns:a16="http://schemas.microsoft.com/office/drawing/2014/main" xmlns="" id="{01785DEB-DA1B-4240-8E69-A06DD23EE369}"/>
              </a:ext>
            </a:extLst>
          </p:cNvPr>
          <p:cNvGrpSpPr/>
          <p:nvPr/>
        </p:nvGrpSpPr>
        <p:grpSpPr>
          <a:xfrm>
            <a:off x="10863938" y="5941717"/>
            <a:ext cx="615335" cy="658210"/>
            <a:chOff x="-222388" y="1680158"/>
            <a:chExt cx="776827" cy="778853"/>
          </a:xfrm>
        </p:grpSpPr>
        <p:sp>
          <p:nvSpPr>
            <p:cNvPr id="8" name="Google Shape;2380;p56">
              <a:extLst>
                <a:ext uri="{FF2B5EF4-FFF2-40B4-BE49-F238E27FC236}">
                  <a16:creationId xmlns:a16="http://schemas.microsoft.com/office/drawing/2014/main" xmlns="" id="{8B3967A5-A5D0-487B-8E40-9424D493317B}"/>
                </a:ext>
              </a:extLst>
            </p:cNvPr>
            <p:cNvSpPr/>
            <p:nvPr/>
          </p:nvSpPr>
          <p:spPr>
            <a:xfrm>
              <a:off x="-222388" y="1680158"/>
              <a:ext cx="776827" cy="778853"/>
            </a:xfrm>
            <a:custGeom>
              <a:avLst/>
              <a:gdLst/>
              <a:ahLst/>
              <a:cxnLst/>
              <a:rect l="l" t="t" r="r" b="b"/>
              <a:pathLst>
                <a:path w="11889" h="11920" extrusionOk="0">
                  <a:moveTo>
                    <a:pt x="6902" y="1516"/>
                  </a:moveTo>
                  <a:lnTo>
                    <a:pt x="6902" y="1516"/>
                  </a:lnTo>
                  <a:cubicBezTo>
                    <a:pt x="6879" y="2193"/>
                    <a:pt x="6697" y="3404"/>
                    <a:pt x="6330" y="4878"/>
                  </a:cubicBezTo>
                  <a:lnTo>
                    <a:pt x="6148" y="5623"/>
                  </a:lnTo>
                  <a:lnTo>
                    <a:pt x="6908" y="5576"/>
                  </a:lnTo>
                  <a:cubicBezTo>
                    <a:pt x="7469" y="5544"/>
                    <a:pt x="7989" y="5530"/>
                    <a:pt x="8456" y="5530"/>
                  </a:cubicBezTo>
                  <a:cubicBezTo>
                    <a:pt x="9251" y="5530"/>
                    <a:pt x="9891" y="5571"/>
                    <a:pt x="10311" y="5635"/>
                  </a:cubicBezTo>
                  <a:cubicBezTo>
                    <a:pt x="10169" y="5689"/>
                    <a:pt x="9987" y="5745"/>
                    <a:pt x="9749" y="5808"/>
                  </a:cubicBezTo>
                  <a:cubicBezTo>
                    <a:pt x="8555" y="6115"/>
                    <a:pt x="6978" y="6267"/>
                    <a:pt x="6912" y="6270"/>
                  </a:cubicBezTo>
                  <a:lnTo>
                    <a:pt x="6618" y="6300"/>
                  </a:lnTo>
                  <a:lnTo>
                    <a:pt x="6472" y="6558"/>
                  </a:lnTo>
                  <a:lnTo>
                    <a:pt x="6353" y="6806"/>
                  </a:lnTo>
                  <a:lnTo>
                    <a:pt x="6423" y="7018"/>
                  </a:lnTo>
                  <a:cubicBezTo>
                    <a:pt x="6879" y="8440"/>
                    <a:pt x="7137" y="9700"/>
                    <a:pt x="7180" y="10397"/>
                  </a:cubicBezTo>
                  <a:cubicBezTo>
                    <a:pt x="6820" y="9822"/>
                    <a:pt x="6297" y="8711"/>
                    <a:pt x="5778" y="7276"/>
                  </a:cubicBezTo>
                  <a:lnTo>
                    <a:pt x="5678" y="7004"/>
                  </a:lnTo>
                  <a:lnTo>
                    <a:pt x="5001" y="6809"/>
                  </a:lnTo>
                  <a:lnTo>
                    <a:pt x="4776" y="6988"/>
                  </a:lnTo>
                  <a:cubicBezTo>
                    <a:pt x="3824" y="7735"/>
                    <a:pt x="2670" y="8535"/>
                    <a:pt x="1936" y="8892"/>
                  </a:cubicBezTo>
                  <a:cubicBezTo>
                    <a:pt x="2342" y="8324"/>
                    <a:pt x="3225" y="7392"/>
                    <a:pt x="4363" y="6429"/>
                  </a:cubicBezTo>
                  <a:lnTo>
                    <a:pt x="4547" y="6273"/>
                  </a:lnTo>
                  <a:lnTo>
                    <a:pt x="4578" y="5712"/>
                  </a:lnTo>
                  <a:lnTo>
                    <a:pt x="4343" y="5533"/>
                  </a:lnTo>
                  <a:cubicBezTo>
                    <a:pt x="3245" y="4693"/>
                    <a:pt x="2246" y="3764"/>
                    <a:pt x="1790" y="3192"/>
                  </a:cubicBezTo>
                  <a:lnTo>
                    <a:pt x="1790" y="3192"/>
                  </a:lnTo>
                  <a:cubicBezTo>
                    <a:pt x="2385" y="3443"/>
                    <a:pt x="3344" y="4002"/>
                    <a:pt x="4316" y="4666"/>
                  </a:cubicBezTo>
                  <a:lnTo>
                    <a:pt x="3943" y="5156"/>
                  </a:lnTo>
                  <a:lnTo>
                    <a:pt x="3943" y="5156"/>
                  </a:lnTo>
                  <a:lnTo>
                    <a:pt x="5543" y="5120"/>
                  </a:lnTo>
                  <a:lnTo>
                    <a:pt x="5632" y="4805"/>
                  </a:lnTo>
                  <a:lnTo>
                    <a:pt x="5924" y="4428"/>
                  </a:lnTo>
                  <a:lnTo>
                    <a:pt x="5778" y="4323"/>
                  </a:lnTo>
                  <a:cubicBezTo>
                    <a:pt x="6168" y="3050"/>
                    <a:pt x="6588" y="2047"/>
                    <a:pt x="6902" y="1516"/>
                  </a:cubicBezTo>
                  <a:close/>
                  <a:moveTo>
                    <a:pt x="7124" y="0"/>
                  </a:moveTo>
                  <a:cubicBezTo>
                    <a:pt x="7051" y="0"/>
                    <a:pt x="6978" y="10"/>
                    <a:pt x="6905" y="28"/>
                  </a:cubicBezTo>
                  <a:cubicBezTo>
                    <a:pt x="6217" y="206"/>
                    <a:pt x="5513" y="1423"/>
                    <a:pt x="4805" y="3642"/>
                  </a:cubicBezTo>
                  <a:cubicBezTo>
                    <a:pt x="4511" y="3443"/>
                    <a:pt x="4138" y="3198"/>
                    <a:pt x="3741" y="2960"/>
                  </a:cubicBezTo>
                  <a:cubicBezTo>
                    <a:pt x="2359" y="2121"/>
                    <a:pt x="1688" y="1919"/>
                    <a:pt x="1286" y="1919"/>
                  </a:cubicBezTo>
                  <a:cubicBezTo>
                    <a:pt x="1182" y="1919"/>
                    <a:pt x="1095" y="1932"/>
                    <a:pt x="1019" y="1952"/>
                  </a:cubicBezTo>
                  <a:cubicBezTo>
                    <a:pt x="771" y="2015"/>
                    <a:pt x="576" y="2177"/>
                    <a:pt x="477" y="2409"/>
                  </a:cubicBezTo>
                  <a:cubicBezTo>
                    <a:pt x="358" y="2690"/>
                    <a:pt x="1" y="3512"/>
                    <a:pt x="3126" y="6009"/>
                  </a:cubicBezTo>
                  <a:cubicBezTo>
                    <a:pt x="120" y="8665"/>
                    <a:pt x="520" y="9472"/>
                    <a:pt x="656" y="9750"/>
                  </a:cubicBezTo>
                  <a:cubicBezTo>
                    <a:pt x="728" y="9900"/>
                    <a:pt x="936" y="10196"/>
                    <a:pt x="1420" y="10196"/>
                  </a:cubicBezTo>
                  <a:cubicBezTo>
                    <a:pt x="1532" y="10196"/>
                    <a:pt x="1659" y="10180"/>
                    <a:pt x="1803" y="10142"/>
                  </a:cubicBezTo>
                  <a:cubicBezTo>
                    <a:pt x="2653" y="9924"/>
                    <a:pt x="4051" y="8949"/>
                    <a:pt x="4947" y="8274"/>
                  </a:cubicBezTo>
                  <a:cubicBezTo>
                    <a:pt x="5126" y="8731"/>
                    <a:pt x="5378" y="9346"/>
                    <a:pt x="5652" y="9928"/>
                  </a:cubicBezTo>
                  <a:cubicBezTo>
                    <a:pt x="6217" y="11121"/>
                    <a:pt x="6737" y="11919"/>
                    <a:pt x="7384" y="11919"/>
                  </a:cubicBezTo>
                  <a:cubicBezTo>
                    <a:pt x="7452" y="11919"/>
                    <a:pt x="7522" y="11911"/>
                    <a:pt x="7593" y="11892"/>
                  </a:cubicBezTo>
                  <a:cubicBezTo>
                    <a:pt x="7670" y="11872"/>
                    <a:pt x="7742" y="11839"/>
                    <a:pt x="7812" y="11799"/>
                  </a:cubicBezTo>
                  <a:cubicBezTo>
                    <a:pt x="8070" y="11638"/>
                    <a:pt x="8836" y="11161"/>
                    <a:pt x="7696" y="7319"/>
                  </a:cubicBezTo>
                  <a:cubicBezTo>
                    <a:pt x="8314" y="7239"/>
                    <a:pt x="9246" y="7100"/>
                    <a:pt x="10031" y="6899"/>
                  </a:cubicBezTo>
                  <a:cubicBezTo>
                    <a:pt x="10873" y="6681"/>
                    <a:pt x="11750" y="6363"/>
                    <a:pt x="11852" y="5666"/>
                  </a:cubicBezTo>
                  <a:cubicBezTo>
                    <a:pt x="11888" y="5427"/>
                    <a:pt x="11816" y="5193"/>
                    <a:pt x="11647" y="5004"/>
                  </a:cubicBezTo>
                  <a:cubicBezTo>
                    <a:pt x="11484" y="4826"/>
                    <a:pt x="11093" y="4397"/>
                    <a:pt x="8573" y="4397"/>
                  </a:cubicBezTo>
                  <a:cubicBezTo>
                    <a:pt x="8278" y="4397"/>
                    <a:pt x="7955" y="4403"/>
                    <a:pt x="7600" y="4416"/>
                  </a:cubicBezTo>
                  <a:cubicBezTo>
                    <a:pt x="7894" y="3126"/>
                    <a:pt x="8288" y="1016"/>
                    <a:pt x="7765" y="325"/>
                  </a:cubicBezTo>
                  <a:cubicBezTo>
                    <a:pt x="7616" y="123"/>
                    <a:pt x="7398" y="11"/>
                    <a:pt x="7154" y="1"/>
                  </a:cubicBezTo>
                  <a:cubicBezTo>
                    <a:pt x="7144" y="0"/>
                    <a:pt x="7134" y="0"/>
                    <a:pt x="7124" y="0"/>
                  </a:cubicBezTo>
                  <a:close/>
                </a:path>
              </a:pathLst>
            </a:custGeom>
            <a:solidFill>
              <a:srgbClr val="FFFFFF"/>
            </a:solidFill>
            <a:ln>
              <a:noFill/>
            </a:ln>
            <a:effectLst>
              <a:outerShdw blurRad="28575" dist="19050" dir="19380000" algn="bl" rotWithShape="0">
                <a:srgbClr val="000000">
                  <a:alpha val="22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2381;p56">
              <a:extLst>
                <a:ext uri="{FF2B5EF4-FFF2-40B4-BE49-F238E27FC236}">
                  <a16:creationId xmlns:a16="http://schemas.microsoft.com/office/drawing/2014/main" xmlns="" id="{BF3F9820-C0E6-4BF4-9503-FF7D7E618258}"/>
                </a:ext>
              </a:extLst>
            </p:cNvPr>
            <p:cNvSpPr/>
            <p:nvPr/>
          </p:nvSpPr>
          <p:spPr>
            <a:xfrm>
              <a:off x="-179197" y="1716946"/>
              <a:ext cx="699922" cy="705149"/>
            </a:xfrm>
            <a:custGeom>
              <a:avLst/>
              <a:gdLst/>
              <a:ahLst/>
              <a:cxnLst/>
              <a:rect l="l" t="t" r="r" b="b"/>
              <a:pathLst>
                <a:path w="10712" h="10792" extrusionOk="0">
                  <a:moveTo>
                    <a:pt x="6463" y="0"/>
                  </a:moveTo>
                  <a:cubicBezTo>
                    <a:pt x="5637" y="0"/>
                    <a:pt x="4568" y="3609"/>
                    <a:pt x="4455" y="4004"/>
                  </a:cubicBezTo>
                  <a:lnTo>
                    <a:pt x="4442" y="4004"/>
                  </a:lnTo>
                  <a:lnTo>
                    <a:pt x="4462" y="3981"/>
                  </a:lnTo>
                  <a:cubicBezTo>
                    <a:pt x="4462" y="3981"/>
                    <a:pt x="1594" y="1918"/>
                    <a:pt x="625" y="1918"/>
                  </a:cubicBezTo>
                  <a:cubicBezTo>
                    <a:pt x="482" y="1918"/>
                    <a:pt x="380" y="1963"/>
                    <a:pt x="335" y="2067"/>
                  </a:cubicBezTo>
                  <a:cubicBezTo>
                    <a:pt x="1" y="2841"/>
                    <a:pt x="3083" y="5222"/>
                    <a:pt x="3338" y="5417"/>
                  </a:cubicBezTo>
                  <a:lnTo>
                    <a:pt x="3338" y="5437"/>
                  </a:lnTo>
                  <a:cubicBezTo>
                    <a:pt x="3136" y="5608"/>
                    <a:pt x="124" y="8175"/>
                    <a:pt x="501" y="8935"/>
                  </a:cubicBezTo>
                  <a:cubicBezTo>
                    <a:pt x="547" y="9029"/>
                    <a:pt x="640" y="9071"/>
                    <a:pt x="767" y="9071"/>
                  </a:cubicBezTo>
                  <a:cubicBezTo>
                    <a:pt x="1622" y="9071"/>
                    <a:pt x="4039" y="7199"/>
                    <a:pt x="4462" y="6868"/>
                  </a:cubicBezTo>
                  <a:lnTo>
                    <a:pt x="4588" y="6905"/>
                  </a:lnTo>
                  <a:cubicBezTo>
                    <a:pt x="4785" y="7452"/>
                    <a:pt x="6020" y="10791"/>
                    <a:pt x="6735" y="10791"/>
                  </a:cubicBezTo>
                  <a:cubicBezTo>
                    <a:pt x="6776" y="10791"/>
                    <a:pt x="6816" y="10780"/>
                    <a:pt x="6853" y="10757"/>
                  </a:cubicBezTo>
                  <a:cubicBezTo>
                    <a:pt x="7577" y="10307"/>
                    <a:pt x="6366" y="6498"/>
                    <a:pt x="6297" y="6280"/>
                  </a:cubicBezTo>
                  <a:cubicBezTo>
                    <a:pt x="6301" y="6276"/>
                    <a:pt x="6301" y="6273"/>
                    <a:pt x="6304" y="6270"/>
                  </a:cubicBezTo>
                  <a:cubicBezTo>
                    <a:pt x="6525" y="6250"/>
                    <a:pt x="10507" y="5863"/>
                    <a:pt x="10635" y="5020"/>
                  </a:cubicBezTo>
                  <a:cubicBezTo>
                    <a:pt x="10712" y="4510"/>
                    <a:pt x="9139" y="4406"/>
                    <a:pt x="7829" y="4406"/>
                  </a:cubicBezTo>
                  <a:cubicBezTo>
                    <a:pt x="7100" y="4406"/>
                    <a:pt x="6453" y="4438"/>
                    <a:pt x="6218" y="4451"/>
                  </a:cubicBezTo>
                  <a:cubicBezTo>
                    <a:pt x="6374" y="3822"/>
                    <a:pt x="7276" y="30"/>
                    <a:pt x="6473" y="0"/>
                  </a:cubicBezTo>
                  <a:cubicBezTo>
                    <a:pt x="6469" y="0"/>
                    <a:pt x="6466" y="0"/>
                    <a:pt x="6463" y="0"/>
                  </a:cubicBezTo>
                  <a:close/>
                </a:path>
              </a:pathLst>
            </a:custGeom>
            <a:solidFill>
              <a:srgbClr val="FFE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2382;p56">
              <a:extLst>
                <a:ext uri="{FF2B5EF4-FFF2-40B4-BE49-F238E27FC236}">
                  <a16:creationId xmlns:a16="http://schemas.microsoft.com/office/drawing/2014/main" xmlns="" id="{E43E839E-A47D-40D8-9E87-B88D7AC91E78}"/>
                </a:ext>
              </a:extLst>
            </p:cNvPr>
            <p:cNvSpPr/>
            <p:nvPr/>
          </p:nvSpPr>
          <p:spPr>
            <a:xfrm>
              <a:off x="122875" y="2041430"/>
              <a:ext cx="41556" cy="40315"/>
            </a:xfrm>
            <a:custGeom>
              <a:avLst/>
              <a:gdLst/>
              <a:ahLst/>
              <a:cxnLst/>
              <a:rect l="l" t="t" r="r" b="b"/>
              <a:pathLst>
                <a:path w="636" h="617" extrusionOk="0">
                  <a:moveTo>
                    <a:pt x="319" y="0"/>
                  </a:moveTo>
                  <a:cubicBezTo>
                    <a:pt x="159" y="0"/>
                    <a:pt x="20" y="126"/>
                    <a:pt x="11" y="288"/>
                  </a:cubicBezTo>
                  <a:cubicBezTo>
                    <a:pt x="1" y="457"/>
                    <a:pt x="127" y="606"/>
                    <a:pt x="298" y="616"/>
                  </a:cubicBezTo>
                  <a:cubicBezTo>
                    <a:pt x="306" y="617"/>
                    <a:pt x="314" y="617"/>
                    <a:pt x="323" y="617"/>
                  </a:cubicBezTo>
                  <a:cubicBezTo>
                    <a:pt x="481" y="617"/>
                    <a:pt x="613" y="492"/>
                    <a:pt x="626" y="332"/>
                  </a:cubicBezTo>
                  <a:cubicBezTo>
                    <a:pt x="636" y="160"/>
                    <a:pt x="510" y="14"/>
                    <a:pt x="338" y="1"/>
                  </a:cubicBezTo>
                  <a:cubicBezTo>
                    <a:pt x="332" y="0"/>
                    <a:pt x="325" y="0"/>
                    <a:pt x="31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2383;p56">
              <a:extLst>
                <a:ext uri="{FF2B5EF4-FFF2-40B4-BE49-F238E27FC236}">
                  <a16:creationId xmlns:a16="http://schemas.microsoft.com/office/drawing/2014/main" xmlns="" id="{6B20DB18-15D6-47A7-84D1-27E5389FED74}"/>
                </a:ext>
              </a:extLst>
            </p:cNvPr>
            <p:cNvSpPr/>
            <p:nvPr/>
          </p:nvSpPr>
          <p:spPr>
            <a:xfrm>
              <a:off x="149273" y="1976611"/>
              <a:ext cx="38093" cy="36656"/>
            </a:xfrm>
            <a:custGeom>
              <a:avLst/>
              <a:gdLst/>
              <a:ahLst/>
              <a:cxnLst/>
              <a:rect l="l" t="t" r="r" b="b"/>
              <a:pathLst>
                <a:path w="583" h="561" extrusionOk="0">
                  <a:moveTo>
                    <a:pt x="292" y="0"/>
                  </a:moveTo>
                  <a:cubicBezTo>
                    <a:pt x="145" y="0"/>
                    <a:pt x="23" y="113"/>
                    <a:pt x="13" y="262"/>
                  </a:cubicBezTo>
                  <a:cubicBezTo>
                    <a:pt x="1" y="414"/>
                    <a:pt x="120" y="550"/>
                    <a:pt x="271" y="560"/>
                  </a:cubicBezTo>
                  <a:cubicBezTo>
                    <a:pt x="278" y="560"/>
                    <a:pt x="284" y="560"/>
                    <a:pt x="290" y="560"/>
                  </a:cubicBezTo>
                  <a:cubicBezTo>
                    <a:pt x="438" y="560"/>
                    <a:pt x="560" y="448"/>
                    <a:pt x="573" y="298"/>
                  </a:cubicBezTo>
                  <a:cubicBezTo>
                    <a:pt x="582" y="143"/>
                    <a:pt x="467" y="10"/>
                    <a:pt x="311" y="1"/>
                  </a:cubicBezTo>
                  <a:cubicBezTo>
                    <a:pt x="305" y="0"/>
                    <a:pt x="298" y="0"/>
                    <a:pt x="292"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384;p56">
              <a:extLst>
                <a:ext uri="{FF2B5EF4-FFF2-40B4-BE49-F238E27FC236}">
                  <a16:creationId xmlns:a16="http://schemas.microsoft.com/office/drawing/2014/main" xmlns="" id="{5FA93EBC-2E5F-4D76-BB7A-FA046D75BCAB}"/>
                </a:ext>
              </a:extLst>
            </p:cNvPr>
            <p:cNvSpPr/>
            <p:nvPr/>
          </p:nvSpPr>
          <p:spPr>
            <a:xfrm>
              <a:off x="171554" y="1923032"/>
              <a:ext cx="34369" cy="33193"/>
            </a:xfrm>
            <a:custGeom>
              <a:avLst/>
              <a:gdLst/>
              <a:ahLst/>
              <a:cxnLst/>
              <a:rect l="l" t="t" r="r" b="b"/>
              <a:pathLst>
                <a:path w="526" h="508" extrusionOk="0">
                  <a:moveTo>
                    <a:pt x="259" y="0"/>
                  </a:moveTo>
                  <a:cubicBezTo>
                    <a:pt x="128" y="0"/>
                    <a:pt x="19" y="103"/>
                    <a:pt x="10" y="235"/>
                  </a:cubicBezTo>
                  <a:cubicBezTo>
                    <a:pt x="0" y="374"/>
                    <a:pt x="106" y="497"/>
                    <a:pt x="245" y="507"/>
                  </a:cubicBezTo>
                  <a:cubicBezTo>
                    <a:pt x="251" y="507"/>
                    <a:pt x="257" y="507"/>
                    <a:pt x="263" y="507"/>
                  </a:cubicBezTo>
                  <a:cubicBezTo>
                    <a:pt x="394" y="507"/>
                    <a:pt x="506" y="404"/>
                    <a:pt x="516" y="272"/>
                  </a:cubicBezTo>
                  <a:cubicBezTo>
                    <a:pt x="525" y="130"/>
                    <a:pt x="420" y="11"/>
                    <a:pt x="278" y="1"/>
                  </a:cubicBezTo>
                  <a:cubicBezTo>
                    <a:pt x="272" y="1"/>
                    <a:pt x="265" y="0"/>
                    <a:pt x="25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385;p56">
              <a:extLst>
                <a:ext uri="{FF2B5EF4-FFF2-40B4-BE49-F238E27FC236}">
                  <a16:creationId xmlns:a16="http://schemas.microsoft.com/office/drawing/2014/main" xmlns="" id="{B2A2F633-CDCE-4701-A2DB-22EA3A2E483F}"/>
                </a:ext>
              </a:extLst>
            </p:cNvPr>
            <p:cNvSpPr/>
            <p:nvPr/>
          </p:nvSpPr>
          <p:spPr>
            <a:xfrm>
              <a:off x="194424" y="2045481"/>
              <a:ext cx="41556" cy="36656"/>
            </a:xfrm>
            <a:custGeom>
              <a:avLst/>
              <a:gdLst/>
              <a:ahLst/>
              <a:cxnLst/>
              <a:rect l="l" t="t" r="r" b="b"/>
              <a:pathLst>
                <a:path w="636" h="561" extrusionOk="0">
                  <a:moveTo>
                    <a:pt x="317" y="1"/>
                  </a:moveTo>
                  <a:cubicBezTo>
                    <a:pt x="284" y="1"/>
                    <a:pt x="251" y="6"/>
                    <a:pt x="219" y="18"/>
                  </a:cubicBezTo>
                  <a:cubicBezTo>
                    <a:pt x="76" y="75"/>
                    <a:pt x="1" y="236"/>
                    <a:pt x="56" y="382"/>
                  </a:cubicBezTo>
                  <a:cubicBezTo>
                    <a:pt x="98" y="492"/>
                    <a:pt x="205" y="561"/>
                    <a:pt x="319" y="561"/>
                  </a:cubicBezTo>
                  <a:cubicBezTo>
                    <a:pt x="352" y="561"/>
                    <a:pt x="385" y="555"/>
                    <a:pt x="418" y="544"/>
                  </a:cubicBezTo>
                  <a:cubicBezTo>
                    <a:pt x="563" y="488"/>
                    <a:pt x="636" y="329"/>
                    <a:pt x="579" y="183"/>
                  </a:cubicBezTo>
                  <a:cubicBezTo>
                    <a:pt x="538" y="70"/>
                    <a:pt x="431" y="1"/>
                    <a:pt x="317" y="1"/>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386;p56">
              <a:extLst>
                <a:ext uri="{FF2B5EF4-FFF2-40B4-BE49-F238E27FC236}">
                  <a16:creationId xmlns:a16="http://schemas.microsoft.com/office/drawing/2014/main" xmlns="" id="{570B0C77-4F13-4B5C-85A8-86B86B1FE55A}"/>
                </a:ext>
              </a:extLst>
            </p:cNvPr>
            <p:cNvSpPr/>
            <p:nvPr/>
          </p:nvSpPr>
          <p:spPr>
            <a:xfrm>
              <a:off x="255125" y="2042737"/>
              <a:ext cx="37636" cy="33323"/>
            </a:xfrm>
            <a:custGeom>
              <a:avLst/>
              <a:gdLst/>
              <a:ahLst/>
              <a:cxnLst/>
              <a:rect l="l" t="t" r="r" b="b"/>
              <a:pathLst>
                <a:path w="576" h="510" extrusionOk="0">
                  <a:moveTo>
                    <a:pt x="289" y="1"/>
                  </a:moveTo>
                  <a:cubicBezTo>
                    <a:pt x="259" y="1"/>
                    <a:pt x="229" y="6"/>
                    <a:pt x="199" y="17"/>
                  </a:cubicBezTo>
                  <a:cubicBezTo>
                    <a:pt x="67" y="67"/>
                    <a:pt x="0" y="216"/>
                    <a:pt x="50" y="344"/>
                  </a:cubicBezTo>
                  <a:cubicBezTo>
                    <a:pt x="89" y="447"/>
                    <a:pt x="185" y="510"/>
                    <a:pt x="288" y="510"/>
                  </a:cubicBezTo>
                  <a:cubicBezTo>
                    <a:pt x="318" y="510"/>
                    <a:pt x="348" y="505"/>
                    <a:pt x="377" y="494"/>
                  </a:cubicBezTo>
                  <a:cubicBezTo>
                    <a:pt x="510" y="444"/>
                    <a:pt x="576" y="298"/>
                    <a:pt x="527" y="166"/>
                  </a:cubicBezTo>
                  <a:cubicBezTo>
                    <a:pt x="488" y="64"/>
                    <a:pt x="392" y="1"/>
                    <a:pt x="289" y="1"/>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387;p56">
              <a:extLst>
                <a:ext uri="{FF2B5EF4-FFF2-40B4-BE49-F238E27FC236}">
                  <a16:creationId xmlns:a16="http://schemas.microsoft.com/office/drawing/2014/main" xmlns="" id="{EFA6E947-9E62-4BB3-98E3-7318EE8F326B}"/>
                </a:ext>
              </a:extLst>
            </p:cNvPr>
            <p:cNvSpPr/>
            <p:nvPr/>
          </p:nvSpPr>
          <p:spPr>
            <a:xfrm>
              <a:off x="58514" y="2010327"/>
              <a:ext cx="41556" cy="36590"/>
            </a:xfrm>
            <a:custGeom>
              <a:avLst/>
              <a:gdLst/>
              <a:ahLst/>
              <a:cxnLst/>
              <a:rect l="l" t="t" r="r" b="b"/>
              <a:pathLst>
                <a:path w="636" h="560" extrusionOk="0">
                  <a:moveTo>
                    <a:pt x="317" y="0"/>
                  </a:moveTo>
                  <a:cubicBezTo>
                    <a:pt x="203" y="0"/>
                    <a:pt x="97" y="69"/>
                    <a:pt x="53" y="182"/>
                  </a:cubicBezTo>
                  <a:cubicBezTo>
                    <a:pt x="1" y="328"/>
                    <a:pt x="77" y="490"/>
                    <a:pt x="222" y="543"/>
                  </a:cubicBezTo>
                  <a:cubicBezTo>
                    <a:pt x="254" y="554"/>
                    <a:pt x="286" y="560"/>
                    <a:pt x="317" y="560"/>
                  </a:cubicBezTo>
                  <a:cubicBezTo>
                    <a:pt x="431" y="560"/>
                    <a:pt x="538" y="488"/>
                    <a:pt x="583" y="374"/>
                  </a:cubicBezTo>
                  <a:cubicBezTo>
                    <a:pt x="636" y="228"/>
                    <a:pt x="560" y="70"/>
                    <a:pt x="414" y="17"/>
                  </a:cubicBezTo>
                  <a:cubicBezTo>
                    <a:pt x="382" y="6"/>
                    <a:pt x="349" y="0"/>
                    <a:pt x="317"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388;p56">
              <a:extLst>
                <a:ext uri="{FF2B5EF4-FFF2-40B4-BE49-F238E27FC236}">
                  <a16:creationId xmlns:a16="http://schemas.microsoft.com/office/drawing/2014/main" xmlns="" id="{1FAA7117-7BB8-4AD8-8B7B-2C13E45968BF}"/>
                </a:ext>
              </a:extLst>
            </p:cNvPr>
            <p:cNvSpPr/>
            <p:nvPr/>
          </p:nvSpPr>
          <p:spPr>
            <a:xfrm>
              <a:off x="13167" y="1977003"/>
              <a:ext cx="37440" cy="33193"/>
            </a:xfrm>
            <a:custGeom>
              <a:avLst/>
              <a:gdLst/>
              <a:ahLst/>
              <a:cxnLst/>
              <a:rect l="l" t="t" r="r" b="b"/>
              <a:pathLst>
                <a:path w="573" h="508" extrusionOk="0">
                  <a:moveTo>
                    <a:pt x="288" y="0"/>
                  </a:moveTo>
                  <a:cubicBezTo>
                    <a:pt x="184" y="0"/>
                    <a:pt x="86" y="63"/>
                    <a:pt x="50" y="167"/>
                  </a:cubicBezTo>
                  <a:cubicBezTo>
                    <a:pt x="0" y="299"/>
                    <a:pt x="69" y="445"/>
                    <a:pt x="199" y="491"/>
                  </a:cubicBezTo>
                  <a:cubicBezTo>
                    <a:pt x="228" y="502"/>
                    <a:pt x="259" y="507"/>
                    <a:pt x="288" y="507"/>
                  </a:cubicBezTo>
                  <a:cubicBezTo>
                    <a:pt x="391" y="507"/>
                    <a:pt x="488" y="444"/>
                    <a:pt x="526" y="342"/>
                  </a:cubicBezTo>
                  <a:cubicBezTo>
                    <a:pt x="573" y="210"/>
                    <a:pt x="506" y="64"/>
                    <a:pt x="374" y="15"/>
                  </a:cubicBezTo>
                  <a:cubicBezTo>
                    <a:pt x="346" y="5"/>
                    <a:pt x="317" y="0"/>
                    <a:pt x="288"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389;p56">
              <a:extLst>
                <a:ext uri="{FF2B5EF4-FFF2-40B4-BE49-F238E27FC236}">
                  <a16:creationId xmlns:a16="http://schemas.microsoft.com/office/drawing/2014/main" xmlns="" id="{02BFD243-1EEF-4315-A28F-8D9757BE6FD9}"/>
                </a:ext>
              </a:extLst>
            </p:cNvPr>
            <p:cNvSpPr/>
            <p:nvPr/>
          </p:nvSpPr>
          <p:spPr>
            <a:xfrm>
              <a:off x="148619" y="2103046"/>
              <a:ext cx="41360" cy="36590"/>
            </a:xfrm>
            <a:custGeom>
              <a:avLst/>
              <a:gdLst/>
              <a:ahLst/>
              <a:cxnLst/>
              <a:rect l="l" t="t" r="r" b="b"/>
              <a:pathLst>
                <a:path w="633" h="560" extrusionOk="0">
                  <a:moveTo>
                    <a:pt x="315" y="0"/>
                  </a:moveTo>
                  <a:cubicBezTo>
                    <a:pt x="255" y="0"/>
                    <a:pt x="194" y="19"/>
                    <a:pt x="142" y="59"/>
                  </a:cubicBezTo>
                  <a:cubicBezTo>
                    <a:pt x="23" y="155"/>
                    <a:pt x="0" y="331"/>
                    <a:pt x="96" y="453"/>
                  </a:cubicBezTo>
                  <a:cubicBezTo>
                    <a:pt x="152" y="523"/>
                    <a:pt x="233" y="560"/>
                    <a:pt x="316" y="560"/>
                  </a:cubicBezTo>
                  <a:cubicBezTo>
                    <a:pt x="377" y="560"/>
                    <a:pt x="438" y="540"/>
                    <a:pt x="490" y="500"/>
                  </a:cubicBezTo>
                  <a:cubicBezTo>
                    <a:pt x="612" y="404"/>
                    <a:pt x="632" y="228"/>
                    <a:pt x="536" y="106"/>
                  </a:cubicBezTo>
                  <a:cubicBezTo>
                    <a:pt x="480" y="37"/>
                    <a:pt x="398" y="0"/>
                    <a:pt x="315"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390;p56">
              <a:extLst>
                <a:ext uri="{FF2B5EF4-FFF2-40B4-BE49-F238E27FC236}">
                  <a16:creationId xmlns:a16="http://schemas.microsoft.com/office/drawing/2014/main" xmlns="" id="{52E0BB93-8413-4A59-94AC-471E2B9C1520}"/>
                </a:ext>
              </a:extLst>
            </p:cNvPr>
            <p:cNvSpPr/>
            <p:nvPr/>
          </p:nvSpPr>
          <p:spPr>
            <a:xfrm>
              <a:off x="172600" y="2159436"/>
              <a:ext cx="37440" cy="33193"/>
            </a:xfrm>
            <a:custGeom>
              <a:avLst/>
              <a:gdLst/>
              <a:ahLst/>
              <a:cxnLst/>
              <a:rect l="l" t="t" r="r" b="b"/>
              <a:pathLst>
                <a:path w="573" h="508" extrusionOk="0">
                  <a:moveTo>
                    <a:pt x="287" y="0"/>
                  </a:moveTo>
                  <a:cubicBezTo>
                    <a:pt x="232" y="0"/>
                    <a:pt x="176" y="19"/>
                    <a:pt x="129" y="57"/>
                  </a:cubicBezTo>
                  <a:cubicBezTo>
                    <a:pt x="21" y="142"/>
                    <a:pt x="1" y="301"/>
                    <a:pt x="86" y="411"/>
                  </a:cubicBezTo>
                  <a:cubicBezTo>
                    <a:pt x="136" y="475"/>
                    <a:pt x="209" y="508"/>
                    <a:pt x="284" y="508"/>
                  </a:cubicBezTo>
                  <a:cubicBezTo>
                    <a:pt x="340" y="508"/>
                    <a:pt x="396" y="490"/>
                    <a:pt x="444" y="454"/>
                  </a:cubicBezTo>
                  <a:cubicBezTo>
                    <a:pt x="553" y="367"/>
                    <a:pt x="573" y="208"/>
                    <a:pt x="486" y="96"/>
                  </a:cubicBezTo>
                  <a:cubicBezTo>
                    <a:pt x="435" y="33"/>
                    <a:pt x="361" y="0"/>
                    <a:pt x="287"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2391;p56">
              <a:extLst>
                <a:ext uri="{FF2B5EF4-FFF2-40B4-BE49-F238E27FC236}">
                  <a16:creationId xmlns:a16="http://schemas.microsoft.com/office/drawing/2014/main" xmlns="" id="{96890061-F54F-4224-B237-C5D0186A3187}"/>
                </a:ext>
              </a:extLst>
            </p:cNvPr>
            <p:cNvSpPr/>
            <p:nvPr/>
          </p:nvSpPr>
          <p:spPr>
            <a:xfrm>
              <a:off x="72562" y="2088541"/>
              <a:ext cx="41752" cy="36786"/>
            </a:xfrm>
            <a:custGeom>
              <a:avLst/>
              <a:gdLst/>
              <a:ahLst/>
              <a:cxnLst/>
              <a:rect l="l" t="t" r="r" b="b"/>
              <a:pathLst>
                <a:path w="639" h="563" extrusionOk="0">
                  <a:moveTo>
                    <a:pt x="319" y="0"/>
                  </a:moveTo>
                  <a:cubicBezTo>
                    <a:pt x="224" y="0"/>
                    <a:pt x="133" y="50"/>
                    <a:pt x="80" y="139"/>
                  </a:cubicBezTo>
                  <a:cubicBezTo>
                    <a:pt x="1" y="272"/>
                    <a:pt x="44" y="444"/>
                    <a:pt x="175" y="523"/>
                  </a:cubicBezTo>
                  <a:cubicBezTo>
                    <a:pt x="220" y="550"/>
                    <a:pt x="269" y="563"/>
                    <a:pt x="318" y="563"/>
                  </a:cubicBezTo>
                  <a:cubicBezTo>
                    <a:pt x="414" y="563"/>
                    <a:pt x="507" y="514"/>
                    <a:pt x="560" y="424"/>
                  </a:cubicBezTo>
                  <a:cubicBezTo>
                    <a:pt x="639" y="292"/>
                    <a:pt x="596" y="120"/>
                    <a:pt x="464" y="40"/>
                  </a:cubicBezTo>
                  <a:cubicBezTo>
                    <a:pt x="418" y="13"/>
                    <a:pt x="368" y="0"/>
                    <a:pt x="31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392;p56">
              <a:extLst>
                <a:ext uri="{FF2B5EF4-FFF2-40B4-BE49-F238E27FC236}">
                  <a16:creationId xmlns:a16="http://schemas.microsoft.com/office/drawing/2014/main" xmlns="" id="{A57A046D-5E15-45F6-A4EC-BDD5492B4C8C}"/>
                </a:ext>
              </a:extLst>
            </p:cNvPr>
            <p:cNvSpPr/>
            <p:nvPr/>
          </p:nvSpPr>
          <p:spPr>
            <a:xfrm>
              <a:off x="31332" y="2130490"/>
              <a:ext cx="37832" cy="33127"/>
            </a:xfrm>
            <a:custGeom>
              <a:avLst/>
              <a:gdLst/>
              <a:ahLst/>
              <a:cxnLst/>
              <a:rect l="l" t="t" r="r" b="b"/>
              <a:pathLst>
                <a:path w="579" h="507" extrusionOk="0">
                  <a:moveTo>
                    <a:pt x="289" y="0"/>
                  </a:moveTo>
                  <a:cubicBezTo>
                    <a:pt x="202" y="0"/>
                    <a:pt x="117" y="44"/>
                    <a:pt x="69" y="123"/>
                  </a:cubicBezTo>
                  <a:cubicBezTo>
                    <a:pt x="0" y="242"/>
                    <a:pt x="40" y="397"/>
                    <a:pt x="159" y="470"/>
                  </a:cubicBezTo>
                  <a:cubicBezTo>
                    <a:pt x="200" y="494"/>
                    <a:pt x="244" y="506"/>
                    <a:pt x="289" y="506"/>
                  </a:cubicBezTo>
                  <a:cubicBezTo>
                    <a:pt x="374" y="506"/>
                    <a:pt x="458" y="462"/>
                    <a:pt x="506" y="384"/>
                  </a:cubicBezTo>
                  <a:cubicBezTo>
                    <a:pt x="579" y="262"/>
                    <a:pt x="539" y="106"/>
                    <a:pt x="420" y="36"/>
                  </a:cubicBezTo>
                  <a:cubicBezTo>
                    <a:pt x="379" y="12"/>
                    <a:pt x="333" y="0"/>
                    <a:pt x="28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 name="Google Shape;2379;p56">
            <a:extLst>
              <a:ext uri="{FF2B5EF4-FFF2-40B4-BE49-F238E27FC236}">
                <a16:creationId xmlns:a16="http://schemas.microsoft.com/office/drawing/2014/main" xmlns="" id="{4C109D86-FFD3-4B04-A2E0-3AF1076CD207}"/>
              </a:ext>
            </a:extLst>
          </p:cNvPr>
          <p:cNvGrpSpPr/>
          <p:nvPr/>
        </p:nvGrpSpPr>
        <p:grpSpPr>
          <a:xfrm>
            <a:off x="10989832" y="5234015"/>
            <a:ext cx="615335" cy="658210"/>
            <a:chOff x="-222388" y="1680158"/>
            <a:chExt cx="776827" cy="778853"/>
          </a:xfrm>
        </p:grpSpPr>
        <p:sp>
          <p:nvSpPr>
            <p:cNvPr id="22" name="Google Shape;2380;p56">
              <a:extLst>
                <a:ext uri="{FF2B5EF4-FFF2-40B4-BE49-F238E27FC236}">
                  <a16:creationId xmlns:a16="http://schemas.microsoft.com/office/drawing/2014/main" xmlns="" id="{AFFFEC2B-7905-4F95-BEC2-73AC26B7A986}"/>
                </a:ext>
              </a:extLst>
            </p:cNvPr>
            <p:cNvSpPr/>
            <p:nvPr/>
          </p:nvSpPr>
          <p:spPr>
            <a:xfrm>
              <a:off x="-222388" y="1680158"/>
              <a:ext cx="776827" cy="778853"/>
            </a:xfrm>
            <a:custGeom>
              <a:avLst/>
              <a:gdLst/>
              <a:ahLst/>
              <a:cxnLst/>
              <a:rect l="l" t="t" r="r" b="b"/>
              <a:pathLst>
                <a:path w="11889" h="11920" extrusionOk="0">
                  <a:moveTo>
                    <a:pt x="6902" y="1516"/>
                  </a:moveTo>
                  <a:lnTo>
                    <a:pt x="6902" y="1516"/>
                  </a:lnTo>
                  <a:cubicBezTo>
                    <a:pt x="6879" y="2193"/>
                    <a:pt x="6697" y="3404"/>
                    <a:pt x="6330" y="4878"/>
                  </a:cubicBezTo>
                  <a:lnTo>
                    <a:pt x="6148" y="5623"/>
                  </a:lnTo>
                  <a:lnTo>
                    <a:pt x="6908" y="5576"/>
                  </a:lnTo>
                  <a:cubicBezTo>
                    <a:pt x="7469" y="5544"/>
                    <a:pt x="7989" y="5530"/>
                    <a:pt x="8456" y="5530"/>
                  </a:cubicBezTo>
                  <a:cubicBezTo>
                    <a:pt x="9251" y="5530"/>
                    <a:pt x="9891" y="5571"/>
                    <a:pt x="10311" y="5635"/>
                  </a:cubicBezTo>
                  <a:cubicBezTo>
                    <a:pt x="10169" y="5689"/>
                    <a:pt x="9987" y="5745"/>
                    <a:pt x="9749" y="5808"/>
                  </a:cubicBezTo>
                  <a:cubicBezTo>
                    <a:pt x="8555" y="6115"/>
                    <a:pt x="6978" y="6267"/>
                    <a:pt x="6912" y="6270"/>
                  </a:cubicBezTo>
                  <a:lnTo>
                    <a:pt x="6618" y="6300"/>
                  </a:lnTo>
                  <a:lnTo>
                    <a:pt x="6472" y="6558"/>
                  </a:lnTo>
                  <a:lnTo>
                    <a:pt x="6353" y="6806"/>
                  </a:lnTo>
                  <a:lnTo>
                    <a:pt x="6423" y="7018"/>
                  </a:lnTo>
                  <a:cubicBezTo>
                    <a:pt x="6879" y="8440"/>
                    <a:pt x="7137" y="9700"/>
                    <a:pt x="7180" y="10397"/>
                  </a:cubicBezTo>
                  <a:cubicBezTo>
                    <a:pt x="6820" y="9822"/>
                    <a:pt x="6297" y="8711"/>
                    <a:pt x="5778" y="7276"/>
                  </a:cubicBezTo>
                  <a:lnTo>
                    <a:pt x="5678" y="7004"/>
                  </a:lnTo>
                  <a:lnTo>
                    <a:pt x="5001" y="6809"/>
                  </a:lnTo>
                  <a:lnTo>
                    <a:pt x="4776" y="6988"/>
                  </a:lnTo>
                  <a:cubicBezTo>
                    <a:pt x="3824" y="7735"/>
                    <a:pt x="2670" y="8535"/>
                    <a:pt x="1936" y="8892"/>
                  </a:cubicBezTo>
                  <a:cubicBezTo>
                    <a:pt x="2342" y="8324"/>
                    <a:pt x="3225" y="7392"/>
                    <a:pt x="4363" y="6429"/>
                  </a:cubicBezTo>
                  <a:lnTo>
                    <a:pt x="4547" y="6273"/>
                  </a:lnTo>
                  <a:lnTo>
                    <a:pt x="4578" y="5712"/>
                  </a:lnTo>
                  <a:lnTo>
                    <a:pt x="4343" y="5533"/>
                  </a:lnTo>
                  <a:cubicBezTo>
                    <a:pt x="3245" y="4693"/>
                    <a:pt x="2246" y="3764"/>
                    <a:pt x="1790" y="3192"/>
                  </a:cubicBezTo>
                  <a:lnTo>
                    <a:pt x="1790" y="3192"/>
                  </a:lnTo>
                  <a:cubicBezTo>
                    <a:pt x="2385" y="3443"/>
                    <a:pt x="3344" y="4002"/>
                    <a:pt x="4316" y="4666"/>
                  </a:cubicBezTo>
                  <a:lnTo>
                    <a:pt x="3943" y="5156"/>
                  </a:lnTo>
                  <a:lnTo>
                    <a:pt x="3943" y="5156"/>
                  </a:lnTo>
                  <a:lnTo>
                    <a:pt x="5543" y="5120"/>
                  </a:lnTo>
                  <a:lnTo>
                    <a:pt x="5632" y="4805"/>
                  </a:lnTo>
                  <a:lnTo>
                    <a:pt x="5924" y="4428"/>
                  </a:lnTo>
                  <a:lnTo>
                    <a:pt x="5778" y="4323"/>
                  </a:lnTo>
                  <a:cubicBezTo>
                    <a:pt x="6168" y="3050"/>
                    <a:pt x="6588" y="2047"/>
                    <a:pt x="6902" y="1516"/>
                  </a:cubicBezTo>
                  <a:close/>
                  <a:moveTo>
                    <a:pt x="7124" y="0"/>
                  </a:moveTo>
                  <a:cubicBezTo>
                    <a:pt x="7051" y="0"/>
                    <a:pt x="6978" y="10"/>
                    <a:pt x="6905" y="28"/>
                  </a:cubicBezTo>
                  <a:cubicBezTo>
                    <a:pt x="6217" y="206"/>
                    <a:pt x="5513" y="1423"/>
                    <a:pt x="4805" y="3642"/>
                  </a:cubicBezTo>
                  <a:cubicBezTo>
                    <a:pt x="4511" y="3443"/>
                    <a:pt x="4138" y="3198"/>
                    <a:pt x="3741" y="2960"/>
                  </a:cubicBezTo>
                  <a:cubicBezTo>
                    <a:pt x="2359" y="2121"/>
                    <a:pt x="1688" y="1919"/>
                    <a:pt x="1286" y="1919"/>
                  </a:cubicBezTo>
                  <a:cubicBezTo>
                    <a:pt x="1182" y="1919"/>
                    <a:pt x="1095" y="1932"/>
                    <a:pt x="1019" y="1952"/>
                  </a:cubicBezTo>
                  <a:cubicBezTo>
                    <a:pt x="771" y="2015"/>
                    <a:pt x="576" y="2177"/>
                    <a:pt x="477" y="2409"/>
                  </a:cubicBezTo>
                  <a:cubicBezTo>
                    <a:pt x="358" y="2690"/>
                    <a:pt x="1" y="3512"/>
                    <a:pt x="3126" y="6009"/>
                  </a:cubicBezTo>
                  <a:cubicBezTo>
                    <a:pt x="120" y="8665"/>
                    <a:pt x="520" y="9472"/>
                    <a:pt x="656" y="9750"/>
                  </a:cubicBezTo>
                  <a:cubicBezTo>
                    <a:pt x="728" y="9900"/>
                    <a:pt x="936" y="10196"/>
                    <a:pt x="1420" y="10196"/>
                  </a:cubicBezTo>
                  <a:cubicBezTo>
                    <a:pt x="1532" y="10196"/>
                    <a:pt x="1659" y="10180"/>
                    <a:pt x="1803" y="10142"/>
                  </a:cubicBezTo>
                  <a:cubicBezTo>
                    <a:pt x="2653" y="9924"/>
                    <a:pt x="4051" y="8949"/>
                    <a:pt x="4947" y="8274"/>
                  </a:cubicBezTo>
                  <a:cubicBezTo>
                    <a:pt x="5126" y="8731"/>
                    <a:pt x="5378" y="9346"/>
                    <a:pt x="5652" y="9928"/>
                  </a:cubicBezTo>
                  <a:cubicBezTo>
                    <a:pt x="6217" y="11121"/>
                    <a:pt x="6737" y="11919"/>
                    <a:pt x="7384" y="11919"/>
                  </a:cubicBezTo>
                  <a:cubicBezTo>
                    <a:pt x="7452" y="11919"/>
                    <a:pt x="7522" y="11911"/>
                    <a:pt x="7593" y="11892"/>
                  </a:cubicBezTo>
                  <a:cubicBezTo>
                    <a:pt x="7670" y="11872"/>
                    <a:pt x="7742" y="11839"/>
                    <a:pt x="7812" y="11799"/>
                  </a:cubicBezTo>
                  <a:cubicBezTo>
                    <a:pt x="8070" y="11638"/>
                    <a:pt x="8836" y="11161"/>
                    <a:pt x="7696" y="7319"/>
                  </a:cubicBezTo>
                  <a:cubicBezTo>
                    <a:pt x="8314" y="7239"/>
                    <a:pt x="9246" y="7100"/>
                    <a:pt x="10031" y="6899"/>
                  </a:cubicBezTo>
                  <a:cubicBezTo>
                    <a:pt x="10873" y="6681"/>
                    <a:pt x="11750" y="6363"/>
                    <a:pt x="11852" y="5666"/>
                  </a:cubicBezTo>
                  <a:cubicBezTo>
                    <a:pt x="11888" y="5427"/>
                    <a:pt x="11816" y="5193"/>
                    <a:pt x="11647" y="5004"/>
                  </a:cubicBezTo>
                  <a:cubicBezTo>
                    <a:pt x="11484" y="4826"/>
                    <a:pt x="11093" y="4397"/>
                    <a:pt x="8573" y="4397"/>
                  </a:cubicBezTo>
                  <a:cubicBezTo>
                    <a:pt x="8278" y="4397"/>
                    <a:pt x="7955" y="4403"/>
                    <a:pt x="7600" y="4416"/>
                  </a:cubicBezTo>
                  <a:cubicBezTo>
                    <a:pt x="7894" y="3126"/>
                    <a:pt x="8288" y="1016"/>
                    <a:pt x="7765" y="325"/>
                  </a:cubicBezTo>
                  <a:cubicBezTo>
                    <a:pt x="7616" y="123"/>
                    <a:pt x="7398" y="11"/>
                    <a:pt x="7154" y="1"/>
                  </a:cubicBezTo>
                  <a:cubicBezTo>
                    <a:pt x="7144" y="0"/>
                    <a:pt x="7134" y="0"/>
                    <a:pt x="7124" y="0"/>
                  </a:cubicBezTo>
                  <a:close/>
                </a:path>
              </a:pathLst>
            </a:custGeom>
            <a:solidFill>
              <a:srgbClr val="FFFFFF"/>
            </a:solidFill>
            <a:ln>
              <a:noFill/>
            </a:ln>
            <a:effectLst>
              <a:outerShdw blurRad="28575" dist="19050" dir="19380000" algn="bl" rotWithShape="0">
                <a:srgbClr val="000000">
                  <a:alpha val="22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81;p56">
              <a:extLst>
                <a:ext uri="{FF2B5EF4-FFF2-40B4-BE49-F238E27FC236}">
                  <a16:creationId xmlns:a16="http://schemas.microsoft.com/office/drawing/2014/main" xmlns="" id="{6C19684B-737A-4690-AD03-D90754A7955A}"/>
                </a:ext>
              </a:extLst>
            </p:cNvPr>
            <p:cNvSpPr/>
            <p:nvPr/>
          </p:nvSpPr>
          <p:spPr>
            <a:xfrm>
              <a:off x="-179197" y="1716946"/>
              <a:ext cx="699922" cy="705149"/>
            </a:xfrm>
            <a:custGeom>
              <a:avLst/>
              <a:gdLst/>
              <a:ahLst/>
              <a:cxnLst/>
              <a:rect l="l" t="t" r="r" b="b"/>
              <a:pathLst>
                <a:path w="10712" h="10792" extrusionOk="0">
                  <a:moveTo>
                    <a:pt x="6463" y="0"/>
                  </a:moveTo>
                  <a:cubicBezTo>
                    <a:pt x="5637" y="0"/>
                    <a:pt x="4568" y="3609"/>
                    <a:pt x="4455" y="4004"/>
                  </a:cubicBezTo>
                  <a:lnTo>
                    <a:pt x="4442" y="4004"/>
                  </a:lnTo>
                  <a:lnTo>
                    <a:pt x="4462" y="3981"/>
                  </a:lnTo>
                  <a:cubicBezTo>
                    <a:pt x="4462" y="3981"/>
                    <a:pt x="1594" y="1918"/>
                    <a:pt x="625" y="1918"/>
                  </a:cubicBezTo>
                  <a:cubicBezTo>
                    <a:pt x="482" y="1918"/>
                    <a:pt x="380" y="1963"/>
                    <a:pt x="335" y="2067"/>
                  </a:cubicBezTo>
                  <a:cubicBezTo>
                    <a:pt x="1" y="2841"/>
                    <a:pt x="3083" y="5222"/>
                    <a:pt x="3338" y="5417"/>
                  </a:cubicBezTo>
                  <a:lnTo>
                    <a:pt x="3338" y="5437"/>
                  </a:lnTo>
                  <a:cubicBezTo>
                    <a:pt x="3136" y="5608"/>
                    <a:pt x="124" y="8175"/>
                    <a:pt x="501" y="8935"/>
                  </a:cubicBezTo>
                  <a:cubicBezTo>
                    <a:pt x="547" y="9029"/>
                    <a:pt x="640" y="9071"/>
                    <a:pt x="767" y="9071"/>
                  </a:cubicBezTo>
                  <a:cubicBezTo>
                    <a:pt x="1622" y="9071"/>
                    <a:pt x="4039" y="7199"/>
                    <a:pt x="4462" y="6868"/>
                  </a:cubicBezTo>
                  <a:lnTo>
                    <a:pt x="4588" y="6905"/>
                  </a:lnTo>
                  <a:cubicBezTo>
                    <a:pt x="4785" y="7452"/>
                    <a:pt x="6020" y="10791"/>
                    <a:pt x="6735" y="10791"/>
                  </a:cubicBezTo>
                  <a:cubicBezTo>
                    <a:pt x="6776" y="10791"/>
                    <a:pt x="6816" y="10780"/>
                    <a:pt x="6853" y="10757"/>
                  </a:cubicBezTo>
                  <a:cubicBezTo>
                    <a:pt x="7577" y="10307"/>
                    <a:pt x="6366" y="6498"/>
                    <a:pt x="6297" y="6280"/>
                  </a:cubicBezTo>
                  <a:cubicBezTo>
                    <a:pt x="6301" y="6276"/>
                    <a:pt x="6301" y="6273"/>
                    <a:pt x="6304" y="6270"/>
                  </a:cubicBezTo>
                  <a:cubicBezTo>
                    <a:pt x="6525" y="6250"/>
                    <a:pt x="10507" y="5863"/>
                    <a:pt x="10635" y="5020"/>
                  </a:cubicBezTo>
                  <a:cubicBezTo>
                    <a:pt x="10712" y="4510"/>
                    <a:pt x="9139" y="4406"/>
                    <a:pt x="7829" y="4406"/>
                  </a:cubicBezTo>
                  <a:cubicBezTo>
                    <a:pt x="7100" y="4406"/>
                    <a:pt x="6453" y="4438"/>
                    <a:pt x="6218" y="4451"/>
                  </a:cubicBezTo>
                  <a:cubicBezTo>
                    <a:pt x="6374" y="3822"/>
                    <a:pt x="7276" y="30"/>
                    <a:pt x="6473" y="0"/>
                  </a:cubicBezTo>
                  <a:cubicBezTo>
                    <a:pt x="6469" y="0"/>
                    <a:pt x="6466" y="0"/>
                    <a:pt x="6463" y="0"/>
                  </a:cubicBezTo>
                  <a:close/>
                </a:path>
              </a:pathLst>
            </a:custGeom>
            <a:solidFill>
              <a:srgbClr val="FFE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382;p56">
              <a:extLst>
                <a:ext uri="{FF2B5EF4-FFF2-40B4-BE49-F238E27FC236}">
                  <a16:creationId xmlns:a16="http://schemas.microsoft.com/office/drawing/2014/main" xmlns="" id="{311C9B49-705B-4C8C-AF0F-BEEFD21A3925}"/>
                </a:ext>
              </a:extLst>
            </p:cNvPr>
            <p:cNvSpPr/>
            <p:nvPr/>
          </p:nvSpPr>
          <p:spPr>
            <a:xfrm>
              <a:off x="122875" y="2041430"/>
              <a:ext cx="41556" cy="40315"/>
            </a:xfrm>
            <a:custGeom>
              <a:avLst/>
              <a:gdLst/>
              <a:ahLst/>
              <a:cxnLst/>
              <a:rect l="l" t="t" r="r" b="b"/>
              <a:pathLst>
                <a:path w="636" h="617" extrusionOk="0">
                  <a:moveTo>
                    <a:pt x="319" y="0"/>
                  </a:moveTo>
                  <a:cubicBezTo>
                    <a:pt x="159" y="0"/>
                    <a:pt x="20" y="126"/>
                    <a:pt x="11" y="288"/>
                  </a:cubicBezTo>
                  <a:cubicBezTo>
                    <a:pt x="1" y="457"/>
                    <a:pt x="127" y="606"/>
                    <a:pt x="298" y="616"/>
                  </a:cubicBezTo>
                  <a:cubicBezTo>
                    <a:pt x="306" y="617"/>
                    <a:pt x="314" y="617"/>
                    <a:pt x="323" y="617"/>
                  </a:cubicBezTo>
                  <a:cubicBezTo>
                    <a:pt x="481" y="617"/>
                    <a:pt x="613" y="492"/>
                    <a:pt x="626" y="332"/>
                  </a:cubicBezTo>
                  <a:cubicBezTo>
                    <a:pt x="636" y="160"/>
                    <a:pt x="510" y="14"/>
                    <a:pt x="338" y="1"/>
                  </a:cubicBezTo>
                  <a:cubicBezTo>
                    <a:pt x="332" y="0"/>
                    <a:pt x="325" y="0"/>
                    <a:pt x="31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383;p56">
              <a:extLst>
                <a:ext uri="{FF2B5EF4-FFF2-40B4-BE49-F238E27FC236}">
                  <a16:creationId xmlns:a16="http://schemas.microsoft.com/office/drawing/2014/main" xmlns="" id="{06FCA935-4B75-46F3-A1CC-1574E3D5F249}"/>
                </a:ext>
              </a:extLst>
            </p:cNvPr>
            <p:cNvSpPr/>
            <p:nvPr/>
          </p:nvSpPr>
          <p:spPr>
            <a:xfrm>
              <a:off x="149273" y="1976611"/>
              <a:ext cx="38093" cy="36656"/>
            </a:xfrm>
            <a:custGeom>
              <a:avLst/>
              <a:gdLst/>
              <a:ahLst/>
              <a:cxnLst/>
              <a:rect l="l" t="t" r="r" b="b"/>
              <a:pathLst>
                <a:path w="583" h="561" extrusionOk="0">
                  <a:moveTo>
                    <a:pt x="292" y="0"/>
                  </a:moveTo>
                  <a:cubicBezTo>
                    <a:pt x="145" y="0"/>
                    <a:pt x="23" y="113"/>
                    <a:pt x="13" y="262"/>
                  </a:cubicBezTo>
                  <a:cubicBezTo>
                    <a:pt x="1" y="414"/>
                    <a:pt x="120" y="550"/>
                    <a:pt x="271" y="560"/>
                  </a:cubicBezTo>
                  <a:cubicBezTo>
                    <a:pt x="278" y="560"/>
                    <a:pt x="284" y="560"/>
                    <a:pt x="290" y="560"/>
                  </a:cubicBezTo>
                  <a:cubicBezTo>
                    <a:pt x="438" y="560"/>
                    <a:pt x="560" y="448"/>
                    <a:pt x="573" y="298"/>
                  </a:cubicBezTo>
                  <a:cubicBezTo>
                    <a:pt x="582" y="143"/>
                    <a:pt x="467" y="10"/>
                    <a:pt x="311" y="1"/>
                  </a:cubicBezTo>
                  <a:cubicBezTo>
                    <a:pt x="305" y="0"/>
                    <a:pt x="298" y="0"/>
                    <a:pt x="292"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384;p56">
              <a:extLst>
                <a:ext uri="{FF2B5EF4-FFF2-40B4-BE49-F238E27FC236}">
                  <a16:creationId xmlns:a16="http://schemas.microsoft.com/office/drawing/2014/main" xmlns="" id="{AAE02B88-797A-47E6-803F-8F538A510C46}"/>
                </a:ext>
              </a:extLst>
            </p:cNvPr>
            <p:cNvSpPr/>
            <p:nvPr/>
          </p:nvSpPr>
          <p:spPr>
            <a:xfrm>
              <a:off x="171554" y="1923032"/>
              <a:ext cx="34369" cy="33193"/>
            </a:xfrm>
            <a:custGeom>
              <a:avLst/>
              <a:gdLst/>
              <a:ahLst/>
              <a:cxnLst/>
              <a:rect l="l" t="t" r="r" b="b"/>
              <a:pathLst>
                <a:path w="526" h="508" extrusionOk="0">
                  <a:moveTo>
                    <a:pt x="259" y="0"/>
                  </a:moveTo>
                  <a:cubicBezTo>
                    <a:pt x="128" y="0"/>
                    <a:pt x="19" y="103"/>
                    <a:pt x="10" y="235"/>
                  </a:cubicBezTo>
                  <a:cubicBezTo>
                    <a:pt x="0" y="374"/>
                    <a:pt x="106" y="497"/>
                    <a:pt x="245" y="507"/>
                  </a:cubicBezTo>
                  <a:cubicBezTo>
                    <a:pt x="251" y="507"/>
                    <a:pt x="257" y="507"/>
                    <a:pt x="263" y="507"/>
                  </a:cubicBezTo>
                  <a:cubicBezTo>
                    <a:pt x="394" y="507"/>
                    <a:pt x="506" y="404"/>
                    <a:pt x="516" y="272"/>
                  </a:cubicBezTo>
                  <a:cubicBezTo>
                    <a:pt x="525" y="130"/>
                    <a:pt x="420" y="11"/>
                    <a:pt x="278" y="1"/>
                  </a:cubicBezTo>
                  <a:cubicBezTo>
                    <a:pt x="272" y="1"/>
                    <a:pt x="265" y="0"/>
                    <a:pt x="25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385;p56">
              <a:extLst>
                <a:ext uri="{FF2B5EF4-FFF2-40B4-BE49-F238E27FC236}">
                  <a16:creationId xmlns:a16="http://schemas.microsoft.com/office/drawing/2014/main" xmlns="" id="{3FF70327-FD24-47F9-988B-D19AF5B6274A}"/>
                </a:ext>
              </a:extLst>
            </p:cNvPr>
            <p:cNvSpPr/>
            <p:nvPr/>
          </p:nvSpPr>
          <p:spPr>
            <a:xfrm>
              <a:off x="194424" y="2045481"/>
              <a:ext cx="41556" cy="36656"/>
            </a:xfrm>
            <a:custGeom>
              <a:avLst/>
              <a:gdLst/>
              <a:ahLst/>
              <a:cxnLst/>
              <a:rect l="l" t="t" r="r" b="b"/>
              <a:pathLst>
                <a:path w="636" h="561" extrusionOk="0">
                  <a:moveTo>
                    <a:pt x="317" y="1"/>
                  </a:moveTo>
                  <a:cubicBezTo>
                    <a:pt x="284" y="1"/>
                    <a:pt x="251" y="6"/>
                    <a:pt x="219" y="18"/>
                  </a:cubicBezTo>
                  <a:cubicBezTo>
                    <a:pt x="76" y="75"/>
                    <a:pt x="1" y="236"/>
                    <a:pt x="56" y="382"/>
                  </a:cubicBezTo>
                  <a:cubicBezTo>
                    <a:pt x="98" y="492"/>
                    <a:pt x="205" y="561"/>
                    <a:pt x="319" y="561"/>
                  </a:cubicBezTo>
                  <a:cubicBezTo>
                    <a:pt x="352" y="561"/>
                    <a:pt x="385" y="555"/>
                    <a:pt x="418" y="544"/>
                  </a:cubicBezTo>
                  <a:cubicBezTo>
                    <a:pt x="563" y="488"/>
                    <a:pt x="636" y="329"/>
                    <a:pt x="579" y="183"/>
                  </a:cubicBezTo>
                  <a:cubicBezTo>
                    <a:pt x="538" y="70"/>
                    <a:pt x="431" y="1"/>
                    <a:pt x="317" y="1"/>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386;p56">
              <a:extLst>
                <a:ext uri="{FF2B5EF4-FFF2-40B4-BE49-F238E27FC236}">
                  <a16:creationId xmlns:a16="http://schemas.microsoft.com/office/drawing/2014/main" xmlns="" id="{60FB9BB1-E0E0-41B1-BC53-149981102FFB}"/>
                </a:ext>
              </a:extLst>
            </p:cNvPr>
            <p:cNvSpPr/>
            <p:nvPr/>
          </p:nvSpPr>
          <p:spPr>
            <a:xfrm>
              <a:off x="255125" y="2042737"/>
              <a:ext cx="37636" cy="33323"/>
            </a:xfrm>
            <a:custGeom>
              <a:avLst/>
              <a:gdLst/>
              <a:ahLst/>
              <a:cxnLst/>
              <a:rect l="l" t="t" r="r" b="b"/>
              <a:pathLst>
                <a:path w="576" h="510" extrusionOk="0">
                  <a:moveTo>
                    <a:pt x="289" y="1"/>
                  </a:moveTo>
                  <a:cubicBezTo>
                    <a:pt x="259" y="1"/>
                    <a:pt x="229" y="6"/>
                    <a:pt x="199" y="17"/>
                  </a:cubicBezTo>
                  <a:cubicBezTo>
                    <a:pt x="67" y="67"/>
                    <a:pt x="0" y="216"/>
                    <a:pt x="50" y="344"/>
                  </a:cubicBezTo>
                  <a:cubicBezTo>
                    <a:pt x="89" y="447"/>
                    <a:pt x="185" y="510"/>
                    <a:pt x="288" y="510"/>
                  </a:cubicBezTo>
                  <a:cubicBezTo>
                    <a:pt x="318" y="510"/>
                    <a:pt x="348" y="505"/>
                    <a:pt x="377" y="494"/>
                  </a:cubicBezTo>
                  <a:cubicBezTo>
                    <a:pt x="510" y="444"/>
                    <a:pt x="576" y="298"/>
                    <a:pt x="527" y="166"/>
                  </a:cubicBezTo>
                  <a:cubicBezTo>
                    <a:pt x="488" y="64"/>
                    <a:pt x="392" y="1"/>
                    <a:pt x="289" y="1"/>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387;p56">
              <a:extLst>
                <a:ext uri="{FF2B5EF4-FFF2-40B4-BE49-F238E27FC236}">
                  <a16:creationId xmlns:a16="http://schemas.microsoft.com/office/drawing/2014/main" xmlns="" id="{82E21734-054D-4811-BE0C-3F194D664B0C}"/>
                </a:ext>
              </a:extLst>
            </p:cNvPr>
            <p:cNvSpPr/>
            <p:nvPr/>
          </p:nvSpPr>
          <p:spPr>
            <a:xfrm>
              <a:off x="58514" y="2010327"/>
              <a:ext cx="41556" cy="36590"/>
            </a:xfrm>
            <a:custGeom>
              <a:avLst/>
              <a:gdLst/>
              <a:ahLst/>
              <a:cxnLst/>
              <a:rect l="l" t="t" r="r" b="b"/>
              <a:pathLst>
                <a:path w="636" h="560" extrusionOk="0">
                  <a:moveTo>
                    <a:pt x="317" y="0"/>
                  </a:moveTo>
                  <a:cubicBezTo>
                    <a:pt x="203" y="0"/>
                    <a:pt x="97" y="69"/>
                    <a:pt x="53" y="182"/>
                  </a:cubicBezTo>
                  <a:cubicBezTo>
                    <a:pt x="1" y="328"/>
                    <a:pt x="77" y="490"/>
                    <a:pt x="222" y="543"/>
                  </a:cubicBezTo>
                  <a:cubicBezTo>
                    <a:pt x="254" y="554"/>
                    <a:pt x="286" y="560"/>
                    <a:pt x="317" y="560"/>
                  </a:cubicBezTo>
                  <a:cubicBezTo>
                    <a:pt x="431" y="560"/>
                    <a:pt x="538" y="488"/>
                    <a:pt x="583" y="374"/>
                  </a:cubicBezTo>
                  <a:cubicBezTo>
                    <a:pt x="636" y="228"/>
                    <a:pt x="560" y="70"/>
                    <a:pt x="414" y="17"/>
                  </a:cubicBezTo>
                  <a:cubicBezTo>
                    <a:pt x="382" y="6"/>
                    <a:pt x="349" y="0"/>
                    <a:pt x="317"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2388;p56">
              <a:extLst>
                <a:ext uri="{FF2B5EF4-FFF2-40B4-BE49-F238E27FC236}">
                  <a16:creationId xmlns:a16="http://schemas.microsoft.com/office/drawing/2014/main" xmlns="" id="{8CE534C4-7A35-41C9-AB3D-E57B8D327600}"/>
                </a:ext>
              </a:extLst>
            </p:cNvPr>
            <p:cNvSpPr/>
            <p:nvPr/>
          </p:nvSpPr>
          <p:spPr>
            <a:xfrm>
              <a:off x="13167" y="1977003"/>
              <a:ext cx="37440" cy="33193"/>
            </a:xfrm>
            <a:custGeom>
              <a:avLst/>
              <a:gdLst/>
              <a:ahLst/>
              <a:cxnLst/>
              <a:rect l="l" t="t" r="r" b="b"/>
              <a:pathLst>
                <a:path w="573" h="508" extrusionOk="0">
                  <a:moveTo>
                    <a:pt x="288" y="0"/>
                  </a:moveTo>
                  <a:cubicBezTo>
                    <a:pt x="184" y="0"/>
                    <a:pt x="86" y="63"/>
                    <a:pt x="50" y="167"/>
                  </a:cubicBezTo>
                  <a:cubicBezTo>
                    <a:pt x="0" y="299"/>
                    <a:pt x="69" y="445"/>
                    <a:pt x="199" y="491"/>
                  </a:cubicBezTo>
                  <a:cubicBezTo>
                    <a:pt x="228" y="502"/>
                    <a:pt x="259" y="507"/>
                    <a:pt x="288" y="507"/>
                  </a:cubicBezTo>
                  <a:cubicBezTo>
                    <a:pt x="391" y="507"/>
                    <a:pt x="488" y="444"/>
                    <a:pt x="526" y="342"/>
                  </a:cubicBezTo>
                  <a:cubicBezTo>
                    <a:pt x="573" y="210"/>
                    <a:pt x="506" y="64"/>
                    <a:pt x="374" y="15"/>
                  </a:cubicBezTo>
                  <a:cubicBezTo>
                    <a:pt x="346" y="5"/>
                    <a:pt x="317" y="0"/>
                    <a:pt x="288"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2389;p56">
              <a:extLst>
                <a:ext uri="{FF2B5EF4-FFF2-40B4-BE49-F238E27FC236}">
                  <a16:creationId xmlns:a16="http://schemas.microsoft.com/office/drawing/2014/main" xmlns="" id="{0AB180BE-73C5-4962-B02F-536482CA0DE2}"/>
                </a:ext>
              </a:extLst>
            </p:cNvPr>
            <p:cNvSpPr/>
            <p:nvPr/>
          </p:nvSpPr>
          <p:spPr>
            <a:xfrm>
              <a:off x="148619" y="2103046"/>
              <a:ext cx="41360" cy="36590"/>
            </a:xfrm>
            <a:custGeom>
              <a:avLst/>
              <a:gdLst/>
              <a:ahLst/>
              <a:cxnLst/>
              <a:rect l="l" t="t" r="r" b="b"/>
              <a:pathLst>
                <a:path w="633" h="560" extrusionOk="0">
                  <a:moveTo>
                    <a:pt x="315" y="0"/>
                  </a:moveTo>
                  <a:cubicBezTo>
                    <a:pt x="255" y="0"/>
                    <a:pt x="194" y="19"/>
                    <a:pt x="142" y="59"/>
                  </a:cubicBezTo>
                  <a:cubicBezTo>
                    <a:pt x="23" y="155"/>
                    <a:pt x="0" y="331"/>
                    <a:pt x="96" y="453"/>
                  </a:cubicBezTo>
                  <a:cubicBezTo>
                    <a:pt x="152" y="523"/>
                    <a:pt x="233" y="560"/>
                    <a:pt x="316" y="560"/>
                  </a:cubicBezTo>
                  <a:cubicBezTo>
                    <a:pt x="377" y="560"/>
                    <a:pt x="438" y="540"/>
                    <a:pt x="490" y="500"/>
                  </a:cubicBezTo>
                  <a:cubicBezTo>
                    <a:pt x="612" y="404"/>
                    <a:pt x="632" y="228"/>
                    <a:pt x="536" y="106"/>
                  </a:cubicBezTo>
                  <a:cubicBezTo>
                    <a:pt x="480" y="37"/>
                    <a:pt x="398" y="0"/>
                    <a:pt x="315"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390;p56">
              <a:extLst>
                <a:ext uri="{FF2B5EF4-FFF2-40B4-BE49-F238E27FC236}">
                  <a16:creationId xmlns:a16="http://schemas.microsoft.com/office/drawing/2014/main" xmlns="" id="{ABD6ABEB-D328-4E2F-9C8F-0C9A8ABC6FBA}"/>
                </a:ext>
              </a:extLst>
            </p:cNvPr>
            <p:cNvSpPr/>
            <p:nvPr/>
          </p:nvSpPr>
          <p:spPr>
            <a:xfrm>
              <a:off x="172600" y="2159436"/>
              <a:ext cx="37440" cy="33193"/>
            </a:xfrm>
            <a:custGeom>
              <a:avLst/>
              <a:gdLst/>
              <a:ahLst/>
              <a:cxnLst/>
              <a:rect l="l" t="t" r="r" b="b"/>
              <a:pathLst>
                <a:path w="573" h="508" extrusionOk="0">
                  <a:moveTo>
                    <a:pt x="287" y="0"/>
                  </a:moveTo>
                  <a:cubicBezTo>
                    <a:pt x="232" y="0"/>
                    <a:pt x="176" y="19"/>
                    <a:pt x="129" y="57"/>
                  </a:cubicBezTo>
                  <a:cubicBezTo>
                    <a:pt x="21" y="142"/>
                    <a:pt x="1" y="301"/>
                    <a:pt x="86" y="411"/>
                  </a:cubicBezTo>
                  <a:cubicBezTo>
                    <a:pt x="136" y="475"/>
                    <a:pt x="209" y="508"/>
                    <a:pt x="284" y="508"/>
                  </a:cubicBezTo>
                  <a:cubicBezTo>
                    <a:pt x="340" y="508"/>
                    <a:pt x="396" y="490"/>
                    <a:pt x="444" y="454"/>
                  </a:cubicBezTo>
                  <a:cubicBezTo>
                    <a:pt x="553" y="367"/>
                    <a:pt x="573" y="208"/>
                    <a:pt x="486" y="96"/>
                  </a:cubicBezTo>
                  <a:cubicBezTo>
                    <a:pt x="435" y="33"/>
                    <a:pt x="361" y="0"/>
                    <a:pt x="287"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391;p56">
              <a:extLst>
                <a:ext uri="{FF2B5EF4-FFF2-40B4-BE49-F238E27FC236}">
                  <a16:creationId xmlns:a16="http://schemas.microsoft.com/office/drawing/2014/main" xmlns="" id="{0E557686-CCA0-49C1-A88C-D238FEBFD687}"/>
                </a:ext>
              </a:extLst>
            </p:cNvPr>
            <p:cNvSpPr/>
            <p:nvPr/>
          </p:nvSpPr>
          <p:spPr>
            <a:xfrm>
              <a:off x="72562" y="2088541"/>
              <a:ext cx="41752" cy="36786"/>
            </a:xfrm>
            <a:custGeom>
              <a:avLst/>
              <a:gdLst/>
              <a:ahLst/>
              <a:cxnLst/>
              <a:rect l="l" t="t" r="r" b="b"/>
              <a:pathLst>
                <a:path w="639" h="563" extrusionOk="0">
                  <a:moveTo>
                    <a:pt x="319" y="0"/>
                  </a:moveTo>
                  <a:cubicBezTo>
                    <a:pt x="224" y="0"/>
                    <a:pt x="133" y="50"/>
                    <a:pt x="80" y="139"/>
                  </a:cubicBezTo>
                  <a:cubicBezTo>
                    <a:pt x="1" y="272"/>
                    <a:pt x="44" y="444"/>
                    <a:pt x="175" y="523"/>
                  </a:cubicBezTo>
                  <a:cubicBezTo>
                    <a:pt x="220" y="550"/>
                    <a:pt x="269" y="563"/>
                    <a:pt x="318" y="563"/>
                  </a:cubicBezTo>
                  <a:cubicBezTo>
                    <a:pt x="414" y="563"/>
                    <a:pt x="507" y="514"/>
                    <a:pt x="560" y="424"/>
                  </a:cubicBezTo>
                  <a:cubicBezTo>
                    <a:pt x="639" y="292"/>
                    <a:pt x="596" y="120"/>
                    <a:pt x="464" y="40"/>
                  </a:cubicBezTo>
                  <a:cubicBezTo>
                    <a:pt x="418" y="13"/>
                    <a:pt x="368" y="0"/>
                    <a:pt x="31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392;p56">
              <a:extLst>
                <a:ext uri="{FF2B5EF4-FFF2-40B4-BE49-F238E27FC236}">
                  <a16:creationId xmlns:a16="http://schemas.microsoft.com/office/drawing/2014/main" xmlns="" id="{9AB01CB8-6160-4A78-998C-167D93F971D0}"/>
                </a:ext>
              </a:extLst>
            </p:cNvPr>
            <p:cNvSpPr/>
            <p:nvPr/>
          </p:nvSpPr>
          <p:spPr>
            <a:xfrm>
              <a:off x="31332" y="2130490"/>
              <a:ext cx="37832" cy="33127"/>
            </a:xfrm>
            <a:custGeom>
              <a:avLst/>
              <a:gdLst/>
              <a:ahLst/>
              <a:cxnLst/>
              <a:rect l="l" t="t" r="r" b="b"/>
              <a:pathLst>
                <a:path w="579" h="507" extrusionOk="0">
                  <a:moveTo>
                    <a:pt x="289" y="0"/>
                  </a:moveTo>
                  <a:cubicBezTo>
                    <a:pt x="202" y="0"/>
                    <a:pt x="117" y="44"/>
                    <a:pt x="69" y="123"/>
                  </a:cubicBezTo>
                  <a:cubicBezTo>
                    <a:pt x="0" y="242"/>
                    <a:pt x="40" y="397"/>
                    <a:pt x="159" y="470"/>
                  </a:cubicBezTo>
                  <a:cubicBezTo>
                    <a:pt x="200" y="494"/>
                    <a:pt x="244" y="506"/>
                    <a:pt x="289" y="506"/>
                  </a:cubicBezTo>
                  <a:cubicBezTo>
                    <a:pt x="374" y="506"/>
                    <a:pt x="458" y="462"/>
                    <a:pt x="506" y="384"/>
                  </a:cubicBezTo>
                  <a:cubicBezTo>
                    <a:pt x="579" y="262"/>
                    <a:pt x="539" y="106"/>
                    <a:pt x="420" y="36"/>
                  </a:cubicBezTo>
                  <a:cubicBezTo>
                    <a:pt x="379" y="12"/>
                    <a:pt x="333" y="0"/>
                    <a:pt x="28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5" name="Google Shape;2846;p61">
            <a:extLst>
              <a:ext uri="{FF2B5EF4-FFF2-40B4-BE49-F238E27FC236}">
                <a16:creationId xmlns:a16="http://schemas.microsoft.com/office/drawing/2014/main" xmlns="" id="{40D7EED6-53AC-483C-B7BB-CBC0F3E46980}"/>
              </a:ext>
            </a:extLst>
          </p:cNvPr>
          <p:cNvGrpSpPr/>
          <p:nvPr/>
        </p:nvGrpSpPr>
        <p:grpSpPr>
          <a:xfrm>
            <a:off x="317010" y="3919270"/>
            <a:ext cx="2701764" cy="2938730"/>
            <a:chOff x="3963500" y="2652800"/>
            <a:chExt cx="2182750" cy="2456900"/>
          </a:xfrm>
        </p:grpSpPr>
        <p:grpSp>
          <p:nvGrpSpPr>
            <p:cNvPr id="36" name="Google Shape;2847;p61">
              <a:extLst>
                <a:ext uri="{FF2B5EF4-FFF2-40B4-BE49-F238E27FC236}">
                  <a16:creationId xmlns:a16="http://schemas.microsoft.com/office/drawing/2014/main" xmlns="" id="{FEC2369F-6246-47AF-92F3-1A5F0C253B8E}"/>
                </a:ext>
              </a:extLst>
            </p:cNvPr>
            <p:cNvGrpSpPr/>
            <p:nvPr/>
          </p:nvGrpSpPr>
          <p:grpSpPr>
            <a:xfrm>
              <a:off x="3963500" y="2652800"/>
              <a:ext cx="2182750" cy="2456900"/>
              <a:chOff x="3963500" y="2652800"/>
              <a:chExt cx="2182750" cy="2456900"/>
            </a:xfrm>
          </p:grpSpPr>
          <p:sp>
            <p:nvSpPr>
              <p:cNvPr id="38" name="Google Shape;2848;p61">
                <a:extLst>
                  <a:ext uri="{FF2B5EF4-FFF2-40B4-BE49-F238E27FC236}">
                    <a16:creationId xmlns:a16="http://schemas.microsoft.com/office/drawing/2014/main" xmlns="" id="{38188BDA-42DA-4E35-AC86-CDC4F1345235}"/>
                  </a:ext>
                </a:extLst>
              </p:cNvPr>
              <p:cNvSpPr/>
              <p:nvPr/>
            </p:nvSpPr>
            <p:spPr>
              <a:xfrm>
                <a:off x="3963500" y="2652800"/>
                <a:ext cx="2182750" cy="2456900"/>
              </a:xfrm>
              <a:custGeom>
                <a:avLst/>
                <a:gdLst/>
                <a:ahLst/>
                <a:cxnLst/>
                <a:rect l="l" t="t" r="r" b="b"/>
                <a:pathLst>
                  <a:path w="87310" h="98276" extrusionOk="0">
                    <a:moveTo>
                      <a:pt x="62094" y="59416"/>
                    </a:moveTo>
                    <a:cubicBezTo>
                      <a:pt x="62094" y="59416"/>
                      <a:pt x="62093" y="59417"/>
                      <a:pt x="62093" y="59418"/>
                    </a:cubicBezTo>
                    <a:lnTo>
                      <a:pt x="62093" y="59418"/>
                    </a:lnTo>
                    <a:cubicBezTo>
                      <a:pt x="62093" y="59417"/>
                      <a:pt x="62094" y="59416"/>
                      <a:pt x="62094" y="59416"/>
                    </a:cubicBezTo>
                    <a:close/>
                    <a:moveTo>
                      <a:pt x="67752" y="1"/>
                    </a:moveTo>
                    <a:cubicBezTo>
                      <a:pt x="67023" y="1"/>
                      <a:pt x="66290" y="188"/>
                      <a:pt x="65634" y="538"/>
                    </a:cubicBezTo>
                    <a:cubicBezTo>
                      <a:pt x="65347" y="693"/>
                      <a:pt x="65074" y="873"/>
                      <a:pt x="64824" y="1084"/>
                    </a:cubicBezTo>
                    <a:cubicBezTo>
                      <a:pt x="64297" y="851"/>
                      <a:pt x="63726" y="730"/>
                      <a:pt x="63144" y="730"/>
                    </a:cubicBezTo>
                    <a:cubicBezTo>
                      <a:pt x="62544" y="730"/>
                      <a:pt x="61961" y="855"/>
                      <a:pt x="61417" y="1109"/>
                    </a:cubicBezTo>
                    <a:cubicBezTo>
                      <a:pt x="61380" y="1124"/>
                      <a:pt x="61351" y="1139"/>
                      <a:pt x="61324" y="1150"/>
                    </a:cubicBezTo>
                    <a:cubicBezTo>
                      <a:pt x="61317" y="1157"/>
                      <a:pt x="61310" y="1161"/>
                      <a:pt x="61302" y="1164"/>
                    </a:cubicBezTo>
                    <a:cubicBezTo>
                      <a:pt x="60989" y="1319"/>
                      <a:pt x="60698" y="1514"/>
                      <a:pt x="60433" y="1747"/>
                    </a:cubicBezTo>
                    <a:cubicBezTo>
                      <a:pt x="60370" y="1798"/>
                      <a:pt x="60315" y="1849"/>
                      <a:pt x="60260" y="1902"/>
                    </a:cubicBezTo>
                    <a:cubicBezTo>
                      <a:pt x="59445" y="2689"/>
                      <a:pt x="58923" y="3452"/>
                      <a:pt x="58672" y="4229"/>
                    </a:cubicBezTo>
                    <a:cubicBezTo>
                      <a:pt x="58510" y="4716"/>
                      <a:pt x="58455" y="5209"/>
                      <a:pt x="58506" y="5695"/>
                    </a:cubicBezTo>
                    <a:cubicBezTo>
                      <a:pt x="58517" y="5824"/>
                      <a:pt x="58539" y="5950"/>
                      <a:pt x="58566" y="6075"/>
                    </a:cubicBezTo>
                    <a:cubicBezTo>
                      <a:pt x="58138" y="6314"/>
                      <a:pt x="57770" y="6601"/>
                      <a:pt x="57468" y="6929"/>
                    </a:cubicBezTo>
                    <a:cubicBezTo>
                      <a:pt x="57173" y="7247"/>
                      <a:pt x="56941" y="7600"/>
                      <a:pt x="56779" y="7983"/>
                    </a:cubicBezTo>
                    <a:cubicBezTo>
                      <a:pt x="56587" y="8425"/>
                      <a:pt x="56492" y="8893"/>
                      <a:pt x="56492" y="9372"/>
                    </a:cubicBezTo>
                    <a:cubicBezTo>
                      <a:pt x="56492" y="9781"/>
                      <a:pt x="56546" y="10226"/>
                      <a:pt x="56653" y="10724"/>
                    </a:cubicBezTo>
                    <a:cubicBezTo>
                      <a:pt x="56138" y="10904"/>
                      <a:pt x="55596" y="11103"/>
                      <a:pt x="55025" y="11339"/>
                    </a:cubicBezTo>
                    <a:cubicBezTo>
                      <a:pt x="52977" y="12183"/>
                      <a:pt x="50969" y="13291"/>
                      <a:pt x="49057" y="14636"/>
                    </a:cubicBezTo>
                    <a:cubicBezTo>
                      <a:pt x="48907" y="14735"/>
                      <a:pt x="48770" y="14835"/>
                      <a:pt x="48649" y="14923"/>
                    </a:cubicBezTo>
                    <a:lnTo>
                      <a:pt x="48642" y="14931"/>
                    </a:lnTo>
                    <a:cubicBezTo>
                      <a:pt x="47308" y="15900"/>
                      <a:pt x="46136" y="16994"/>
                      <a:pt x="45160" y="18183"/>
                    </a:cubicBezTo>
                    <a:cubicBezTo>
                      <a:pt x="44213" y="19340"/>
                      <a:pt x="43448" y="20589"/>
                      <a:pt x="42887" y="21896"/>
                    </a:cubicBezTo>
                    <a:cubicBezTo>
                      <a:pt x="42338" y="23175"/>
                      <a:pt x="41984" y="24501"/>
                      <a:pt x="41845" y="25835"/>
                    </a:cubicBezTo>
                    <a:cubicBezTo>
                      <a:pt x="41701" y="27161"/>
                      <a:pt x="41763" y="28476"/>
                      <a:pt x="42033" y="29747"/>
                    </a:cubicBezTo>
                    <a:cubicBezTo>
                      <a:pt x="42501" y="32002"/>
                      <a:pt x="43606" y="34053"/>
                      <a:pt x="45230" y="35674"/>
                    </a:cubicBezTo>
                    <a:cubicBezTo>
                      <a:pt x="45543" y="35987"/>
                      <a:pt x="45864" y="36263"/>
                      <a:pt x="46214" y="36518"/>
                    </a:cubicBezTo>
                    <a:cubicBezTo>
                      <a:pt x="46240" y="36536"/>
                      <a:pt x="46262" y="36550"/>
                      <a:pt x="46277" y="36562"/>
                    </a:cubicBezTo>
                    <a:lnTo>
                      <a:pt x="46284" y="36565"/>
                    </a:lnTo>
                    <a:lnTo>
                      <a:pt x="46302" y="36577"/>
                    </a:lnTo>
                    <a:cubicBezTo>
                      <a:pt x="46328" y="36599"/>
                      <a:pt x="46369" y="36628"/>
                      <a:pt x="46413" y="36657"/>
                    </a:cubicBezTo>
                    <a:cubicBezTo>
                      <a:pt x="47547" y="37449"/>
                      <a:pt x="48936" y="38028"/>
                      <a:pt x="50534" y="38378"/>
                    </a:cubicBezTo>
                    <a:cubicBezTo>
                      <a:pt x="51802" y="38658"/>
                      <a:pt x="53231" y="38798"/>
                      <a:pt x="54786" y="38798"/>
                    </a:cubicBezTo>
                    <a:cubicBezTo>
                      <a:pt x="56745" y="38798"/>
                      <a:pt x="58933" y="38577"/>
                      <a:pt x="61291" y="38142"/>
                    </a:cubicBezTo>
                    <a:cubicBezTo>
                      <a:pt x="61320" y="38135"/>
                      <a:pt x="61346" y="38131"/>
                      <a:pt x="61376" y="38128"/>
                    </a:cubicBezTo>
                    <a:cubicBezTo>
                      <a:pt x="61538" y="39074"/>
                      <a:pt x="61733" y="40445"/>
                      <a:pt x="61929" y="42338"/>
                    </a:cubicBezTo>
                    <a:lnTo>
                      <a:pt x="61936" y="42346"/>
                    </a:lnTo>
                    <a:cubicBezTo>
                      <a:pt x="62330" y="46117"/>
                      <a:pt x="62570" y="50295"/>
                      <a:pt x="62573" y="53514"/>
                    </a:cubicBezTo>
                    <a:lnTo>
                      <a:pt x="62573" y="53521"/>
                    </a:lnTo>
                    <a:cubicBezTo>
                      <a:pt x="62580" y="54660"/>
                      <a:pt x="62555" y="55684"/>
                      <a:pt x="62500" y="56565"/>
                    </a:cubicBezTo>
                    <a:lnTo>
                      <a:pt x="62500" y="56583"/>
                    </a:lnTo>
                    <a:cubicBezTo>
                      <a:pt x="62381" y="58591"/>
                      <a:pt x="62153" y="59258"/>
                      <a:pt x="62109" y="59372"/>
                    </a:cubicBezTo>
                    <a:cubicBezTo>
                      <a:pt x="62186" y="59178"/>
                      <a:pt x="62214" y="59108"/>
                      <a:pt x="62215" y="59108"/>
                    </a:cubicBezTo>
                    <a:lnTo>
                      <a:pt x="62215" y="59108"/>
                    </a:lnTo>
                    <a:cubicBezTo>
                      <a:pt x="62217" y="59108"/>
                      <a:pt x="62176" y="59218"/>
                      <a:pt x="62135" y="59327"/>
                    </a:cubicBezTo>
                    <a:cubicBezTo>
                      <a:pt x="62095" y="59437"/>
                      <a:pt x="62053" y="59545"/>
                      <a:pt x="62050" y="59545"/>
                    </a:cubicBezTo>
                    <a:cubicBezTo>
                      <a:pt x="62049" y="59545"/>
                      <a:pt x="62050" y="59540"/>
                      <a:pt x="62053" y="59530"/>
                    </a:cubicBezTo>
                    <a:lnTo>
                      <a:pt x="62053" y="59530"/>
                    </a:lnTo>
                    <a:lnTo>
                      <a:pt x="62046" y="59533"/>
                    </a:lnTo>
                    <a:cubicBezTo>
                      <a:pt x="62053" y="59515"/>
                      <a:pt x="62065" y="59486"/>
                      <a:pt x="62080" y="59453"/>
                    </a:cubicBezTo>
                    <a:cubicBezTo>
                      <a:pt x="62083" y="59442"/>
                      <a:pt x="62087" y="59428"/>
                      <a:pt x="62093" y="59418"/>
                    </a:cubicBezTo>
                    <a:lnTo>
                      <a:pt x="62093" y="59418"/>
                    </a:lnTo>
                    <a:cubicBezTo>
                      <a:pt x="61991" y="59579"/>
                      <a:pt x="61888" y="59711"/>
                      <a:pt x="61778" y="59824"/>
                    </a:cubicBezTo>
                    <a:cubicBezTo>
                      <a:pt x="61616" y="59994"/>
                      <a:pt x="61361" y="60208"/>
                      <a:pt x="60831" y="60363"/>
                    </a:cubicBezTo>
                    <a:lnTo>
                      <a:pt x="60827" y="60373"/>
                    </a:lnTo>
                    <a:lnTo>
                      <a:pt x="60824" y="60366"/>
                    </a:lnTo>
                    <a:lnTo>
                      <a:pt x="60816" y="60366"/>
                    </a:lnTo>
                    <a:cubicBezTo>
                      <a:pt x="60300" y="60517"/>
                      <a:pt x="59622" y="60591"/>
                      <a:pt x="58753" y="60591"/>
                    </a:cubicBezTo>
                    <a:cubicBezTo>
                      <a:pt x="58580" y="60591"/>
                      <a:pt x="58396" y="60587"/>
                      <a:pt x="58208" y="60580"/>
                    </a:cubicBezTo>
                    <a:lnTo>
                      <a:pt x="58208" y="60591"/>
                    </a:lnTo>
                    <a:lnTo>
                      <a:pt x="58193" y="60576"/>
                    </a:lnTo>
                    <a:cubicBezTo>
                      <a:pt x="56204" y="60524"/>
                      <a:pt x="53581" y="60189"/>
                      <a:pt x="49802" y="59685"/>
                    </a:cubicBezTo>
                    <a:cubicBezTo>
                      <a:pt x="49451" y="59640"/>
                      <a:pt x="49043" y="59586"/>
                      <a:pt x="48637" y="59537"/>
                    </a:cubicBezTo>
                    <a:lnTo>
                      <a:pt x="48637" y="59541"/>
                    </a:lnTo>
                    <a:cubicBezTo>
                      <a:pt x="47790" y="59431"/>
                      <a:pt x="46891" y="59331"/>
                      <a:pt x="45893" y="59235"/>
                    </a:cubicBezTo>
                    <a:lnTo>
                      <a:pt x="45889" y="59232"/>
                    </a:lnTo>
                    <a:cubicBezTo>
                      <a:pt x="43749" y="59018"/>
                      <a:pt x="41768" y="58907"/>
                      <a:pt x="39992" y="58907"/>
                    </a:cubicBezTo>
                    <a:lnTo>
                      <a:pt x="39845" y="58907"/>
                    </a:lnTo>
                    <a:lnTo>
                      <a:pt x="39845" y="58911"/>
                    </a:lnTo>
                    <a:lnTo>
                      <a:pt x="39830" y="58914"/>
                    </a:lnTo>
                    <a:lnTo>
                      <a:pt x="39830" y="58911"/>
                    </a:lnTo>
                    <a:cubicBezTo>
                      <a:pt x="36326" y="58926"/>
                      <a:pt x="33519" y="59375"/>
                      <a:pt x="31261" y="60278"/>
                    </a:cubicBezTo>
                    <a:cubicBezTo>
                      <a:pt x="29217" y="60613"/>
                      <a:pt x="27102" y="61254"/>
                      <a:pt x="24965" y="62175"/>
                    </a:cubicBezTo>
                    <a:cubicBezTo>
                      <a:pt x="23135" y="62967"/>
                      <a:pt x="21267" y="63984"/>
                      <a:pt x="19414" y="65203"/>
                    </a:cubicBezTo>
                    <a:cubicBezTo>
                      <a:pt x="15849" y="67549"/>
                      <a:pt x="12305" y="69664"/>
                      <a:pt x="9962" y="71023"/>
                    </a:cubicBezTo>
                    <a:cubicBezTo>
                      <a:pt x="9951" y="71030"/>
                      <a:pt x="9940" y="71035"/>
                      <a:pt x="9932" y="71042"/>
                    </a:cubicBezTo>
                    <a:cubicBezTo>
                      <a:pt x="9457" y="70913"/>
                      <a:pt x="8982" y="70846"/>
                      <a:pt x="8504" y="70846"/>
                    </a:cubicBezTo>
                    <a:cubicBezTo>
                      <a:pt x="7752" y="70846"/>
                      <a:pt x="7018" y="71005"/>
                      <a:pt x="6319" y="71325"/>
                    </a:cubicBezTo>
                    <a:cubicBezTo>
                      <a:pt x="5413" y="71730"/>
                      <a:pt x="4569" y="72397"/>
                      <a:pt x="3818" y="73307"/>
                    </a:cubicBezTo>
                    <a:cubicBezTo>
                      <a:pt x="3276" y="73959"/>
                      <a:pt x="2768" y="74758"/>
                      <a:pt x="2300" y="75676"/>
                    </a:cubicBezTo>
                    <a:cubicBezTo>
                      <a:pt x="1519" y="77227"/>
                      <a:pt x="1014" y="78829"/>
                      <a:pt x="782" y="79643"/>
                    </a:cubicBezTo>
                    <a:lnTo>
                      <a:pt x="782" y="79650"/>
                    </a:lnTo>
                    <a:cubicBezTo>
                      <a:pt x="712" y="79890"/>
                      <a:pt x="358" y="81979"/>
                      <a:pt x="90" y="83611"/>
                    </a:cubicBezTo>
                    <a:cubicBezTo>
                      <a:pt x="1" y="84140"/>
                      <a:pt x="425" y="84554"/>
                      <a:pt x="889" y="84554"/>
                    </a:cubicBezTo>
                    <a:cubicBezTo>
                      <a:pt x="1045" y="84554"/>
                      <a:pt x="1206" y="84507"/>
                      <a:pt x="1353" y="84402"/>
                    </a:cubicBezTo>
                    <a:cubicBezTo>
                      <a:pt x="2966" y="83264"/>
                      <a:pt x="5376" y="81702"/>
                      <a:pt x="6474" y="81702"/>
                    </a:cubicBezTo>
                    <a:cubicBezTo>
                      <a:pt x="6669" y="81702"/>
                      <a:pt x="6897" y="81743"/>
                      <a:pt x="7147" y="81816"/>
                    </a:cubicBezTo>
                    <a:cubicBezTo>
                      <a:pt x="7844" y="82030"/>
                      <a:pt x="8551" y="82137"/>
                      <a:pt x="9247" y="82137"/>
                    </a:cubicBezTo>
                    <a:cubicBezTo>
                      <a:pt x="10250" y="82137"/>
                      <a:pt x="11226" y="81913"/>
                      <a:pt x="12069" y="81481"/>
                    </a:cubicBezTo>
                    <a:cubicBezTo>
                      <a:pt x="12968" y="81025"/>
                      <a:pt x="13705" y="80347"/>
                      <a:pt x="14206" y="79525"/>
                    </a:cubicBezTo>
                    <a:cubicBezTo>
                      <a:pt x="14633" y="78825"/>
                      <a:pt x="14876" y="78026"/>
                      <a:pt x="14913" y="77212"/>
                    </a:cubicBezTo>
                    <a:cubicBezTo>
                      <a:pt x="17374" y="75768"/>
                      <a:pt x="20538" y="73849"/>
                      <a:pt x="23724" y="71752"/>
                    </a:cubicBezTo>
                    <a:cubicBezTo>
                      <a:pt x="23813" y="71693"/>
                      <a:pt x="23901" y="71635"/>
                      <a:pt x="23989" y="71579"/>
                    </a:cubicBezTo>
                    <a:lnTo>
                      <a:pt x="23989" y="71579"/>
                    </a:lnTo>
                    <a:cubicBezTo>
                      <a:pt x="23872" y="72475"/>
                      <a:pt x="23790" y="73403"/>
                      <a:pt x="23746" y="74353"/>
                    </a:cubicBezTo>
                    <a:cubicBezTo>
                      <a:pt x="23661" y="76210"/>
                      <a:pt x="23721" y="78099"/>
                      <a:pt x="23923" y="79971"/>
                    </a:cubicBezTo>
                    <a:lnTo>
                      <a:pt x="23923" y="79975"/>
                    </a:lnTo>
                    <a:cubicBezTo>
                      <a:pt x="24159" y="82126"/>
                      <a:pt x="24579" y="84225"/>
                      <a:pt x="25176" y="86211"/>
                    </a:cubicBezTo>
                    <a:cubicBezTo>
                      <a:pt x="25835" y="88407"/>
                      <a:pt x="26708" y="90466"/>
                      <a:pt x="27769" y="92330"/>
                    </a:cubicBezTo>
                    <a:cubicBezTo>
                      <a:pt x="28554" y="93700"/>
                      <a:pt x="29438" y="94972"/>
                      <a:pt x="30403" y="96109"/>
                    </a:cubicBezTo>
                    <a:cubicBezTo>
                      <a:pt x="31327" y="97199"/>
                      <a:pt x="32602" y="97896"/>
                      <a:pt x="33995" y="98061"/>
                    </a:cubicBezTo>
                    <a:cubicBezTo>
                      <a:pt x="34109" y="98077"/>
                      <a:pt x="34216" y="98088"/>
                      <a:pt x="34311" y="98099"/>
                    </a:cubicBezTo>
                    <a:cubicBezTo>
                      <a:pt x="34355" y="98102"/>
                      <a:pt x="34403" y="98106"/>
                      <a:pt x="34452" y="98114"/>
                    </a:cubicBezTo>
                    <a:lnTo>
                      <a:pt x="34470" y="98114"/>
                    </a:lnTo>
                    <a:lnTo>
                      <a:pt x="34481" y="98117"/>
                    </a:lnTo>
                    <a:cubicBezTo>
                      <a:pt x="34916" y="98168"/>
                      <a:pt x="35369" y="98206"/>
                      <a:pt x="35822" y="98231"/>
                    </a:cubicBezTo>
                    <a:cubicBezTo>
                      <a:pt x="36246" y="98260"/>
                      <a:pt x="36669" y="98275"/>
                      <a:pt x="37074" y="98275"/>
                    </a:cubicBezTo>
                    <a:cubicBezTo>
                      <a:pt x="37314" y="98275"/>
                      <a:pt x="37553" y="98272"/>
                      <a:pt x="37778" y="98260"/>
                    </a:cubicBezTo>
                    <a:cubicBezTo>
                      <a:pt x="38352" y="98235"/>
                      <a:pt x="38909" y="98099"/>
                      <a:pt x="39425" y="97852"/>
                    </a:cubicBezTo>
                    <a:cubicBezTo>
                      <a:pt x="39915" y="97616"/>
                      <a:pt x="40353" y="97292"/>
                      <a:pt x="40721" y="96887"/>
                    </a:cubicBezTo>
                    <a:cubicBezTo>
                      <a:pt x="40891" y="96706"/>
                      <a:pt x="41038" y="96507"/>
                      <a:pt x="41171" y="96301"/>
                    </a:cubicBezTo>
                    <a:cubicBezTo>
                      <a:pt x="42571" y="97226"/>
                      <a:pt x="44667" y="97325"/>
                      <a:pt x="45503" y="97325"/>
                    </a:cubicBezTo>
                    <a:cubicBezTo>
                      <a:pt x="45653" y="97325"/>
                      <a:pt x="45808" y="97321"/>
                      <a:pt x="45959" y="97314"/>
                    </a:cubicBezTo>
                    <a:lnTo>
                      <a:pt x="45981" y="97314"/>
                    </a:lnTo>
                    <a:cubicBezTo>
                      <a:pt x="46586" y="97284"/>
                      <a:pt x="47139" y="97204"/>
                      <a:pt x="47625" y="97078"/>
                    </a:cubicBezTo>
                    <a:cubicBezTo>
                      <a:pt x="48421" y="96872"/>
                      <a:pt x="49043" y="96544"/>
                      <a:pt x="49533" y="96072"/>
                    </a:cubicBezTo>
                    <a:cubicBezTo>
                      <a:pt x="49543" y="96065"/>
                      <a:pt x="49551" y="96055"/>
                      <a:pt x="49562" y="96047"/>
                    </a:cubicBezTo>
                    <a:lnTo>
                      <a:pt x="49570" y="96036"/>
                    </a:lnTo>
                    <a:cubicBezTo>
                      <a:pt x="49606" y="95999"/>
                      <a:pt x="49643" y="95962"/>
                      <a:pt x="49680" y="95926"/>
                    </a:cubicBezTo>
                    <a:cubicBezTo>
                      <a:pt x="49757" y="95841"/>
                      <a:pt x="49827" y="95756"/>
                      <a:pt x="49893" y="95667"/>
                    </a:cubicBezTo>
                    <a:lnTo>
                      <a:pt x="49897" y="95660"/>
                    </a:lnTo>
                    <a:cubicBezTo>
                      <a:pt x="50472" y="94894"/>
                      <a:pt x="50616" y="93980"/>
                      <a:pt x="50660" y="92845"/>
                    </a:cubicBezTo>
                    <a:cubicBezTo>
                      <a:pt x="50682" y="92182"/>
                      <a:pt x="50675" y="91357"/>
                      <a:pt x="50626" y="90164"/>
                    </a:cubicBezTo>
                    <a:lnTo>
                      <a:pt x="50623" y="90164"/>
                    </a:lnTo>
                    <a:cubicBezTo>
                      <a:pt x="50601" y="89501"/>
                      <a:pt x="50572" y="88809"/>
                      <a:pt x="50538" y="88076"/>
                    </a:cubicBezTo>
                    <a:cubicBezTo>
                      <a:pt x="50527" y="87802"/>
                      <a:pt x="50516" y="87530"/>
                      <a:pt x="50505" y="87258"/>
                    </a:cubicBezTo>
                    <a:lnTo>
                      <a:pt x="50505" y="87258"/>
                    </a:lnTo>
                    <a:cubicBezTo>
                      <a:pt x="51150" y="87268"/>
                      <a:pt x="51816" y="87272"/>
                      <a:pt x="52495" y="87272"/>
                    </a:cubicBezTo>
                    <a:cubicBezTo>
                      <a:pt x="53283" y="87272"/>
                      <a:pt x="54104" y="87261"/>
                      <a:pt x="55007" y="87243"/>
                    </a:cubicBezTo>
                    <a:cubicBezTo>
                      <a:pt x="55803" y="87221"/>
                      <a:pt x="56602" y="87191"/>
                      <a:pt x="57401" y="87154"/>
                    </a:cubicBezTo>
                    <a:cubicBezTo>
                      <a:pt x="57512" y="88366"/>
                      <a:pt x="57626" y="89446"/>
                      <a:pt x="57748" y="90378"/>
                    </a:cubicBezTo>
                    <a:cubicBezTo>
                      <a:pt x="57818" y="90930"/>
                      <a:pt x="57891" y="91439"/>
                      <a:pt x="57964" y="91888"/>
                    </a:cubicBezTo>
                    <a:cubicBezTo>
                      <a:pt x="58124" y="92850"/>
                      <a:pt x="58285" y="93586"/>
                      <a:pt x="58466" y="94146"/>
                    </a:cubicBezTo>
                    <a:cubicBezTo>
                      <a:pt x="58646" y="94698"/>
                      <a:pt x="58967" y="95502"/>
                      <a:pt x="59696" y="96069"/>
                    </a:cubicBezTo>
                    <a:lnTo>
                      <a:pt x="59722" y="96087"/>
                    </a:lnTo>
                    <a:cubicBezTo>
                      <a:pt x="60297" y="96526"/>
                      <a:pt x="61067" y="96864"/>
                      <a:pt x="62014" y="97097"/>
                    </a:cubicBezTo>
                    <a:lnTo>
                      <a:pt x="62036" y="97100"/>
                    </a:lnTo>
                    <a:lnTo>
                      <a:pt x="62043" y="97104"/>
                    </a:lnTo>
                    <a:cubicBezTo>
                      <a:pt x="62053" y="97104"/>
                      <a:pt x="62065" y="97108"/>
                      <a:pt x="62075" y="97111"/>
                    </a:cubicBezTo>
                    <a:lnTo>
                      <a:pt x="62080" y="97111"/>
                    </a:lnTo>
                    <a:cubicBezTo>
                      <a:pt x="62893" y="97303"/>
                      <a:pt x="63804" y="97410"/>
                      <a:pt x="64639" y="97410"/>
                    </a:cubicBezTo>
                    <a:cubicBezTo>
                      <a:pt x="65273" y="97410"/>
                      <a:pt x="65851" y="97351"/>
                      <a:pt x="66356" y="97233"/>
                    </a:cubicBezTo>
                    <a:cubicBezTo>
                      <a:pt x="67115" y="97053"/>
                      <a:pt x="67745" y="96735"/>
                      <a:pt x="68224" y="96283"/>
                    </a:cubicBezTo>
                    <a:cubicBezTo>
                      <a:pt x="68456" y="96548"/>
                      <a:pt x="68736" y="96784"/>
                      <a:pt x="69060" y="96983"/>
                    </a:cubicBezTo>
                    <a:cubicBezTo>
                      <a:pt x="69469" y="97230"/>
                      <a:pt x="69944" y="97421"/>
                      <a:pt x="70519" y="97565"/>
                    </a:cubicBezTo>
                    <a:cubicBezTo>
                      <a:pt x="71525" y="97818"/>
                      <a:pt x="72601" y="97874"/>
                      <a:pt x="73326" y="97874"/>
                    </a:cubicBezTo>
                    <a:cubicBezTo>
                      <a:pt x="73684" y="97874"/>
                      <a:pt x="74037" y="97859"/>
                      <a:pt x="74383" y="97833"/>
                    </a:cubicBezTo>
                    <a:cubicBezTo>
                      <a:pt x="75068" y="97786"/>
                      <a:pt x="75702" y="97686"/>
                      <a:pt x="76258" y="97543"/>
                    </a:cubicBezTo>
                    <a:cubicBezTo>
                      <a:pt x="77057" y="97332"/>
                      <a:pt x="77698" y="97038"/>
                      <a:pt x="78218" y="96640"/>
                    </a:cubicBezTo>
                    <a:cubicBezTo>
                      <a:pt x="78229" y="96633"/>
                      <a:pt x="78237" y="96625"/>
                      <a:pt x="78247" y="96618"/>
                    </a:cubicBezTo>
                    <a:lnTo>
                      <a:pt x="78254" y="96611"/>
                    </a:lnTo>
                    <a:cubicBezTo>
                      <a:pt x="78266" y="96603"/>
                      <a:pt x="78292" y="96581"/>
                      <a:pt x="78321" y="96559"/>
                    </a:cubicBezTo>
                    <a:cubicBezTo>
                      <a:pt x="78365" y="96522"/>
                      <a:pt x="78406" y="96489"/>
                      <a:pt x="78446" y="96452"/>
                    </a:cubicBezTo>
                    <a:lnTo>
                      <a:pt x="78458" y="96441"/>
                    </a:lnTo>
                    <a:cubicBezTo>
                      <a:pt x="78465" y="96434"/>
                      <a:pt x="78468" y="96430"/>
                      <a:pt x="78476" y="96426"/>
                    </a:cubicBezTo>
                    <a:cubicBezTo>
                      <a:pt x="78645" y="96271"/>
                      <a:pt x="78796" y="96102"/>
                      <a:pt x="78929" y="95926"/>
                    </a:cubicBezTo>
                    <a:lnTo>
                      <a:pt x="78940" y="95914"/>
                    </a:lnTo>
                    <a:cubicBezTo>
                      <a:pt x="79231" y="95516"/>
                      <a:pt x="79504" y="94986"/>
                      <a:pt x="79872" y="93682"/>
                    </a:cubicBezTo>
                    <a:cubicBezTo>
                      <a:pt x="80111" y="92828"/>
                      <a:pt x="80366" y="91748"/>
                      <a:pt x="80624" y="90473"/>
                    </a:cubicBezTo>
                    <a:lnTo>
                      <a:pt x="80616" y="90466"/>
                    </a:lnTo>
                    <a:lnTo>
                      <a:pt x="80624" y="90470"/>
                    </a:lnTo>
                    <a:cubicBezTo>
                      <a:pt x="80815" y="89504"/>
                      <a:pt x="81010" y="88455"/>
                      <a:pt x="81202" y="87338"/>
                    </a:cubicBezTo>
                    <a:cubicBezTo>
                      <a:pt x="81206" y="87331"/>
                      <a:pt x="81206" y="87328"/>
                      <a:pt x="81206" y="87320"/>
                    </a:cubicBezTo>
                    <a:lnTo>
                      <a:pt x="81209" y="87320"/>
                    </a:lnTo>
                    <a:cubicBezTo>
                      <a:pt x="81648" y="84697"/>
                      <a:pt x="82042" y="81802"/>
                      <a:pt x="82384" y="78718"/>
                    </a:cubicBezTo>
                    <a:lnTo>
                      <a:pt x="82381" y="78711"/>
                    </a:lnTo>
                    <a:cubicBezTo>
                      <a:pt x="82513" y="77525"/>
                      <a:pt x="82639" y="76254"/>
                      <a:pt x="82756" y="74932"/>
                    </a:cubicBezTo>
                    <a:lnTo>
                      <a:pt x="82760" y="74928"/>
                    </a:lnTo>
                    <a:cubicBezTo>
                      <a:pt x="83040" y="71874"/>
                      <a:pt x="83265" y="68577"/>
                      <a:pt x="83423" y="65133"/>
                    </a:cubicBezTo>
                    <a:lnTo>
                      <a:pt x="83419" y="65129"/>
                    </a:lnTo>
                    <a:cubicBezTo>
                      <a:pt x="83559" y="62119"/>
                      <a:pt x="83640" y="59051"/>
                      <a:pt x="83663" y="56005"/>
                    </a:cubicBezTo>
                    <a:cubicBezTo>
                      <a:pt x="83836" y="55942"/>
                      <a:pt x="84001" y="55868"/>
                      <a:pt x="84160" y="55791"/>
                    </a:cubicBezTo>
                    <a:cubicBezTo>
                      <a:pt x="84701" y="55519"/>
                      <a:pt x="85165" y="55116"/>
                      <a:pt x="85545" y="54594"/>
                    </a:cubicBezTo>
                    <a:cubicBezTo>
                      <a:pt x="85799" y="54240"/>
                      <a:pt x="86012" y="53827"/>
                      <a:pt x="86186" y="53367"/>
                    </a:cubicBezTo>
                    <a:cubicBezTo>
                      <a:pt x="86425" y="52729"/>
                      <a:pt x="86587" y="51986"/>
                      <a:pt x="86687" y="51098"/>
                    </a:cubicBezTo>
                    <a:cubicBezTo>
                      <a:pt x="86849" y="49665"/>
                      <a:pt x="86798" y="48162"/>
                      <a:pt x="86698" y="47234"/>
                    </a:cubicBezTo>
                    <a:cubicBezTo>
                      <a:pt x="86646" y="46740"/>
                      <a:pt x="86485" y="46275"/>
                      <a:pt x="86233" y="45863"/>
                    </a:cubicBezTo>
                    <a:cubicBezTo>
                      <a:pt x="86680" y="45321"/>
                      <a:pt x="86978" y="44614"/>
                      <a:pt x="87129" y="43752"/>
                    </a:cubicBezTo>
                    <a:cubicBezTo>
                      <a:pt x="87236" y="43123"/>
                      <a:pt x="87269" y="42382"/>
                      <a:pt x="87233" y="41545"/>
                    </a:cubicBezTo>
                    <a:cubicBezTo>
                      <a:pt x="87177" y="40404"/>
                      <a:pt x="86952" y="38694"/>
                      <a:pt x="86488" y="37638"/>
                    </a:cubicBezTo>
                    <a:cubicBezTo>
                      <a:pt x="86462" y="37582"/>
                      <a:pt x="86437" y="37527"/>
                      <a:pt x="86410" y="37475"/>
                    </a:cubicBezTo>
                    <a:cubicBezTo>
                      <a:pt x="86565" y="37258"/>
                      <a:pt x="86698" y="37019"/>
                      <a:pt x="86808" y="36754"/>
                    </a:cubicBezTo>
                    <a:cubicBezTo>
                      <a:pt x="87056" y="36179"/>
                      <a:pt x="87202" y="35464"/>
                      <a:pt x="87265" y="34566"/>
                    </a:cubicBezTo>
                    <a:cubicBezTo>
                      <a:pt x="87309" y="33920"/>
                      <a:pt x="87309" y="33177"/>
                      <a:pt x="87262" y="32410"/>
                    </a:cubicBezTo>
                    <a:cubicBezTo>
                      <a:pt x="87202" y="31412"/>
                      <a:pt x="87022" y="29552"/>
                      <a:pt x="86470" y="28347"/>
                    </a:cubicBezTo>
                    <a:cubicBezTo>
                      <a:pt x="86308" y="27990"/>
                      <a:pt x="86079" y="27662"/>
                      <a:pt x="85799" y="27378"/>
                    </a:cubicBezTo>
                    <a:cubicBezTo>
                      <a:pt x="86164" y="26840"/>
                      <a:pt x="86422" y="26189"/>
                      <a:pt x="86569" y="25433"/>
                    </a:cubicBezTo>
                    <a:cubicBezTo>
                      <a:pt x="86706" y="24733"/>
                      <a:pt x="86746" y="23926"/>
                      <a:pt x="86687" y="23101"/>
                    </a:cubicBezTo>
                    <a:cubicBezTo>
                      <a:pt x="86621" y="22166"/>
                      <a:pt x="86437" y="21248"/>
                      <a:pt x="86153" y="20446"/>
                    </a:cubicBezTo>
                    <a:cubicBezTo>
                      <a:pt x="85752" y="19307"/>
                      <a:pt x="85165" y="18445"/>
                      <a:pt x="84414" y="17882"/>
                    </a:cubicBezTo>
                    <a:cubicBezTo>
                      <a:pt x="84167" y="17693"/>
                      <a:pt x="83895" y="17542"/>
                      <a:pt x="83603" y="17428"/>
                    </a:cubicBezTo>
                    <a:cubicBezTo>
                      <a:pt x="83640" y="17348"/>
                      <a:pt x="83678" y="17263"/>
                      <a:pt x="83710" y="17178"/>
                    </a:cubicBezTo>
                    <a:cubicBezTo>
                      <a:pt x="83943" y="16596"/>
                      <a:pt x="84050" y="15969"/>
                      <a:pt x="84031" y="15318"/>
                    </a:cubicBezTo>
                    <a:cubicBezTo>
                      <a:pt x="83998" y="14209"/>
                      <a:pt x="83678" y="13055"/>
                      <a:pt x="83081" y="11888"/>
                    </a:cubicBezTo>
                    <a:cubicBezTo>
                      <a:pt x="82904" y="11542"/>
                      <a:pt x="82702" y="11195"/>
                      <a:pt x="82476" y="10857"/>
                    </a:cubicBezTo>
                    <a:cubicBezTo>
                      <a:pt x="82882" y="9939"/>
                      <a:pt x="83158" y="8941"/>
                      <a:pt x="83302" y="7876"/>
                    </a:cubicBezTo>
                    <a:cubicBezTo>
                      <a:pt x="83663" y="5169"/>
                      <a:pt x="82786" y="3515"/>
                      <a:pt x="81990" y="2605"/>
                    </a:cubicBezTo>
                    <a:cubicBezTo>
                      <a:pt x="81471" y="2016"/>
                      <a:pt x="80840" y="1562"/>
                      <a:pt x="80116" y="1261"/>
                    </a:cubicBezTo>
                    <a:cubicBezTo>
                      <a:pt x="79463" y="987"/>
                      <a:pt x="78767" y="851"/>
                      <a:pt x="78038" y="851"/>
                    </a:cubicBezTo>
                    <a:cubicBezTo>
                      <a:pt x="77139" y="851"/>
                      <a:pt x="76233" y="1065"/>
                      <a:pt x="75422" y="1474"/>
                    </a:cubicBezTo>
                    <a:cubicBezTo>
                      <a:pt x="74891" y="1743"/>
                      <a:pt x="74409" y="2089"/>
                      <a:pt x="73993" y="2502"/>
                    </a:cubicBezTo>
                    <a:cubicBezTo>
                      <a:pt x="73698" y="1909"/>
                      <a:pt x="73256" y="1400"/>
                      <a:pt x="72700" y="1025"/>
                    </a:cubicBezTo>
                    <a:cubicBezTo>
                      <a:pt x="72030" y="575"/>
                      <a:pt x="71230" y="336"/>
                      <a:pt x="70394" y="336"/>
                    </a:cubicBezTo>
                    <a:cubicBezTo>
                      <a:pt x="70129" y="336"/>
                      <a:pt x="69867" y="358"/>
                      <a:pt x="69609" y="406"/>
                    </a:cubicBezTo>
                    <a:cubicBezTo>
                      <a:pt x="69024" y="140"/>
                      <a:pt x="68397" y="1"/>
                      <a:pt x="67752" y="1"/>
                    </a:cubicBezTo>
                    <a:close/>
                  </a:path>
                </a:pathLst>
              </a:custGeom>
              <a:solidFill>
                <a:srgbClr val="FFFFFF"/>
              </a:solidFill>
              <a:ln>
                <a:noFill/>
              </a:ln>
              <a:effectLst>
                <a:outerShdw blurRad="28575" dist="19050" dir="19320000" algn="bl" rotWithShape="0">
                  <a:srgbClr val="000000">
                    <a:alpha val="22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849;p61">
                <a:extLst>
                  <a:ext uri="{FF2B5EF4-FFF2-40B4-BE49-F238E27FC236}">
                    <a16:creationId xmlns:a16="http://schemas.microsoft.com/office/drawing/2014/main" xmlns="" id="{201A08E6-CFEA-40A3-9B92-76DFC3FC9A81}"/>
                  </a:ext>
                </a:extLst>
              </p:cNvPr>
              <p:cNvSpPr/>
              <p:nvPr/>
            </p:nvSpPr>
            <p:spPr>
              <a:xfrm>
                <a:off x="5484075" y="4161950"/>
                <a:ext cx="125" cy="25"/>
              </a:xfrm>
              <a:custGeom>
                <a:avLst/>
                <a:gdLst/>
                <a:ahLst/>
                <a:cxnLst/>
                <a:rect l="l" t="t" r="r" b="b"/>
                <a:pathLst>
                  <a:path w="5" h="1" extrusionOk="0">
                    <a:moveTo>
                      <a:pt x="4" y="0"/>
                    </a:moveTo>
                    <a:lnTo>
                      <a:pt x="1" y="0"/>
                    </a:lnTo>
                    <a:lnTo>
                      <a:pt x="1" y="0"/>
                    </a:ln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850;p61">
                <a:extLst>
                  <a:ext uri="{FF2B5EF4-FFF2-40B4-BE49-F238E27FC236}">
                    <a16:creationId xmlns:a16="http://schemas.microsoft.com/office/drawing/2014/main" xmlns="" id="{DEA1357F-C7DA-465F-B335-16CAE9BC3B68}"/>
                  </a:ext>
                </a:extLst>
              </p:cNvPr>
              <p:cNvSpPr/>
              <p:nvPr/>
            </p:nvSpPr>
            <p:spPr>
              <a:xfrm>
                <a:off x="4967900" y="4665675"/>
                <a:ext cx="195975" cy="353125"/>
              </a:xfrm>
              <a:custGeom>
                <a:avLst/>
                <a:gdLst/>
                <a:ahLst/>
                <a:cxnLst/>
                <a:rect l="l" t="t" r="r" b="b"/>
                <a:pathLst>
                  <a:path w="7839" h="14125" extrusionOk="0">
                    <a:moveTo>
                      <a:pt x="5048" y="1"/>
                    </a:moveTo>
                    <a:cubicBezTo>
                      <a:pt x="2845" y="1"/>
                      <a:pt x="0" y="1139"/>
                      <a:pt x="0" y="1139"/>
                    </a:cubicBezTo>
                    <a:cubicBezTo>
                      <a:pt x="0" y="1139"/>
                      <a:pt x="243" y="3158"/>
                      <a:pt x="593" y="5567"/>
                    </a:cubicBezTo>
                    <a:cubicBezTo>
                      <a:pt x="800" y="6908"/>
                      <a:pt x="1031" y="8378"/>
                      <a:pt x="1286" y="9690"/>
                    </a:cubicBezTo>
                    <a:cubicBezTo>
                      <a:pt x="1669" y="11672"/>
                      <a:pt x="2089" y="13285"/>
                      <a:pt x="2471" y="13542"/>
                    </a:cubicBezTo>
                    <a:cubicBezTo>
                      <a:pt x="3032" y="13917"/>
                      <a:pt x="4215" y="14125"/>
                      <a:pt x="5310" y="14125"/>
                    </a:cubicBezTo>
                    <a:cubicBezTo>
                      <a:pt x="5433" y="14125"/>
                      <a:pt x="5554" y="14122"/>
                      <a:pt x="5673" y="14117"/>
                    </a:cubicBezTo>
                    <a:cubicBezTo>
                      <a:pt x="6543" y="14076"/>
                      <a:pt x="7308" y="13889"/>
                      <a:pt x="7570" y="13542"/>
                    </a:cubicBezTo>
                    <a:cubicBezTo>
                      <a:pt x="7839" y="13178"/>
                      <a:pt x="7839" y="11672"/>
                      <a:pt x="7765" y="9756"/>
                    </a:cubicBezTo>
                    <a:cubicBezTo>
                      <a:pt x="7684" y="7347"/>
                      <a:pt x="7482" y="4289"/>
                      <a:pt x="7570" y="2053"/>
                    </a:cubicBezTo>
                    <a:cubicBezTo>
                      <a:pt x="7631" y="479"/>
                      <a:pt x="6474" y="1"/>
                      <a:pt x="5048" y="1"/>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2851;p61">
                <a:extLst>
                  <a:ext uri="{FF2B5EF4-FFF2-40B4-BE49-F238E27FC236}">
                    <a16:creationId xmlns:a16="http://schemas.microsoft.com/office/drawing/2014/main" xmlns="" id="{F36620B6-EDCF-42BF-B5ED-BAC306BD5BBC}"/>
                  </a:ext>
                </a:extLst>
              </p:cNvPr>
              <p:cNvSpPr/>
              <p:nvPr/>
            </p:nvSpPr>
            <p:spPr>
              <a:xfrm>
                <a:off x="5455350" y="4667450"/>
                <a:ext cx="191775" cy="353525"/>
              </a:xfrm>
              <a:custGeom>
                <a:avLst/>
                <a:gdLst/>
                <a:ahLst/>
                <a:cxnLst/>
                <a:rect l="l" t="t" r="r" b="b"/>
                <a:pathLst>
                  <a:path w="7671" h="14141" extrusionOk="0">
                    <a:moveTo>
                      <a:pt x="4641" y="0"/>
                    </a:moveTo>
                    <a:cubicBezTo>
                      <a:pt x="2521" y="0"/>
                      <a:pt x="0" y="825"/>
                      <a:pt x="0" y="825"/>
                    </a:cubicBezTo>
                    <a:cubicBezTo>
                      <a:pt x="0" y="825"/>
                      <a:pt x="103" y="2830"/>
                      <a:pt x="310" y="5239"/>
                    </a:cubicBezTo>
                    <a:cubicBezTo>
                      <a:pt x="420" y="6609"/>
                      <a:pt x="563" y="8112"/>
                      <a:pt x="733" y="9445"/>
                    </a:cubicBezTo>
                    <a:cubicBezTo>
                      <a:pt x="995" y="11446"/>
                      <a:pt x="1308" y="13085"/>
                      <a:pt x="1672" y="13369"/>
                    </a:cubicBezTo>
                    <a:cubicBezTo>
                      <a:pt x="2192" y="13762"/>
                      <a:pt x="3312" y="14043"/>
                      <a:pt x="4373" y="14116"/>
                    </a:cubicBezTo>
                    <a:cubicBezTo>
                      <a:pt x="4580" y="14132"/>
                      <a:pt x="4785" y="14140"/>
                      <a:pt x="4984" y="14140"/>
                    </a:cubicBezTo>
                    <a:cubicBezTo>
                      <a:pt x="5792" y="14140"/>
                      <a:pt x="6490" y="14003"/>
                      <a:pt x="6760" y="13689"/>
                    </a:cubicBezTo>
                    <a:cubicBezTo>
                      <a:pt x="7055" y="13342"/>
                      <a:pt x="7154" y="11844"/>
                      <a:pt x="7198" y="9928"/>
                    </a:cubicBezTo>
                    <a:cubicBezTo>
                      <a:pt x="7272" y="7512"/>
                      <a:pt x="7264" y="4447"/>
                      <a:pt x="7493" y="2225"/>
                    </a:cubicBezTo>
                    <a:cubicBezTo>
                      <a:pt x="7671" y="490"/>
                      <a:pt x="6275" y="0"/>
                      <a:pt x="4641" y="0"/>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2852;p61">
                <a:extLst>
                  <a:ext uri="{FF2B5EF4-FFF2-40B4-BE49-F238E27FC236}">
                    <a16:creationId xmlns:a16="http://schemas.microsoft.com/office/drawing/2014/main" xmlns="" id="{FE8C659C-E1C4-47EF-A6B1-58E1A3A89119}"/>
                  </a:ext>
                </a:extLst>
              </p:cNvPr>
              <p:cNvSpPr/>
              <p:nvPr/>
            </p:nvSpPr>
            <p:spPr>
              <a:xfrm>
                <a:off x="5000125" y="4907800"/>
                <a:ext cx="163850" cy="110925"/>
              </a:xfrm>
              <a:custGeom>
                <a:avLst/>
                <a:gdLst/>
                <a:ahLst/>
                <a:cxnLst/>
                <a:rect l="l" t="t" r="r" b="b"/>
                <a:pathLst>
                  <a:path w="6554" h="4437" extrusionOk="0">
                    <a:moveTo>
                      <a:pt x="0" y="1"/>
                    </a:moveTo>
                    <a:cubicBezTo>
                      <a:pt x="383" y="1982"/>
                      <a:pt x="803" y="3596"/>
                      <a:pt x="1187" y="3857"/>
                    </a:cubicBezTo>
                    <a:cubicBezTo>
                      <a:pt x="1743" y="4230"/>
                      <a:pt x="2918" y="4437"/>
                      <a:pt x="4009" y="4437"/>
                    </a:cubicBezTo>
                    <a:cubicBezTo>
                      <a:pt x="5033" y="4437"/>
                      <a:pt x="5983" y="4255"/>
                      <a:pt x="6281" y="3857"/>
                    </a:cubicBezTo>
                    <a:cubicBezTo>
                      <a:pt x="6553" y="3493"/>
                      <a:pt x="6553" y="1982"/>
                      <a:pt x="6480" y="71"/>
                    </a:cubicBezTo>
                    <a:lnTo>
                      <a:pt x="6480" y="71"/>
                    </a:lnTo>
                    <a:cubicBezTo>
                      <a:pt x="5449" y="198"/>
                      <a:pt x="4405" y="252"/>
                      <a:pt x="3364" y="252"/>
                    </a:cubicBezTo>
                    <a:cubicBezTo>
                      <a:pt x="2903" y="252"/>
                      <a:pt x="2442" y="241"/>
                      <a:pt x="1983" y="222"/>
                    </a:cubicBezTo>
                    <a:cubicBezTo>
                      <a:pt x="1342" y="200"/>
                      <a:pt x="667" y="100"/>
                      <a:pt x="0"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2853;p61">
                <a:extLst>
                  <a:ext uri="{FF2B5EF4-FFF2-40B4-BE49-F238E27FC236}">
                    <a16:creationId xmlns:a16="http://schemas.microsoft.com/office/drawing/2014/main" xmlns="" id="{7CAFD478-51B0-4292-84DE-0379F7FF4E5C}"/>
                  </a:ext>
                </a:extLst>
              </p:cNvPr>
              <p:cNvSpPr/>
              <p:nvPr/>
            </p:nvSpPr>
            <p:spPr>
              <a:xfrm>
                <a:off x="5473750" y="4903475"/>
                <a:ext cx="161550" cy="117500"/>
              </a:xfrm>
              <a:custGeom>
                <a:avLst/>
                <a:gdLst/>
                <a:ahLst/>
                <a:cxnLst/>
                <a:rect l="l" t="t" r="r" b="b"/>
                <a:pathLst>
                  <a:path w="6462" h="4700" extrusionOk="0">
                    <a:moveTo>
                      <a:pt x="1" y="1"/>
                    </a:moveTo>
                    <a:lnTo>
                      <a:pt x="1" y="1"/>
                    </a:lnTo>
                    <a:cubicBezTo>
                      <a:pt x="255" y="2005"/>
                      <a:pt x="572" y="3641"/>
                      <a:pt x="936" y="3923"/>
                    </a:cubicBezTo>
                    <a:cubicBezTo>
                      <a:pt x="1555" y="4397"/>
                      <a:pt x="3013" y="4699"/>
                      <a:pt x="4228" y="4699"/>
                    </a:cubicBezTo>
                    <a:cubicBezTo>
                      <a:pt x="5047" y="4699"/>
                      <a:pt x="5755" y="4562"/>
                      <a:pt x="6024" y="4248"/>
                    </a:cubicBezTo>
                    <a:cubicBezTo>
                      <a:pt x="6319" y="3901"/>
                      <a:pt x="6414" y="2398"/>
                      <a:pt x="6462" y="483"/>
                    </a:cubicBezTo>
                    <a:lnTo>
                      <a:pt x="6462" y="483"/>
                    </a:lnTo>
                    <a:cubicBezTo>
                      <a:pt x="6005" y="510"/>
                      <a:pt x="5546" y="523"/>
                      <a:pt x="5086" y="523"/>
                    </a:cubicBezTo>
                    <a:cubicBezTo>
                      <a:pt x="4043" y="523"/>
                      <a:pt x="2997" y="458"/>
                      <a:pt x="1964" y="351"/>
                    </a:cubicBezTo>
                    <a:cubicBezTo>
                      <a:pt x="1327" y="284"/>
                      <a:pt x="660" y="144"/>
                      <a:pt x="1"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2854;p61">
                <a:extLst>
                  <a:ext uri="{FF2B5EF4-FFF2-40B4-BE49-F238E27FC236}">
                    <a16:creationId xmlns:a16="http://schemas.microsoft.com/office/drawing/2014/main" xmlns="" id="{980B68D7-76C4-4047-B627-0E59BC5EBA55}"/>
                  </a:ext>
                </a:extLst>
              </p:cNvPr>
              <p:cNvSpPr/>
              <p:nvPr/>
            </p:nvSpPr>
            <p:spPr>
              <a:xfrm>
                <a:off x="4975350" y="4751900"/>
                <a:ext cx="186700" cy="266725"/>
              </a:xfrm>
              <a:custGeom>
                <a:avLst/>
                <a:gdLst/>
                <a:ahLst/>
                <a:cxnLst/>
                <a:rect l="l" t="t" r="r" b="b"/>
                <a:pathLst>
                  <a:path w="7468" h="10669" extrusionOk="0">
                    <a:moveTo>
                      <a:pt x="0" y="1"/>
                    </a:moveTo>
                    <a:cubicBezTo>
                      <a:pt x="85" y="634"/>
                      <a:pt x="184" y="1356"/>
                      <a:pt x="295" y="2118"/>
                    </a:cubicBezTo>
                    <a:cubicBezTo>
                      <a:pt x="1267" y="2118"/>
                      <a:pt x="2244" y="2026"/>
                      <a:pt x="2852" y="2026"/>
                    </a:cubicBezTo>
                    <a:cubicBezTo>
                      <a:pt x="2929" y="2026"/>
                      <a:pt x="3003" y="2030"/>
                      <a:pt x="3069" y="2034"/>
                    </a:cubicBezTo>
                    <a:cubicBezTo>
                      <a:pt x="3389" y="2052"/>
                      <a:pt x="3732" y="2078"/>
                      <a:pt x="3990" y="2262"/>
                    </a:cubicBezTo>
                    <a:cubicBezTo>
                      <a:pt x="4354" y="2520"/>
                      <a:pt x="4454" y="3014"/>
                      <a:pt x="4516" y="3459"/>
                    </a:cubicBezTo>
                    <a:cubicBezTo>
                      <a:pt x="4660" y="4465"/>
                      <a:pt x="4778" y="5470"/>
                      <a:pt x="4878" y="6484"/>
                    </a:cubicBezTo>
                    <a:cubicBezTo>
                      <a:pt x="5743" y="6469"/>
                      <a:pt x="6609" y="6414"/>
                      <a:pt x="7467" y="6307"/>
                    </a:cubicBezTo>
                    <a:cubicBezTo>
                      <a:pt x="7408" y="4535"/>
                      <a:pt x="7284" y="2413"/>
                      <a:pt x="7253" y="527"/>
                    </a:cubicBezTo>
                    <a:cubicBezTo>
                      <a:pt x="3698" y="376"/>
                      <a:pt x="1481" y="89"/>
                      <a:pt x="0" y="1"/>
                    </a:cubicBezTo>
                    <a:close/>
                    <a:moveTo>
                      <a:pt x="7228" y="10146"/>
                    </a:moveTo>
                    <a:cubicBezTo>
                      <a:pt x="6930" y="10459"/>
                      <a:pt x="6200" y="10624"/>
                      <a:pt x="5371" y="10665"/>
                    </a:cubicBezTo>
                    <a:lnTo>
                      <a:pt x="5375" y="10668"/>
                    </a:lnTo>
                    <a:cubicBezTo>
                      <a:pt x="6200" y="10627"/>
                      <a:pt x="6933" y="10459"/>
                      <a:pt x="7228" y="10146"/>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2855;p61">
                <a:extLst>
                  <a:ext uri="{FF2B5EF4-FFF2-40B4-BE49-F238E27FC236}">
                    <a16:creationId xmlns:a16="http://schemas.microsoft.com/office/drawing/2014/main" xmlns="" id="{3360E9AE-DEAE-4391-A8E8-E06558F261F9}"/>
                  </a:ext>
                </a:extLst>
              </p:cNvPr>
              <p:cNvSpPr/>
              <p:nvPr/>
            </p:nvSpPr>
            <p:spPr>
              <a:xfrm>
                <a:off x="5097275" y="4909550"/>
                <a:ext cx="66600" cy="108975"/>
              </a:xfrm>
              <a:custGeom>
                <a:avLst/>
                <a:gdLst/>
                <a:ahLst/>
                <a:cxnLst/>
                <a:rect l="l" t="t" r="r" b="b"/>
                <a:pathLst>
                  <a:path w="2664" h="4359" extrusionOk="0">
                    <a:moveTo>
                      <a:pt x="2590" y="1"/>
                    </a:moveTo>
                    <a:lnTo>
                      <a:pt x="2590" y="1"/>
                    </a:lnTo>
                    <a:cubicBezTo>
                      <a:pt x="1732" y="108"/>
                      <a:pt x="866" y="163"/>
                      <a:pt x="1" y="178"/>
                    </a:cubicBezTo>
                    <a:cubicBezTo>
                      <a:pt x="56" y="763"/>
                      <a:pt x="103" y="1353"/>
                      <a:pt x="144" y="1942"/>
                    </a:cubicBezTo>
                    <a:cubicBezTo>
                      <a:pt x="196" y="2749"/>
                      <a:pt x="236" y="3581"/>
                      <a:pt x="494" y="4359"/>
                    </a:cubicBezTo>
                    <a:cubicBezTo>
                      <a:pt x="1323" y="4318"/>
                      <a:pt x="2053" y="4153"/>
                      <a:pt x="2351" y="3840"/>
                    </a:cubicBezTo>
                    <a:cubicBezTo>
                      <a:pt x="2366" y="3825"/>
                      <a:pt x="2380" y="3806"/>
                      <a:pt x="2395" y="3787"/>
                    </a:cubicBezTo>
                    <a:cubicBezTo>
                      <a:pt x="2664" y="3423"/>
                      <a:pt x="2664" y="1917"/>
                      <a:pt x="2590" y="1"/>
                    </a:cubicBezTo>
                    <a:close/>
                  </a:path>
                </a:pathLst>
              </a:custGeom>
              <a:solidFill>
                <a:srgbClr val="2A2A2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2856;p61">
                <a:extLst>
                  <a:ext uri="{FF2B5EF4-FFF2-40B4-BE49-F238E27FC236}">
                    <a16:creationId xmlns:a16="http://schemas.microsoft.com/office/drawing/2014/main" xmlns="" id="{D6DD24AB-348E-4709-AED3-E44081FBF036}"/>
                  </a:ext>
                </a:extLst>
              </p:cNvPr>
              <p:cNvSpPr/>
              <p:nvPr/>
            </p:nvSpPr>
            <p:spPr>
              <a:xfrm>
                <a:off x="5460025" y="4741675"/>
                <a:ext cx="181000" cy="240200"/>
              </a:xfrm>
              <a:custGeom>
                <a:avLst/>
                <a:gdLst/>
                <a:ahLst/>
                <a:cxnLst/>
                <a:rect l="l" t="t" r="r" b="b"/>
                <a:pathLst>
                  <a:path w="7240" h="9608" extrusionOk="0">
                    <a:moveTo>
                      <a:pt x="7240" y="0"/>
                    </a:moveTo>
                    <a:lnTo>
                      <a:pt x="7240" y="0"/>
                    </a:lnTo>
                    <a:cubicBezTo>
                      <a:pt x="5655" y="184"/>
                      <a:pt x="3224" y="524"/>
                      <a:pt x="1" y="763"/>
                    </a:cubicBezTo>
                    <a:cubicBezTo>
                      <a:pt x="38" y="1234"/>
                      <a:pt x="79" y="1743"/>
                      <a:pt x="123" y="2270"/>
                    </a:cubicBezTo>
                    <a:cubicBezTo>
                      <a:pt x="977" y="2115"/>
                      <a:pt x="1887" y="1971"/>
                      <a:pt x="2520" y="1971"/>
                    </a:cubicBezTo>
                    <a:cubicBezTo>
                      <a:pt x="2962" y="1971"/>
                      <a:pt x="3268" y="2041"/>
                      <a:pt x="3320" y="2233"/>
                    </a:cubicBezTo>
                    <a:cubicBezTo>
                      <a:pt x="3740" y="3773"/>
                      <a:pt x="4009" y="5356"/>
                      <a:pt x="4127" y="6952"/>
                    </a:cubicBezTo>
                    <a:cubicBezTo>
                      <a:pt x="4624" y="6981"/>
                      <a:pt x="5125" y="6996"/>
                      <a:pt x="5623" y="6996"/>
                    </a:cubicBezTo>
                    <a:cubicBezTo>
                      <a:pt x="6087" y="6996"/>
                      <a:pt x="6547" y="6981"/>
                      <a:pt x="7011" y="6955"/>
                    </a:cubicBezTo>
                    <a:cubicBezTo>
                      <a:pt x="7077" y="4800"/>
                      <a:pt x="7077" y="2129"/>
                      <a:pt x="7240" y="0"/>
                    </a:cubicBezTo>
                    <a:close/>
                    <a:moveTo>
                      <a:pt x="6956" y="8503"/>
                    </a:moveTo>
                    <a:cubicBezTo>
                      <a:pt x="6930" y="8915"/>
                      <a:pt x="6905" y="9290"/>
                      <a:pt x="6864" y="9608"/>
                    </a:cubicBezTo>
                    <a:cubicBezTo>
                      <a:pt x="6905" y="9290"/>
                      <a:pt x="6934" y="8915"/>
                      <a:pt x="6956" y="8503"/>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2857;p61">
                <a:extLst>
                  <a:ext uri="{FF2B5EF4-FFF2-40B4-BE49-F238E27FC236}">
                    <a16:creationId xmlns:a16="http://schemas.microsoft.com/office/drawing/2014/main" xmlns="" id="{64E2FB06-F85F-44A2-9449-F2B2136EEA13}"/>
                  </a:ext>
                </a:extLst>
              </p:cNvPr>
              <p:cNvSpPr/>
              <p:nvPr/>
            </p:nvSpPr>
            <p:spPr>
              <a:xfrm>
                <a:off x="5563175" y="4915450"/>
                <a:ext cx="72125" cy="105475"/>
              </a:xfrm>
              <a:custGeom>
                <a:avLst/>
                <a:gdLst/>
                <a:ahLst/>
                <a:cxnLst/>
                <a:rect l="l" t="t" r="r" b="b"/>
                <a:pathLst>
                  <a:path w="2885" h="4219" extrusionOk="0">
                    <a:moveTo>
                      <a:pt x="1" y="1"/>
                    </a:moveTo>
                    <a:cubicBezTo>
                      <a:pt x="64" y="855"/>
                      <a:pt x="82" y="1713"/>
                      <a:pt x="56" y="2572"/>
                    </a:cubicBezTo>
                    <a:cubicBezTo>
                      <a:pt x="41" y="3102"/>
                      <a:pt x="16" y="3658"/>
                      <a:pt x="60" y="4196"/>
                    </a:cubicBezTo>
                    <a:cubicBezTo>
                      <a:pt x="266" y="4211"/>
                      <a:pt x="468" y="4218"/>
                      <a:pt x="667" y="4218"/>
                    </a:cubicBezTo>
                    <a:cubicBezTo>
                      <a:pt x="1478" y="4218"/>
                      <a:pt x="2177" y="4082"/>
                      <a:pt x="2447" y="3769"/>
                    </a:cubicBezTo>
                    <a:cubicBezTo>
                      <a:pt x="2580" y="3611"/>
                      <a:pt x="2672" y="3220"/>
                      <a:pt x="2738" y="2657"/>
                    </a:cubicBezTo>
                    <a:cubicBezTo>
                      <a:pt x="2779" y="2339"/>
                      <a:pt x="2804" y="1964"/>
                      <a:pt x="2830" y="1552"/>
                    </a:cubicBezTo>
                    <a:cubicBezTo>
                      <a:pt x="2856" y="1084"/>
                      <a:pt x="2871" y="560"/>
                      <a:pt x="2885" y="8"/>
                    </a:cubicBezTo>
                    <a:lnTo>
                      <a:pt x="2885" y="4"/>
                    </a:lnTo>
                    <a:cubicBezTo>
                      <a:pt x="2421" y="30"/>
                      <a:pt x="1961" y="45"/>
                      <a:pt x="1497" y="45"/>
                    </a:cubicBezTo>
                    <a:cubicBezTo>
                      <a:pt x="999" y="45"/>
                      <a:pt x="498" y="30"/>
                      <a:pt x="1" y="1"/>
                    </a:cubicBezTo>
                    <a:close/>
                  </a:path>
                </a:pathLst>
              </a:custGeom>
              <a:solidFill>
                <a:srgbClr val="2A2A2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2858;p61">
                <a:extLst>
                  <a:ext uri="{FF2B5EF4-FFF2-40B4-BE49-F238E27FC236}">
                    <a16:creationId xmlns:a16="http://schemas.microsoft.com/office/drawing/2014/main" xmlns="" id="{125B3229-9D4F-4764-9E60-9AA9C821143A}"/>
                  </a:ext>
                </a:extLst>
              </p:cNvPr>
              <p:cNvSpPr/>
              <p:nvPr/>
            </p:nvSpPr>
            <p:spPr>
              <a:xfrm>
                <a:off x="5573775" y="2719925"/>
                <a:ext cx="172050" cy="261750"/>
              </a:xfrm>
              <a:custGeom>
                <a:avLst/>
                <a:gdLst/>
                <a:ahLst/>
                <a:cxnLst/>
                <a:rect l="l" t="t" r="r" b="b"/>
                <a:pathLst>
                  <a:path w="6882" h="10470" extrusionOk="0">
                    <a:moveTo>
                      <a:pt x="15" y="10242"/>
                    </a:moveTo>
                    <a:cubicBezTo>
                      <a:pt x="1" y="10358"/>
                      <a:pt x="1" y="10415"/>
                      <a:pt x="13" y="10415"/>
                    </a:cubicBezTo>
                    <a:cubicBezTo>
                      <a:pt x="24" y="10415"/>
                      <a:pt x="47" y="10361"/>
                      <a:pt x="78" y="10255"/>
                    </a:cubicBezTo>
                    <a:lnTo>
                      <a:pt x="78" y="10255"/>
                    </a:lnTo>
                    <a:cubicBezTo>
                      <a:pt x="57" y="10251"/>
                      <a:pt x="36" y="10246"/>
                      <a:pt x="15" y="10242"/>
                    </a:cubicBezTo>
                    <a:close/>
                    <a:moveTo>
                      <a:pt x="3343" y="0"/>
                    </a:moveTo>
                    <a:cubicBezTo>
                      <a:pt x="2175" y="0"/>
                      <a:pt x="1054" y="1191"/>
                      <a:pt x="944" y="3342"/>
                    </a:cubicBezTo>
                    <a:cubicBezTo>
                      <a:pt x="748" y="7162"/>
                      <a:pt x="264" y="9625"/>
                      <a:pt x="78" y="10255"/>
                    </a:cubicBezTo>
                    <a:lnTo>
                      <a:pt x="78" y="10255"/>
                    </a:lnTo>
                    <a:cubicBezTo>
                      <a:pt x="891" y="10416"/>
                      <a:pt x="1556" y="10470"/>
                      <a:pt x="2084" y="10470"/>
                    </a:cubicBezTo>
                    <a:cubicBezTo>
                      <a:pt x="3167" y="10470"/>
                      <a:pt x="3669" y="10242"/>
                      <a:pt x="3669" y="10242"/>
                    </a:cubicBezTo>
                    <a:cubicBezTo>
                      <a:pt x="3669" y="10242"/>
                      <a:pt x="6881" y="6120"/>
                      <a:pt x="5750" y="2413"/>
                    </a:cubicBezTo>
                    <a:cubicBezTo>
                      <a:pt x="5247" y="765"/>
                      <a:pt x="4280" y="0"/>
                      <a:pt x="3343" y="0"/>
                    </a:cubicBezTo>
                    <a:close/>
                  </a:path>
                </a:pathLst>
              </a:custGeom>
              <a:solidFill>
                <a:srgbClr val="FFCC0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2859;p61">
                <a:extLst>
                  <a:ext uri="{FF2B5EF4-FFF2-40B4-BE49-F238E27FC236}">
                    <a16:creationId xmlns:a16="http://schemas.microsoft.com/office/drawing/2014/main" xmlns="" id="{D632643F-A463-4A9C-9287-127A11F122E2}"/>
                  </a:ext>
                </a:extLst>
              </p:cNvPr>
              <p:cNvSpPr/>
              <p:nvPr/>
            </p:nvSpPr>
            <p:spPr>
              <a:xfrm>
                <a:off x="5616900" y="2800600"/>
                <a:ext cx="85675" cy="101425"/>
              </a:xfrm>
              <a:custGeom>
                <a:avLst/>
                <a:gdLst/>
                <a:ahLst/>
                <a:cxnLst/>
                <a:rect l="l" t="t" r="r" b="b"/>
                <a:pathLst>
                  <a:path w="3427" h="4057" extrusionOk="0">
                    <a:moveTo>
                      <a:pt x="1778" y="1"/>
                    </a:moveTo>
                    <a:cubicBezTo>
                      <a:pt x="1777" y="1"/>
                      <a:pt x="1776" y="1"/>
                      <a:pt x="1775" y="1"/>
                    </a:cubicBezTo>
                    <a:cubicBezTo>
                      <a:pt x="706" y="8"/>
                      <a:pt x="1" y="4056"/>
                      <a:pt x="1255" y="4056"/>
                    </a:cubicBezTo>
                    <a:cubicBezTo>
                      <a:pt x="1351" y="4056"/>
                      <a:pt x="1457" y="4033"/>
                      <a:pt x="1576" y="3983"/>
                    </a:cubicBezTo>
                    <a:cubicBezTo>
                      <a:pt x="3427" y="3199"/>
                      <a:pt x="2921" y="1"/>
                      <a:pt x="1778" y="1"/>
                    </a:cubicBezTo>
                    <a:close/>
                  </a:path>
                </a:pathLst>
              </a:custGeom>
              <a:solidFill>
                <a:srgbClr val="F9585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2860;p61">
                <a:extLst>
                  <a:ext uri="{FF2B5EF4-FFF2-40B4-BE49-F238E27FC236}">
                    <a16:creationId xmlns:a16="http://schemas.microsoft.com/office/drawing/2014/main" xmlns="" id="{B2B6B83B-E1B2-4BC2-96AB-BD992D2774EB}"/>
                  </a:ext>
                </a:extLst>
              </p:cNvPr>
              <p:cNvSpPr/>
              <p:nvPr/>
            </p:nvSpPr>
            <p:spPr>
              <a:xfrm>
                <a:off x="5907525" y="3149150"/>
                <a:ext cx="168625" cy="195850"/>
              </a:xfrm>
              <a:custGeom>
                <a:avLst/>
                <a:gdLst/>
                <a:ahLst/>
                <a:cxnLst/>
                <a:rect l="l" t="t" r="r" b="b"/>
                <a:pathLst>
                  <a:path w="6745" h="7834" extrusionOk="0">
                    <a:moveTo>
                      <a:pt x="4440" y="1"/>
                    </a:moveTo>
                    <a:cubicBezTo>
                      <a:pt x="2876" y="1"/>
                      <a:pt x="0" y="2326"/>
                      <a:pt x="0" y="2326"/>
                    </a:cubicBezTo>
                    <a:lnTo>
                      <a:pt x="321" y="7833"/>
                    </a:lnTo>
                    <a:cubicBezTo>
                      <a:pt x="321" y="7833"/>
                      <a:pt x="4582" y="7281"/>
                      <a:pt x="5662" y="6202"/>
                    </a:cubicBezTo>
                    <a:cubicBezTo>
                      <a:pt x="6745" y="5126"/>
                      <a:pt x="6281" y="1103"/>
                      <a:pt x="5043" y="175"/>
                    </a:cubicBezTo>
                    <a:cubicBezTo>
                      <a:pt x="4881" y="54"/>
                      <a:pt x="4676" y="1"/>
                      <a:pt x="4440"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2861;p61">
                <a:extLst>
                  <a:ext uri="{FF2B5EF4-FFF2-40B4-BE49-F238E27FC236}">
                    <a16:creationId xmlns:a16="http://schemas.microsoft.com/office/drawing/2014/main" xmlns="" id="{9183120B-0BBD-432A-9D09-FA0FB4AC5715}"/>
                  </a:ext>
                </a:extLst>
              </p:cNvPr>
              <p:cNvSpPr/>
              <p:nvPr/>
            </p:nvSpPr>
            <p:spPr>
              <a:xfrm>
                <a:off x="5915550" y="3374175"/>
                <a:ext cx="171575" cy="184125"/>
              </a:xfrm>
              <a:custGeom>
                <a:avLst/>
                <a:gdLst/>
                <a:ahLst/>
                <a:cxnLst/>
                <a:rect l="l" t="t" r="r" b="b"/>
                <a:pathLst>
                  <a:path w="6863" h="7365" extrusionOk="0">
                    <a:moveTo>
                      <a:pt x="4150" y="1"/>
                    </a:moveTo>
                    <a:cubicBezTo>
                      <a:pt x="2385" y="1"/>
                      <a:pt x="0" y="627"/>
                      <a:pt x="0" y="627"/>
                    </a:cubicBezTo>
                    <a:lnTo>
                      <a:pt x="553" y="7221"/>
                    </a:lnTo>
                    <a:cubicBezTo>
                      <a:pt x="553" y="7221"/>
                      <a:pt x="2543" y="7365"/>
                      <a:pt x="4142" y="7365"/>
                    </a:cubicBezTo>
                    <a:cubicBezTo>
                      <a:pt x="4942" y="7365"/>
                      <a:pt x="5643" y="7329"/>
                      <a:pt x="5949" y="7221"/>
                    </a:cubicBezTo>
                    <a:cubicBezTo>
                      <a:pt x="6862" y="6896"/>
                      <a:pt x="6575" y="1986"/>
                      <a:pt x="5949" y="608"/>
                    </a:cubicBezTo>
                    <a:cubicBezTo>
                      <a:pt x="5741" y="153"/>
                      <a:pt x="5021" y="1"/>
                      <a:pt x="4150"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2862;p61">
                <a:extLst>
                  <a:ext uri="{FF2B5EF4-FFF2-40B4-BE49-F238E27FC236}">
                    <a16:creationId xmlns:a16="http://schemas.microsoft.com/office/drawing/2014/main" xmlns="" id="{D5C1C5AE-C423-4242-A8B8-7EAEEC455B48}"/>
                  </a:ext>
                </a:extLst>
              </p:cNvPr>
              <p:cNvSpPr/>
              <p:nvPr/>
            </p:nvSpPr>
            <p:spPr>
              <a:xfrm>
                <a:off x="5937100" y="3610375"/>
                <a:ext cx="150025" cy="156200"/>
              </a:xfrm>
              <a:custGeom>
                <a:avLst/>
                <a:gdLst/>
                <a:ahLst/>
                <a:cxnLst/>
                <a:rect l="l" t="t" r="r" b="b"/>
                <a:pathLst>
                  <a:path w="6001" h="6248" extrusionOk="0">
                    <a:moveTo>
                      <a:pt x="3907" y="1"/>
                    </a:moveTo>
                    <a:cubicBezTo>
                      <a:pt x="2391" y="1"/>
                      <a:pt x="0" y="723"/>
                      <a:pt x="0" y="723"/>
                    </a:cubicBezTo>
                    <a:lnTo>
                      <a:pt x="619" y="5973"/>
                    </a:lnTo>
                    <a:cubicBezTo>
                      <a:pt x="619" y="5973"/>
                      <a:pt x="2197" y="6248"/>
                      <a:pt x="3521" y="6248"/>
                    </a:cubicBezTo>
                    <a:cubicBezTo>
                      <a:pt x="4183" y="6248"/>
                      <a:pt x="4781" y="6179"/>
                      <a:pt x="5087" y="5973"/>
                    </a:cubicBezTo>
                    <a:cubicBezTo>
                      <a:pt x="6000" y="5357"/>
                      <a:pt x="5562" y="1493"/>
                      <a:pt x="5087" y="413"/>
                    </a:cubicBezTo>
                    <a:cubicBezTo>
                      <a:pt x="4954" y="110"/>
                      <a:pt x="4497" y="1"/>
                      <a:pt x="3907"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2863;p61">
                <a:extLst>
                  <a:ext uri="{FF2B5EF4-FFF2-40B4-BE49-F238E27FC236}">
                    <a16:creationId xmlns:a16="http://schemas.microsoft.com/office/drawing/2014/main" xmlns="" id="{46622F07-26DE-4A87-B711-95661691D968}"/>
                  </a:ext>
                </a:extLst>
              </p:cNvPr>
              <p:cNvSpPr/>
              <p:nvPr/>
            </p:nvSpPr>
            <p:spPr>
              <a:xfrm>
                <a:off x="5937100" y="3823625"/>
                <a:ext cx="131325" cy="170775"/>
              </a:xfrm>
              <a:custGeom>
                <a:avLst/>
                <a:gdLst/>
                <a:ahLst/>
                <a:cxnLst/>
                <a:rect l="l" t="t" r="r" b="b"/>
                <a:pathLst>
                  <a:path w="5253" h="6831" extrusionOk="0">
                    <a:moveTo>
                      <a:pt x="3693" y="0"/>
                    </a:moveTo>
                    <a:cubicBezTo>
                      <a:pt x="2186" y="0"/>
                      <a:pt x="0" y="688"/>
                      <a:pt x="0" y="688"/>
                    </a:cubicBezTo>
                    <a:lnTo>
                      <a:pt x="310" y="6556"/>
                    </a:lnTo>
                    <a:cubicBezTo>
                      <a:pt x="310" y="6556"/>
                      <a:pt x="1408" y="6831"/>
                      <a:pt x="2506" y="6831"/>
                    </a:cubicBezTo>
                    <a:cubicBezTo>
                      <a:pt x="3055" y="6831"/>
                      <a:pt x="3603" y="6762"/>
                      <a:pt x="4015" y="6556"/>
                    </a:cubicBezTo>
                    <a:cubicBezTo>
                      <a:pt x="5253" y="5937"/>
                      <a:pt x="5253" y="2232"/>
                      <a:pt x="5087" y="688"/>
                    </a:cubicBezTo>
                    <a:cubicBezTo>
                      <a:pt x="5031" y="172"/>
                      <a:pt x="4447" y="0"/>
                      <a:pt x="3693"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2864;p61">
                <a:extLst>
                  <a:ext uri="{FF2B5EF4-FFF2-40B4-BE49-F238E27FC236}">
                    <a16:creationId xmlns:a16="http://schemas.microsoft.com/office/drawing/2014/main" xmlns="" id="{36B4C1FA-FD0E-4091-AEA2-90385C5ACB87}"/>
                  </a:ext>
                </a:extLst>
              </p:cNvPr>
              <p:cNvSpPr/>
              <p:nvPr/>
            </p:nvSpPr>
            <p:spPr>
              <a:xfrm>
                <a:off x="5786500" y="2886775"/>
                <a:ext cx="212475" cy="216800"/>
              </a:xfrm>
              <a:custGeom>
                <a:avLst/>
                <a:gdLst/>
                <a:ahLst/>
                <a:cxnLst/>
                <a:rect l="l" t="t" r="r" b="b"/>
                <a:pathLst>
                  <a:path w="8499" h="8672" extrusionOk="0">
                    <a:moveTo>
                      <a:pt x="3899" y="0"/>
                    </a:moveTo>
                    <a:cubicBezTo>
                      <a:pt x="3857" y="0"/>
                      <a:pt x="3819" y="5"/>
                      <a:pt x="3784" y="13"/>
                    </a:cubicBezTo>
                    <a:cubicBezTo>
                      <a:pt x="2782" y="263"/>
                      <a:pt x="1" y="3873"/>
                      <a:pt x="1" y="3873"/>
                    </a:cubicBezTo>
                    <a:cubicBezTo>
                      <a:pt x="1" y="3873"/>
                      <a:pt x="2237" y="7804"/>
                      <a:pt x="3092" y="8662"/>
                    </a:cubicBezTo>
                    <a:cubicBezTo>
                      <a:pt x="3092" y="8662"/>
                      <a:pt x="3256" y="8672"/>
                      <a:pt x="3527" y="8672"/>
                    </a:cubicBezTo>
                    <a:cubicBezTo>
                      <a:pt x="4812" y="8672"/>
                      <a:pt x="8498" y="8461"/>
                      <a:pt x="8425" y="6036"/>
                    </a:cubicBezTo>
                    <a:cubicBezTo>
                      <a:pt x="8343" y="3207"/>
                      <a:pt x="5032" y="0"/>
                      <a:pt x="3899"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2865;p61">
                <a:extLst>
                  <a:ext uri="{FF2B5EF4-FFF2-40B4-BE49-F238E27FC236}">
                    <a16:creationId xmlns:a16="http://schemas.microsoft.com/office/drawing/2014/main" xmlns="" id="{1C053A2C-8E90-4A59-A5DA-87CB8E8B4113}"/>
                  </a:ext>
                </a:extLst>
              </p:cNvPr>
              <p:cNvSpPr/>
              <p:nvPr/>
            </p:nvSpPr>
            <p:spPr>
              <a:xfrm>
                <a:off x="5608950" y="2835650"/>
                <a:ext cx="173700" cy="128750"/>
              </a:xfrm>
              <a:custGeom>
                <a:avLst/>
                <a:gdLst/>
                <a:ahLst/>
                <a:cxnLst/>
                <a:rect l="l" t="t" r="r" b="b"/>
                <a:pathLst>
                  <a:path w="6948" h="5150" extrusionOk="0">
                    <a:moveTo>
                      <a:pt x="3325" y="1"/>
                    </a:moveTo>
                    <a:cubicBezTo>
                      <a:pt x="2048" y="1"/>
                      <a:pt x="911" y="286"/>
                      <a:pt x="538" y="569"/>
                    </a:cubicBezTo>
                    <a:cubicBezTo>
                      <a:pt x="1" y="979"/>
                      <a:pt x="538" y="5149"/>
                      <a:pt x="538" y="5149"/>
                    </a:cubicBezTo>
                    <a:lnTo>
                      <a:pt x="5095" y="5149"/>
                    </a:lnTo>
                    <a:cubicBezTo>
                      <a:pt x="5095" y="5149"/>
                      <a:pt x="6948" y="669"/>
                      <a:pt x="5095" y="205"/>
                    </a:cubicBezTo>
                    <a:cubicBezTo>
                      <a:pt x="4516" y="60"/>
                      <a:pt x="3906" y="1"/>
                      <a:pt x="3325"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2866;p61">
                <a:extLst>
                  <a:ext uri="{FF2B5EF4-FFF2-40B4-BE49-F238E27FC236}">
                    <a16:creationId xmlns:a16="http://schemas.microsoft.com/office/drawing/2014/main" xmlns="" id="{984516C0-D8A3-446B-A354-0405C44766AF}"/>
                  </a:ext>
                </a:extLst>
              </p:cNvPr>
              <p:cNvSpPr/>
              <p:nvPr/>
            </p:nvSpPr>
            <p:spPr>
              <a:xfrm>
                <a:off x="5442900" y="2849000"/>
                <a:ext cx="155675" cy="127000"/>
              </a:xfrm>
              <a:custGeom>
                <a:avLst/>
                <a:gdLst/>
                <a:ahLst/>
                <a:cxnLst/>
                <a:rect l="l" t="t" r="r" b="b"/>
                <a:pathLst>
                  <a:path w="6227" h="5080" extrusionOk="0">
                    <a:moveTo>
                      <a:pt x="3483" y="0"/>
                    </a:moveTo>
                    <a:cubicBezTo>
                      <a:pt x="1832" y="0"/>
                      <a:pt x="1" y="494"/>
                      <a:pt x="1" y="1524"/>
                    </a:cubicBezTo>
                    <a:cubicBezTo>
                      <a:pt x="1" y="2762"/>
                      <a:pt x="1080" y="5079"/>
                      <a:pt x="1080" y="5079"/>
                    </a:cubicBezTo>
                    <a:lnTo>
                      <a:pt x="5250" y="5079"/>
                    </a:lnTo>
                    <a:cubicBezTo>
                      <a:pt x="5250" y="5079"/>
                      <a:pt x="6226" y="294"/>
                      <a:pt x="4425" y="58"/>
                    </a:cubicBezTo>
                    <a:cubicBezTo>
                      <a:pt x="4128" y="19"/>
                      <a:pt x="3809" y="0"/>
                      <a:pt x="3483"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2867;p61">
                <a:extLst>
                  <a:ext uri="{FF2B5EF4-FFF2-40B4-BE49-F238E27FC236}">
                    <a16:creationId xmlns:a16="http://schemas.microsoft.com/office/drawing/2014/main" xmlns="" id="{093CF40B-C809-420A-BE99-AD757C44F3B0}"/>
                  </a:ext>
                </a:extLst>
              </p:cNvPr>
              <p:cNvSpPr/>
              <p:nvPr/>
            </p:nvSpPr>
            <p:spPr>
              <a:xfrm>
                <a:off x="4618575" y="2728275"/>
                <a:ext cx="1370375" cy="2314325"/>
              </a:xfrm>
              <a:custGeom>
                <a:avLst/>
                <a:gdLst/>
                <a:ahLst/>
                <a:cxnLst/>
                <a:rect l="l" t="t" r="r" b="b"/>
                <a:pathLst>
                  <a:path w="54815" h="92573" extrusionOk="0">
                    <a:moveTo>
                      <a:pt x="44190" y="1"/>
                    </a:moveTo>
                    <a:cubicBezTo>
                      <a:pt x="43615" y="1"/>
                      <a:pt x="43005" y="304"/>
                      <a:pt x="42699" y="927"/>
                    </a:cubicBezTo>
                    <a:cubicBezTo>
                      <a:pt x="42083" y="2186"/>
                      <a:pt x="43472" y="2552"/>
                      <a:pt x="43472" y="2552"/>
                    </a:cubicBezTo>
                    <a:cubicBezTo>
                      <a:pt x="43472" y="2552"/>
                      <a:pt x="43627" y="5428"/>
                      <a:pt x="43163" y="7130"/>
                    </a:cubicBezTo>
                    <a:cubicBezTo>
                      <a:pt x="42868" y="8210"/>
                      <a:pt x="42448" y="8482"/>
                      <a:pt x="41619" y="8655"/>
                    </a:cubicBezTo>
                    <a:cubicBezTo>
                      <a:pt x="41148" y="8747"/>
                      <a:pt x="40551" y="8814"/>
                      <a:pt x="39767" y="8983"/>
                    </a:cubicBezTo>
                    <a:cubicBezTo>
                      <a:pt x="39049" y="9135"/>
                      <a:pt x="38586" y="9237"/>
                      <a:pt x="38282" y="9237"/>
                    </a:cubicBezTo>
                    <a:cubicBezTo>
                      <a:pt x="38034" y="9237"/>
                      <a:pt x="37893" y="9169"/>
                      <a:pt x="37807" y="9006"/>
                    </a:cubicBezTo>
                    <a:cubicBezTo>
                      <a:pt x="37678" y="8773"/>
                      <a:pt x="37667" y="8327"/>
                      <a:pt x="37604" y="7591"/>
                    </a:cubicBezTo>
                    <a:cubicBezTo>
                      <a:pt x="37450" y="5738"/>
                      <a:pt x="37295" y="3421"/>
                      <a:pt x="37295" y="3421"/>
                    </a:cubicBezTo>
                    <a:cubicBezTo>
                      <a:pt x="37295" y="3421"/>
                      <a:pt x="38344" y="3118"/>
                      <a:pt x="38374" y="1851"/>
                    </a:cubicBezTo>
                    <a:cubicBezTo>
                      <a:pt x="38397" y="979"/>
                      <a:pt x="37689" y="395"/>
                      <a:pt x="36937" y="395"/>
                    </a:cubicBezTo>
                    <a:cubicBezTo>
                      <a:pt x="36850" y="395"/>
                      <a:pt x="36763" y="402"/>
                      <a:pt x="36676" y="418"/>
                    </a:cubicBezTo>
                    <a:cubicBezTo>
                      <a:pt x="36411" y="470"/>
                      <a:pt x="36146" y="592"/>
                      <a:pt x="35925" y="816"/>
                    </a:cubicBezTo>
                    <a:cubicBezTo>
                      <a:pt x="33784" y="2880"/>
                      <a:pt x="35906" y="3115"/>
                      <a:pt x="35906" y="3115"/>
                    </a:cubicBezTo>
                    <a:cubicBezTo>
                      <a:pt x="35906" y="3115"/>
                      <a:pt x="36212" y="7535"/>
                      <a:pt x="36061" y="8567"/>
                    </a:cubicBezTo>
                    <a:cubicBezTo>
                      <a:pt x="36035" y="8754"/>
                      <a:pt x="35850" y="8891"/>
                      <a:pt x="35527" y="9013"/>
                    </a:cubicBezTo>
                    <a:cubicBezTo>
                      <a:pt x="34072" y="9594"/>
                      <a:pt x="29784" y="10007"/>
                      <a:pt x="24346" y="13850"/>
                    </a:cubicBezTo>
                    <a:cubicBezTo>
                      <a:pt x="24236" y="13923"/>
                      <a:pt x="24125" y="14004"/>
                      <a:pt x="24011" y="14086"/>
                    </a:cubicBezTo>
                    <a:cubicBezTo>
                      <a:pt x="19649" y="17253"/>
                      <a:pt x="17896" y="21512"/>
                      <a:pt x="18313" y="25254"/>
                    </a:cubicBezTo>
                    <a:cubicBezTo>
                      <a:pt x="18534" y="27343"/>
                      <a:pt x="19428" y="29262"/>
                      <a:pt x="20924" y="30758"/>
                    </a:cubicBezTo>
                    <a:cubicBezTo>
                      <a:pt x="21135" y="30967"/>
                      <a:pt x="21351" y="31152"/>
                      <a:pt x="21591" y="31325"/>
                    </a:cubicBezTo>
                    <a:cubicBezTo>
                      <a:pt x="23406" y="32674"/>
                      <a:pt x="26016" y="33093"/>
                      <a:pt x="28583" y="33093"/>
                    </a:cubicBezTo>
                    <a:cubicBezTo>
                      <a:pt x="30804" y="33093"/>
                      <a:pt x="32993" y="32779"/>
                      <a:pt x="34606" y="32482"/>
                    </a:cubicBezTo>
                    <a:cubicBezTo>
                      <a:pt x="35762" y="32271"/>
                      <a:pt x="36620" y="32069"/>
                      <a:pt x="36986" y="31996"/>
                    </a:cubicBezTo>
                    <a:cubicBezTo>
                      <a:pt x="36992" y="31994"/>
                      <a:pt x="36998" y="31994"/>
                      <a:pt x="37004" y="31994"/>
                    </a:cubicBezTo>
                    <a:cubicBezTo>
                      <a:pt x="37428" y="31994"/>
                      <a:pt x="37978" y="35037"/>
                      <a:pt x="38392" y="39043"/>
                    </a:cubicBezTo>
                    <a:lnTo>
                      <a:pt x="38400" y="39043"/>
                    </a:lnTo>
                    <a:cubicBezTo>
                      <a:pt x="38772" y="42583"/>
                      <a:pt x="39048" y="46874"/>
                      <a:pt x="39055" y="50488"/>
                    </a:cubicBezTo>
                    <a:cubicBezTo>
                      <a:pt x="39063" y="51652"/>
                      <a:pt x="39038" y="52738"/>
                      <a:pt x="38975" y="53715"/>
                    </a:cubicBezTo>
                    <a:lnTo>
                      <a:pt x="38975" y="53722"/>
                    </a:lnTo>
                    <a:cubicBezTo>
                      <a:pt x="38883" y="55295"/>
                      <a:pt x="38702" y="56570"/>
                      <a:pt x="38407" y="57329"/>
                    </a:cubicBezTo>
                    <a:cubicBezTo>
                      <a:pt x="38407" y="57336"/>
                      <a:pt x="38400" y="57336"/>
                      <a:pt x="38400" y="57336"/>
                    </a:cubicBezTo>
                    <a:cubicBezTo>
                      <a:pt x="38352" y="57490"/>
                      <a:pt x="38290" y="57619"/>
                      <a:pt x="38223" y="57730"/>
                    </a:cubicBezTo>
                    <a:cubicBezTo>
                      <a:pt x="37530" y="58869"/>
                      <a:pt x="36628" y="59557"/>
                      <a:pt x="35372" y="59922"/>
                    </a:cubicBezTo>
                    <a:cubicBezTo>
                      <a:pt x="34588" y="60152"/>
                      <a:pt x="33662" y="60253"/>
                      <a:pt x="32560" y="60253"/>
                    </a:cubicBezTo>
                    <a:cubicBezTo>
                      <a:pt x="32353" y="60253"/>
                      <a:pt x="32140" y="60250"/>
                      <a:pt x="31921" y="60243"/>
                    </a:cubicBezTo>
                    <a:cubicBezTo>
                      <a:pt x="31574" y="60231"/>
                      <a:pt x="31217" y="60220"/>
                      <a:pt x="30838" y="60195"/>
                    </a:cubicBezTo>
                    <a:cubicBezTo>
                      <a:pt x="28837" y="60073"/>
                      <a:pt x="26346" y="59745"/>
                      <a:pt x="23241" y="59329"/>
                    </a:cubicBezTo>
                    <a:cubicBezTo>
                      <a:pt x="22869" y="59281"/>
                      <a:pt x="22493" y="59229"/>
                      <a:pt x="22121" y="59189"/>
                    </a:cubicBezTo>
                    <a:cubicBezTo>
                      <a:pt x="21219" y="59071"/>
                      <a:pt x="20312" y="58971"/>
                      <a:pt x="19418" y="58887"/>
                    </a:cubicBezTo>
                    <a:cubicBezTo>
                      <a:pt x="17502" y="58695"/>
                      <a:pt x="15617" y="58577"/>
                      <a:pt x="13821" y="58577"/>
                    </a:cubicBezTo>
                    <a:cubicBezTo>
                      <a:pt x="13762" y="58577"/>
                      <a:pt x="13704" y="58578"/>
                      <a:pt x="13645" y="58578"/>
                    </a:cubicBezTo>
                    <a:lnTo>
                      <a:pt x="13642" y="58578"/>
                    </a:lnTo>
                    <a:cubicBezTo>
                      <a:pt x="8061" y="58600"/>
                      <a:pt x="3430" y="59801"/>
                      <a:pt x="1773" y="63653"/>
                    </a:cubicBezTo>
                    <a:cubicBezTo>
                      <a:pt x="1386" y="64556"/>
                      <a:pt x="1050" y="65658"/>
                      <a:pt x="792" y="66892"/>
                    </a:cubicBezTo>
                    <a:cubicBezTo>
                      <a:pt x="211" y="69633"/>
                      <a:pt x="0" y="73069"/>
                      <a:pt x="391" y="76665"/>
                    </a:cubicBezTo>
                    <a:cubicBezTo>
                      <a:pt x="804" y="80463"/>
                      <a:pt x="1883" y="84448"/>
                      <a:pt x="3898" y="87981"/>
                    </a:cubicBezTo>
                    <a:cubicBezTo>
                      <a:pt x="4572" y="89163"/>
                      <a:pt x="5349" y="90298"/>
                      <a:pt x="6245" y="91356"/>
                    </a:cubicBezTo>
                    <a:cubicBezTo>
                      <a:pt x="6727" y="91923"/>
                      <a:pt x="7390" y="92295"/>
                      <a:pt x="8123" y="92380"/>
                    </a:cubicBezTo>
                    <a:cubicBezTo>
                      <a:pt x="8267" y="92398"/>
                      <a:pt x="8414" y="92412"/>
                      <a:pt x="8576" y="92431"/>
                    </a:cubicBezTo>
                    <a:cubicBezTo>
                      <a:pt x="8945" y="92472"/>
                      <a:pt x="9361" y="92509"/>
                      <a:pt x="9785" y="92534"/>
                    </a:cubicBezTo>
                    <a:cubicBezTo>
                      <a:pt x="10145" y="92559"/>
                      <a:pt x="10516" y="92573"/>
                      <a:pt x="10882" y="92573"/>
                    </a:cubicBezTo>
                    <a:cubicBezTo>
                      <a:pt x="11077" y="92573"/>
                      <a:pt x="11271" y="92569"/>
                      <a:pt x="11461" y="92560"/>
                    </a:cubicBezTo>
                    <a:cubicBezTo>
                      <a:pt x="12455" y="92516"/>
                      <a:pt x="13151" y="91565"/>
                      <a:pt x="12886" y="90608"/>
                    </a:cubicBezTo>
                    <a:cubicBezTo>
                      <a:pt x="12658" y="89775"/>
                      <a:pt x="12367" y="88685"/>
                      <a:pt x="12109" y="87554"/>
                    </a:cubicBezTo>
                    <a:cubicBezTo>
                      <a:pt x="11608" y="85388"/>
                      <a:pt x="11199" y="83041"/>
                      <a:pt x="11461" y="81896"/>
                    </a:cubicBezTo>
                    <a:cubicBezTo>
                      <a:pt x="11524" y="81590"/>
                      <a:pt x="11638" y="81365"/>
                      <a:pt x="11811" y="81262"/>
                    </a:cubicBezTo>
                    <a:cubicBezTo>
                      <a:pt x="12229" y="81007"/>
                      <a:pt x="12731" y="80915"/>
                      <a:pt x="13446" y="80915"/>
                    </a:cubicBezTo>
                    <a:cubicBezTo>
                      <a:pt x="13694" y="80915"/>
                      <a:pt x="13967" y="80926"/>
                      <a:pt x="14271" y="80946"/>
                    </a:cubicBezTo>
                    <a:cubicBezTo>
                      <a:pt x="15752" y="81034"/>
                      <a:pt x="17969" y="81321"/>
                      <a:pt x="21528" y="81472"/>
                    </a:cubicBezTo>
                    <a:cubicBezTo>
                      <a:pt x="22906" y="81531"/>
                      <a:pt x="24483" y="81568"/>
                      <a:pt x="26292" y="81568"/>
                    </a:cubicBezTo>
                    <a:cubicBezTo>
                      <a:pt x="27138" y="81568"/>
                      <a:pt x="27953" y="81556"/>
                      <a:pt x="28738" y="81538"/>
                    </a:cubicBezTo>
                    <a:cubicBezTo>
                      <a:pt x="36214" y="81358"/>
                      <a:pt x="40944" y="80401"/>
                      <a:pt x="42498" y="80401"/>
                    </a:cubicBezTo>
                    <a:cubicBezTo>
                      <a:pt x="42757" y="80401"/>
                      <a:pt x="42927" y="80428"/>
                      <a:pt x="43008" y="80488"/>
                    </a:cubicBezTo>
                    <a:cubicBezTo>
                      <a:pt x="43137" y="80580"/>
                      <a:pt x="43244" y="81045"/>
                      <a:pt x="43336" y="81723"/>
                    </a:cubicBezTo>
                    <a:cubicBezTo>
                      <a:pt x="43516" y="83005"/>
                      <a:pt x="43638" y="85060"/>
                      <a:pt x="43730" y="86949"/>
                    </a:cubicBezTo>
                    <a:cubicBezTo>
                      <a:pt x="43829" y="89001"/>
                      <a:pt x="43900" y="90855"/>
                      <a:pt x="43955" y="91300"/>
                    </a:cubicBezTo>
                    <a:cubicBezTo>
                      <a:pt x="44024" y="91859"/>
                      <a:pt x="45542" y="92171"/>
                      <a:pt x="47124" y="92171"/>
                    </a:cubicBezTo>
                    <a:cubicBezTo>
                      <a:pt x="47411" y="92171"/>
                      <a:pt x="47699" y="92161"/>
                      <a:pt x="47981" y="92140"/>
                    </a:cubicBezTo>
                    <a:cubicBezTo>
                      <a:pt x="49156" y="92052"/>
                      <a:pt x="50213" y="91783"/>
                      <a:pt x="50579" y="91300"/>
                    </a:cubicBezTo>
                    <a:cubicBezTo>
                      <a:pt x="50825" y="90965"/>
                      <a:pt x="51274" y="89459"/>
                      <a:pt x="51786" y="86924"/>
                    </a:cubicBezTo>
                    <a:cubicBezTo>
                      <a:pt x="51968" y="86029"/>
                      <a:pt x="52158" y="85004"/>
                      <a:pt x="52354" y="83863"/>
                    </a:cubicBezTo>
                    <a:cubicBezTo>
                      <a:pt x="52745" y="81527"/>
                      <a:pt x="53146" y="78683"/>
                      <a:pt x="53510" y="75405"/>
                    </a:cubicBezTo>
                    <a:cubicBezTo>
                      <a:pt x="53639" y="74218"/>
                      <a:pt x="53765" y="72970"/>
                      <a:pt x="53882" y="71666"/>
                    </a:cubicBezTo>
                    <a:cubicBezTo>
                      <a:pt x="54151" y="68715"/>
                      <a:pt x="54377" y="65477"/>
                      <a:pt x="54535" y="61992"/>
                    </a:cubicBezTo>
                    <a:cubicBezTo>
                      <a:pt x="54671" y="59027"/>
                      <a:pt x="54759" y="55885"/>
                      <a:pt x="54778" y="52577"/>
                    </a:cubicBezTo>
                    <a:cubicBezTo>
                      <a:pt x="54797" y="50657"/>
                      <a:pt x="54785" y="48687"/>
                      <a:pt x="54744" y="46665"/>
                    </a:cubicBezTo>
                    <a:cubicBezTo>
                      <a:pt x="54690" y="43706"/>
                      <a:pt x="54576" y="40976"/>
                      <a:pt x="54406" y="38450"/>
                    </a:cubicBezTo>
                    <a:cubicBezTo>
                      <a:pt x="54251" y="36144"/>
                      <a:pt x="54056" y="34014"/>
                      <a:pt x="53831" y="32043"/>
                    </a:cubicBezTo>
                    <a:cubicBezTo>
                      <a:pt x="53264" y="27115"/>
                      <a:pt x="52516" y="23217"/>
                      <a:pt x="51805" y="20189"/>
                    </a:cubicBezTo>
                    <a:cubicBezTo>
                      <a:pt x="50390" y="14214"/>
                      <a:pt x="49094" y="11624"/>
                      <a:pt x="49496" y="11146"/>
                    </a:cubicBezTo>
                    <a:cubicBezTo>
                      <a:pt x="50269" y="10218"/>
                      <a:pt x="53820" y="9138"/>
                      <a:pt x="54439" y="4504"/>
                    </a:cubicBezTo>
                    <a:cubicBezTo>
                      <a:pt x="54814" y="1674"/>
                      <a:pt x="53348" y="514"/>
                      <a:pt x="51834" y="514"/>
                    </a:cubicBezTo>
                    <a:cubicBezTo>
                      <a:pt x="50868" y="514"/>
                      <a:pt x="49882" y="986"/>
                      <a:pt x="49341" y="1797"/>
                    </a:cubicBezTo>
                    <a:cubicBezTo>
                      <a:pt x="49186" y="2025"/>
                      <a:pt x="49038" y="2275"/>
                      <a:pt x="48902" y="2526"/>
                    </a:cubicBezTo>
                    <a:cubicBezTo>
                      <a:pt x="47753" y="4596"/>
                      <a:pt x="46957" y="7370"/>
                      <a:pt x="46408" y="8055"/>
                    </a:cubicBezTo>
                    <a:cubicBezTo>
                      <a:pt x="46070" y="8477"/>
                      <a:pt x="45592" y="8993"/>
                      <a:pt x="45230" y="8993"/>
                    </a:cubicBezTo>
                    <a:cubicBezTo>
                      <a:pt x="45061" y="8993"/>
                      <a:pt x="44917" y="8880"/>
                      <a:pt x="44824" y="8593"/>
                    </a:cubicBezTo>
                    <a:cubicBezTo>
                      <a:pt x="44751" y="8372"/>
                      <a:pt x="44706" y="8047"/>
                      <a:pt x="44706" y="7591"/>
                    </a:cubicBezTo>
                    <a:lnTo>
                      <a:pt x="44706" y="2552"/>
                    </a:lnTo>
                    <a:cubicBezTo>
                      <a:pt x="44706" y="2552"/>
                      <a:pt x="45789" y="2142"/>
                      <a:pt x="45480" y="927"/>
                    </a:cubicBezTo>
                    <a:cubicBezTo>
                      <a:pt x="45324" y="315"/>
                      <a:pt x="44775" y="1"/>
                      <a:pt x="44190" y="1"/>
                    </a:cubicBezTo>
                    <a:close/>
                  </a:path>
                </a:pathLst>
              </a:custGeom>
              <a:solidFill>
                <a:srgbClr val="FFE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2868;p61">
                <a:extLst>
                  <a:ext uri="{FF2B5EF4-FFF2-40B4-BE49-F238E27FC236}">
                    <a16:creationId xmlns:a16="http://schemas.microsoft.com/office/drawing/2014/main" xmlns="" id="{5D6A16D0-4E0D-4493-AEA5-AF91CA54CC80}"/>
                  </a:ext>
                </a:extLst>
              </p:cNvPr>
              <p:cNvSpPr/>
              <p:nvPr/>
            </p:nvSpPr>
            <p:spPr>
              <a:xfrm>
                <a:off x="5059875" y="3074400"/>
                <a:ext cx="167475" cy="440525"/>
              </a:xfrm>
              <a:custGeom>
                <a:avLst/>
                <a:gdLst/>
                <a:ahLst/>
                <a:cxnLst/>
                <a:rect l="l" t="t" r="r" b="b"/>
                <a:pathLst>
                  <a:path w="6699" h="17621" extrusionOk="0">
                    <a:moveTo>
                      <a:pt x="6698" y="1"/>
                    </a:moveTo>
                    <a:cubicBezTo>
                      <a:pt x="6677" y="16"/>
                      <a:pt x="6656" y="30"/>
                      <a:pt x="6634" y="45"/>
                    </a:cubicBezTo>
                    <a:lnTo>
                      <a:pt x="6634" y="45"/>
                    </a:lnTo>
                    <a:cubicBezTo>
                      <a:pt x="6654" y="31"/>
                      <a:pt x="6674" y="18"/>
                      <a:pt x="6694" y="5"/>
                    </a:cubicBezTo>
                    <a:cubicBezTo>
                      <a:pt x="6694" y="5"/>
                      <a:pt x="6698" y="5"/>
                      <a:pt x="6698" y="1"/>
                    </a:cubicBezTo>
                    <a:close/>
                    <a:moveTo>
                      <a:pt x="6634" y="45"/>
                    </a:moveTo>
                    <a:lnTo>
                      <a:pt x="6634" y="45"/>
                    </a:lnTo>
                    <a:cubicBezTo>
                      <a:pt x="6622" y="54"/>
                      <a:pt x="6610" y="62"/>
                      <a:pt x="6597" y="71"/>
                    </a:cubicBezTo>
                    <a:lnTo>
                      <a:pt x="6597" y="71"/>
                    </a:lnTo>
                    <a:cubicBezTo>
                      <a:pt x="6610" y="62"/>
                      <a:pt x="6622" y="54"/>
                      <a:pt x="6634" y="45"/>
                    </a:cubicBezTo>
                    <a:close/>
                    <a:moveTo>
                      <a:pt x="6597" y="71"/>
                    </a:moveTo>
                    <a:lnTo>
                      <a:pt x="6597" y="71"/>
                    </a:lnTo>
                    <a:cubicBezTo>
                      <a:pt x="6519" y="125"/>
                      <a:pt x="6440" y="180"/>
                      <a:pt x="6363" y="236"/>
                    </a:cubicBezTo>
                    <a:cubicBezTo>
                      <a:pt x="1677" y="3640"/>
                      <a:pt x="1" y="8300"/>
                      <a:pt x="782" y="12231"/>
                    </a:cubicBezTo>
                    <a:cubicBezTo>
                      <a:pt x="730" y="11958"/>
                      <a:pt x="690" y="11685"/>
                      <a:pt x="661" y="11409"/>
                    </a:cubicBezTo>
                    <a:cubicBezTo>
                      <a:pt x="620" y="11056"/>
                      <a:pt x="601" y="10695"/>
                      <a:pt x="601" y="10333"/>
                    </a:cubicBezTo>
                    <a:cubicBezTo>
                      <a:pt x="601" y="6867"/>
                      <a:pt x="2414" y="3109"/>
                      <a:pt x="6359" y="241"/>
                    </a:cubicBezTo>
                    <a:cubicBezTo>
                      <a:pt x="6440" y="183"/>
                      <a:pt x="6519" y="125"/>
                      <a:pt x="6597" y="71"/>
                    </a:cubicBezTo>
                    <a:close/>
                    <a:moveTo>
                      <a:pt x="3928" y="17473"/>
                    </a:moveTo>
                    <a:cubicBezTo>
                      <a:pt x="3932" y="17476"/>
                      <a:pt x="3935" y="17480"/>
                      <a:pt x="3938" y="17480"/>
                    </a:cubicBezTo>
                    <a:lnTo>
                      <a:pt x="3938" y="17480"/>
                    </a:lnTo>
                    <a:cubicBezTo>
                      <a:pt x="3935" y="17478"/>
                      <a:pt x="3932" y="17475"/>
                      <a:pt x="3928" y="17473"/>
                    </a:cubicBezTo>
                    <a:close/>
                    <a:moveTo>
                      <a:pt x="3938" y="17480"/>
                    </a:moveTo>
                    <a:cubicBezTo>
                      <a:pt x="3973" y="17508"/>
                      <a:pt x="4009" y="17533"/>
                      <a:pt x="4045" y="17559"/>
                    </a:cubicBezTo>
                    <a:lnTo>
                      <a:pt x="4045" y="17559"/>
                    </a:lnTo>
                    <a:cubicBezTo>
                      <a:pt x="4009" y="17533"/>
                      <a:pt x="3973" y="17507"/>
                      <a:pt x="3939" y="17480"/>
                    </a:cubicBezTo>
                    <a:cubicBezTo>
                      <a:pt x="3939" y="17480"/>
                      <a:pt x="3938" y="17480"/>
                      <a:pt x="3938" y="17480"/>
                    </a:cubicBezTo>
                    <a:close/>
                    <a:moveTo>
                      <a:pt x="4045" y="17559"/>
                    </a:moveTo>
                    <a:cubicBezTo>
                      <a:pt x="4075" y="17580"/>
                      <a:pt x="4104" y="17600"/>
                      <a:pt x="4134" y="17620"/>
                    </a:cubicBezTo>
                    <a:cubicBezTo>
                      <a:pt x="4104" y="17600"/>
                      <a:pt x="4075" y="17580"/>
                      <a:pt x="4045" y="17559"/>
                    </a:cubicBezTo>
                    <a:close/>
                  </a:path>
                </a:pathLst>
              </a:custGeom>
              <a:solidFill>
                <a:srgbClr val="BF6F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2869;p61">
                <a:extLst>
                  <a:ext uri="{FF2B5EF4-FFF2-40B4-BE49-F238E27FC236}">
                    <a16:creationId xmlns:a16="http://schemas.microsoft.com/office/drawing/2014/main" xmlns="" id="{59EC0A14-CFFB-46E6-BE7D-9AF6B37BB408}"/>
                  </a:ext>
                </a:extLst>
              </p:cNvPr>
              <p:cNvSpPr/>
              <p:nvPr/>
            </p:nvSpPr>
            <p:spPr>
              <a:xfrm>
                <a:off x="5076375" y="3087575"/>
                <a:ext cx="401350" cy="440225"/>
              </a:xfrm>
              <a:custGeom>
                <a:avLst/>
                <a:gdLst/>
                <a:ahLst/>
                <a:cxnLst/>
                <a:rect l="l" t="t" r="r" b="b"/>
                <a:pathLst>
                  <a:path w="16054" h="17609" extrusionOk="0">
                    <a:moveTo>
                      <a:pt x="6790" y="9332"/>
                    </a:moveTo>
                    <a:cubicBezTo>
                      <a:pt x="7066" y="9332"/>
                      <a:pt x="7291" y="9762"/>
                      <a:pt x="7291" y="10296"/>
                    </a:cubicBezTo>
                    <a:cubicBezTo>
                      <a:pt x="7291" y="10827"/>
                      <a:pt x="7066" y="11262"/>
                      <a:pt x="6790" y="11262"/>
                    </a:cubicBezTo>
                    <a:cubicBezTo>
                      <a:pt x="6509" y="11262"/>
                      <a:pt x="6285" y="10827"/>
                      <a:pt x="6285" y="10296"/>
                    </a:cubicBezTo>
                    <a:cubicBezTo>
                      <a:pt x="6285" y="9762"/>
                      <a:pt x="6509" y="9332"/>
                      <a:pt x="6790" y="9332"/>
                    </a:cubicBezTo>
                    <a:close/>
                    <a:moveTo>
                      <a:pt x="8186" y="1"/>
                    </a:moveTo>
                    <a:cubicBezTo>
                      <a:pt x="5213" y="1875"/>
                      <a:pt x="1621" y="5183"/>
                      <a:pt x="210" y="10296"/>
                    </a:cubicBezTo>
                    <a:cubicBezTo>
                      <a:pt x="148" y="10517"/>
                      <a:pt x="77" y="10716"/>
                      <a:pt x="1" y="10882"/>
                    </a:cubicBezTo>
                    <a:cubicBezTo>
                      <a:pt x="30" y="11158"/>
                      <a:pt x="70" y="11431"/>
                      <a:pt x="122" y="11704"/>
                    </a:cubicBezTo>
                    <a:cubicBezTo>
                      <a:pt x="472" y="13468"/>
                      <a:pt x="1323" y="15089"/>
                      <a:pt x="2616" y="16382"/>
                    </a:cubicBezTo>
                    <a:cubicBezTo>
                      <a:pt x="2818" y="16588"/>
                      <a:pt x="3036" y="16772"/>
                      <a:pt x="3268" y="16946"/>
                    </a:cubicBezTo>
                    <a:cubicBezTo>
                      <a:pt x="3272" y="16949"/>
                      <a:pt x="3275" y="16953"/>
                      <a:pt x="3279" y="16953"/>
                    </a:cubicBezTo>
                    <a:cubicBezTo>
                      <a:pt x="4472" y="17399"/>
                      <a:pt x="5762" y="17609"/>
                      <a:pt x="7048" y="17609"/>
                    </a:cubicBezTo>
                    <a:cubicBezTo>
                      <a:pt x="7920" y="17609"/>
                      <a:pt x="8790" y="17513"/>
                      <a:pt x="9622" y="17325"/>
                    </a:cubicBezTo>
                    <a:cubicBezTo>
                      <a:pt x="10086" y="17222"/>
                      <a:pt x="10540" y="17097"/>
                      <a:pt x="10989" y="16949"/>
                    </a:cubicBezTo>
                    <a:cubicBezTo>
                      <a:pt x="11788" y="16187"/>
                      <a:pt x="12271" y="15060"/>
                      <a:pt x="12499" y="14404"/>
                    </a:cubicBezTo>
                    <a:cubicBezTo>
                      <a:pt x="11822" y="14371"/>
                      <a:pt x="11336" y="14257"/>
                      <a:pt x="11302" y="14249"/>
                    </a:cubicBezTo>
                    <a:cubicBezTo>
                      <a:pt x="11137" y="14208"/>
                      <a:pt x="11033" y="14043"/>
                      <a:pt x="11074" y="13877"/>
                    </a:cubicBezTo>
                    <a:cubicBezTo>
                      <a:pt x="11107" y="13734"/>
                      <a:pt x="11236" y="13638"/>
                      <a:pt x="11376" y="13638"/>
                    </a:cubicBezTo>
                    <a:cubicBezTo>
                      <a:pt x="11398" y="13638"/>
                      <a:pt x="11420" y="13642"/>
                      <a:pt x="11446" y="13649"/>
                    </a:cubicBezTo>
                    <a:cubicBezTo>
                      <a:pt x="11453" y="13649"/>
                      <a:pt x="11984" y="13774"/>
                      <a:pt x="12694" y="13788"/>
                    </a:cubicBezTo>
                    <a:cubicBezTo>
                      <a:pt x="12750" y="13696"/>
                      <a:pt x="12849" y="13638"/>
                      <a:pt x="12960" y="13638"/>
                    </a:cubicBezTo>
                    <a:cubicBezTo>
                      <a:pt x="12985" y="13638"/>
                      <a:pt x="13007" y="13642"/>
                      <a:pt x="13034" y="13649"/>
                    </a:cubicBezTo>
                    <a:cubicBezTo>
                      <a:pt x="13114" y="13667"/>
                      <a:pt x="13181" y="13715"/>
                      <a:pt x="13221" y="13781"/>
                    </a:cubicBezTo>
                    <a:cubicBezTo>
                      <a:pt x="13512" y="13763"/>
                      <a:pt x="13822" y="13722"/>
                      <a:pt x="14124" y="13649"/>
                    </a:cubicBezTo>
                    <a:cubicBezTo>
                      <a:pt x="14150" y="13642"/>
                      <a:pt x="14175" y="13638"/>
                      <a:pt x="14201" y="13638"/>
                    </a:cubicBezTo>
                    <a:cubicBezTo>
                      <a:pt x="14341" y="13638"/>
                      <a:pt x="14463" y="13734"/>
                      <a:pt x="14496" y="13873"/>
                    </a:cubicBezTo>
                    <a:cubicBezTo>
                      <a:pt x="14540" y="14039"/>
                      <a:pt x="14437" y="14208"/>
                      <a:pt x="14272" y="14249"/>
                    </a:cubicBezTo>
                    <a:cubicBezTo>
                      <a:pt x="13891" y="14341"/>
                      <a:pt x="13509" y="14390"/>
                      <a:pt x="13151" y="14404"/>
                    </a:cubicBezTo>
                    <a:cubicBezTo>
                      <a:pt x="13000" y="14886"/>
                      <a:pt x="12684" y="15738"/>
                      <a:pt x="12150" y="16534"/>
                    </a:cubicBezTo>
                    <a:cubicBezTo>
                      <a:pt x="13498" y="15995"/>
                      <a:pt x="14791" y="15303"/>
                      <a:pt x="16054" y="14548"/>
                    </a:cubicBezTo>
                    <a:cubicBezTo>
                      <a:pt x="15811" y="12680"/>
                      <a:pt x="15372" y="10709"/>
                      <a:pt x="14662" y="8669"/>
                    </a:cubicBezTo>
                    <a:cubicBezTo>
                      <a:pt x="12772" y="3209"/>
                      <a:pt x="10285" y="907"/>
                      <a:pt x="8186" y="1"/>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2870;p61">
                <a:extLst>
                  <a:ext uri="{FF2B5EF4-FFF2-40B4-BE49-F238E27FC236}">
                    <a16:creationId xmlns:a16="http://schemas.microsoft.com/office/drawing/2014/main" xmlns="" id="{C87575E5-3021-4DC8-877E-F0B37E4C5D61}"/>
                  </a:ext>
                </a:extLst>
              </p:cNvPr>
              <p:cNvSpPr/>
              <p:nvPr/>
            </p:nvSpPr>
            <p:spPr>
              <a:xfrm>
                <a:off x="5233475" y="3320850"/>
                <a:ext cx="25175" cy="48275"/>
              </a:xfrm>
              <a:custGeom>
                <a:avLst/>
                <a:gdLst/>
                <a:ahLst/>
                <a:cxnLst/>
                <a:rect l="l" t="t" r="r" b="b"/>
                <a:pathLst>
                  <a:path w="1007" h="1931" extrusionOk="0">
                    <a:moveTo>
                      <a:pt x="506" y="1"/>
                    </a:moveTo>
                    <a:cubicBezTo>
                      <a:pt x="225" y="1"/>
                      <a:pt x="1" y="431"/>
                      <a:pt x="1" y="965"/>
                    </a:cubicBezTo>
                    <a:cubicBezTo>
                      <a:pt x="1" y="1496"/>
                      <a:pt x="225" y="1931"/>
                      <a:pt x="506" y="1931"/>
                    </a:cubicBezTo>
                    <a:cubicBezTo>
                      <a:pt x="782" y="1931"/>
                      <a:pt x="1007" y="1496"/>
                      <a:pt x="1007" y="965"/>
                    </a:cubicBezTo>
                    <a:cubicBezTo>
                      <a:pt x="1007" y="431"/>
                      <a:pt x="782" y="1"/>
                      <a:pt x="506"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2871;p61">
                <a:extLst>
                  <a:ext uri="{FF2B5EF4-FFF2-40B4-BE49-F238E27FC236}">
                    <a16:creationId xmlns:a16="http://schemas.microsoft.com/office/drawing/2014/main" xmlns="" id="{400A064F-5989-4FFB-9449-B8170FFC9625}"/>
                  </a:ext>
                </a:extLst>
              </p:cNvPr>
              <p:cNvSpPr/>
              <p:nvPr/>
            </p:nvSpPr>
            <p:spPr>
              <a:xfrm>
                <a:off x="5351075" y="3428525"/>
                <a:ext cx="55850" cy="82800"/>
              </a:xfrm>
              <a:custGeom>
                <a:avLst/>
                <a:gdLst/>
                <a:ahLst/>
                <a:cxnLst/>
                <a:rect l="l" t="t" r="r" b="b"/>
                <a:pathLst>
                  <a:path w="2234" h="3312" extrusionOk="0">
                    <a:moveTo>
                      <a:pt x="1972" y="0"/>
                    </a:moveTo>
                    <a:cubicBezTo>
                      <a:pt x="1861" y="0"/>
                      <a:pt x="1762" y="58"/>
                      <a:pt x="1706" y="150"/>
                    </a:cubicBezTo>
                    <a:cubicBezTo>
                      <a:pt x="1759" y="155"/>
                      <a:pt x="1810" y="155"/>
                      <a:pt x="1865" y="155"/>
                    </a:cubicBezTo>
                    <a:cubicBezTo>
                      <a:pt x="1983" y="155"/>
                      <a:pt x="2108" y="150"/>
                      <a:pt x="2233" y="143"/>
                    </a:cubicBezTo>
                    <a:cubicBezTo>
                      <a:pt x="2193" y="77"/>
                      <a:pt x="2126" y="29"/>
                      <a:pt x="2046" y="11"/>
                    </a:cubicBezTo>
                    <a:cubicBezTo>
                      <a:pt x="2019" y="4"/>
                      <a:pt x="1997" y="0"/>
                      <a:pt x="1972" y="0"/>
                    </a:cubicBezTo>
                    <a:close/>
                    <a:moveTo>
                      <a:pt x="1511" y="766"/>
                    </a:moveTo>
                    <a:cubicBezTo>
                      <a:pt x="1283" y="1422"/>
                      <a:pt x="800" y="2549"/>
                      <a:pt x="1" y="3311"/>
                    </a:cubicBezTo>
                    <a:cubicBezTo>
                      <a:pt x="395" y="3186"/>
                      <a:pt x="782" y="3046"/>
                      <a:pt x="1162" y="2896"/>
                    </a:cubicBezTo>
                    <a:cubicBezTo>
                      <a:pt x="1696" y="2100"/>
                      <a:pt x="2012" y="1248"/>
                      <a:pt x="2163" y="766"/>
                    </a:cubicBezTo>
                    <a:lnTo>
                      <a:pt x="2163" y="766"/>
                    </a:lnTo>
                    <a:cubicBezTo>
                      <a:pt x="2060" y="769"/>
                      <a:pt x="1957" y="774"/>
                      <a:pt x="1858" y="774"/>
                    </a:cubicBezTo>
                    <a:cubicBezTo>
                      <a:pt x="1736" y="774"/>
                      <a:pt x="1622" y="769"/>
                      <a:pt x="1511" y="766"/>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2872;p61">
                <a:extLst>
                  <a:ext uri="{FF2B5EF4-FFF2-40B4-BE49-F238E27FC236}">
                    <a16:creationId xmlns:a16="http://schemas.microsoft.com/office/drawing/2014/main" xmlns="" id="{5084C870-B472-4611-B394-03A7A51DA966}"/>
                  </a:ext>
                </a:extLst>
              </p:cNvPr>
              <p:cNvSpPr/>
              <p:nvPr/>
            </p:nvSpPr>
            <p:spPr>
              <a:xfrm>
                <a:off x="5352200" y="3428525"/>
                <a:ext cx="87700" cy="19350"/>
              </a:xfrm>
              <a:custGeom>
                <a:avLst/>
                <a:gdLst/>
                <a:ahLst/>
                <a:cxnLst/>
                <a:rect l="l" t="t" r="r" b="b"/>
                <a:pathLst>
                  <a:path w="3508" h="774" extrusionOk="0">
                    <a:moveTo>
                      <a:pt x="343" y="0"/>
                    </a:moveTo>
                    <a:cubicBezTo>
                      <a:pt x="203" y="0"/>
                      <a:pt x="74" y="96"/>
                      <a:pt x="41" y="239"/>
                    </a:cubicBezTo>
                    <a:cubicBezTo>
                      <a:pt x="0" y="405"/>
                      <a:pt x="104" y="570"/>
                      <a:pt x="269" y="611"/>
                    </a:cubicBezTo>
                    <a:cubicBezTo>
                      <a:pt x="303" y="619"/>
                      <a:pt x="789" y="733"/>
                      <a:pt x="1466" y="766"/>
                    </a:cubicBezTo>
                    <a:cubicBezTo>
                      <a:pt x="1577" y="769"/>
                      <a:pt x="1691" y="774"/>
                      <a:pt x="1813" y="774"/>
                    </a:cubicBezTo>
                    <a:cubicBezTo>
                      <a:pt x="1912" y="774"/>
                      <a:pt x="2015" y="769"/>
                      <a:pt x="2118" y="766"/>
                    </a:cubicBezTo>
                    <a:cubicBezTo>
                      <a:pt x="2476" y="752"/>
                      <a:pt x="2858" y="703"/>
                      <a:pt x="3239" y="611"/>
                    </a:cubicBezTo>
                    <a:cubicBezTo>
                      <a:pt x="3404" y="570"/>
                      <a:pt x="3507" y="401"/>
                      <a:pt x="3463" y="235"/>
                    </a:cubicBezTo>
                    <a:cubicBezTo>
                      <a:pt x="3430" y="96"/>
                      <a:pt x="3308" y="0"/>
                      <a:pt x="3168" y="0"/>
                    </a:cubicBezTo>
                    <a:cubicBezTo>
                      <a:pt x="3142" y="0"/>
                      <a:pt x="3117" y="4"/>
                      <a:pt x="3091" y="11"/>
                    </a:cubicBezTo>
                    <a:cubicBezTo>
                      <a:pt x="2789" y="84"/>
                      <a:pt x="2479" y="125"/>
                      <a:pt x="2188" y="143"/>
                    </a:cubicBezTo>
                    <a:cubicBezTo>
                      <a:pt x="2063" y="150"/>
                      <a:pt x="1938" y="155"/>
                      <a:pt x="1820" y="155"/>
                    </a:cubicBezTo>
                    <a:cubicBezTo>
                      <a:pt x="1765" y="155"/>
                      <a:pt x="1714" y="155"/>
                      <a:pt x="1661" y="150"/>
                    </a:cubicBezTo>
                    <a:cubicBezTo>
                      <a:pt x="951" y="136"/>
                      <a:pt x="420" y="11"/>
                      <a:pt x="413" y="11"/>
                    </a:cubicBezTo>
                    <a:cubicBezTo>
                      <a:pt x="387" y="4"/>
                      <a:pt x="365" y="0"/>
                      <a:pt x="343"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2873;p61">
                <a:extLst>
                  <a:ext uri="{FF2B5EF4-FFF2-40B4-BE49-F238E27FC236}">
                    <a16:creationId xmlns:a16="http://schemas.microsoft.com/office/drawing/2014/main" xmlns="" id="{5F5AFDB2-F23D-4C8D-8930-C4459F41CD74}"/>
                  </a:ext>
                </a:extLst>
              </p:cNvPr>
              <p:cNvSpPr/>
              <p:nvPr/>
            </p:nvSpPr>
            <p:spPr>
              <a:xfrm>
                <a:off x="5702150" y="3431550"/>
                <a:ext cx="23875" cy="28275"/>
              </a:xfrm>
              <a:custGeom>
                <a:avLst/>
                <a:gdLst/>
                <a:ahLst/>
                <a:cxnLst/>
                <a:rect l="l" t="t" r="r" b="b"/>
                <a:pathLst>
                  <a:path w="955" h="1131" extrusionOk="0">
                    <a:moveTo>
                      <a:pt x="615" y="0"/>
                    </a:moveTo>
                    <a:cubicBezTo>
                      <a:pt x="539" y="0"/>
                      <a:pt x="457" y="29"/>
                      <a:pt x="398" y="89"/>
                    </a:cubicBezTo>
                    <a:cubicBezTo>
                      <a:pt x="394" y="92"/>
                      <a:pt x="258" y="225"/>
                      <a:pt x="0" y="435"/>
                    </a:cubicBezTo>
                    <a:cubicBezTo>
                      <a:pt x="49" y="667"/>
                      <a:pt x="93" y="899"/>
                      <a:pt x="129" y="1131"/>
                    </a:cubicBezTo>
                    <a:cubicBezTo>
                      <a:pt x="564" y="789"/>
                      <a:pt x="804" y="556"/>
                      <a:pt x="833" y="527"/>
                    </a:cubicBezTo>
                    <a:cubicBezTo>
                      <a:pt x="955" y="405"/>
                      <a:pt x="955" y="211"/>
                      <a:pt x="836" y="92"/>
                    </a:cubicBezTo>
                    <a:cubicBezTo>
                      <a:pt x="774" y="29"/>
                      <a:pt x="693" y="0"/>
                      <a:pt x="615" y="0"/>
                    </a:cubicBezTo>
                    <a:close/>
                  </a:path>
                </a:pathLst>
              </a:custGeom>
              <a:solidFill>
                <a:srgbClr val="2A2A2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2874;p61">
                <a:extLst>
                  <a:ext uri="{FF2B5EF4-FFF2-40B4-BE49-F238E27FC236}">
                    <a16:creationId xmlns:a16="http://schemas.microsoft.com/office/drawing/2014/main" xmlns="" id="{245D70CE-8C14-456F-B724-353F4AC694E8}"/>
                  </a:ext>
                </a:extLst>
              </p:cNvPr>
              <p:cNvSpPr/>
              <p:nvPr/>
            </p:nvSpPr>
            <p:spPr>
              <a:xfrm>
                <a:off x="5841775" y="2849825"/>
                <a:ext cx="87600" cy="92600"/>
              </a:xfrm>
              <a:custGeom>
                <a:avLst/>
                <a:gdLst/>
                <a:ahLst/>
                <a:cxnLst/>
                <a:rect l="l" t="t" r="r" b="b"/>
                <a:pathLst>
                  <a:path w="3504" h="3704" extrusionOk="0">
                    <a:moveTo>
                      <a:pt x="2276" y="0"/>
                    </a:moveTo>
                    <a:cubicBezTo>
                      <a:pt x="1719" y="0"/>
                      <a:pt x="948" y="924"/>
                      <a:pt x="515" y="1852"/>
                    </a:cubicBezTo>
                    <a:cubicBezTo>
                      <a:pt x="88" y="2779"/>
                      <a:pt x="1" y="3703"/>
                      <a:pt x="818" y="3703"/>
                    </a:cubicBezTo>
                    <a:cubicBezTo>
                      <a:pt x="838" y="3703"/>
                      <a:pt x="859" y="3703"/>
                      <a:pt x="881" y="3701"/>
                    </a:cubicBezTo>
                    <a:cubicBezTo>
                      <a:pt x="2888" y="3598"/>
                      <a:pt x="3504" y="412"/>
                      <a:pt x="2424" y="25"/>
                    </a:cubicBezTo>
                    <a:cubicBezTo>
                      <a:pt x="2377" y="8"/>
                      <a:pt x="2327" y="0"/>
                      <a:pt x="2276" y="0"/>
                    </a:cubicBezTo>
                    <a:close/>
                  </a:path>
                </a:pathLst>
              </a:custGeom>
              <a:solidFill>
                <a:srgbClr val="F9585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2875;p61">
                <a:extLst>
                  <a:ext uri="{FF2B5EF4-FFF2-40B4-BE49-F238E27FC236}">
                    <a16:creationId xmlns:a16="http://schemas.microsoft.com/office/drawing/2014/main" xmlns="" id="{ABB609E3-112D-498F-A935-81DF2F38970B}"/>
                  </a:ext>
                </a:extLst>
              </p:cNvPr>
              <p:cNvSpPr/>
              <p:nvPr/>
            </p:nvSpPr>
            <p:spPr>
              <a:xfrm>
                <a:off x="4716100" y="4916000"/>
                <a:ext cx="231375" cy="126475"/>
              </a:xfrm>
              <a:custGeom>
                <a:avLst/>
                <a:gdLst/>
                <a:ahLst/>
                <a:cxnLst/>
                <a:rect l="l" t="t" r="r" b="b"/>
                <a:pathLst>
                  <a:path w="9255" h="5059" extrusionOk="0">
                    <a:moveTo>
                      <a:pt x="7663" y="29"/>
                    </a:moveTo>
                    <a:cubicBezTo>
                      <a:pt x="7311" y="29"/>
                      <a:pt x="6961" y="46"/>
                      <a:pt x="6616" y="63"/>
                    </a:cubicBezTo>
                    <a:cubicBezTo>
                      <a:pt x="4768" y="148"/>
                      <a:pt x="2089" y="1"/>
                      <a:pt x="1" y="469"/>
                    </a:cubicBezTo>
                    <a:cubicBezTo>
                      <a:pt x="674" y="1651"/>
                      <a:pt x="1452" y="2786"/>
                      <a:pt x="2347" y="3842"/>
                    </a:cubicBezTo>
                    <a:cubicBezTo>
                      <a:pt x="2830" y="4410"/>
                      <a:pt x="3489" y="4782"/>
                      <a:pt x="4226" y="4867"/>
                    </a:cubicBezTo>
                    <a:cubicBezTo>
                      <a:pt x="4971" y="4963"/>
                      <a:pt x="6002" y="5059"/>
                      <a:pt x="6998" y="5059"/>
                    </a:cubicBezTo>
                    <a:cubicBezTo>
                      <a:pt x="7189" y="5059"/>
                      <a:pt x="7378" y="5055"/>
                      <a:pt x="7563" y="5047"/>
                    </a:cubicBezTo>
                    <a:cubicBezTo>
                      <a:pt x="8554" y="5003"/>
                      <a:pt x="9255" y="4053"/>
                      <a:pt x="8989" y="3095"/>
                    </a:cubicBezTo>
                    <a:cubicBezTo>
                      <a:pt x="8760" y="2262"/>
                      <a:pt x="8469" y="1176"/>
                      <a:pt x="8211" y="45"/>
                    </a:cubicBezTo>
                    <a:cubicBezTo>
                      <a:pt x="8029" y="34"/>
                      <a:pt x="7846" y="29"/>
                      <a:pt x="7663" y="29"/>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2876;p61">
                <a:extLst>
                  <a:ext uri="{FF2B5EF4-FFF2-40B4-BE49-F238E27FC236}">
                    <a16:creationId xmlns:a16="http://schemas.microsoft.com/office/drawing/2014/main" xmlns="" id="{C69CF6AD-8CB5-40C8-B9E2-91F3225AB49C}"/>
                  </a:ext>
                </a:extLst>
              </p:cNvPr>
              <p:cNvSpPr/>
              <p:nvPr/>
            </p:nvSpPr>
            <p:spPr>
              <a:xfrm>
                <a:off x="5711900" y="4901350"/>
                <a:ext cx="201450" cy="131075"/>
              </a:xfrm>
              <a:custGeom>
                <a:avLst/>
                <a:gdLst/>
                <a:ahLst/>
                <a:cxnLst/>
                <a:rect l="l" t="t" r="r" b="b"/>
                <a:pathLst>
                  <a:path w="8058" h="5243" extrusionOk="0">
                    <a:moveTo>
                      <a:pt x="8058" y="1"/>
                    </a:moveTo>
                    <a:lnTo>
                      <a:pt x="8058" y="1"/>
                    </a:lnTo>
                    <a:cubicBezTo>
                      <a:pt x="6662" y="254"/>
                      <a:pt x="5239" y="346"/>
                      <a:pt x="3819" y="346"/>
                    </a:cubicBezTo>
                    <a:cubicBezTo>
                      <a:pt x="3380" y="346"/>
                      <a:pt x="2940" y="337"/>
                      <a:pt x="2502" y="322"/>
                    </a:cubicBezTo>
                    <a:cubicBezTo>
                      <a:pt x="1696" y="288"/>
                      <a:pt x="848" y="140"/>
                      <a:pt x="1" y="23"/>
                    </a:cubicBezTo>
                    <a:lnTo>
                      <a:pt x="1" y="23"/>
                    </a:lnTo>
                    <a:cubicBezTo>
                      <a:pt x="101" y="2075"/>
                      <a:pt x="167" y="3928"/>
                      <a:pt x="225" y="4374"/>
                    </a:cubicBezTo>
                    <a:cubicBezTo>
                      <a:pt x="294" y="4931"/>
                      <a:pt x="1812" y="5242"/>
                      <a:pt x="3391" y="5242"/>
                    </a:cubicBezTo>
                    <a:cubicBezTo>
                      <a:pt x="4868" y="5242"/>
                      <a:pt x="6399" y="4970"/>
                      <a:pt x="6846" y="4374"/>
                    </a:cubicBezTo>
                    <a:cubicBezTo>
                      <a:pt x="7092" y="4038"/>
                      <a:pt x="7545" y="2532"/>
                      <a:pt x="8058"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2877;p61">
                <a:extLst>
                  <a:ext uri="{FF2B5EF4-FFF2-40B4-BE49-F238E27FC236}">
                    <a16:creationId xmlns:a16="http://schemas.microsoft.com/office/drawing/2014/main" xmlns="" id="{41CF8001-097C-4B77-887A-578F5C615BFE}"/>
                  </a:ext>
                </a:extLst>
              </p:cNvPr>
              <p:cNvSpPr/>
              <p:nvPr/>
            </p:nvSpPr>
            <p:spPr>
              <a:xfrm>
                <a:off x="5804407" y="3232900"/>
                <a:ext cx="162200" cy="300250"/>
              </a:xfrm>
              <a:custGeom>
                <a:avLst/>
                <a:gdLst/>
                <a:ahLst/>
                <a:cxnLst/>
                <a:rect l="l" t="t" r="r" b="b"/>
                <a:pathLst>
                  <a:path w="6488" h="12010" extrusionOk="0">
                    <a:moveTo>
                      <a:pt x="4461" y="1"/>
                    </a:moveTo>
                    <a:cubicBezTo>
                      <a:pt x="3552" y="465"/>
                      <a:pt x="2792" y="1201"/>
                      <a:pt x="2402" y="2162"/>
                    </a:cubicBezTo>
                    <a:cubicBezTo>
                      <a:pt x="2236" y="2590"/>
                      <a:pt x="2137" y="3039"/>
                      <a:pt x="1952" y="3467"/>
                    </a:cubicBezTo>
                    <a:cubicBezTo>
                      <a:pt x="1750" y="3949"/>
                      <a:pt x="1440" y="4373"/>
                      <a:pt x="1179" y="4833"/>
                    </a:cubicBezTo>
                    <a:cubicBezTo>
                      <a:pt x="372" y="6212"/>
                      <a:pt x="0" y="8002"/>
                      <a:pt x="792" y="9398"/>
                    </a:cubicBezTo>
                    <a:cubicBezTo>
                      <a:pt x="1161" y="10053"/>
                      <a:pt x="1750" y="10558"/>
                      <a:pt x="2380" y="10974"/>
                    </a:cubicBezTo>
                    <a:cubicBezTo>
                      <a:pt x="3183" y="11505"/>
                      <a:pt x="4086" y="11918"/>
                      <a:pt x="5039" y="11998"/>
                    </a:cubicBezTo>
                    <a:cubicBezTo>
                      <a:pt x="5146" y="12006"/>
                      <a:pt x="5253" y="12010"/>
                      <a:pt x="5356" y="12010"/>
                    </a:cubicBezTo>
                    <a:cubicBezTo>
                      <a:pt x="5740" y="12010"/>
                      <a:pt x="6119" y="11958"/>
                      <a:pt x="6488" y="11855"/>
                    </a:cubicBezTo>
                    <a:cubicBezTo>
                      <a:pt x="5920" y="6926"/>
                      <a:pt x="5172" y="3029"/>
                      <a:pt x="4461" y="1"/>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2878;p61">
                <a:extLst>
                  <a:ext uri="{FF2B5EF4-FFF2-40B4-BE49-F238E27FC236}">
                    <a16:creationId xmlns:a16="http://schemas.microsoft.com/office/drawing/2014/main" xmlns="" id="{AA544309-D6C9-42AF-9FE9-76F95BA2C81E}"/>
                  </a:ext>
                </a:extLst>
              </p:cNvPr>
              <p:cNvSpPr/>
              <p:nvPr/>
            </p:nvSpPr>
            <p:spPr>
              <a:xfrm>
                <a:off x="5580782" y="3692825"/>
                <a:ext cx="123625" cy="297675"/>
              </a:xfrm>
              <a:custGeom>
                <a:avLst/>
                <a:gdLst/>
                <a:ahLst/>
                <a:cxnLst/>
                <a:rect l="l" t="t" r="r" b="b"/>
                <a:pathLst>
                  <a:path w="4945" h="11907" extrusionOk="0">
                    <a:moveTo>
                      <a:pt x="3191" y="0"/>
                    </a:moveTo>
                    <a:cubicBezTo>
                      <a:pt x="2226" y="0"/>
                      <a:pt x="1088" y="140"/>
                      <a:pt x="1" y="457"/>
                    </a:cubicBezTo>
                    <a:cubicBezTo>
                      <a:pt x="373" y="3997"/>
                      <a:pt x="650" y="8292"/>
                      <a:pt x="657" y="11906"/>
                    </a:cubicBezTo>
                    <a:cubicBezTo>
                      <a:pt x="1360" y="11862"/>
                      <a:pt x="2046" y="11645"/>
                      <a:pt x="2635" y="11250"/>
                    </a:cubicBezTo>
                    <a:cubicBezTo>
                      <a:pt x="3987" y="10348"/>
                      <a:pt x="4664" y="8495"/>
                      <a:pt x="4105" y="6962"/>
                    </a:cubicBezTo>
                    <a:cubicBezTo>
                      <a:pt x="3899" y="6398"/>
                      <a:pt x="3537" y="5850"/>
                      <a:pt x="3615" y="5257"/>
                    </a:cubicBezTo>
                    <a:cubicBezTo>
                      <a:pt x="3696" y="4642"/>
                      <a:pt x="4215" y="4188"/>
                      <a:pt x="4480" y="3632"/>
                    </a:cubicBezTo>
                    <a:cubicBezTo>
                      <a:pt x="4945" y="2682"/>
                      <a:pt x="4628" y="1551"/>
                      <a:pt x="4300" y="546"/>
                    </a:cubicBezTo>
                    <a:cubicBezTo>
                      <a:pt x="4263" y="413"/>
                      <a:pt x="4215" y="272"/>
                      <a:pt x="4116" y="181"/>
                    </a:cubicBezTo>
                    <a:cubicBezTo>
                      <a:pt x="3976" y="33"/>
                      <a:pt x="3747" y="11"/>
                      <a:pt x="3537" y="7"/>
                    </a:cubicBezTo>
                    <a:cubicBezTo>
                      <a:pt x="3423" y="4"/>
                      <a:pt x="3309" y="0"/>
                      <a:pt x="3191" y="0"/>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2879;p61">
                <a:extLst>
                  <a:ext uri="{FF2B5EF4-FFF2-40B4-BE49-F238E27FC236}">
                    <a16:creationId xmlns:a16="http://schemas.microsoft.com/office/drawing/2014/main" xmlns="" id="{6454FF7C-2B5A-40E4-BB56-B4CAACFFD7D6}"/>
                  </a:ext>
                </a:extLst>
              </p:cNvPr>
              <p:cNvSpPr/>
              <p:nvPr/>
            </p:nvSpPr>
            <p:spPr>
              <a:xfrm>
                <a:off x="5787007" y="3686100"/>
                <a:ext cx="203725" cy="359375"/>
              </a:xfrm>
              <a:custGeom>
                <a:avLst/>
                <a:gdLst/>
                <a:ahLst/>
                <a:cxnLst/>
                <a:rect l="l" t="t" r="r" b="b"/>
                <a:pathLst>
                  <a:path w="8149" h="14375" extrusionOk="0">
                    <a:moveTo>
                      <a:pt x="5470" y="0"/>
                    </a:moveTo>
                    <a:cubicBezTo>
                      <a:pt x="4774" y="0"/>
                      <a:pt x="4089" y="77"/>
                      <a:pt x="3455" y="358"/>
                    </a:cubicBezTo>
                    <a:cubicBezTo>
                      <a:pt x="2391" y="815"/>
                      <a:pt x="1595" y="1827"/>
                      <a:pt x="1388" y="2962"/>
                    </a:cubicBezTo>
                    <a:cubicBezTo>
                      <a:pt x="1278" y="3581"/>
                      <a:pt x="1341" y="4218"/>
                      <a:pt x="1242" y="4841"/>
                    </a:cubicBezTo>
                    <a:cubicBezTo>
                      <a:pt x="1138" y="5515"/>
                      <a:pt x="847" y="6145"/>
                      <a:pt x="623" y="6793"/>
                    </a:cubicBezTo>
                    <a:cubicBezTo>
                      <a:pt x="210" y="7990"/>
                      <a:pt x="0" y="9294"/>
                      <a:pt x="235" y="10543"/>
                    </a:cubicBezTo>
                    <a:cubicBezTo>
                      <a:pt x="472" y="11792"/>
                      <a:pt x="1197" y="12982"/>
                      <a:pt x="2317" y="13593"/>
                    </a:cubicBezTo>
                    <a:cubicBezTo>
                      <a:pt x="2928" y="13928"/>
                      <a:pt x="3621" y="14076"/>
                      <a:pt x="4314" y="14187"/>
                    </a:cubicBezTo>
                    <a:cubicBezTo>
                      <a:pt x="5054" y="14304"/>
                      <a:pt x="5809" y="14374"/>
                      <a:pt x="6560" y="14374"/>
                    </a:cubicBezTo>
                    <a:cubicBezTo>
                      <a:pt x="7087" y="14374"/>
                      <a:pt x="7611" y="14341"/>
                      <a:pt x="8130" y="14264"/>
                    </a:cubicBezTo>
                    <a:cubicBezTo>
                      <a:pt x="8148" y="12341"/>
                      <a:pt x="8138" y="10370"/>
                      <a:pt x="8100" y="8352"/>
                    </a:cubicBezTo>
                    <a:cubicBezTo>
                      <a:pt x="8046" y="5390"/>
                      <a:pt x="7927" y="2660"/>
                      <a:pt x="7758" y="133"/>
                    </a:cubicBezTo>
                    <a:cubicBezTo>
                      <a:pt x="7437" y="111"/>
                      <a:pt x="7124" y="92"/>
                      <a:pt x="6815" y="67"/>
                    </a:cubicBezTo>
                    <a:cubicBezTo>
                      <a:pt x="6373" y="33"/>
                      <a:pt x="5919" y="0"/>
                      <a:pt x="5470" y="0"/>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2880;p61">
                <a:extLst>
                  <a:ext uri="{FF2B5EF4-FFF2-40B4-BE49-F238E27FC236}">
                    <a16:creationId xmlns:a16="http://schemas.microsoft.com/office/drawing/2014/main" xmlns="" id="{A5E1FB93-40A1-4F9C-A217-D4DCFD3607F1}"/>
                  </a:ext>
                </a:extLst>
              </p:cNvPr>
              <p:cNvSpPr/>
              <p:nvPr/>
            </p:nvSpPr>
            <p:spPr>
              <a:xfrm>
                <a:off x="5505207" y="4070850"/>
                <a:ext cx="222700" cy="209450"/>
              </a:xfrm>
              <a:custGeom>
                <a:avLst/>
                <a:gdLst/>
                <a:ahLst/>
                <a:cxnLst/>
                <a:rect l="l" t="t" r="r" b="b"/>
                <a:pathLst>
                  <a:path w="8908" h="8378" extrusionOk="0">
                    <a:moveTo>
                      <a:pt x="3963" y="1"/>
                    </a:moveTo>
                    <a:cubicBezTo>
                      <a:pt x="3841" y="1"/>
                      <a:pt x="3720" y="4"/>
                      <a:pt x="3598" y="8"/>
                    </a:cubicBezTo>
                    <a:lnTo>
                      <a:pt x="3598" y="16"/>
                    </a:lnTo>
                    <a:cubicBezTo>
                      <a:pt x="3488" y="1913"/>
                      <a:pt x="3253" y="3364"/>
                      <a:pt x="2847" y="4023"/>
                    </a:cubicBezTo>
                    <a:cubicBezTo>
                      <a:pt x="2155" y="5162"/>
                      <a:pt x="1252" y="5854"/>
                      <a:pt x="0" y="6215"/>
                    </a:cubicBezTo>
                    <a:cubicBezTo>
                      <a:pt x="825" y="7390"/>
                      <a:pt x="2073" y="8274"/>
                      <a:pt x="3322" y="8367"/>
                    </a:cubicBezTo>
                    <a:cubicBezTo>
                      <a:pt x="3422" y="8374"/>
                      <a:pt x="3518" y="8378"/>
                      <a:pt x="3617" y="8378"/>
                    </a:cubicBezTo>
                    <a:cubicBezTo>
                      <a:pt x="4037" y="8378"/>
                      <a:pt x="4457" y="8318"/>
                      <a:pt x="4873" y="8245"/>
                    </a:cubicBezTo>
                    <a:cubicBezTo>
                      <a:pt x="6351" y="7976"/>
                      <a:pt x="7949" y="7372"/>
                      <a:pt x="8568" y="6006"/>
                    </a:cubicBezTo>
                    <a:cubicBezTo>
                      <a:pt x="8907" y="5254"/>
                      <a:pt x="8889" y="4381"/>
                      <a:pt x="8837" y="3556"/>
                    </a:cubicBezTo>
                    <a:cubicBezTo>
                      <a:pt x="8807" y="2992"/>
                      <a:pt x="8760" y="2410"/>
                      <a:pt x="8505" y="1905"/>
                    </a:cubicBezTo>
                    <a:cubicBezTo>
                      <a:pt x="7842" y="605"/>
                      <a:pt x="5890" y="1"/>
                      <a:pt x="3963" y="1"/>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2881;p61">
                <a:extLst>
                  <a:ext uri="{FF2B5EF4-FFF2-40B4-BE49-F238E27FC236}">
                    <a16:creationId xmlns:a16="http://schemas.microsoft.com/office/drawing/2014/main" xmlns="" id="{83F56BB6-9CEC-42DE-B91A-8C3613A18FB5}"/>
                  </a:ext>
                </a:extLst>
              </p:cNvPr>
              <p:cNvSpPr/>
              <p:nvPr/>
            </p:nvSpPr>
            <p:spPr>
              <a:xfrm>
                <a:off x="5826407" y="4262325"/>
                <a:ext cx="157875" cy="257525"/>
              </a:xfrm>
              <a:custGeom>
                <a:avLst/>
                <a:gdLst/>
                <a:ahLst/>
                <a:cxnLst/>
                <a:rect l="l" t="t" r="r" b="b"/>
                <a:pathLst>
                  <a:path w="6315" h="10301" extrusionOk="0">
                    <a:moveTo>
                      <a:pt x="3408" y="1"/>
                    </a:moveTo>
                    <a:cubicBezTo>
                      <a:pt x="2896" y="1"/>
                      <a:pt x="2391" y="85"/>
                      <a:pt x="1934" y="317"/>
                    </a:cubicBezTo>
                    <a:cubicBezTo>
                      <a:pt x="1087" y="744"/>
                      <a:pt x="531" y="1621"/>
                      <a:pt x="273" y="2535"/>
                    </a:cubicBezTo>
                    <a:cubicBezTo>
                      <a:pt x="4" y="3452"/>
                      <a:pt x="4" y="4413"/>
                      <a:pt x="1" y="5367"/>
                    </a:cubicBezTo>
                    <a:cubicBezTo>
                      <a:pt x="1" y="6016"/>
                      <a:pt x="1" y="6693"/>
                      <a:pt x="277" y="7280"/>
                    </a:cubicBezTo>
                    <a:cubicBezTo>
                      <a:pt x="686" y="8126"/>
                      <a:pt x="1570" y="8621"/>
                      <a:pt x="2403" y="9058"/>
                    </a:cubicBezTo>
                    <a:cubicBezTo>
                      <a:pt x="3423" y="9593"/>
                      <a:pt x="4547" y="10134"/>
                      <a:pt x="5659" y="10300"/>
                    </a:cubicBezTo>
                    <a:cubicBezTo>
                      <a:pt x="5931" y="7349"/>
                      <a:pt x="6152" y="4112"/>
                      <a:pt x="6315" y="627"/>
                    </a:cubicBezTo>
                    <a:cubicBezTo>
                      <a:pt x="5935" y="460"/>
                      <a:pt x="5530" y="332"/>
                      <a:pt x="5095" y="232"/>
                    </a:cubicBezTo>
                    <a:cubicBezTo>
                      <a:pt x="4547" y="103"/>
                      <a:pt x="3972" y="1"/>
                      <a:pt x="3408" y="1"/>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2882;p61">
                <a:extLst>
                  <a:ext uri="{FF2B5EF4-FFF2-40B4-BE49-F238E27FC236}">
                    <a16:creationId xmlns:a16="http://schemas.microsoft.com/office/drawing/2014/main" xmlns="" id="{6BEB150B-4261-4B54-95FA-8C90DFB68234}"/>
                  </a:ext>
                </a:extLst>
              </p:cNvPr>
              <p:cNvSpPr/>
              <p:nvPr/>
            </p:nvSpPr>
            <p:spPr>
              <a:xfrm>
                <a:off x="5303407" y="4390800"/>
                <a:ext cx="405600" cy="243225"/>
              </a:xfrm>
              <a:custGeom>
                <a:avLst/>
                <a:gdLst/>
                <a:ahLst/>
                <a:cxnLst/>
                <a:rect l="l" t="t" r="r" b="b"/>
                <a:pathLst>
                  <a:path w="16224" h="9729" extrusionOk="0">
                    <a:moveTo>
                      <a:pt x="10827" y="0"/>
                    </a:moveTo>
                    <a:cubicBezTo>
                      <a:pt x="5493" y="0"/>
                      <a:pt x="0" y="8163"/>
                      <a:pt x="5449" y="9545"/>
                    </a:cubicBezTo>
                    <a:cubicBezTo>
                      <a:pt x="6024" y="9693"/>
                      <a:pt x="6620" y="9729"/>
                      <a:pt x="7214" y="9729"/>
                    </a:cubicBezTo>
                    <a:cubicBezTo>
                      <a:pt x="7482" y="9729"/>
                      <a:pt x="7751" y="9722"/>
                      <a:pt x="8020" y="9710"/>
                    </a:cubicBezTo>
                    <a:cubicBezTo>
                      <a:pt x="9983" y="9644"/>
                      <a:pt x="11984" y="9501"/>
                      <a:pt x="13819" y="8790"/>
                    </a:cubicBezTo>
                    <a:cubicBezTo>
                      <a:pt x="14621" y="8484"/>
                      <a:pt x="15432" y="8020"/>
                      <a:pt x="15803" y="7246"/>
                    </a:cubicBezTo>
                    <a:cubicBezTo>
                      <a:pt x="16223" y="6381"/>
                      <a:pt x="15995" y="5352"/>
                      <a:pt x="15704" y="4436"/>
                    </a:cubicBezTo>
                    <a:cubicBezTo>
                      <a:pt x="15174" y="2782"/>
                      <a:pt x="14312" y="1050"/>
                      <a:pt x="12709" y="376"/>
                    </a:cubicBezTo>
                    <a:cubicBezTo>
                      <a:pt x="12098" y="118"/>
                      <a:pt x="11464" y="0"/>
                      <a:pt x="10827" y="0"/>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2883;p61">
                <a:extLst>
                  <a:ext uri="{FF2B5EF4-FFF2-40B4-BE49-F238E27FC236}">
                    <a16:creationId xmlns:a16="http://schemas.microsoft.com/office/drawing/2014/main" xmlns="" id="{93E9FF8C-46EB-4D97-8CAC-50A91CF4E033}"/>
                  </a:ext>
                </a:extLst>
              </p:cNvPr>
              <p:cNvSpPr/>
              <p:nvPr/>
            </p:nvSpPr>
            <p:spPr>
              <a:xfrm>
                <a:off x="5169232" y="4207900"/>
                <a:ext cx="250700" cy="182175"/>
              </a:xfrm>
              <a:custGeom>
                <a:avLst/>
                <a:gdLst/>
                <a:ahLst/>
                <a:cxnLst/>
                <a:rect l="l" t="t" r="r" b="b"/>
                <a:pathLst>
                  <a:path w="10028" h="7287" extrusionOk="0">
                    <a:moveTo>
                      <a:pt x="185" y="0"/>
                    </a:moveTo>
                    <a:cubicBezTo>
                      <a:pt x="1" y="1463"/>
                      <a:pt x="37" y="3146"/>
                      <a:pt x="163" y="3817"/>
                    </a:cubicBezTo>
                    <a:cubicBezTo>
                      <a:pt x="491" y="5629"/>
                      <a:pt x="2181" y="7036"/>
                      <a:pt x="4008" y="7253"/>
                    </a:cubicBezTo>
                    <a:cubicBezTo>
                      <a:pt x="4204" y="7275"/>
                      <a:pt x="4399" y="7287"/>
                      <a:pt x="4594" y="7287"/>
                    </a:cubicBezTo>
                    <a:cubicBezTo>
                      <a:pt x="6226" y="7287"/>
                      <a:pt x="7829" y="6476"/>
                      <a:pt x="8922" y="5246"/>
                    </a:cubicBezTo>
                    <a:cubicBezTo>
                      <a:pt x="9206" y="4929"/>
                      <a:pt x="9461" y="4582"/>
                      <a:pt x="9619" y="4189"/>
                    </a:cubicBezTo>
                    <a:cubicBezTo>
                      <a:pt x="9818" y="3713"/>
                      <a:pt x="9873" y="3186"/>
                      <a:pt x="9928" y="2675"/>
                    </a:cubicBezTo>
                    <a:cubicBezTo>
                      <a:pt x="9983" y="2151"/>
                      <a:pt x="10027" y="1588"/>
                      <a:pt x="9983" y="1058"/>
                    </a:cubicBezTo>
                    <a:cubicBezTo>
                      <a:pt x="7814" y="1002"/>
                      <a:pt x="4999" y="638"/>
                      <a:pt x="1305" y="140"/>
                    </a:cubicBezTo>
                    <a:cubicBezTo>
                      <a:pt x="933" y="92"/>
                      <a:pt x="557" y="44"/>
                      <a:pt x="185" y="0"/>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884;p61">
                <a:extLst>
                  <a:ext uri="{FF2B5EF4-FFF2-40B4-BE49-F238E27FC236}">
                    <a16:creationId xmlns:a16="http://schemas.microsoft.com/office/drawing/2014/main" xmlns="" id="{D4DE822B-1CDB-4364-BCCD-CDC24B596475}"/>
                  </a:ext>
                </a:extLst>
              </p:cNvPr>
              <p:cNvSpPr/>
              <p:nvPr/>
            </p:nvSpPr>
            <p:spPr>
              <a:xfrm>
                <a:off x="4876282" y="4192600"/>
                <a:ext cx="236325" cy="192775"/>
              </a:xfrm>
              <a:custGeom>
                <a:avLst/>
                <a:gdLst/>
                <a:ahLst/>
                <a:cxnLst/>
                <a:rect l="l" t="t" r="r" b="b"/>
                <a:pathLst>
                  <a:path w="9453" h="7711" extrusionOk="0">
                    <a:moveTo>
                      <a:pt x="3422" y="0"/>
                    </a:moveTo>
                    <a:cubicBezTo>
                      <a:pt x="2719" y="638"/>
                      <a:pt x="2064" y="1386"/>
                      <a:pt x="1397" y="2034"/>
                    </a:cubicBezTo>
                    <a:cubicBezTo>
                      <a:pt x="729" y="2683"/>
                      <a:pt x="0" y="3515"/>
                      <a:pt x="195" y="4425"/>
                    </a:cubicBezTo>
                    <a:cubicBezTo>
                      <a:pt x="292" y="4856"/>
                      <a:pt x="586" y="5213"/>
                      <a:pt x="866" y="5556"/>
                    </a:cubicBezTo>
                    <a:cubicBezTo>
                      <a:pt x="1389" y="6186"/>
                      <a:pt x="1919" y="6819"/>
                      <a:pt x="2627" y="7236"/>
                    </a:cubicBezTo>
                    <a:cubicBezTo>
                      <a:pt x="3183" y="7559"/>
                      <a:pt x="3817" y="7711"/>
                      <a:pt x="4461" y="7711"/>
                    </a:cubicBezTo>
                    <a:cubicBezTo>
                      <a:pt x="5508" y="7711"/>
                      <a:pt x="6576" y="7313"/>
                      <a:pt x="7375" y="6624"/>
                    </a:cubicBezTo>
                    <a:cubicBezTo>
                      <a:pt x="8669" y="5512"/>
                      <a:pt x="9320" y="3788"/>
                      <a:pt x="9420" y="2090"/>
                    </a:cubicBezTo>
                    <a:cubicBezTo>
                      <a:pt x="9453" y="1500"/>
                      <a:pt x="9398" y="867"/>
                      <a:pt x="9199" y="310"/>
                    </a:cubicBezTo>
                    <a:cubicBezTo>
                      <a:pt x="7272" y="115"/>
                      <a:pt x="5371" y="0"/>
                      <a:pt x="3566" y="0"/>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885;p61">
                <a:extLst>
                  <a:ext uri="{FF2B5EF4-FFF2-40B4-BE49-F238E27FC236}">
                    <a16:creationId xmlns:a16="http://schemas.microsoft.com/office/drawing/2014/main" xmlns="" id="{522682F7-D428-41E8-9B4E-E084191E874A}"/>
                  </a:ext>
                </a:extLst>
              </p:cNvPr>
              <p:cNvSpPr/>
              <p:nvPr/>
            </p:nvSpPr>
            <p:spPr>
              <a:xfrm>
                <a:off x="4620807" y="4368700"/>
                <a:ext cx="203925" cy="290750"/>
              </a:xfrm>
              <a:custGeom>
                <a:avLst/>
                <a:gdLst/>
                <a:ahLst/>
                <a:cxnLst/>
                <a:rect l="l" t="t" r="r" b="b"/>
                <a:pathLst>
                  <a:path w="8157" h="11630" extrusionOk="0">
                    <a:moveTo>
                      <a:pt x="4418" y="0"/>
                    </a:moveTo>
                    <a:cubicBezTo>
                      <a:pt x="2837" y="19"/>
                      <a:pt x="1651" y="493"/>
                      <a:pt x="793" y="1271"/>
                    </a:cubicBezTo>
                    <a:cubicBezTo>
                      <a:pt x="211" y="4016"/>
                      <a:pt x="1" y="7449"/>
                      <a:pt x="391" y="11044"/>
                    </a:cubicBezTo>
                    <a:cubicBezTo>
                      <a:pt x="1054" y="11461"/>
                      <a:pt x="1872" y="11629"/>
                      <a:pt x="2690" y="11629"/>
                    </a:cubicBezTo>
                    <a:cubicBezTo>
                      <a:pt x="3110" y="11629"/>
                      <a:pt x="3533" y="11585"/>
                      <a:pt x="3935" y="11508"/>
                    </a:cubicBezTo>
                    <a:cubicBezTo>
                      <a:pt x="5118" y="11279"/>
                      <a:pt x="6296" y="10790"/>
                      <a:pt x="7080" y="9883"/>
                    </a:cubicBezTo>
                    <a:cubicBezTo>
                      <a:pt x="7866" y="8974"/>
                      <a:pt x="8156" y="7578"/>
                      <a:pt x="7556" y="6542"/>
                    </a:cubicBezTo>
                    <a:cubicBezTo>
                      <a:pt x="7235" y="5990"/>
                      <a:pt x="6705" y="5577"/>
                      <a:pt x="6470" y="4985"/>
                    </a:cubicBezTo>
                    <a:cubicBezTo>
                      <a:pt x="5980" y="3742"/>
                      <a:pt x="7007" y="2236"/>
                      <a:pt x="6407" y="1042"/>
                    </a:cubicBezTo>
                    <a:cubicBezTo>
                      <a:pt x="6053" y="347"/>
                      <a:pt x="5224" y="0"/>
                      <a:pt x="4440" y="0"/>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886;p61">
                <a:extLst>
                  <a:ext uri="{FF2B5EF4-FFF2-40B4-BE49-F238E27FC236}">
                    <a16:creationId xmlns:a16="http://schemas.microsoft.com/office/drawing/2014/main" xmlns="" id="{98D2C1A4-7F13-4598-BE7D-8C8CFD0A8FE8}"/>
                  </a:ext>
                </a:extLst>
              </p:cNvPr>
              <p:cNvSpPr/>
              <p:nvPr/>
            </p:nvSpPr>
            <p:spPr>
              <a:xfrm>
                <a:off x="5826407" y="4608675"/>
                <a:ext cx="132175" cy="216075"/>
              </a:xfrm>
              <a:custGeom>
                <a:avLst/>
                <a:gdLst/>
                <a:ahLst/>
                <a:cxnLst/>
                <a:rect l="l" t="t" r="r" b="b"/>
                <a:pathLst>
                  <a:path w="5287" h="8643" extrusionOk="0">
                    <a:moveTo>
                      <a:pt x="3928" y="1"/>
                    </a:moveTo>
                    <a:cubicBezTo>
                      <a:pt x="3751" y="1"/>
                      <a:pt x="3574" y="12"/>
                      <a:pt x="3397" y="31"/>
                    </a:cubicBezTo>
                    <a:cubicBezTo>
                      <a:pt x="2340" y="138"/>
                      <a:pt x="1268" y="804"/>
                      <a:pt x="1017" y="1839"/>
                    </a:cubicBezTo>
                    <a:cubicBezTo>
                      <a:pt x="895" y="2358"/>
                      <a:pt x="995" y="2915"/>
                      <a:pt x="925" y="3449"/>
                    </a:cubicBezTo>
                    <a:cubicBezTo>
                      <a:pt x="789" y="4502"/>
                      <a:pt x="1" y="5523"/>
                      <a:pt x="329" y="6536"/>
                    </a:cubicBezTo>
                    <a:cubicBezTo>
                      <a:pt x="594" y="7376"/>
                      <a:pt x="1514" y="7803"/>
                      <a:pt x="2336" y="8124"/>
                    </a:cubicBezTo>
                    <a:cubicBezTo>
                      <a:pt x="2915" y="8352"/>
                      <a:pt x="3522" y="8581"/>
                      <a:pt x="4134" y="8643"/>
                    </a:cubicBezTo>
                    <a:cubicBezTo>
                      <a:pt x="4520" y="6308"/>
                      <a:pt x="4922" y="3467"/>
                      <a:pt x="5287" y="185"/>
                    </a:cubicBezTo>
                    <a:cubicBezTo>
                      <a:pt x="4845" y="63"/>
                      <a:pt x="4388" y="1"/>
                      <a:pt x="3928" y="1"/>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2887;p61">
                <a:extLst>
                  <a:ext uri="{FF2B5EF4-FFF2-40B4-BE49-F238E27FC236}">
                    <a16:creationId xmlns:a16="http://schemas.microsoft.com/office/drawing/2014/main" xmlns="" id="{5D916599-AA84-4677-9961-9970184C0B13}"/>
                  </a:ext>
                </a:extLst>
              </p:cNvPr>
              <p:cNvSpPr/>
              <p:nvPr/>
            </p:nvSpPr>
            <p:spPr>
              <a:xfrm>
                <a:off x="4929682" y="4465750"/>
                <a:ext cx="330200" cy="206150"/>
              </a:xfrm>
              <a:custGeom>
                <a:avLst/>
                <a:gdLst/>
                <a:ahLst/>
                <a:cxnLst/>
                <a:rect l="l" t="t" r="r" b="b"/>
                <a:pathLst>
                  <a:path w="13208" h="8246" extrusionOk="0">
                    <a:moveTo>
                      <a:pt x="6808" y="1"/>
                    </a:moveTo>
                    <a:cubicBezTo>
                      <a:pt x="6635" y="1"/>
                      <a:pt x="6466" y="5"/>
                      <a:pt x="6304" y="12"/>
                    </a:cubicBezTo>
                    <a:cubicBezTo>
                      <a:pt x="4974" y="74"/>
                      <a:pt x="3626" y="358"/>
                      <a:pt x="2488" y="1047"/>
                    </a:cubicBezTo>
                    <a:cubicBezTo>
                      <a:pt x="1346" y="1739"/>
                      <a:pt x="436" y="2874"/>
                      <a:pt x="218" y="4189"/>
                    </a:cubicBezTo>
                    <a:cubicBezTo>
                      <a:pt x="1" y="5505"/>
                      <a:pt x="583" y="6970"/>
                      <a:pt x="1747" y="7615"/>
                    </a:cubicBezTo>
                    <a:cubicBezTo>
                      <a:pt x="2255" y="7899"/>
                      <a:pt x="2837" y="8016"/>
                      <a:pt x="3412" y="8105"/>
                    </a:cubicBezTo>
                    <a:cubicBezTo>
                      <a:pt x="3935" y="8186"/>
                      <a:pt x="4469" y="8245"/>
                      <a:pt x="5000" y="8245"/>
                    </a:cubicBezTo>
                    <a:cubicBezTo>
                      <a:pt x="5508" y="8245"/>
                      <a:pt x="6013" y="8190"/>
                      <a:pt x="6503" y="8050"/>
                    </a:cubicBezTo>
                    <a:cubicBezTo>
                      <a:pt x="6923" y="7928"/>
                      <a:pt x="7320" y="7744"/>
                      <a:pt x="7744" y="7645"/>
                    </a:cubicBezTo>
                    <a:cubicBezTo>
                      <a:pt x="8632" y="7434"/>
                      <a:pt x="9605" y="7601"/>
                      <a:pt x="10440" y="7236"/>
                    </a:cubicBezTo>
                    <a:cubicBezTo>
                      <a:pt x="10964" y="7011"/>
                      <a:pt x="11380" y="6598"/>
                      <a:pt x="11774" y="6190"/>
                    </a:cubicBezTo>
                    <a:cubicBezTo>
                      <a:pt x="12478" y="5464"/>
                      <a:pt x="13208" y="4558"/>
                      <a:pt x="13053" y="3556"/>
                    </a:cubicBezTo>
                    <a:cubicBezTo>
                      <a:pt x="12625" y="727"/>
                      <a:pt x="9177" y="1"/>
                      <a:pt x="6808" y="1"/>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2888;p61">
                <a:extLst>
                  <a:ext uri="{FF2B5EF4-FFF2-40B4-BE49-F238E27FC236}">
                    <a16:creationId xmlns:a16="http://schemas.microsoft.com/office/drawing/2014/main" xmlns="" id="{80339BA0-97A2-44A4-97C0-019824F9952F}"/>
                  </a:ext>
                </a:extLst>
              </p:cNvPr>
              <p:cNvSpPr/>
              <p:nvPr/>
            </p:nvSpPr>
            <p:spPr>
              <a:xfrm>
                <a:off x="4763350" y="4192700"/>
                <a:ext cx="626175" cy="57850"/>
              </a:xfrm>
              <a:custGeom>
                <a:avLst/>
                <a:gdLst/>
                <a:ahLst/>
                <a:cxnLst/>
                <a:rect l="l" t="t" r="r" b="b"/>
                <a:pathLst>
                  <a:path w="25047" h="2314" extrusionOk="0">
                    <a:moveTo>
                      <a:pt x="7851" y="1"/>
                    </a:moveTo>
                    <a:cubicBezTo>
                      <a:pt x="4856" y="11"/>
                      <a:pt x="2133" y="365"/>
                      <a:pt x="0" y="1283"/>
                    </a:cubicBezTo>
                    <a:cubicBezTo>
                      <a:pt x="984" y="1135"/>
                      <a:pt x="1817" y="1087"/>
                      <a:pt x="2480" y="1087"/>
                    </a:cubicBezTo>
                    <a:cubicBezTo>
                      <a:pt x="3585" y="1087"/>
                      <a:pt x="4218" y="1220"/>
                      <a:pt x="4296" y="1234"/>
                    </a:cubicBezTo>
                    <a:cubicBezTo>
                      <a:pt x="4789" y="1341"/>
                      <a:pt x="5146" y="1728"/>
                      <a:pt x="5243" y="2189"/>
                    </a:cubicBezTo>
                    <a:cubicBezTo>
                      <a:pt x="6410" y="1946"/>
                      <a:pt x="7615" y="1835"/>
                      <a:pt x="8801" y="1817"/>
                    </a:cubicBezTo>
                    <a:cubicBezTo>
                      <a:pt x="8944" y="1813"/>
                      <a:pt x="9092" y="1813"/>
                      <a:pt x="9235" y="1813"/>
                    </a:cubicBezTo>
                    <a:cubicBezTo>
                      <a:pt x="12153" y="1813"/>
                      <a:pt x="15056" y="2262"/>
                      <a:pt x="17974" y="2310"/>
                    </a:cubicBezTo>
                    <a:cubicBezTo>
                      <a:pt x="18136" y="2314"/>
                      <a:pt x="18301" y="2314"/>
                      <a:pt x="18464" y="2314"/>
                    </a:cubicBezTo>
                    <a:cubicBezTo>
                      <a:pt x="20677" y="2314"/>
                      <a:pt x="22884" y="2078"/>
                      <a:pt x="25047" y="1618"/>
                    </a:cubicBezTo>
                    <a:cubicBezTo>
                      <a:pt x="23046" y="1496"/>
                      <a:pt x="20555" y="1168"/>
                      <a:pt x="17450" y="752"/>
                    </a:cubicBezTo>
                    <a:cubicBezTo>
                      <a:pt x="17078" y="704"/>
                      <a:pt x="16702" y="652"/>
                      <a:pt x="16330" y="612"/>
                    </a:cubicBezTo>
                    <a:cubicBezTo>
                      <a:pt x="15428" y="494"/>
                      <a:pt x="14521" y="394"/>
                      <a:pt x="13627" y="310"/>
                    </a:cubicBezTo>
                    <a:cubicBezTo>
                      <a:pt x="11700" y="115"/>
                      <a:pt x="9799" y="1"/>
                      <a:pt x="7994" y="1"/>
                    </a:cubicBezTo>
                    <a:close/>
                  </a:path>
                </a:pathLst>
              </a:custGeom>
              <a:solidFill>
                <a:srgbClr val="FFE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2889;p61">
                <a:extLst>
                  <a:ext uri="{FF2B5EF4-FFF2-40B4-BE49-F238E27FC236}">
                    <a16:creationId xmlns:a16="http://schemas.microsoft.com/office/drawing/2014/main" xmlns="" id="{391EDA0F-BAE6-4B51-A119-1919A9E6F15C}"/>
                  </a:ext>
                </a:extLst>
              </p:cNvPr>
              <p:cNvSpPr/>
              <p:nvPr/>
            </p:nvSpPr>
            <p:spPr>
              <a:xfrm>
                <a:off x="4623375" y="4282875"/>
                <a:ext cx="207125" cy="755925"/>
              </a:xfrm>
              <a:custGeom>
                <a:avLst/>
                <a:gdLst/>
                <a:ahLst/>
                <a:cxnLst/>
                <a:rect l="l" t="t" r="r" b="b"/>
                <a:pathLst>
                  <a:path w="8285" h="30237" extrusionOk="0">
                    <a:moveTo>
                      <a:pt x="7054" y="0"/>
                    </a:moveTo>
                    <a:lnTo>
                      <a:pt x="7054" y="0"/>
                    </a:lnTo>
                    <a:cubicBezTo>
                      <a:pt x="5740" y="107"/>
                      <a:pt x="3905" y="431"/>
                      <a:pt x="1665" y="1286"/>
                    </a:cubicBezTo>
                    <a:cubicBezTo>
                      <a:pt x="1636" y="1345"/>
                      <a:pt x="1610" y="1407"/>
                      <a:pt x="1581" y="1469"/>
                    </a:cubicBezTo>
                    <a:cubicBezTo>
                      <a:pt x="1194" y="2372"/>
                      <a:pt x="858" y="3474"/>
                      <a:pt x="600" y="4708"/>
                    </a:cubicBezTo>
                    <a:cubicBezTo>
                      <a:pt x="221" y="6498"/>
                      <a:pt x="0" y="8579"/>
                      <a:pt x="0" y="10812"/>
                    </a:cubicBezTo>
                    <a:cubicBezTo>
                      <a:pt x="0" y="12002"/>
                      <a:pt x="63" y="13231"/>
                      <a:pt x="199" y="14481"/>
                    </a:cubicBezTo>
                    <a:cubicBezTo>
                      <a:pt x="612" y="18279"/>
                      <a:pt x="1691" y="22264"/>
                      <a:pt x="3706" y="25797"/>
                    </a:cubicBezTo>
                    <a:cubicBezTo>
                      <a:pt x="4380" y="26979"/>
                      <a:pt x="5157" y="28114"/>
                      <a:pt x="6053" y="29172"/>
                    </a:cubicBezTo>
                    <a:cubicBezTo>
                      <a:pt x="6535" y="29739"/>
                      <a:pt x="7198" y="30111"/>
                      <a:pt x="7931" y="30196"/>
                    </a:cubicBezTo>
                    <a:cubicBezTo>
                      <a:pt x="8045" y="30211"/>
                      <a:pt x="8163" y="30221"/>
                      <a:pt x="8285" y="30236"/>
                    </a:cubicBezTo>
                    <a:cubicBezTo>
                      <a:pt x="8163" y="30221"/>
                      <a:pt x="8045" y="30206"/>
                      <a:pt x="7935" y="30192"/>
                    </a:cubicBezTo>
                    <a:cubicBezTo>
                      <a:pt x="7198" y="30107"/>
                      <a:pt x="6539" y="29735"/>
                      <a:pt x="6056" y="29167"/>
                    </a:cubicBezTo>
                    <a:cubicBezTo>
                      <a:pt x="5161" y="28111"/>
                      <a:pt x="4383" y="26976"/>
                      <a:pt x="3710" y="25794"/>
                    </a:cubicBezTo>
                    <a:cubicBezTo>
                      <a:pt x="4184" y="25687"/>
                      <a:pt x="4693" y="25613"/>
                      <a:pt x="5213" y="25561"/>
                    </a:cubicBezTo>
                    <a:cubicBezTo>
                      <a:pt x="3555" y="22603"/>
                      <a:pt x="2686" y="19214"/>
                      <a:pt x="2173" y="15848"/>
                    </a:cubicBezTo>
                    <a:cubicBezTo>
                      <a:pt x="1360" y="10539"/>
                      <a:pt x="1669" y="4332"/>
                      <a:pt x="5787" y="891"/>
                    </a:cubicBezTo>
                    <a:cubicBezTo>
                      <a:pt x="6189" y="556"/>
                      <a:pt x="6612" y="262"/>
                      <a:pt x="7054" y="0"/>
                    </a:cubicBezTo>
                    <a:close/>
                  </a:path>
                </a:pathLst>
              </a:custGeom>
              <a:solidFill>
                <a:srgbClr val="FFE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2890;p61">
                <a:extLst>
                  <a:ext uri="{FF2B5EF4-FFF2-40B4-BE49-F238E27FC236}">
                    <a16:creationId xmlns:a16="http://schemas.microsoft.com/office/drawing/2014/main" xmlns="" id="{9F6CA057-3A20-4A79-B2F1-3C54923CA04A}"/>
                  </a:ext>
                </a:extLst>
              </p:cNvPr>
              <p:cNvSpPr/>
              <p:nvPr/>
            </p:nvSpPr>
            <p:spPr>
              <a:xfrm>
                <a:off x="5163225" y="3360075"/>
                <a:ext cx="569525" cy="801425"/>
              </a:xfrm>
              <a:custGeom>
                <a:avLst/>
                <a:gdLst/>
                <a:ahLst/>
                <a:cxnLst/>
                <a:rect l="l" t="t" r="r" b="b"/>
                <a:pathLst>
                  <a:path w="22781" h="32057" extrusionOk="0">
                    <a:moveTo>
                      <a:pt x="19236" y="1"/>
                    </a:moveTo>
                    <a:cubicBezTo>
                      <a:pt x="18471" y="1"/>
                      <a:pt x="17649" y="428"/>
                      <a:pt x="16968" y="859"/>
                    </a:cubicBezTo>
                    <a:cubicBezTo>
                      <a:pt x="15513" y="1783"/>
                      <a:pt x="14064" y="2760"/>
                      <a:pt x="12580" y="3648"/>
                    </a:cubicBezTo>
                    <a:cubicBezTo>
                      <a:pt x="12738" y="4886"/>
                      <a:pt x="12816" y="6076"/>
                      <a:pt x="12823" y="7206"/>
                    </a:cubicBezTo>
                    <a:cubicBezTo>
                      <a:pt x="11210" y="7504"/>
                      <a:pt x="9018" y="7817"/>
                      <a:pt x="6797" y="7817"/>
                    </a:cubicBezTo>
                    <a:cubicBezTo>
                      <a:pt x="4322" y="7817"/>
                      <a:pt x="1802" y="7427"/>
                      <a:pt x="0" y="6193"/>
                    </a:cubicBezTo>
                    <a:lnTo>
                      <a:pt x="0" y="6193"/>
                    </a:lnTo>
                    <a:cubicBezTo>
                      <a:pt x="1802" y="7431"/>
                      <a:pt x="4322" y="7822"/>
                      <a:pt x="6797" y="7822"/>
                    </a:cubicBezTo>
                    <a:cubicBezTo>
                      <a:pt x="9018" y="7822"/>
                      <a:pt x="11210" y="7508"/>
                      <a:pt x="12820" y="7210"/>
                    </a:cubicBezTo>
                    <a:cubicBezTo>
                      <a:pt x="13729" y="7044"/>
                      <a:pt x="14455" y="6882"/>
                      <a:pt x="14901" y="6786"/>
                    </a:cubicBezTo>
                    <a:cubicBezTo>
                      <a:pt x="14864" y="6620"/>
                      <a:pt x="14967" y="6458"/>
                      <a:pt x="15130" y="6418"/>
                    </a:cubicBezTo>
                    <a:cubicBezTo>
                      <a:pt x="18467" y="5615"/>
                      <a:pt x="20700" y="4005"/>
                      <a:pt x="21557" y="3294"/>
                    </a:cubicBezTo>
                    <a:cubicBezTo>
                      <a:pt x="21462" y="2837"/>
                      <a:pt x="21348" y="2380"/>
                      <a:pt x="21203" y="1924"/>
                    </a:cubicBezTo>
                    <a:cubicBezTo>
                      <a:pt x="21005" y="1279"/>
                      <a:pt x="20722" y="601"/>
                      <a:pt x="20147" y="248"/>
                    </a:cubicBezTo>
                    <a:cubicBezTo>
                      <a:pt x="19863" y="74"/>
                      <a:pt x="19554" y="1"/>
                      <a:pt x="19236" y="1"/>
                    </a:cubicBezTo>
                    <a:close/>
                    <a:moveTo>
                      <a:pt x="21686" y="3990"/>
                    </a:moveTo>
                    <a:cubicBezTo>
                      <a:pt x="20659" y="4794"/>
                      <a:pt x="18537" y="6200"/>
                      <a:pt x="15446" y="6977"/>
                    </a:cubicBezTo>
                    <a:cubicBezTo>
                      <a:pt x="15826" y="7792"/>
                      <a:pt x="16264" y="10447"/>
                      <a:pt x="16606" y="13771"/>
                    </a:cubicBezTo>
                    <a:lnTo>
                      <a:pt x="16614" y="13771"/>
                    </a:lnTo>
                    <a:cubicBezTo>
                      <a:pt x="16986" y="17311"/>
                      <a:pt x="17262" y="21602"/>
                      <a:pt x="17269" y="25216"/>
                    </a:cubicBezTo>
                    <a:lnTo>
                      <a:pt x="17269" y="25555"/>
                    </a:lnTo>
                    <a:cubicBezTo>
                      <a:pt x="17269" y="26590"/>
                      <a:pt x="17244" y="27563"/>
                      <a:pt x="17189" y="28443"/>
                    </a:cubicBezTo>
                    <a:lnTo>
                      <a:pt x="17189" y="28450"/>
                    </a:lnTo>
                    <a:cubicBezTo>
                      <a:pt x="17097" y="30023"/>
                      <a:pt x="16916" y="31298"/>
                      <a:pt x="16621" y="32057"/>
                    </a:cubicBezTo>
                    <a:cubicBezTo>
                      <a:pt x="16769" y="31913"/>
                      <a:pt x="16905" y="31759"/>
                      <a:pt x="17034" y="31592"/>
                    </a:cubicBezTo>
                    <a:cubicBezTo>
                      <a:pt x="18474" y="29732"/>
                      <a:pt x="18456" y="27183"/>
                      <a:pt x="18684" y="24841"/>
                    </a:cubicBezTo>
                    <a:cubicBezTo>
                      <a:pt x="19369" y="17823"/>
                      <a:pt x="22781" y="10783"/>
                      <a:pt x="21686" y="399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2891;p61">
                <a:extLst>
                  <a:ext uri="{FF2B5EF4-FFF2-40B4-BE49-F238E27FC236}">
                    <a16:creationId xmlns:a16="http://schemas.microsoft.com/office/drawing/2014/main" xmlns="" id="{C27053E3-2411-4458-999C-7D896966D5A1}"/>
                  </a:ext>
                </a:extLst>
              </p:cNvPr>
              <p:cNvSpPr/>
              <p:nvPr/>
            </p:nvSpPr>
            <p:spPr>
              <a:xfrm>
                <a:off x="5158325" y="3451250"/>
                <a:ext cx="325500" cy="104275"/>
              </a:xfrm>
              <a:custGeom>
                <a:avLst/>
                <a:gdLst/>
                <a:ahLst/>
                <a:cxnLst/>
                <a:rect l="l" t="t" r="r" b="b"/>
                <a:pathLst>
                  <a:path w="13020" h="4171" extrusionOk="0">
                    <a:moveTo>
                      <a:pt x="12776" y="1"/>
                    </a:moveTo>
                    <a:cubicBezTo>
                      <a:pt x="11513" y="756"/>
                      <a:pt x="10220" y="1448"/>
                      <a:pt x="8872" y="1987"/>
                    </a:cubicBezTo>
                    <a:cubicBezTo>
                      <a:pt x="8223" y="2951"/>
                      <a:pt x="7250" y="3828"/>
                      <a:pt x="5866" y="3828"/>
                    </a:cubicBezTo>
                    <a:cubicBezTo>
                      <a:pt x="5740" y="3828"/>
                      <a:pt x="5611" y="3821"/>
                      <a:pt x="5482" y="3810"/>
                    </a:cubicBezTo>
                    <a:cubicBezTo>
                      <a:pt x="5313" y="3787"/>
                      <a:pt x="5191" y="3636"/>
                      <a:pt x="5210" y="3467"/>
                    </a:cubicBezTo>
                    <a:cubicBezTo>
                      <a:pt x="5228" y="3305"/>
                      <a:pt x="5368" y="3194"/>
                      <a:pt x="5523" y="3194"/>
                    </a:cubicBezTo>
                    <a:lnTo>
                      <a:pt x="5552" y="3194"/>
                    </a:lnTo>
                    <a:cubicBezTo>
                      <a:pt x="5652" y="3206"/>
                      <a:pt x="5751" y="3209"/>
                      <a:pt x="5847" y="3209"/>
                    </a:cubicBezTo>
                    <a:cubicBezTo>
                      <a:pt x="6602" y="3209"/>
                      <a:pt x="7218" y="2878"/>
                      <a:pt x="7711" y="2402"/>
                    </a:cubicBezTo>
                    <a:lnTo>
                      <a:pt x="7711" y="2402"/>
                    </a:lnTo>
                    <a:cubicBezTo>
                      <a:pt x="7262" y="2550"/>
                      <a:pt x="6808" y="2675"/>
                      <a:pt x="6344" y="2778"/>
                    </a:cubicBezTo>
                    <a:cubicBezTo>
                      <a:pt x="5512" y="2966"/>
                      <a:pt x="4642" y="3062"/>
                      <a:pt x="3770" y="3062"/>
                    </a:cubicBezTo>
                    <a:cubicBezTo>
                      <a:pt x="2484" y="3062"/>
                      <a:pt x="1194" y="2852"/>
                      <a:pt x="1" y="2406"/>
                    </a:cubicBezTo>
                    <a:lnTo>
                      <a:pt x="1" y="2406"/>
                    </a:lnTo>
                    <a:cubicBezTo>
                      <a:pt x="64" y="2454"/>
                      <a:pt x="130" y="2502"/>
                      <a:pt x="196" y="2546"/>
                    </a:cubicBezTo>
                    <a:cubicBezTo>
                      <a:pt x="1998" y="3780"/>
                      <a:pt x="4518" y="4170"/>
                      <a:pt x="6993" y="4170"/>
                    </a:cubicBezTo>
                    <a:cubicBezTo>
                      <a:pt x="9214" y="4170"/>
                      <a:pt x="11406" y="3857"/>
                      <a:pt x="13019" y="3559"/>
                    </a:cubicBezTo>
                    <a:cubicBezTo>
                      <a:pt x="13012" y="2429"/>
                      <a:pt x="12934" y="1239"/>
                      <a:pt x="12776" y="1"/>
                    </a:cubicBezTo>
                    <a:close/>
                  </a:path>
                </a:pathLst>
              </a:custGeom>
              <a:solidFill>
                <a:srgbClr val="ED901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2892;p61">
                <a:extLst>
                  <a:ext uri="{FF2B5EF4-FFF2-40B4-BE49-F238E27FC236}">
                    <a16:creationId xmlns:a16="http://schemas.microsoft.com/office/drawing/2014/main" xmlns="" id="{2D4932BC-DF45-4F18-8EF3-CA90CE4E39E2}"/>
                  </a:ext>
                </a:extLst>
              </p:cNvPr>
              <p:cNvSpPr/>
              <p:nvPr/>
            </p:nvSpPr>
            <p:spPr>
              <a:xfrm>
                <a:off x="5288100" y="3500900"/>
                <a:ext cx="92025" cy="46075"/>
              </a:xfrm>
              <a:custGeom>
                <a:avLst/>
                <a:gdLst/>
                <a:ahLst/>
                <a:cxnLst/>
                <a:rect l="l" t="t" r="r" b="b"/>
                <a:pathLst>
                  <a:path w="3681" h="1843" extrusionOk="0">
                    <a:moveTo>
                      <a:pt x="3681" y="1"/>
                    </a:moveTo>
                    <a:lnTo>
                      <a:pt x="3681" y="1"/>
                    </a:lnTo>
                    <a:cubicBezTo>
                      <a:pt x="3301" y="151"/>
                      <a:pt x="2914" y="291"/>
                      <a:pt x="2520" y="416"/>
                    </a:cubicBezTo>
                    <a:cubicBezTo>
                      <a:pt x="2027" y="892"/>
                      <a:pt x="1411" y="1223"/>
                      <a:pt x="656" y="1223"/>
                    </a:cubicBezTo>
                    <a:cubicBezTo>
                      <a:pt x="560" y="1223"/>
                      <a:pt x="461" y="1220"/>
                      <a:pt x="361" y="1208"/>
                    </a:cubicBezTo>
                    <a:lnTo>
                      <a:pt x="332" y="1208"/>
                    </a:lnTo>
                    <a:cubicBezTo>
                      <a:pt x="177" y="1208"/>
                      <a:pt x="37" y="1319"/>
                      <a:pt x="19" y="1481"/>
                    </a:cubicBezTo>
                    <a:cubicBezTo>
                      <a:pt x="0" y="1650"/>
                      <a:pt x="122" y="1801"/>
                      <a:pt x="291" y="1824"/>
                    </a:cubicBezTo>
                    <a:cubicBezTo>
                      <a:pt x="420" y="1835"/>
                      <a:pt x="549" y="1842"/>
                      <a:pt x="675" y="1842"/>
                    </a:cubicBezTo>
                    <a:cubicBezTo>
                      <a:pt x="2059" y="1842"/>
                      <a:pt x="3032" y="965"/>
                      <a:pt x="3681"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2893;p61">
                <a:extLst>
                  <a:ext uri="{FF2B5EF4-FFF2-40B4-BE49-F238E27FC236}">
                    <a16:creationId xmlns:a16="http://schemas.microsoft.com/office/drawing/2014/main" xmlns="" id="{38449BCF-EFD5-43D8-9F7C-9F532F86ED87}"/>
                  </a:ext>
                </a:extLst>
              </p:cNvPr>
              <p:cNvSpPr/>
              <p:nvPr/>
            </p:nvSpPr>
            <p:spPr>
              <a:xfrm>
                <a:off x="5534825" y="3442425"/>
                <a:ext cx="170575" cy="92100"/>
              </a:xfrm>
              <a:custGeom>
                <a:avLst/>
                <a:gdLst/>
                <a:ahLst/>
                <a:cxnLst/>
                <a:rect l="l" t="t" r="r" b="b"/>
                <a:pathLst>
                  <a:path w="6823" h="3684" extrusionOk="0">
                    <a:moveTo>
                      <a:pt x="6693" y="0"/>
                    </a:moveTo>
                    <a:cubicBezTo>
                      <a:pt x="5836" y="711"/>
                      <a:pt x="3603" y="2321"/>
                      <a:pt x="266" y="3124"/>
                    </a:cubicBezTo>
                    <a:cubicBezTo>
                      <a:pt x="103" y="3164"/>
                      <a:pt x="0" y="3326"/>
                      <a:pt x="37" y="3492"/>
                    </a:cubicBezTo>
                    <a:cubicBezTo>
                      <a:pt x="159" y="3467"/>
                      <a:pt x="258" y="3445"/>
                      <a:pt x="336" y="3430"/>
                    </a:cubicBezTo>
                    <a:cubicBezTo>
                      <a:pt x="343" y="3426"/>
                      <a:pt x="346" y="3426"/>
                      <a:pt x="354" y="3426"/>
                    </a:cubicBezTo>
                    <a:cubicBezTo>
                      <a:pt x="428" y="3426"/>
                      <a:pt x="501" y="3515"/>
                      <a:pt x="582" y="3683"/>
                    </a:cubicBezTo>
                    <a:cubicBezTo>
                      <a:pt x="3673" y="2906"/>
                      <a:pt x="5795" y="1500"/>
                      <a:pt x="6822" y="696"/>
                    </a:cubicBezTo>
                    <a:cubicBezTo>
                      <a:pt x="6786" y="464"/>
                      <a:pt x="6742" y="232"/>
                      <a:pt x="6693" y="0"/>
                    </a:cubicBezTo>
                    <a:close/>
                  </a:path>
                </a:pathLst>
              </a:custGeom>
              <a:solidFill>
                <a:srgbClr val="2A2A2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2894;p61">
                <a:extLst>
                  <a:ext uri="{FF2B5EF4-FFF2-40B4-BE49-F238E27FC236}">
                    <a16:creationId xmlns:a16="http://schemas.microsoft.com/office/drawing/2014/main" xmlns="" id="{DBBA087A-CEC9-46F6-A110-2F9DAE11E616}"/>
                  </a:ext>
                </a:extLst>
              </p:cNvPr>
              <p:cNvSpPr/>
              <p:nvPr/>
            </p:nvSpPr>
            <p:spPr>
              <a:xfrm>
                <a:off x="4805450" y="4675650"/>
                <a:ext cx="907025" cy="366925"/>
              </a:xfrm>
              <a:custGeom>
                <a:avLst/>
                <a:gdLst/>
                <a:ahLst/>
                <a:cxnLst/>
                <a:rect l="l" t="t" r="r" b="b"/>
                <a:pathLst>
                  <a:path w="36281" h="14677" extrusionOk="0">
                    <a:moveTo>
                      <a:pt x="35522" y="0"/>
                    </a:moveTo>
                    <a:cubicBezTo>
                      <a:pt x="30284" y="1344"/>
                      <a:pt x="24876" y="2019"/>
                      <a:pt x="19468" y="2019"/>
                    </a:cubicBezTo>
                    <a:cubicBezTo>
                      <a:pt x="14820" y="2019"/>
                      <a:pt x="10167" y="1521"/>
                      <a:pt x="5628" y="519"/>
                    </a:cubicBezTo>
                    <a:cubicBezTo>
                      <a:pt x="4880" y="354"/>
                      <a:pt x="4034" y="221"/>
                      <a:pt x="3234" y="221"/>
                    </a:cubicBezTo>
                    <a:cubicBezTo>
                      <a:pt x="1941" y="221"/>
                      <a:pt x="759" y="567"/>
                      <a:pt x="247" y="1684"/>
                    </a:cubicBezTo>
                    <a:cubicBezTo>
                      <a:pt x="36" y="2155"/>
                      <a:pt x="0" y="2685"/>
                      <a:pt x="7" y="3197"/>
                    </a:cubicBezTo>
                    <a:cubicBezTo>
                      <a:pt x="44" y="5397"/>
                      <a:pt x="891" y="7551"/>
                      <a:pt x="1554" y="9710"/>
                    </a:cubicBezTo>
                    <a:cubicBezTo>
                      <a:pt x="2088" y="9703"/>
                      <a:pt x="2590" y="9695"/>
                      <a:pt x="3042" y="9677"/>
                    </a:cubicBezTo>
                    <a:cubicBezTo>
                      <a:pt x="3393" y="9659"/>
                      <a:pt x="3746" y="9644"/>
                      <a:pt x="4103" y="9644"/>
                    </a:cubicBezTo>
                    <a:cubicBezTo>
                      <a:pt x="4280" y="9644"/>
                      <a:pt x="4457" y="9648"/>
                      <a:pt x="4634" y="9659"/>
                    </a:cubicBezTo>
                    <a:cubicBezTo>
                      <a:pt x="4239" y="7957"/>
                      <a:pt x="3904" y="6145"/>
                      <a:pt x="3904" y="4892"/>
                    </a:cubicBezTo>
                    <a:cubicBezTo>
                      <a:pt x="3904" y="4549"/>
                      <a:pt x="3930" y="4248"/>
                      <a:pt x="3986" y="4001"/>
                    </a:cubicBezTo>
                    <a:cubicBezTo>
                      <a:pt x="4049" y="3695"/>
                      <a:pt x="4163" y="3470"/>
                      <a:pt x="4336" y="3367"/>
                    </a:cubicBezTo>
                    <a:cubicBezTo>
                      <a:pt x="4756" y="3112"/>
                      <a:pt x="5261" y="3020"/>
                      <a:pt x="5975" y="3020"/>
                    </a:cubicBezTo>
                    <a:cubicBezTo>
                      <a:pt x="6222" y="3020"/>
                      <a:pt x="6494" y="3032"/>
                      <a:pt x="6796" y="3051"/>
                    </a:cubicBezTo>
                    <a:cubicBezTo>
                      <a:pt x="8277" y="3139"/>
                      <a:pt x="10494" y="3426"/>
                      <a:pt x="14053" y="3577"/>
                    </a:cubicBezTo>
                    <a:cubicBezTo>
                      <a:pt x="15431" y="3636"/>
                      <a:pt x="17008" y="3673"/>
                      <a:pt x="18817" y="3673"/>
                    </a:cubicBezTo>
                    <a:cubicBezTo>
                      <a:pt x="19663" y="3673"/>
                      <a:pt x="20478" y="3661"/>
                      <a:pt x="21263" y="3643"/>
                    </a:cubicBezTo>
                    <a:cubicBezTo>
                      <a:pt x="28741" y="3463"/>
                      <a:pt x="33470" y="2505"/>
                      <a:pt x="35025" y="2505"/>
                    </a:cubicBezTo>
                    <a:cubicBezTo>
                      <a:pt x="35283" y="2505"/>
                      <a:pt x="35453" y="2534"/>
                      <a:pt x="35533" y="2593"/>
                    </a:cubicBezTo>
                    <a:cubicBezTo>
                      <a:pt x="35662" y="2685"/>
                      <a:pt x="35769" y="3150"/>
                      <a:pt x="35861" y="3828"/>
                    </a:cubicBezTo>
                    <a:cubicBezTo>
                      <a:pt x="36281" y="2546"/>
                      <a:pt x="36255" y="1116"/>
                      <a:pt x="35522" y="0"/>
                    </a:cubicBezTo>
                    <a:close/>
                    <a:moveTo>
                      <a:pt x="5049" y="14176"/>
                    </a:moveTo>
                    <a:cubicBezTo>
                      <a:pt x="4784" y="14459"/>
                      <a:pt x="4412" y="14643"/>
                      <a:pt x="3989" y="14661"/>
                    </a:cubicBezTo>
                    <a:cubicBezTo>
                      <a:pt x="3802" y="14668"/>
                      <a:pt x="3610" y="14672"/>
                      <a:pt x="3418" y="14672"/>
                    </a:cubicBezTo>
                    <a:cubicBezTo>
                      <a:pt x="3050" y="14672"/>
                      <a:pt x="2675" y="14661"/>
                      <a:pt x="2310" y="14639"/>
                    </a:cubicBezTo>
                    <a:lnTo>
                      <a:pt x="2310" y="14639"/>
                    </a:lnTo>
                    <a:cubicBezTo>
                      <a:pt x="2667" y="14665"/>
                      <a:pt x="3032" y="14676"/>
                      <a:pt x="3396" y="14676"/>
                    </a:cubicBezTo>
                    <a:cubicBezTo>
                      <a:pt x="3595" y="14676"/>
                      <a:pt x="3790" y="14672"/>
                      <a:pt x="3986" y="14665"/>
                    </a:cubicBezTo>
                    <a:cubicBezTo>
                      <a:pt x="4412" y="14646"/>
                      <a:pt x="4784" y="14459"/>
                      <a:pt x="5049" y="14176"/>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2895;p61">
                <a:extLst>
                  <a:ext uri="{FF2B5EF4-FFF2-40B4-BE49-F238E27FC236}">
                    <a16:creationId xmlns:a16="http://schemas.microsoft.com/office/drawing/2014/main" xmlns="" id="{A317B0F9-026D-4652-B449-8AB8B8BD485A}"/>
                  </a:ext>
                </a:extLst>
              </p:cNvPr>
              <p:cNvSpPr/>
              <p:nvPr/>
            </p:nvSpPr>
            <p:spPr>
              <a:xfrm>
                <a:off x="4844300" y="4916750"/>
                <a:ext cx="100225" cy="125700"/>
              </a:xfrm>
              <a:custGeom>
                <a:avLst/>
                <a:gdLst/>
                <a:ahLst/>
                <a:cxnLst/>
                <a:rect l="l" t="t" r="r" b="b"/>
                <a:pathLst>
                  <a:path w="4009" h="5028" extrusionOk="0">
                    <a:moveTo>
                      <a:pt x="2549" y="0"/>
                    </a:moveTo>
                    <a:cubicBezTo>
                      <a:pt x="2192" y="0"/>
                      <a:pt x="1839" y="15"/>
                      <a:pt x="1488" y="33"/>
                    </a:cubicBezTo>
                    <a:cubicBezTo>
                      <a:pt x="1036" y="51"/>
                      <a:pt x="534" y="59"/>
                      <a:pt x="0" y="66"/>
                    </a:cubicBezTo>
                    <a:cubicBezTo>
                      <a:pt x="502" y="1698"/>
                      <a:pt x="895" y="3334"/>
                      <a:pt x="756" y="4995"/>
                    </a:cubicBezTo>
                    <a:cubicBezTo>
                      <a:pt x="1121" y="5017"/>
                      <a:pt x="1496" y="5028"/>
                      <a:pt x="1864" y="5028"/>
                    </a:cubicBezTo>
                    <a:cubicBezTo>
                      <a:pt x="2056" y="5028"/>
                      <a:pt x="2248" y="5024"/>
                      <a:pt x="2435" y="5017"/>
                    </a:cubicBezTo>
                    <a:cubicBezTo>
                      <a:pt x="2859" y="4999"/>
                      <a:pt x="3231" y="4815"/>
                      <a:pt x="3496" y="4531"/>
                    </a:cubicBezTo>
                    <a:cubicBezTo>
                      <a:pt x="3846" y="4159"/>
                      <a:pt x="4008" y="3613"/>
                      <a:pt x="3857" y="3069"/>
                    </a:cubicBezTo>
                    <a:cubicBezTo>
                      <a:pt x="3629" y="2236"/>
                      <a:pt x="3338" y="1146"/>
                      <a:pt x="3080" y="15"/>
                    </a:cubicBezTo>
                    <a:cubicBezTo>
                      <a:pt x="2903" y="4"/>
                      <a:pt x="2726" y="0"/>
                      <a:pt x="2549" y="0"/>
                    </a:cubicBezTo>
                    <a:close/>
                  </a:path>
                </a:pathLst>
              </a:custGeom>
              <a:solidFill>
                <a:srgbClr val="2A2A2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2896;p61">
                <a:extLst>
                  <a:ext uri="{FF2B5EF4-FFF2-40B4-BE49-F238E27FC236}">
                    <a16:creationId xmlns:a16="http://schemas.microsoft.com/office/drawing/2014/main" xmlns="" id="{394A8064-9E8D-4A95-B5CF-E650CD33EF1C}"/>
                  </a:ext>
                </a:extLst>
              </p:cNvPr>
              <p:cNvSpPr/>
              <p:nvPr/>
            </p:nvSpPr>
            <p:spPr>
              <a:xfrm>
                <a:off x="5770225" y="2741125"/>
                <a:ext cx="218000" cy="2290650"/>
              </a:xfrm>
              <a:custGeom>
                <a:avLst/>
                <a:gdLst/>
                <a:ahLst/>
                <a:cxnLst/>
                <a:rect l="l" t="t" r="r" b="b"/>
                <a:pathLst>
                  <a:path w="8720" h="91626" extrusionOk="0">
                    <a:moveTo>
                      <a:pt x="5769" y="1"/>
                    </a:moveTo>
                    <a:cubicBezTo>
                      <a:pt x="4803" y="1"/>
                      <a:pt x="3816" y="472"/>
                      <a:pt x="3275" y="1283"/>
                    </a:cubicBezTo>
                    <a:cubicBezTo>
                      <a:pt x="3120" y="1511"/>
                      <a:pt x="2972" y="1761"/>
                      <a:pt x="2836" y="2012"/>
                    </a:cubicBezTo>
                    <a:cubicBezTo>
                      <a:pt x="3183" y="1835"/>
                      <a:pt x="3537" y="1706"/>
                      <a:pt x="3894" y="1706"/>
                    </a:cubicBezTo>
                    <a:cubicBezTo>
                      <a:pt x="4376" y="1706"/>
                      <a:pt x="4863" y="1946"/>
                      <a:pt x="5315" y="2619"/>
                    </a:cubicBezTo>
                    <a:cubicBezTo>
                      <a:pt x="5757" y="3275"/>
                      <a:pt x="5857" y="4071"/>
                      <a:pt x="5717" y="4848"/>
                    </a:cubicBezTo>
                    <a:cubicBezTo>
                      <a:pt x="6085" y="5846"/>
                      <a:pt x="5371" y="7965"/>
                      <a:pt x="3743" y="8049"/>
                    </a:cubicBezTo>
                    <a:cubicBezTo>
                      <a:pt x="3720" y="8053"/>
                      <a:pt x="3702" y="8053"/>
                      <a:pt x="3680" y="8053"/>
                    </a:cubicBezTo>
                    <a:cubicBezTo>
                      <a:pt x="3606" y="8053"/>
                      <a:pt x="3544" y="8046"/>
                      <a:pt x="3484" y="8031"/>
                    </a:cubicBezTo>
                    <a:cubicBezTo>
                      <a:pt x="2678" y="8609"/>
                      <a:pt x="1775" y="9066"/>
                      <a:pt x="895" y="9537"/>
                    </a:cubicBezTo>
                    <a:cubicBezTo>
                      <a:pt x="626" y="9685"/>
                      <a:pt x="335" y="9858"/>
                      <a:pt x="199" y="10138"/>
                    </a:cubicBezTo>
                    <a:cubicBezTo>
                      <a:pt x="0" y="10544"/>
                      <a:pt x="199" y="11025"/>
                      <a:pt x="390" y="11438"/>
                    </a:cubicBezTo>
                    <a:cubicBezTo>
                      <a:pt x="7131" y="25897"/>
                      <a:pt x="6458" y="42570"/>
                      <a:pt x="5647" y="58501"/>
                    </a:cubicBezTo>
                    <a:cubicBezTo>
                      <a:pt x="5168" y="67936"/>
                      <a:pt x="4674" y="77455"/>
                      <a:pt x="2954" y="86719"/>
                    </a:cubicBezTo>
                    <a:cubicBezTo>
                      <a:pt x="3882" y="86672"/>
                      <a:pt x="4807" y="86576"/>
                      <a:pt x="5720" y="86410"/>
                    </a:cubicBezTo>
                    <a:cubicBezTo>
                      <a:pt x="5902" y="85515"/>
                      <a:pt x="6092" y="84490"/>
                      <a:pt x="6288" y="83349"/>
                    </a:cubicBezTo>
                    <a:cubicBezTo>
                      <a:pt x="6679" y="81013"/>
                      <a:pt x="7080" y="78169"/>
                      <a:pt x="7444" y="74891"/>
                    </a:cubicBezTo>
                    <a:cubicBezTo>
                      <a:pt x="7573" y="73704"/>
                      <a:pt x="7699" y="72456"/>
                      <a:pt x="7816" y="71152"/>
                    </a:cubicBezTo>
                    <a:cubicBezTo>
                      <a:pt x="8085" y="68201"/>
                      <a:pt x="8311" y="64963"/>
                      <a:pt x="8469" y="61478"/>
                    </a:cubicBezTo>
                    <a:cubicBezTo>
                      <a:pt x="8605" y="58513"/>
                      <a:pt x="8693" y="55371"/>
                      <a:pt x="8712" y="52063"/>
                    </a:cubicBezTo>
                    <a:cubicBezTo>
                      <a:pt x="8716" y="51462"/>
                      <a:pt x="8719" y="50858"/>
                      <a:pt x="8719" y="50247"/>
                    </a:cubicBezTo>
                    <a:lnTo>
                      <a:pt x="8719" y="50114"/>
                    </a:lnTo>
                    <a:cubicBezTo>
                      <a:pt x="8719" y="48817"/>
                      <a:pt x="8704" y="47494"/>
                      <a:pt x="8678" y="46151"/>
                    </a:cubicBezTo>
                    <a:cubicBezTo>
                      <a:pt x="8664" y="45248"/>
                      <a:pt x="8642" y="44364"/>
                      <a:pt x="8612" y="43502"/>
                    </a:cubicBezTo>
                    <a:cubicBezTo>
                      <a:pt x="8583" y="42618"/>
                      <a:pt x="8549" y="41756"/>
                      <a:pt x="8510" y="40912"/>
                    </a:cubicBezTo>
                    <a:cubicBezTo>
                      <a:pt x="8461" y="39888"/>
                      <a:pt x="8403" y="38897"/>
                      <a:pt x="8340" y="37936"/>
                    </a:cubicBezTo>
                    <a:cubicBezTo>
                      <a:pt x="8277" y="36967"/>
                      <a:pt x="8204" y="36028"/>
                      <a:pt x="8122" y="35117"/>
                    </a:cubicBezTo>
                    <a:cubicBezTo>
                      <a:pt x="8049" y="34263"/>
                      <a:pt x="7971" y="33434"/>
                      <a:pt x="7886" y="32631"/>
                    </a:cubicBezTo>
                    <a:cubicBezTo>
                      <a:pt x="7847" y="32259"/>
                      <a:pt x="7806" y="31890"/>
                      <a:pt x="7765" y="31529"/>
                    </a:cubicBezTo>
                    <a:cubicBezTo>
                      <a:pt x="7519" y="29393"/>
                      <a:pt x="7238" y="27452"/>
                      <a:pt x="6944" y="25691"/>
                    </a:cubicBezTo>
                    <a:cubicBezTo>
                      <a:pt x="6847" y="25116"/>
                      <a:pt x="6748" y="24560"/>
                      <a:pt x="6649" y="24026"/>
                    </a:cubicBezTo>
                    <a:cubicBezTo>
                      <a:pt x="6351" y="22408"/>
                      <a:pt x="6041" y="20961"/>
                      <a:pt x="5739" y="19675"/>
                    </a:cubicBezTo>
                    <a:cubicBezTo>
                      <a:pt x="5658" y="19322"/>
                      <a:pt x="5574" y="18982"/>
                      <a:pt x="5492" y="18651"/>
                    </a:cubicBezTo>
                    <a:cubicBezTo>
                      <a:pt x="4354" y="14102"/>
                      <a:pt x="3355" y="11751"/>
                      <a:pt x="3355" y="10911"/>
                    </a:cubicBezTo>
                    <a:cubicBezTo>
                      <a:pt x="3355" y="10782"/>
                      <a:pt x="3377" y="10690"/>
                      <a:pt x="3430" y="10632"/>
                    </a:cubicBezTo>
                    <a:cubicBezTo>
                      <a:pt x="4203" y="9704"/>
                      <a:pt x="7754" y="8624"/>
                      <a:pt x="8373" y="3990"/>
                    </a:cubicBezTo>
                    <a:cubicBezTo>
                      <a:pt x="8413" y="3684"/>
                      <a:pt x="8432" y="3396"/>
                      <a:pt x="8432" y="3128"/>
                    </a:cubicBezTo>
                    <a:cubicBezTo>
                      <a:pt x="8432" y="921"/>
                      <a:pt x="7121" y="1"/>
                      <a:pt x="5769" y="1"/>
                    </a:cubicBezTo>
                    <a:close/>
                    <a:moveTo>
                      <a:pt x="4380" y="90926"/>
                    </a:moveTo>
                    <a:cubicBezTo>
                      <a:pt x="3930" y="91317"/>
                      <a:pt x="2969" y="91541"/>
                      <a:pt x="1915" y="91622"/>
                    </a:cubicBezTo>
                    <a:lnTo>
                      <a:pt x="1915" y="91626"/>
                    </a:lnTo>
                    <a:cubicBezTo>
                      <a:pt x="2972" y="91549"/>
                      <a:pt x="3930" y="91320"/>
                      <a:pt x="4380" y="90926"/>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2897;p61">
                <a:extLst>
                  <a:ext uri="{FF2B5EF4-FFF2-40B4-BE49-F238E27FC236}">
                    <a16:creationId xmlns:a16="http://schemas.microsoft.com/office/drawing/2014/main" xmlns="" id="{FD80A76F-44AA-4595-95E8-7B7904C0DCA0}"/>
                  </a:ext>
                </a:extLst>
              </p:cNvPr>
              <p:cNvSpPr/>
              <p:nvPr/>
            </p:nvSpPr>
            <p:spPr>
              <a:xfrm>
                <a:off x="5857325" y="2862325"/>
                <a:ext cx="65050" cy="80125"/>
              </a:xfrm>
              <a:custGeom>
                <a:avLst/>
                <a:gdLst/>
                <a:ahLst/>
                <a:cxnLst/>
                <a:rect l="l" t="t" r="r" b="b"/>
                <a:pathLst>
                  <a:path w="2602" h="3205" extrusionOk="0">
                    <a:moveTo>
                      <a:pt x="2233" y="0"/>
                    </a:moveTo>
                    <a:cubicBezTo>
                      <a:pt x="2097" y="752"/>
                      <a:pt x="1736" y="1488"/>
                      <a:pt x="1238" y="2071"/>
                    </a:cubicBezTo>
                    <a:cubicBezTo>
                      <a:pt x="870" y="2494"/>
                      <a:pt x="450" y="2858"/>
                      <a:pt x="0" y="3183"/>
                    </a:cubicBezTo>
                    <a:cubicBezTo>
                      <a:pt x="60" y="3198"/>
                      <a:pt x="122" y="3205"/>
                      <a:pt x="196" y="3205"/>
                    </a:cubicBezTo>
                    <a:cubicBezTo>
                      <a:pt x="218" y="3205"/>
                      <a:pt x="236" y="3205"/>
                      <a:pt x="259" y="3201"/>
                    </a:cubicBezTo>
                    <a:cubicBezTo>
                      <a:pt x="1887" y="3117"/>
                      <a:pt x="2601" y="998"/>
                      <a:pt x="2233"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2898;p61">
                <a:extLst>
                  <a:ext uri="{FF2B5EF4-FFF2-40B4-BE49-F238E27FC236}">
                    <a16:creationId xmlns:a16="http://schemas.microsoft.com/office/drawing/2014/main" xmlns="" id="{9DE4C975-1B29-445F-9A8D-9336798164E9}"/>
                  </a:ext>
                </a:extLst>
              </p:cNvPr>
              <p:cNvSpPr/>
              <p:nvPr/>
            </p:nvSpPr>
            <p:spPr>
              <a:xfrm>
                <a:off x="5818100" y="4901350"/>
                <a:ext cx="95150" cy="130350"/>
              </a:xfrm>
              <a:custGeom>
                <a:avLst/>
                <a:gdLst/>
                <a:ahLst/>
                <a:cxnLst/>
                <a:rect l="l" t="t" r="r" b="b"/>
                <a:pathLst>
                  <a:path w="3806" h="5214" extrusionOk="0">
                    <a:moveTo>
                      <a:pt x="3805" y="1"/>
                    </a:moveTo>
                    <a:cubicBezTo>
                      <a:pt x="2892" y="167"/>
                      <a:pt x="1967" y="263"/>
                      <a:pt x="1039" y="310"/>
                    </a:cubicBezTo>
                    <a:cubicBezTo>
                      <a:pt x="733" y="1953"/>
                      <a:pt x="391" y="3588"/>
                      <a:pt x="0" y="5213"/>
                    </a:cubicBezTo>
                    <a:cubicBezTo>
                      <a:pt x="1054" y="5132"/>
                      <a:pt x="2015" y="4908"/>
                      <a:pt x="2465" y="4517"/>
                    </a:cubicBezTo>
                    <a:cubicBezTo>
                      <a:pt x="2516" y="4473"/>
                      <a:pt x="2560" y="4425"/>
                      <a:pt x="2598" y="4377"/>
                    </a:cubicBezTo>
                    <a:cubicBezTo>
                      <a:pt x="2844" y="4042"/>
                      <a:pt x="3293" y="2536"/>
                      <a:pt x="3805" y="1"/>
                    </a:cubicBezTo>
                    <a:close/>
                  </a:path>
                </a:pathLst>
              </a:custGeom>
              <a:solidFill>
                <a:srgbClr val="2A2A2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2899;p61">
                <a:extLst>
                  <a:ext uri="{FF2B5EF4-FFF2-40B4-BE49-F238E27FC236}">
                    <a16:creationId xmlns:a16="http://schemas.microsoft.com/office/drawing/2014/main" xmlns="" id="{8B89533E-1D03-4A62-8E9B-E64394BACEBC}"/>
                  </a:ext>
                </a:extLst>
              </p:cNvPr>
              <p:cNvSpPr/>
              <p:nvPr/>
            </p:nvSpPr>
            <p:spPr>
              <a:xfrm>
                <a:off x="5526800" y="2738075"/>
                <a:ext cx="51700" cy="112375"/>
              </a:xfrm>
              <a:custGeom>
                <a:avLst/>
                <a:gdLst/>
                <a:ahLst/>
                <a:cxnLst/>
                <a:rect l="l" t="t" r="r" b="b"/>
                <a:pathLst>
                  <a:path w="2068" h="4495" extrusionOk="0">
                    <a:moveTo>
                      <a:pt x="612" y="1"/>
                    </a:moveTo>
                    <a:cubicBezTo>
                      <a:pt x="405" y="1"/>
                      <a:pt x="196" y="45"/>
                      <a:pt x="1" y="140"/>
                    </a:cubicBezTo>
                    <a:cubicBezTo>
                      <a:pt x="115" y="86"/>
                      <a:pt x="229" y="48"/>
                      <a:pt x="347" y="26"/>
                    </a:cubicBezTo>
                    <a:cubicBezTo>
                      <a:pt x="436" y="12"/>
                      <a:pt x="524" y="4"/>
                      <a:pt x="609" y="4"/>
                    </a:cubicBezTo>
                    <a:cubicBezTo>
                      <a:pt x="1360" y="4"/>
                      <a:pt x="2068" y="587"/>
                      <a:pt x="2045" y="1459"/>
                    </a:cubicBezTo>
                    <a:cubicBezTo>
                      <a:pt x="2041" y="1673"/>
                      <a:pt x="2008" y="1857"/>
                      <a:pt x="1957" y="2019"/>
                    </a:cubicBezTo>
                    <a:cubicBezTo>
                      <a:pt x="2008" y="1857"/>
                      <a:pt x="2041" y="1673"/>
                      <a:pt x="2049" y="1459"/>
                    </a:cubicBezTo>
                    <a:cubicBezTo>
                      <a:pt x="2068" y="582"/>
                      <a:pt x="1360" y="1"/>
                      <a:pt x="612" y="1"/>
                    </a:cubicBezTo>
                    <a:close/>
                    <a:moveTo>
                      <a:pt x="966" y="3029"/>
                    </a:moveTo>
                    <a:cubicBezTo>
                      <a:pt x="966" y="3029"/>
                      <a:pt x="1007" y="3645"/>
                      <a:pt x="1069" y="4495"/>
                    </a:cubicBezTo>
                    <a:cubicBezTo>
                      <a:pt x="1010" y="3673"/>
                      <a:pt x="970" y="3069"/>
                      <a:pt x="966" y="3029"/>
                    </a:cubicBezTo>
                    <a:close/>
                  </a:path>
                </a:pathLst>
              </a:custGeom>
              <a:solidFill>
                <a:srgbClr val="BF6F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2900;p61">
                <a:extLst>
                  <a:ext uri="{FF2B5EF4-FFF2-40B4-BE49-F238E27FC236}">
                    <a16:creationId xmlns:a16="http://schemas.microsoft.com/office/drawing/2014/main" xmlns="" id="{F7A259FB-2B27-45FD-9EDC-F15A9E4DFCCD}"/>
                  </a:ext>
                </a:extLst>
              </p:cNvPr>
              <p:cNvSpPr/>
              <p:nvPr/>
            </p:nvSpPr>
            <p:spPr>
              <a:xfrm>
                <a:off x="5553500" y="2850500"/>
                <a:ext cx="5200" cy="67550"/>
              </a:xfrm>
              <a:custGeom>
                <a:avLst/>
                <a:gdLst/>
                <a:ahLst/>
                <a:cxnLst/>
                <a:rect l="l" t="t" r="r" b="b"/>
                <a:pathLst>
                  <a:path w="208" h="2702" extrusionOk="0">
                    <a:moveTo>
                      <a:pt x="1" y="0"/>
                    </a:moveTo>
                    <a:lnTo>
                      <a:pt x="1" y="0"/>
                    </a:lnTo>
                    <a:cubicBezTo>
                      <a:pt x="56" y="800"/>
                      <a:pt x="130" y="1807"/>
                      <a:pt x="207" y="2702"/>
                    </a:cubicBezTo>
                    <a:cubicBezTo>
                      <a:pt x="133" y="1804"/>
                      <a:pt x="56" y="800"/>
                      <a:pt x="1" y="0"/>
                    </a:cubicBezTo>
                    <a:close/>
                  </a:path>
                </a:pathLst>
              </a:custGeom>
              <a:solidFill>
                <a:srgbClr val="F08A1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2901;p61">
                <a:extLst>
                  <a:ext uri="{FF2B5EF4-FFF2-40B4-BE49-F238E27FC236}">
                    <a16:creationId xmlns:a16="http://schemas.microsoft.com/office/drawing/2014/main" xmlns="" id="{98C1E352-6805-47B4-B13C-43BC4A982378}"/>
                  </a:ext>
                </a:extLst>
              </p:cNvPr>
              <p:cNvSpPr/>
              <p:nvPr/>
            </p:nvSpPr>
            <p:spPr>
              <a:xfrm>
                <a:off x="5515100" y="2738175"/>
                <a:ext cx="63400" cy="219675"/>
              </a:xfrm>
              <a:custGeom>
                <a:avLst/>
                <a:gdLst/>
                <a:ahLst/>
                <a:cxnLst/>
                <a:rect l="l" t="t" r="r" b="b"/>
                <a:pathLst>
                  <a:path w="2536" h="8787" extrusionOk="0">
                    <a:moveTo>
                      <a:pt x="1077" y="0"/>
                    </a:moveTo>
                    <a:cubicBezTo>
                      <a:pt x="992" y="0"/>
                      <a:pt x="904" y="8"/>
                      <a:pt x="815" y="22"/>
                    </a:cubicBezTo>
                    <a:cubicBezTo>
                      <a:pt x="1" y="2649"/>
                      <a:pt x="1519" y="4948"/>
                      <a:pt x="984" y="7493"/>
                    </a:cubicBezTo>
                    <a:cubicBezTo>
                      <a:pt x="885" y="7950"/>
                      <a:pt x="701" y="8373"/>
                      <a:pt x="454" y="8764"/>
                    </a:cubicBezTo>
                    <a:cubicBezTo>
                      <a:pt x="586" y="8775"/>
                      <a:pt x="730" y="8786"/>
                      <a:pt x="873" y="8786"/>
                    </a:cubicBezTo>
                    <a:cubicBezTo>
                      <a:pt x="1220" y="8786"/>
                      <a:pt x="1589" y="8739"/>
                      <a:pt x="1946" y="8610"/>
                    </a:cubicBezTo>
                    <a:cubicBezTo>
                      <a:pt x="1817" y="8373"/>
                      <a:pt x="1806" y="7928"/>
                      <a:pt x="1743" y="7195"/>
                    </a:cubicBezTo>
                    <a:cubicBezTo>
                      <a:pt x="1666" y="6299"/>
                      <a:pt x="1592" y="5291"/>
                      <a:pt x="1537" y="4491"/>
                    </a:cubicBezTo>
                    <a:cubicBezTo>
                      <a:pt x="1475" y="3640"/>
                      <a:pt x="1434" y="3025"/>
                      <a:pt x="1434" y="3025"/>
                    </a:cubicBezTo>
                    <a:cubicBezTo>
                      <a:pt x="1434" y="3025"/>
                      <a:pt x="2160" y="2815"/>
                      <a:pt x="2425" y="2015"/>
                    </a:cubicBezTo>
                    <a:cubicBezTo>
                      <a:pt x="2476" y="1853"/>
                      <a:pt x="2509" y="1669"/>
                      <a:pt x="2513" y="1455"/>
                    </a:cubicBezTo>
                    <a:cubicBezTo>
                      <a:pt x="2536" y="583"/>
                      <a:pt x="1828" y="0"/>
                      <a:pt x="1077" y="0"/>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2902;p61">
                <a:extLst>
                  <a:ext uri="{FF2B5EF4-FFF2-40B4-BE49-F238E27FC236}">
                    <a16:creationId xmlns:a16="http://schemas.microsoft.com/office/drawing/2014/main" xmlns="" id="{59EFA778-0029-4F31-BE00-448EF7F8E307}"/>
                  </a:ext>
                </a:extLst>
              </p:cNvPr>
              <p:cNvSpPr/>
              <p:nvPr/>
            </p:nvSpPr>
            <p:spPr>
              <a:xfrm>
                <a:off x="5493950" y="2747000"/>
                <a:ext cx="24400" cy="32625"/>
              </a:xfrm>
              <a:custGeom>
                <a:avLst/>
                <a:gdLst/>
                <a:ahLst/>
                <a:cxnLst/>
                <a:rect l="l" t="t" r="r" b="b"/>
                <a:pathLst>
                  <a:path w="976" h="1305" extrusionOk="0">
                    <a:moveTo>
                      <a:pt x="976" y="1"/>
                    </a:moveTo>
                    <a:lnTo>
                      <a:pt x="976" y="1"/>
                    </a:lnTo>
                    <a:cubicBezTo>
                      <a:pt x="954" y="23"/>
                      <a:pt x="932" y="41"/>
                      <a:pt x="910" y="64"/>
                    </a:cubicBezTo>
                    <a:cubicBezTo>
                      <a:pt x="368" y="587"/>
                      <a:pt x="99" y="991"/>
                      <a:pt x="0" y="1304"/>
                    </a:cubicBezTo>
                    <a:lnTo>
                      <a:pt x="0" y="1304"/>
                    </a:lnTo>
                    <a:cubicBezTo>
                      <a:pt x="99" y="991"/>
                      <a:pt x="368" y="587"/>
                      <a:pt x="910" y="67"/>
                    </a:cubicBezTo>
                    <a:lnTo>
                      <a:pt x="976" y="1"/>
                    </a:lnTo>
                    <a:close/>
                  </a:path>
                </a:pathLst>
              </a:custGeom>
              <a:solidFill>
                <a:srgbClr val="BF6F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2903;p61">
                <a:extLst>
                  <a:ext uri="{FF2B5EF4-FFF2-40B4-BE49-F238E27FC236}">
                    <a16:creationId xmlns:a16="http://schemas.microsoft.com/office/drawing/2014/main" xmlns="" id="{016C921E-3A5A-49BF-BD37-DF9D9FF4D136}"/>
                  </a:ext>
                </a:extLst>
              </p:cNvPr>
              <p:cNvSpPr/>
              <p:nvPr/>
            </p:nvSpPr>
            <p:spPr>
              <a:xfrm>
                <a:off x="5506825" y="2943825"/>
                <a:ext cx="12900" cy="9775"/>
              </a:xfrm>
              <a:custGeom>
                <a:avLst/>
                <a:gdLst/>
                <a:ahLst/>
                <a:cxnLst/>
                <a:rect l="l" t="t" r="r" b="b"/>
                <a:pathLst>
                  <a:path w="516" h="391" extrusionOk="0">
                    <a:moveTo>
                      <a:pt x="516" y="0"/>
                    </a:moveTo>
                    <a:cubicBezTo>
                      <a:pt x="464" y="159"/>
                      <a:pt x="284" y="280"/>
                      <a:pt x="0" y="387"/>
                    </a:cubicBezTo>
                    <a:lnTo>
                      <a:pt x="0" y="391"/>
                    </a:lnTo>
                    <a:cubicBezTo>
                      <a:pt x="287" y="280"/>
                      <a:pt x="464" y="159"/>
                      <a:pt x="516" y="0"/>
                    </a:cubicBezTo>
                    <a:close/>
                  </a:path>
                </a:pathLst>
              </a:custGeom>
              <a:solidFill>
                <a:srgbClr val="F08A1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2904;p61">
                <a:extLst>
                  <a:ext uri="{FF2B5EF4-FFF2-40B4-BE49-F238E27FC236}">
                    <a16:creationId xmlns:a16="http://schemas.microsoft.com/office/drawing/2014/main" xmlns="" id="{B5B8DC2C-EB4C-44BD-AC9E-109435CF7C7E}"/>
                  </a:ext>
                </a:extLst>
              </p:cNvPr>
              <p:cNvSpPr/>
              <p:nvPr/>
            </p:nvSpPr>
            <p:spPr>
              <a:xfrm>
                <a:off x="5518325" y="2741575"/>
                <a:ext cx="8500" cy="5450"/>
              </a:xfrm>
              <a:custGeom>
                <a:avLst/>
                <a:gdLst/>
                <a:ahLst/>
                <a:cxnLst/>
                <a:rect l="l" t="t" r="r" b="b"/>
                <a:pathLst>
                  <a:path w="340" h="218" extrusionOk="0">
                    <a:moveTo>
                      <a:pt x="340" y="0"/>
                    </a:moveTo>
                    <a:cubicBezTo>
                      <a:pt x="222" y="52"/>
                      <a:pt x="108" y="126"/>
                      <a:pt x="1" y="218"/>
                    </a:cubicBezTo>
                    <a:cubicBezTo>
                      <a:pt x="108" y="126"/>
                      <a:pt x="222" y="56"/>
                      <a:pt x="340" y="0"/>
                    </a:cubicBezTo>
                    <a:close/>
                  </a:path>
                </a:pathLst>
              </a:custGeom>
              <a:solidFill>
                <a:srgbClr val="FFE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2905;p61">
                <a:extLst>
                  <a:ext uri="{FF2B5EF4-FFF2-40B4-BE49-F238E27FC236}">
                    <a16:creationId xmlns:a16="http://schemas.microsoft.com/office/drawing/2014/main" xmlns="" id="{FDCA298D-CC95-4992-8FF6-6B4CED09D946}"/>
                  </a:ext>
                </a:extLst>
              </p:cNvPr>
              <p:cNvSpPr/>
              <p:nvPr/>
            </p:nvSpPr>
            <p:spPr>
              <a:xfrm>
                <a:off x="5491175" y="2779600"/>
                <a:ext cx="32800" cy="164225"/>
              </a:xfrm>
              <a:custGeom>
                <a:avLst/>
                <a:gdLst/>
                <a:ahLst/>
                <a:cxnLst/>
                <a:rect l="l" t="t" r="r" b="b"/>
                <a:pathLst>
                  <a:path w="1312" h="6569" extrusionOk="0">
                    <a:moveTo>
                      <a:pt x="111" y="1"/>
                    </a:moveTo>
                    <a:lnTo>
                      <a:pt x="111" y="1"/>
                    </a:lnTo>
                    <a:cubicBezTo>
                      <a:pt x="99" y="37"/>
                      <a:pt x="90" y="71"/>
                      <a:pt x="84" y="104"/>
                    </a:cubicBezTo>
                    <a:lnTo>
                      <a:pt x="84" y="104"/>
                    </a:lnTo>
                    <a:cubicBezTo>
                      <a:pt x="91" y="71"/>
                      <a:pt x="100" y="37"/>
                      <a:pt x="111" y="1"/>
                    </a:cubicBezTo>
                    <a:close/>
                    <a:moveTo>
                      <a:pt x="84" y="104"/>
                    </a:moveTo>
                    <a:lnTo>
                      <a:pt x="84" y="104"/>
                    </a:lnTo>
                    <a:cubicBezTo>
                      <a:pt x="76" y="140"/>
                      <a:pt x="71" y="174"/>
                      <a:pt x="68" y="207"/>
                    </a:cubicBezTo>
                    <a:lnTo>
                      <a:pt x="68" y="207"/>
                    </a:lnTo>
                    <a:cubicBezTo>
                      <a:pt x="71" y="174"/>
                      <a:pt x="76" y="140"/>
                      <a:pt x="84" y="104"/>
                    </a:cubicBezTo>
                    <a:close/>
                    <a:moveTo>
                      <a:pt x="68" y="207"/>
                    </a:moveTo>
                    <a:cubicBezTo>
                      <a:pt x="65" y="233"/>
                      <a:pt x="64" y="257"/>
                      <a:pt x="62" y="281"/>
                    </a:cubicBezTo>
                    <a:cubicBezTo>
                      <a:pt x="62" y="955"/>
                      <a:pt x="1002" y="1062"/>
                      <a:pt x="1002" y="1062"/>
                    </a:cubicBezTo>
                    <a:cubicBezTo>
                      <a:pt x="1002" y="1062"/>
                      <a:pt x="1197" y="3891"/>
                      <a:pt x="1197" y="5549"/>
                    </a:cubicBezTo>
                    <a:cubicBezTo>
                      <a:pt x="1197" y="5965"/>
                      <a:pt x="1186" y="6308"/>
                      <a:pt x="1157" y="6514"/>
                    </a:cubicBezTo>
                    <a:cubicBezTo>
                      <a:pt x="1312" y="5482"/>
                      <a:pt x="1002" y="1058"/>
                      <a:pt x="1002" y="1058"/>
                    </a:cubicBezTo>
                    <a:cubicBezTo>
                      <a:pt x="1002" y="1058"/>
                      <a:pt x="0" y="946"/>
                      <a:pt x="68" y="207"/>
                    </a:cubicBezTo>
                    <a:close/>
                    <a:moveTo>
                      <a:pt x="1157" y="6514"/>
                    </a:moveTo>
                    <a:lnTo>
                      <a:pt x="1157" y="6514"/>
                    </a:lnTo>
                    <a:cubicBezTo>
                      <a:pt x="1153" y="6533"/>
                      <a:pt x="1150" y="6551"/>
                      <a:pt x="1142" y="6569"/>
                    </a:cubicBezTo>
                    <a:cubicBezTo>
                      <a:pt x="1150" y="6555"/>
                      <a:pt x="1153" y="6536"/>
                      <a:pt x="1157" y="6514"/>
                    </a:cubicBezTo>
                    <a:close/>
                  </a:path>
                </a:pathLst>
              </a:custGeom>
              <a:solidFill>
                <a:srgbClr val="FFE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2906;p61">
                <a:extLst>
                  <a:ext uri="{FF2B5EF4-FFF2-40B4-BE49-F238E27FC236}">
                    <a16:creationId xmlns:a16="http://schemas.microsoft.com/office/drawing/2014/main" xmlns="" id="{567E5E97-B1D8-4AB3-8096-745561DFA399}"/>
                  </a:ext>
                </a:extLst>
              </p:cNvPr>
              <p:cNvSpPr/>
              <p:nvPr/>
            </p:nvSpPr>
            <p:spPr>
              <a:xfrm>
                <a:off x="5227325" y="2953575"/>
                <a:ext cx="299125" cy="134025"/>
              </a:xfrm>
              <a:custGeom>
                <a:avLst/>
                <a:gdLst/>
                <a:ahLst/>
                <a:cxnLst/>
                <a:rect l="l" t="t" r="r" b="b"/>
                <a:pathLst>
                  <a:path w="11965" h="5361" extrusionOk="0">
                    <a:moveTo>
                      <a:pt x="11177" y="1"/>
                    </a:moveTo>
                    <a:cubicBezTo>
                      <a:pt x="9722" y="582"/>
                      <a:pt x="5434" y="995"/>
                      <a:pt x="0" y="4834"/>
                    </a:cubicBezTo>
                    <a:cubicBezTo>
                      <a:pt x="626" y="4875"/>
                      <a:pt x="1360" y="5021"/>
                      <a:pt x="2148" y="5361"/>
                    </a:cubicBezTo>
                    <a:cubicBezTo>
                      <a:pt x="3283" y="4646"/>
                      <a:pt x="4329" y="4141"/>
                      <a:pt x="5131" y="3824"/>
                    </a:cubicBezTo>
                    <a:cubicBezTo>
                      <a:pt x="6568" y="3257"/>
                      <a:pt x="8108" y="2922"/>
                      <a:pt x="9497" y="2233"/>
                    </a:cubicBezTo>
                    <a:cubicBezTo>
                      <a:pt x="10470" y="1747"/>
                      <a:pt x="11386" y="1043"/>
                      <a:pt x="11965" y="148"/>
                    </a:cubicBezTo>
                    <a:cubicBezTo>
                      <a:pt x="11663" y="115"/>
                      <a:pt x="11394" y="60"/>
                      <a:pt x="11180" y="1"/>
                    </a:cubicBezTo>
                    <a:close/>
                  </a:path>
                </a:pathLst>
              </a:custGeom>
              <a:solidFill>
                <a:srgbClr val="FFE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2907;p61">
                <a:extLst>
                  <a:ext uri="{FF2B5EF4-FFF2-40B4-BE49-F238E27FC236}">
                    <a16:creationId xmlns:a16="http://schemas.microsoft.com/office/drawing/2014/main" xmlns="" id="{2E27EFBB-2704-401E-BA87-96C4EB48C760}"/>
                  </a:ext>
                </a:extLst>
              </p:cNvPr>
              <p:cNvSpPr/>
              <p:nvPr/>
            </p:nvSpPr>
            <p:spPr>
              <a:xfrm>
                <a:off x="5074900" y="3074400"/>
                <a:ext cx="206125" cy="285250"/>
              </a:xfrm>
              <a:custGeom>
                <a:avLst/>
                <a:gdLst/>
                <a:ahLst/>
                <a:cxnLst/>
                <a:rect l="l" t="t" r="r" b="b"/>
                <a:pathLst>
                  <a:path w="8245" h="11410" extrusionOk="0">
                    <a:moveTo>
                      <a:pt x="6097" y="1"/>
                    </a:moveTo>
                    <a:cubicBezTo>
                      <a:pt x="6097" y="5"/>
                      <a:pt x="6093" y="5"/>
                      <a:pt x="6093" y="5"/>
                    </a:cubicBezTo>
                    <a:cubicBezTo>
                      <a:pt x="5983" y="78"/>
                      <a:pt x="5872" y="159"/>
                      <a:pt x="5758" y="241"/>
                    </a:cubicBezTo>
                    <a:cubicBezTo>
                      <a:pt x="1813" y="3109"/>
                      <a:pt x="0" y="6867"/>
                      <a:pt x="0" y="10333"/>
                    </a:cubicBezTo>
                    <a:cubicBezTo>
                      <a:pt x="0" y="10695"/>
                      <a:pt x="19" y="11056"/>
                      <a:pt x="60" y="11409"/>
                    </a:cubicBezTo>
                    <a:cubicBezTo>
                      <a:pt x="136" y="11243"/>
                      <a:pt x="207" y="11044"/>
                      <a:pt x="269" y="10823"/>
                    </a:cubicBezTo>
                    <a:cubicBezTo>
                      <a:pt x="1680" y="5710"/>
                      <a:pt x="5272" y="2402"/>
                      <a:pt x="8245" y="528"/>
                    </a:cubicBezTo>
                    <a:cubicBezTo>
                      <a:pt x="7457" y="188"/>
                      <a:pt x="6723" y="42"/>
                      <a:pt x="6097" y="1"/>
                    </a:cubicBezTo>
                    <a:close/>
                  </a:path>
                </a:pathLst>
              </a:custGeom>
              <a:solidFill>
                <a:srgbClr val="FDC54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2908;p61">
                <a:extLst>
                  <a:ext uri="{FF2B5EF4-FFF2-40B4-BE49-F238E27FC236}">
                    <a16:creationId xmlns:a16="http://schemas.microsoft.com/office/drawing/2014/main" xmlns="" id="{043E3579-84A1-4750-9178-F7371EBA3623}"/>
                  </a:ext>
                </a:extLst>
              </p:cNvPr>
              <p:cNvSpPr/>
              <p:nvPr/>
            </p:nvSpPr>
            <p:spPr>
              <a:xfrm>
                <a:off x="5486650" y="2738725"/>
                <a:ext cx="66425" cy="218575"/>
              </a:xfrm>
              <a:custGeom>
                <a:avLst/>
                <a:gdLst/>
                <a:ahLst/>
                <a:cxnLst/>
                <a:rect l="l" t="t" r="r" b="b"/>
                <a:pathLst>
                  <a:path w="2657" h="8743" extrusionOk="0">
                    <a:moveTo>
                      <a:pt x="1953" y="0"/>
                    </a:moveTo>
                    <a:lnTo>
                      <a:pt x="1953" y="0"/>
                    </a:lnTo>
                    <a:cubicBezTo>
                      <a:pt x="1835" y="22"/>
                      <a:pt x="1721" y="60"/>
                      <a:pt x="1607" y="114"/>
                    </a:cubicBezTo>
                    <a:cubicBezTo>
                      <a:pt x="1489" y="170"/>
                      <a:pt x="1375" y="240"/>
                      <a:pt x="1268" y="332"/>
                    </a:cubicBezTo>
                    <a:lnTo>
                      <a:pt x="1202" y="398"/>
                    </a:lnTo>
                    <a:cubicBezTo>
                      <a:pt x="660" y="918"/>
                      <a:pt x="391" y="1323"/>
                      <a:pt x="292" y="1636"/>
                    </a:cubicBezTo>
                    <a:cubicBezTo>
                      <a:pt x="0" y="2561"/>
                      <a:pt x="1183" y="2693"/>
                      <a:pt x="1183" y="2693"/>
                    </a:cubicBezTo>
                    <a:cubicBezTo>
                      <a:pt x="1183" y="2693"/>
                      <a:pt x="1493" y="7117"/>
                      <a:pt x="1338" y="8149"/>
                    </a:cubicBezTo>
                    <a:cubicBezTo>
                      <a:pt x="1334" y="8168"/>
                      <a:pt x="1331" y="8186"/>
                      <a:pt x="1323" y="8204"/>
                    </a:cubicBezTo>
                    <a:cubicBezTo>
                      <a:pt x="1271" y="8363"/>
                      <a:pt x="1095" y="8484"/>
                      <a:pt x="807" y="8595"/>
                    </a:cubicBezTo>
                    <a:cubicBezTo>
                      <a:pt x="1021" y="8654"/>
                      <a:pt x="1290" y="8709"/>
                      <a:pt x="1592" y="8742"/>
                    </a:cubicBezTo>
                    <a:cubicBezTo>
                      <a:pt x="1839" y="8351"/>
                      <a:pt x="2023" y="7928"/>
                      <a:pt x="2122" y="7471"/>
                    </a:cubicBezTo>
                    <a:cubicBezTo>
                      <a:pt x="2657" y="4926"/>
                      <a:pt x="1139" y="2627"/>
                      <a:pt x="1953" y="0"/>
                    </a:cubicBezTo>
                    <a:close/>
                  </a:path>
                </a:pathLst>
              </a:custGeom>
              <a:solidFill>
                <a:srgbClr val="FDC54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2909;p61">
                <a:extLst>
                  <a:ext uri="{FF2B5EF4-FFF2-40B4-BE49-F238E27FC236}">
                    <a16:creationId xmlns:a16="http://schemas.microsoft.com/office/drawing/2014/main" xmlns="" id="{C62A3281-7A7A-4890-8866-44E5A2E43607}"/>
                  </a:ext>
                </a:extLst>
              </p:cNvPr>
              <p:cNvSpPr/>
              <p:nvPr/>
            </p:nvSpPr>
            <p:spPr>
              <a:xfrm>
                <a:off x="5695500" y="2728225"/>
                <a:ext cx="62200" cy="112575"/>
              </a:xfrm>
              <a:custGeom>
                <a:avLst/>
                <a:gdLst/>
                <a:ahLst/>
                <a:cxnLst/>
                <a:rect l="l" t="t" r="r" b="b"/>
                <a:pathLst>
                  <a:path w="2488" h="4503" extrusionOk="0">
                    <a:moveTo>
                      <a:pt x="1114" y="0"/>
                    </a:moveTo>
                    <a:cubicBezTo>
                      <a:pt x="723" y="0"/>
                      <a:pt x="318" y="141"/>
                      <a:pt x="1" y="424"/>
                    </a:cubicBezTo>
                    <a:lnTo>
                      <a:pt x="5" y="424"/>
                    </a:lnTo>
                    <a:cubicBezTo>
                      <a:pt x="318" y="144"/>
                      <a:pt x="723" y="4"/>
                      <a:pt x="1114" y="4"/>
                    </a:cubicBezTo>
                    <a:cubicBezTo>
                      <a:pt x="1699" y="4"/>
                      <a:pt x="2248" y="318"/>
                      <a:pt x="2403" y="929"/>
                    </a:cubicBezTo>
                    <a:cubicBezTo>
                      <a:pt x="2484" y="1253"/>
                      <a:pt x="2469" y="1522"/>
                      <a:pt x="2399" y="1739"/>
                    </a:cubicBezTo>
                    <a:cubicBezTo>
                      <a:pt x="2469" y="1522"/>
                      <a:pt x="2488" y="1253"/>
                      <a:pt x="2403" y="925"/>
                    </a:cubicBezTo>
                    <a:cubicBezTo>
                      <a:pt x="2248" y="313"/>
                      <a:pt x="1699" y="0"/>
                      <a:pt x="1114" y="0"/>
                    </a:cubicBezTo>
                    <a:close/>
                    <a:moveTo>
                      <a:pt x="1629" y="2554"/>
                    </a:moveTo>
                    <a:lnTo>
                      <a:pt x="1629" y="4502"/>
                    </a:lnTo>
                    <a:lnTo>
                      <a:pt x="1633" y="4502"/>
                    </a:lnTo>
                    <a:lnTo>
                      <a:pt x="1633" y="2554"/>
                    </a:lnTo>
                    <a:close/>
                  </a:path>
                </a:pathLst>
              </a:custGeom>
              <a:solidFill>
                <a:srgbClr val="BF6F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2910;p61">
                <a:extLst>
                  <a:ext uri="{FF2B5EF4-FFF2-40B4-BE49-F238E27FC236}">
                    <a16:creationId xmlns:a16="http://schemas.microsoft.com/office/drawing/2014/main" xmlns="" id="{EF4F29FC-FC30-4C13-837E-3121041ED447}"/>
                  </a:ext>
                </a:extLst>
              </p:cNvPr>
              <p:cNvSpPr/>
              <p:nvPr/>
            </p:nvSpPr>
            <p:spPr>
              <a:xfrm>
                <a:off x="5683725" y="2738800"/>
                <a:ext cx="11925" cy="18375"/>
              </a:xfrm>
              <a:custGeom>
                <a:avLst/>
                <a:gdLst/>
                <a:ahLst/>
                <a:cxnLst/>
                <a:rect l="l" t="t" r="r" b="b"/>
                <a:pathLst>
                  <a:path w="477" h="735" extrusionOk="0">
                    <a:moveTo>
                      <a:pt x="472" y="1"/>
                    </a:moveTo>
                    <a:cubicBezTo>
                      <a:pt x="381" y="85"/>
                      <a:pt x="296" y="181"/>
                      <a:pt x="222" y="288"/>
                    </a:cubicBezTo>
                    <a:lnTo>
                      <a:pt x="222" y="288"/>
                    </a:lnTo>
                    <a:cubicBezTo>
                      <a:pt x="297" y="180"/>
                      <a:pt x="383" y="85"/>
                      <a:pt x="476" y="1"/>
                    </a:cubicBezTo>
                    <a:close/>
                    <a:moveTo>
                      <a:pt x="222" y="288"/>
                    </a:moveTo>
                    <a:cubicBezTo>
                      <a:pt x="174" y="355"/>
                      <a:pt x="131" y="428"/>
                      <a:pt x="93" y="506"/>
                    </a:cubicBezTo>
                    <a:cubicBezTo>
                      <a:pt x="82" y="529"/>
                      <a:pt x="72" y="552"/>
                      <a:pt x="62" y="574"/>
                    </a:cubicBezTo>
                    <a:lnTo>
                      <a:pt x="62" y="574"/>
                    </a:lnTo>
                    <a:cubicBezTo>
                      <a:pt x="73" y="550"/>
                      <a:pt x="84" y="526"/>
                      <a:pt x="96" y="502"/>
                    </a:cubicBezTo>
                    <a:cubicBezTo>
                      <a:pt x="133" y="426"/>
                      <a:pt x="175" y="355"/>
                      <a:pt x="222" y="288"/>
                    </a:cubicBezTo>
                    <a:close/>
                    <a:moveTo>
                      <a:pt x="62" y="574"/>
                    </a:moveTo>
                    <a:cubicBezTo>
                      <a:pt x="37" y="629"/>
                      <a:pt x="16" y="683"/>
                      <a:pt x="1" y="735"/>
                    </a:cubicBezTo>
                    <a:cubicBezTo>
                      <a:pt x="16" y="682"/>
                      <a:pt x="38" y="629"/>
                      <a:pt x="62" y="574"/>
                    </a:cubicBezTo>
                    <a:close/>
                  </a:path>
                </a:pathLst>
              </a:custGeom>
              <a:solidFill>
                <a:srgbClr val="FFA20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2911;p61">
                <a:extLst>
                  <a:ext uri="{FF2B5EF4-FFF2-40B4-BE49-F238E27FC236}">
                    <a16:creationId xmlns:a16="http://schemas.microsoft.com/office/drawing/2014/main" xmlns="" id="{9A6CEECB-F736-4370-A8D9-5C27DA5D1D01}"/>
                  </a:ext>
                </a:extLst>
              </p:cNvPr>
              <p:cNvSpPr/>
              <p:nvPr/>
            </p:nvSpPr>
            <p:spPr>
              <a:xfrm>
                <a:off x="5659050" y="2840775"/>
                <a:ext cx="80125" cy="103900"/>
              </a:xfrm>
              <a:custGeom>
                <a:avLst/>
                <a:gdLst/>
                <a:ahLst/>
                <a:cxnLst/>
                <a:rect l="l" t="t" r="r" b="b"/>
                <a:pathLst>
                  <a:path w="3205" h="4156" extrusionOk="0">
                    <a:moveTo>
                      <a:pt x="3087" y="0"/>
                    </a:moveTo>
                    <a:lnTo>
                      <a:pt x="3087" y="3091"/>
                    </a:lnTo>
                    <a:cubicBezTo>
                      <a:pt x="3087" y="3547"/>
                      <a:pt x="3132" y="3868"/>
                      <a:pt x="3205" y="4093"/>
                    </a:cubicBezTo>
                    <a:lnTo>
                      <a:pt x="3205" y="4089"/>
                    </a:lnTo>
                    <a:cubicBezTo>
                      <a:pt x="3132" y="3868"/>
                      <a:pt x="3091" y="3547"/>
                      <a:pt x="3091" y="3091"/>
                    </a:cubicBezTo>
                    <a:lnTo>
                      <a:pt x="3091" y="0"/>
                    </a:lnTo>
                    <a:close/>
                    <a:moveTo>
                      <a:pt x="1476" y="2855"/>
                    </a:moveTo>
                    <a:cubicBezTo>
                      <a:pt x="1186" y="3747"/>
                      <a:pt x="766" y="3994"/>
                      <a:pt x="0" y="4152"/>
                    </a:cubicBezTo>
                    <a:cubicBezTo>
                      <a:pt x="5" y="4152"/>
                      <a:pt x="5" y="4152"/>
                      <a:pt x="5" y="4155"/>
                    </a:cubicBezTo>
                    <a:cubicBezTo>
                      <a:pt x="769" y="3994"/>
                      <a:pt x="1186" y="3747"/>
                      <a:pt x="1476" y="2855"/>
                    </a:cubicBezTo>
                    <a:close/>
                  </a:path>
                </a:pathLst>
              </a:custGeom>
              <a:solidFill>
                <a:srgbClr val="F08A1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2912;p61">
                <a:extLst>
                  <a:ext uri="{FF2B5EF4-FFF2-40B4-BE49-F238E27FC236}">
                    <a16:creationId xmlns:a16="http://schemas.microsoft.com/office/drawing/2014/main" xmlns="" id="{8AC51F14-5E5B-41D6-B745-80D28A97F175}"/>
                  </a:ext>
                </a:extLst>
              </p:cNvPr>
              <p:cNvSpPr/>
              <p:nvPr/>
            </p:nvSpPr>
            <p:spPr>
              <a:xfrm>
                <a:off x="5659150" y="2728300"/>
                <a:ext cx="98475" cy="222825"/>
              </a:xfrm>
              <a:custGeom>
                <a:avLst/>
                <a:gdLst/>
                <a:ahLst/>
                <a:cxnLst/>
                <a:rect l="l" t="t" r="r" b="b"/>
                <a:pathLst>
                  <a:path w="3939" h="8913" extrusionOk="0">
                    <a:moveTo>
                      <a:pt x="2568" y="1"/>
                    </a:moveTo>
                    <a:cubicBezTo>
                      <a:pt x="2177" y="1"/>
                      <a:pt x="1772" y="141"/>
                      <a:pt x="1459" y="421"/>
                    </a:cubicBezTo>
                    <a:cubicBezTo>
                      <a:pt x="1308" y="558"/>
                      <a:pt x="1176" y="723"/>
                      <a:pt x="1076" y="926"/>
                    </a:cubicBezTo>
                    <a:cubicBezTo>
                      <a:pt x="1039" y="1007"/>
                      <a:pt x="1006" y="1080"/>
                      <a:pt x="984" y="1155"/>
                    </a:cubicBezTo>
                    <a:cubicBezTo>
                      <a:pt x="634" y="2230"/>
                      <a:pt x="1849" y="2547"/>
                      <a:pt x="1849" y="2547"/>
                    </a:cubicBezTo>
                    <a:cubicBezTo>
                      <a:pt x="1849" y="2547"/>
                      <a:pt x="2004" y="5427"/>
                      <a:pt x="1540" y="7126"/>
                    </a:cubicBezTo>
                    <a:cubicBezTo>
                      <a:pt x="1518" y="7203"/>
                      <a:pt x="1496" y="7277"/>
                      <a:pt x="1473" y="7350"/>
                    </a:cubicBezTo>
                    <a:cubicBezTo>
                      <a:pt x="1183" y="8245"/>
                      <a:pt x="766" y="8493"/>
                      <a:pt x="1" y="8654"/>
                    </a:cubicBezTo>
                    <a:cubicBezTo>
                      <a:pt x="597" y="8791"/>
                      <a:pt x="1208" y="8913"/>
                      <a:pt x="1798" y="8913"/>
                    </a:cubicBezTo>
                    <a:cubicBezTo>
                      <a:pt x="2291" y="8913"/>
                      <a:pt x="2767" y="8828"/>
                      <a:pt x="3201" y="8592"/>
                    </a:cubicBezTo>
                    <a:cubicBezTo>
                      <a:pt x="3128" y="8367"/>
                      <a:pt x="3083" y="8046"/>
                      <a:pt x="3083" y="7590"/>
                    </a:cubicBezTo>
                    <a:lnTo>
                      <a:pt x="3083" y="4499"/>
                    </a:lnTo>
                    <a:lnTo>
                      <a:pt x="3083" y="2551"/>
                    </a:lnTo>
                    <a:lnTo>
                      <a:pt x="3087" y="2551"/>
                    </a:lnTo>
                    <a:lnTo>
                      <a:pt x="3087" y="2547"/>
                    </a:lnTo>
                    <a:cubicBezTo>
                      <a:pt x="3087" y="2547"/>
                      <a:pt x="3665" y="2330"/>
                      <a:pt x="3853" y="1736"/>
                    </a:cubicBezTo>
                    <a:cubicBezTo>
                      <a:pt x="3923" y="1519"/>
                      <a:pt x="3938" y="1250"/>
                      <a:pt x="3857" y="926"/>
                    </a:cubicBezTo>
                    <a:cubicBezTo>
                      <a:pt x="3702" y="315"/>
                      <a:pt x="3153" y="1"/>
                      <a:pt x="2568" y="1"/>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2913;p61">
                <a:extLst>
                  <a:ext uri="{FF2B5EF4-FFF2-40B4-BE49-F238E27FC236}">
                    <a16:creationId xmlns:a16="http://schemas.microsoft.com/office/drawing/2014/main" xmlns="" id="{FEFA88FE-0813-4C7A-9ED9-ADC31CA692F2}"/>
                  </a:ext>
                </a:extLst>
              </p:cNvPr>
              <p:cNvSpPr/>
              <p:nvPr/>
            </p:nvSpPr>
            <p:spPr>
              <a:xfrm>
                <a:off x="4150200" y="4219850"/>
                <a:ext cx="747800" cy="367600"/>
              </a:xfrm>
              <a:custGeom>
                <a:avLst/>
                <a:gdLst/>
                <a:ahLst/>
                <a:cxnLst/>
                <a:rect l="l" t="t" r="r" b="b"/>
                <a:pathLst>
                  <a:path w="29912" h="14704" extrusionOk="0">
                    <a:moveTo>
                      <a:pt x="27004" y="0"/>
                    </a:moveTo>
                    <a:cubicBezTo>
                      <a:pt x="25253" y="0"/>
                      <a:pt x="22323" y="329"/>
                      <a:pt x="18563" y="1957"/>
                    </a:cubicBezTo>
                    <a:cubicBezTo>
                      <a:pt x="16986" y="2639"/>
                      <a:pt x="15262" y="3552"/>
                      <a:pt x="13424" y="4764"/>
                    </a:cubicBezTo>
                    <a:cubicBezTo>
                      <a:pt x="9832" y="7122"/>
                      <a:pt x="6255" y="9262"/>
                      <a:pt x="3843" y="10662"/>
                    </a:cubicBezTo>
                    <a:cubicBezTo>
                      <a:pt x="2012" y="11726"/>
                      <a:pt x="840" y="12367"/>
                      <a:pt x="815" y="12386"/>
                    </a:cubicBezTo>
                    <a:cubicBezTo>
                      <a:pt x="221" y="12714"/>
                      <a:pt x="0" y="13469"/>
                      <a:pt x="332" y="14062"/>
                    </a:cubicBezTo>
                    <a:cubicBezTo>
                      <a:pt x="556" y="14475"/>
                      <a:pt x="976" y="14703"/>
                      <a:pt x="1415" y="14703"/>
                    </a:cubicBezTo>
                    <a:cubicBezTo>
                      <a:pt x="1617" y="14703"/>
                      <a:pt x="1820" y="14655"/>
                      <a:pt x="2008" y="14548"/>
                    </a:cubicBezTo>
                    <a:cubicBezTo>
                      <a:pt x="2066" y="14519"/>
                      <a:pt x="8406" y="11023"/>
                      <a:pt x="14783" y="6828"/>
                    </a:cubicBezTo>
                    <a:cubicBezTo>
                      <a:pt x="20583" y="3013"/>
                      <a:pt x="25009" y="2473"/>
                      <a:pt x="27051" y="2473"/>
                    </a:cubicBezTo>
                    <a:cubicBezTo>
                      <a:pt x="27847" y="2473"/>
                      <a:pt x="28280" y="2555"/>
                      <a:pt x="28291" y="2557"/>
                    </a:cubicBezTo>
                    <a:cubicBezTo>
                      <a:pt x="28382" y="2577"/>
                      <a:pt x="28472" y="2587"/>
                      <a:pt x="28560" y="2587"/>
                    </a:cubicBezTo>
                    <a:cubicBezTo>
                      <a:pt x="29128" y="2587"/>
                      <a:pt x="29640" y="2195"/>
                      <a:pt x="29761" y="1618"/>
                    </a:cubicBezTo>
                    <a:cubicBezTo>
                      <a:pt x="29912" y="952"/>
                      <a:pt x="29492" y="292"/>
                      <a:pt x="28822" y="148"/>
                    </a:cubicBezTo>
                    <a:cubicBezTo>
                      <a:pt x="28744" y="131"/>
                      <a:pt x="28108" y="0"/>
                      <a:pt x="27004" y="0"/>
                    </a:cubicBezTo>
                    <a:close/>
                  </a:path>
                </a:pathLst>
              </a:custGeom>
              <a:solidFill>
                <a:srgbClr val="FFD84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2914;p61">
                <a:extLst>
                  <a:ext uri="{FF2B5EF4-FFF2-40B4-BE49-F238E27FC236}">
                    <a16:creationId xmlns:a16="http://schemas.microsoft.com/office/drawing/2014/main" xmlns="" id="{B7DDD17B-3CF8-48CA-970D-2D34ECC7B2D3}"/>
                  </a:ext>
                </a:extLst>
              </p:cNvPr>
              <p:cNvSpPr/>
              <p:nvPr/>
            </p:nvSpPr>
            <p:spPr>
              <a:xfrm>
                <a:off x="4216600" y="4219875"/>
                <a:ext cx="678475" cy="328875"/>
              </a:xfrm>
              <a:custGeom>
                <a:avLst/>
                <a:gdLst/>
                <a:ahLst/>
                <a:cxnLst/>
                <a:rect l="l" t="t" r="r" b="b"/>
                <a:pathLst>
                  <a:path w="27139" h="13155" extrusionOk="0">
                    <a:moveTo>
                      <a:pt x="24350" y="0"/>
                    </a:moveTo>
                    <a:cubicBezTo>
                      <a:pt x="22599" y="0"/>
                      <a:pt x="19668" y="328"/>
                      <a:pt x="15907" y="1956"/>
                    </a:cubicBezTo>
                    <a:cubicBezTo>
                      <a:pt x="15800" y="2310"/>
                      <a:pt x="15696" y="2663"/>
                      <a:pt x="15487" y="2969"/>
                    </a:cubicBezTo>
                    <a:cubicBezTo>
                      <a:pt x="15207" y="3386"/>
                      <a:pt x="14768" y="3661"/>
                      <a:pt x="14345" y="3935"/>
                    </a:cubicBezTo>
                    <a:cubicBezTo>
                      <a:pt x="11519" y="5713"/>
                      <a:pt x="8697" y="7493"/>
                      <a:pt x="5876" y="9280"/>
                    </a:cubicBezTo>
                    <a:cubicBezTo>
                      <a:pt x="4487" y="10152"/>
                      <a:pt x="3540" y="11125"/>
                      <a:pt x="2464" y="11125"/>
                    </a:cubicBezTo>
                    <a:cubicBezTo>
                      <a:pt x="2066" y="11125"/>
                      <a:pt x="1646" y="10989"/>
                      <a:pt x="1187" y="10661"/>
                    </a:cubicBezTo>
                    <a:cubicBezTo>
                      <a:pt x="752" y="10915"/>
                      <a:pt x="354" y="11144"/>
                      <a:pt x="0" y="11346"/>
                    </a:cubicBezTo>
                    <a:cubicBezTo>
                      <a:pt x="287" y="11516"/>
                      <a:pt x="578" y="11733"/>
                      <a:pt x="884" y="12002"/>
                    </a:cubicBezTo>
                    <a:cubicBezTo>
                      <a:pt x="1308" y="12381"/>
                      <a:pt x="1610" y="12772"/>
                      <a:pt x="1809" y="13155"/>
                    </a:cubicBezTo>
                    <a:cubicBezTo>
                      <a:pt x="4247" y="11751"/>
                      <a:pt x="8178" y="9423"/>
                      <a:pt x="12127" y="6827"/>
                    </a:cubicBezTo>
                    <a:cubicBezTo>
                      <a:pt x="17925" y="3013"/>
                      <a:pt x="22349" y="2472"/>
                      <a:pt x="24394" y="2472"/>
                    </a:cubicBezTo>
                    <a:cubicBezTo>
                      <a:pt x="25190" y="2472"/>
                      <a:pt x="25624" y="2556"/>
                      <a:pt x="25635" y="2556"/>
                    </a:cubicBezTo>
                    <a:cubicBezTo>
                      <a:pt x="25727" y="2578"/>
                      <a:pt x="25816" y="2586"/>
                      <a:pt x="25904" y="2586"/>
                    </a:cubicBezTo>
                    <a:cubicBezTo>
                      <a:pt x="26472" y="2586"/>
                      <a:pt x="26984" y="2196"/>
                      <a:pt x="27105" y="1617"/>
                    </a:cubicBezTo>
                    <a:cubicBezTo>
                      <a:pt x="27127" y="1529"/>
                      <a:pt x="27135" y="1437"/>
                      <a:pt x="27135" y="1349"/>
                    </a:cubicBezTo>
                    <a:cubicBezTo>
                      <a:pt x="27138" y="781"/>
                      <a:pt x="26744" y="269"/>
                      <a:pt x="26166" y="147"/>
                    </a:cubicBezTo>
                    <a:cubicBezTo>
                      <a:pt x="26088" y="133"/>
                      <a:pt x="25455" y="0"/>
                      <a:pt x="24350"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2915;p61">
                <a:extLst>
                  <a:ext uri="{FF2B5EF4-FFF2-40B4-BE49-F238E27FC236}">
                    <a16:creationId xmlns:a16="http://schemas.microsoft.com/office/drawing/2014/main" xmlns="" id="{74E03CA4-A887-4AEE-9D2E-52FF90F4ADB2}"/>
                  </a:ext>
                </a:extLst>
              </p:cNvPr>
              <p:cNvSpPr/>
              <p:nvPr/>
            </p:nvSpPr>
            <p:spPr>
              <a:xfrm>
                <a:off x="4043900" y="4491000"/>
                <a:ext cx="256325" cy="185225"/>
              </a:xfrm>
              <a:custGeom>
                <a:avLst/>
                <a:gdLst/>
                <a:ahLst/>
                <a:cxnLst/>
                <a:rect l="l" t="t" r="r" b="b"/>
                <a:pathLst>
                  <a:path w="10253" h="7409" extrusionOk="0">
                    <a:moveTo>
                      <a:pt x="5284" y="1"/>
                    </a:moveTo>
                    <a:cubicBezTo>
                      <a:pt x="4904" y="1"/>
                      <a:pt x="4545" y="87"/>
                      <a:pt x="4208" y="243"/>
                    </a:cubicBezTo>
                    <a:cubicBezTo>
                      <a:pt x="1920" y="1256"/>
                      <a:pt x="575" y="5341"/>
                      <a:pt x="148" y="6848"/>
                    </a:cubicBezTo>
                    <a:cubicBezTo>
                      <a:pt x="49" y="7198"/>
                      <a:pt x="1" y="7408"/>
                      <a:pt x="1" y="7408"/>
                    </a:cubicBezTo>
                    <a:cubicBezTo>
                      <a:pt x="1" y="7408"/>
                      <a:pt x="951" y="5492"/>
                      <a:pt x="3255" y="5492"/>
                    </a:cubicBezTo>
                    <a:cubicBezTo>
                      <a:pt x="3692" y="5492"/>
                      <a:pt x="4177" y="5561"/>
                      <a:pt x="4713" y="5724"/>
                    </a:cubicBezTo>
                    <a:cubicBezTo>
                      <a:pt x="5170" y="5864"/>
                      <a:pt x="5613" y="5928"/>
                      <a:pt x="6030" y="5928"/>
                    </a:cubicBezTo>
                    <a:cubicBezTo>
                      <a:pt x="8673" y="5928"/>
                      <a:pt x="10252" y="3350"/>
                      <a:pt x="7792" y="1157"/>
                    </a:cubicBezTo>
                    <a:cubicBezTo>
                      <a:pt x="6876" y="341"/>
                      <a:pt x="6038" y="1"/>
                      <a:pt x="5284" y="1"/>
                    </a:cubicBezTo>
                    <a:close/>
                  </a:path>
                </a:pathLst>
              </a:custGeom>
              <a:solidFill>
                <a:srgbClr val="FFAE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2916;p61">
                <a:extLst>
                  <a:ext uri="{FF2B5EF4-FFF2-40B4-BE49-F238E27FC236}">
                    <a16:creationId xmlns:a16="http://schemas.microsoft.com/office/drawing/2014/main" xmlns="" id="{7823C2BC-7F2A-48EA-8768-548C184182A2}"/>
                  </a:ext>
                </a:extLst>
              </p:cNvPr>
              <p:cNvSpPr/>
              <p:nvPr/>
            </p:nvSpPr>
            <p:spPr>
              <a:xfrm>
                <a:off x="4043900" y="4490975"/>
                <a:ext cx="225375" cy="185250"/>
              </a:xfrm>
              <a:custGeom>
                <a:avLst/>
                <a:gdLst/>
                <a:ahLst/>
                <a:cxnLst/>
                <a:rect l="l" t="t" r="r" b="b"/>
                <a:pathLst>
                  <a:path w="9015" h="7410" extrusionOk="0">
                    <a:moveTo>
                      <a:pt x="5283" y="1"/>
                    </a:moveTo>
                    <a:cubicBezTo>
                      <a:pt x="4904" y="1"/>
                      <a:pt x="4547" y="89"/>
                      <a:pt x="4208" y="244"/>
                    </a:cubicBezTo>
                    <a:cubicBezTo>
                      <a:pt x="5733" y="1095"/>
                      <a:pt x="7420" y="2974"/>
                      <a:pt x="5000" y="3902"/>
                    </a:cubicBezTo>
                    <a:cubicBezTo>
                      <a:pt x="4731" y="4001"/>
                      <a:pt x="4455" y="4028"/>
                      <a:pt x="4171" y="4028"/>
                    </a:cubicBezTo>
                    <a:cubicBezTo>
                      <a:pt x="4001" y="4028"/>
                      <a:pt x="3832" y="4020"/>
                      <a:pt x="3663" y="4009"/>
                    </a:cubicBezTo>
                    <a:cubicBezTo>
                      <a:pt x="3489" y="4001"/>
                      <a:pt x="3320" y="3991"/>
                      <a:pt x="3151" y="3991"/>
                    </a:cubicBezTo>
                    <a:cubicBezTo>
                      <a:pt x="2911" y="3991"/>
                      <a:pt x="2675" y="4009"/>
                      <a:pt x="2447" y="4076"/>
                    </a:cubicBezTo>
                    <a:cubicBezTo>
                      <a:pt x="1651" y="4307"/>
                      <a:pt x="1124" y="5062"/>
                      <a:pt x="712" y="5785"/>
                    </a:cubicBezTo>
                    <a:cubicBezTo>
                      <a:pt x="513" y="6131"/>
                      <a:pt x="329" y="6488"/>
                      <a:pt x="148" y="6849"/>
                    </a:cubicBezTo>
                    <a:cubicBezTo>
                      <a:pt x="49" y="7199"/>
                      <a:pt x="1" y="7409"/>
                      <a:pt x="1" y="7409"/>
                    </a:cubicBezTo>
                    <a:cubicBezTo>
                      <a:pt x="1" y="7409"/>
                      <a:pt x="951" y="5494"/>
                      <a:pt x="3258" y="5494"/>
                    </a:cubicBezTo>
                    <a:cubicBezTo>
                      <a:pt x="3696" y="5494"/>
                      <a:pt x="4178" y="5560"/>
                      <a:pt x="4713" y="5725"/>
                    </a:cubicBezTo>
                    <a:cubicBezTo>
                      <a:pt x="5173" y="5862"/>
                      <a:pt x="5615" y="5929"/>
                      <a:pt x="6031" y="5929"/>
                    </a:cubicBezTo>
                    <a:cubicBezTo>
                      <a:pt x="7748" y="5929"/>
                      <a:pt x="9015" y="4838"/>
                      <a:pt x="9015" y="3471"/>
                    </a:cubicBezTo>
                    <a:cubicBezTo>
                      <a:pt x="9015" y="3100"/>
                      <a:pt x="8923" y="2709"/>
                      <a:pt x="8717" y="2311"/>
                    </a:cubicBezTo>
                    <a:cubicBezTo>
                      <a:pt x="8518" y="1928"/>
                      <a:pt x="8216" y="1537"/>
                      <a:pt x="7792" y="1158"/>
                    </a:cubicBezTo>
                    <a:cubicBezTo>
                      <a:pt x="7486" y="889"/>
                      <a:pt x="7195" y="672"/>
                      <a:pt x="6908" y="502"/>
                    </a:cubicBezTo>
                    <a:cubicBezTo>
                      <a:pt x="6330" y="155"/>
                      <a:pt x="5788" y="1"/>
                      <a:pt x="5283" y="1"/>
                    </a:cubicBezTo>
                    <a:close/>
                  </a:path>
                </a:pathLst>
              </a:custGeom>
              <a:solidFill>
                <a:srgbClr val="ED82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7" name="Google Shape;2917;p61">
              <a:extLst>
                <a:ext uri="{FF2B5EF4-FFF2-40B4-BE49-F238E27FC236}">
                  <a16:creationId xmlns:a16="http://schemas.microsoft.com/office/drawing/2014/main" xmlns="" id="{1078D6BA-B7E3-494A-A680-9F8DD80CBE49}"/>
                </a:ext>
              </a:extLst>
            </p:cNvPr>
            <p:cNvSpPr/>
            <p:nvPr/>
          </p:nvSpPr>
          <p:spPr>
            <a:xfrm rot="-10506050">
              <a:off x="5548229" y="3067859"/>
              <a:ext cx="144695" cy="227219"/>
            </a:xfrm>
            <a:custGeom>
              <a:avLst/>
              <a:gdLst/>
              <a:ahLst/>
              <a:cxnLst/>
              <a:rect l="l" t="t" r="r" b="b"/>
              <a:pathLst>
                <a:path w="2410" h="2878" extrusionOk="0">
                  <a:moveTo>
                    <a:pt x="1733" y="0"/>
                  </a:moveTo>
                  <a:cubicBezTo>
                    <a:pt x="1717" y="0"/>
                    <a:pt x="1701" y="3"/>
                    <a:pt x="1684" y="8"/>
                  </a:cubicBezTo>
                  <a:cubicBezTo>
                    <a:pt x="1595" y="34"/>
                    <a:pt x="1549" y="130"/>
                    <a:pt x="1575" y="215"/>
                  </a:cubicBezTo>
                  <a:cubicBezTo>
                    <a:pt x="1707" y="634"/>
                    <a:pt x="1978" y="1827"/>
                    <a:pt x="1645" y="2324"/>
                  </a:cubicBezTo>
                  <a:cubicBezTo>
                    <a:pt x="1555" y="2456"/>
                    <a:pt x="1431" y="2528"/>
                    <a:pt x="1256" y="2542"/>
                  </a:cubicBezTo>
                  <a:cubicBezTo>
                    <a:pt x="1232" y="2544"/>
                    <a:pt x="1208" y="2545"/>
                    <a:pt x="1185" y="2545"/>
                  </a:cubicBezTo>
                  <a:cubicBezTo>
                    <a:pt x="1024" y="2545"/>
                    <a:pt x="896" y="2493"/>
                    <a:pt x="795" y="2384"/>
                  </a:cubicBezTo>
                  <a:cubicBezTo>
                    <a:pt x="425" y="1995"/>
                    <a:pt x="485" y="986"/>
                    <a:pt x="538" y="630"/>
                  </a:cubicBezTo>
                  <a:cubicBezTo>
                    <a:pt x="551" y="538"/>
                    <a:pt x="488" y="456"/>
                    <a:pt x="399" y="443"/>
                  </a:cubicBezTo>
                  <a:cubicBezTo>
                    <a:pt x="389" y="441"/>
                    <a:pt x="379" y="440"/>
                    <a:pt x="369" y="440"/>
                  </a:cubicBezTo>
                  <a:cubicBezTo>
                    <a:pt x="290" y="440"/>
                    <a:pt x="223" y="499"/>
                    <a:pt x="211" y="581"/>
                  </a:cubicBezTo>
                  <a:cubicBezTo>
                    <a:pt x="201" y="640"/>
                    <a:pt x="1" y="2025"/>
                    <a:pt x="551" y="2611"/>
                  </a:cubicBezTo>
                  <a:cubicBezTo>
                    <a:pt x="719" y="2789"/>
                    <a:pt x="930" y="2878"/>
                    <a:pt x="1184" y="2878"/>
                  </a:cubicBezTo>
                  <a:cubicBezTo>
                    <a:pt x="1219" y="2878"/>
                    <a:pt x="1253" y="2878"/>
                    <a:pt x="1286" y="2875"/>
                  </a:cubicBezTo>
                  <a:cubicBezTo>
                    <a:pt x="1563" y="2849"/>
                    <a:pt x="1777" y="2726"/>
                    <a:pt x="1922" y="2509"/>
                  </a:cubicBezTo>
                  <a:cubicBezTo>
                    <a:pt x="2410" y="1777"/>
                    <a:pt x="1911" y="183"/>
                    <a:pt x="1892" y="116"/>
                  </a:cubicBezTo>
                  <a:cubicBezTo>
                    <a:pt x="1870" y="44"/>
                    <a:pt x="1803" y="0"/>
                    <a:pt x="1733"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07" name="Google Shape;2379;p56">
            <a:extLst>
              <a:ext uri="{FF2B5EF4-FFF2-40B4-BE49-F238E27FC236}">
                <a16:creationId xmlns:a16="http://schemas.microsoft.com/office/drawing/2014/main" xmlns="" id="{5BA8B0AF-0403-44C6-9440-247729DE5288}"/>
              </a:ext>
            </a:extLst>
          </p:cNvPr>
          <p:cNvGrpSpPr/>
          <p:nvPr/>
        </p:nvGrpSpPr>
        <p:grpSpPr>
          <a:xfrm>
            <a:off x="10601148" y="5599202"/>
            <a:ext cx="462651" cy="462313"/>
            <a:chOff x="-222388" y="1680158"/>
            <a:chExt cx="776827" cy="778853"/>
          </a:xfrm>
        </p:grpSpPr>
        <p:sp>
          <p:nvSpPr>
            <p:cNvPr id="108" name="Google Shape;2380;p56">
              <a:extLst>
                <a:ext uri="{FF2B5EF4-FFF2-40B4-BE49-F238E27FC236}">
                  <a16:creationId xmlns:a16="http://schemas.microsoft.com/office/drawing/2014/main" xmlns="" id="{85A030E4-A758-4C59-A8B4-C84744A78C1B}"/>
                </a:ext>
              </a:extLst>
            </p:cNvPr>
            <p:cNvSpPr/>
            <p:nvPr/>
          </p:nvSpPr>
          <p:spPr>
            <a:xfrm>
              <a:off x="-222388" y="1680158"/>
              <a:ext cx="776827" cy="778853"/>
            </a:xfrm>
            <a:custGeom>
              <a:avLst/>
              <a:gdLst/>
              <a:ahLst/>
              <a:cxnLst/>
              <a:rect l="l" t="t" r="r" b="b"/>
              <a:pathLst>
                <a:path w="11889" h="11920" extrusionOk="0">
                  <a:moveTo>
                    <a:pt x="6902" y="1516"/>
                  </a:moveTo>
                  <a:lnTo>
                    <a:pt x="6902" y="1516"/>
                  </a:lnTo>
                  <a:cubicBezTo>
                    <a:pt x="6879" y="2193"/>
                    <a:pt x="6697" y="3404"/>
                    <a:pt x="6330" y="4878"/>
                  </a:cubicBezTo>
                  <a:lnTo>
                    <a:pt x="6148" y="5623"/>
                  </a:lnTo>
                  <a:lnTo>
                    <a:pt x="6908" y="5576"/>
                  </a:lnTo>
                  <a:cubicBezTo>
                    <a:pt x="7469" y="5544"/>
                    <a:pt x="7989" y="5530"/>
                    <a:pt x="8456" y="5530"/>
                  </a:cubicBezTo>
                  <a:cubicBezTo>
                    <a:pt x="9251" y="5530"/>
                    <a:pt x="9891" y="5571"/>
                    <a:pt x="10311" y="5635"/>
                  </a:cubicBezTo>
                  <a:cubicBezTo>
                    <a:pt x="10169" y="5689"/>
                    <a:pt x="9987" y="5745"/>
                    <a:pt x="9749" y="5808"/>
                  </a:cubicBezTo>
                  <a:cubicBezTo>
                    <a:pt x="8555" y="6115"/>
                    <a:pt x="6978" y="6267"/>
                    <a:pt x="6912" y="6270"/>
                  </a:cubicBezTo>
                  <a:lnTo>
                    <a:pt x="6618" y="6300"/>
                  </a:lnTo>
                  <a:lnTo>
                    <a:pt x="6472" y="6558"/>
                  </a:lnTo>
                  <a:lnTo>
                    <a:pt x="6353" y="6806"/>
                  </a:lnTo>
                  <a:lnTo>
                    <a:pt x="6423" y="7018"/>
                  </a:lnTo>
                  <a:cubicBezTo>
                    <a:pt x="6879" y="8440"/>
                    <a:pt x="7137" y="9700"/>
                    <a:pt x="7180" y="10397"/>
                  </a:cubicBezTo>
                  <a:cubicBezTo>
                    <a:pt x="6820" y="9822"/>
                    <a:pt x="6297" y="8711"/>
                    <a:pt x="5778" y="7276"/>
                  </a:cubicBezTo>
                  <a:lnTo>
                    <a:pt x="5678" y="7004"/>
                  </a:lnTo>
                  <a:lnTo>
                    <a:pt x="5001" y="6809"/>
                  </a:lnTo>
                  <a:lnTo>
                    <a:pt x="4776" y="6988"/>
                  </a:lnTo>
                  <a:cubicBezTo>
                    <a:pt x="3824" y="7735"/>
                    <a:pt x="2670" y="8535"/>
                    <a:pt x="1936" y="8892"/>
                  </a:cubicBezTo>
                  <a:cubicBezTo>
                    <a:pt x="2342" y="8324"/>
                    <a:pt x="3225" y="7392"/>
                    <a:pt x="4363" y="6429"/>
                  </a:cubicBezTo>
                  <a:lnTo>
                    <a:pt x="4547" y="6273"/>
                  </a:lnTo>
                  <a:lnTo>
                    <a:pt x="4578" y="5712"/>
                  </a:lnTo>
                  <a:lnTo>
                    <a:pt x="4343" y="5533"/>
                  </a:lnTo>
                  <a:cubicBezTo>
                    <a:pt x="3245" y="4693"/>
                    <a:pt x="2246" y="3764"/>
                    <a:pt x="1790" y="3192"/>
                  </a:cubicBezTo>
                  <a:lnTo>
                    <a:pt x="1790" y="3192"/>
                  </a:lnTo>
                  <a:cubicBezTo>
                    <a:pt x="2385" y="3443"/>
                    <a:pt x="3344" y="4002"/>
                    <a:pt x="4316" y="4666"/>
                  </a:cubicBezTo>
                  <a:lnTo>
                    <a:pt x="3943" y="5156"/>
                  </a:lnTo>
                  <a:lnTo>
                    <a:pt x="3943" y="5156"/>
                  </a:lnTo>
                  <a:lnTo>
                    <a:pt x="5543" y="5120"/>
                  </a:lnTo>
                  <a:lnTo>
                    <a:pt x="5632" y="4805"/>
                  </a:lnTo>
                  <a:lnTo>
                    <a:pt x="5924" y="4428"/>
                  </a:lnTo>
                  <a:lnTo>
                    <a:pt x="5778" y="4323"/>
                  </a:lnTo>
                  <a:cubicBezTo>
                    <a:pt x="6168" y="3050"/>
                    <a:pt x="6588" y="2047"/>
                    <a:pt x="6902" y="1516"/>
                  </a:cubicBezTo>
                  <a:close/>
                  <a:moveTo>
                    <a:pt x="7124" y="0"/>
                  </a:moveTo>
                  <a:cubicBezTo>
                    <a:pt x="7051" y="0"/>
                    <a:pt x="6978" y="10"/>
                    <a:pt x="6905" y="28"/>
                  </a:cubicBezTo>
                  <a:cubicBezTo>
                    <a:pt x="6217" y="206"/>
                    <a:pt x="5513" y="1423"/>
                    <a:pt x="4805" y="3642"/>
                  </a:cubicBezTo>
                  <a:cubicBezTo>
                    <a:pt x="4511" y="3443"/>
                    <a:pt x="4138" y="3198"/>
                    <a:pt x="3741" y="2960"/>
                  </a:cubicBezTo>
                  <a:cubicBezTo>
                    <a:pt x="2359" y="2121"/>
                    <a:pt x="1688" y="1919"/>
                    <a:pt x="1286" y="1919"/>
                  </a:cubicBezTo>
                  <a:cubicBezTo>
                    <a:pt x="1182" y="1919"/>
                    <a:pt x="1095" y="1932"/>
                    <a:pt x="1019" y="1952"/>
                  </a:cubicBezTo>
                  <a:cubicBezTo>
                    <a:pt x="771" y="2015"/>
                    <a:pt x="576" y="2177"/>
                    <a:pt x="477" y="2409"/>
                  </a:cubicBezTo>
                  <a:cubicBezTo>
                    <a:pt x="358" y="2690"/>
                    <a:pt x="1" y="3512"/>
                    <a:pt x="3126" y="6009"/>
                  </a:cubicBezTo>
                  <a:cubicBezTo>
                    <a:pt x="120" y="8665"/>
                    <a:pt x="520" y="9472"/>
                    <a:pt x="656" y="9750"/>
                  </a:cubicBezTo>
                  <a:cubicBezTo>
                    <a:pt x="728" y="9900"/>
                    <a:pt x="936" y="10196"/>
                    <a:pt x="1420" y="10196"/>
                  </a:cubicBezTo>
                  <a:cubicBezTo>
                    <a:pt x="1532" y="10196"/>
                    <a:pt x="1659" y="10180"/>
                    <a:pt x="1803" y="10142"/>
                  </a:cubicBezTo>
                  <a:cubicBezTo>
                    <a:pt x="2653" y="9924"/>
                    <a:pt x="4051" y="8949"/>
                    <a:pt x="4947" y="8274"/>
                  </a:cubicBezTo>
                  <a:cubicBezTo>
                    <a:pt x="5126" y="8731"/>
                    <a:pt x="5378" y="9346"/>
                    <a:pt x="5652" y="9928"/>
                  </a:cubicBezTo>
                  <a:cubicBezTo>
                    <a:pt x="6217" y="11121"/>
                    <a:pt x="6737" y="11919"/>
                    <a:pt x="7384" y="11919"/>
                  </a:cubicBezTo>
                  <a:cubicBezTo>
                    <a:pt x="7452" y="11919"/>
                    <a:pt x="7522" y="11911"/>
                    <a:pt x="7593" y="11892"/>
                  </a:cubicBezTo>
                  <a:cubicBezTo>
                    <a:pt x="7670" y="11872"/>
                    <a:pt x="7742" y="11839"/>
                    <a:pt x="7812" y="11799"/>
                  </a:cubicBezTo>
                  <a:cubicBezTo>
                    <a:pt x="8070" y="11638"/>
                    <a:pt x="8836" y="11161"/>
                    <a:pt x="7696" y="7319"/>
                  </a:cubicBezTo>
                  <a:cubicBezTo>
                    <a:pt x="8314" y="7239"/>
                    <a:pt x="9246" y="7100"/>
                    <a:pt x="10031" y="6899"/>
                  </a:cubicBezTo>
                  <a:cubicBezTo>
                    <a:pt x="10873" y="6681"/>
                    <a:pt x="11750" y="6363"/>
                    <a:pt x="11852" y="5666"/>
                  </a:cubicBezTo>
                  <a:cubicBezTo>
                    <a:pt x="11888" y="5427"/>
                    <a:pt x="11816" y="5193"/>
                    <a:pt x="11647" y="5004"/>
                  </a:cubicBezTo>
                  <a:cubicBezTo>
                    <a:pt x="11484" y="4826"/>
                    <a:pt x="11093" y="4397"/>
                    <a:pt x="8573" y="4397"/>
                  </a:cubicBezTo>
                  <a:cubicBezTo>
                    <a:pt x="8278" y="4397"/>
                    <a:pt x="7955" y="4403"/>
                    <a:pt x="7600" y="4416"/>
                  </a:cubicBezTo>
                  <a:cubicBezTo>
                    <a:pt x="7894" y="3126"/>
                    <a:pt x="8288" y="1016"/>
                    <a:pt x="7765" y="325"/>
                  </a:cubicBezTo>
                  <a:cubicBezTo>
                    <a:pt x="7616" y="123"/>
                    <a:pt x="7398" y="11"/>
                    <a:pt x="7154" y="1"/>
                  </a:cubicBezTo>
                  <a:cubicBezTo>
                    <a:pt x="7144" y="0"/>
                    <a:pt x="7134" y="0"/>
                    <a:pt x="7124" y="0"/>
                  </a:cubicBezTo>
                  <a:close/>
                </a:path>
              </a:pathLst>
            </a:custGeom>
            <a:solidFill>
              <a:srgbClr val="FFFFFF"/>
            </a:solidFill>
            <a:ln>
              <a:noFill/>
            </a:ln>
            <a:effectLst>
              <a:outerShdw blurRad="28575" dist="19050" dir="19380000" algn="bl" rotWithShape="0">
                <a:srgbClr val="000000">
                  <a:alpha val="22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2381;p56">
              <a:extLst>
                <a:ext uri="{FF2B5EF4-FFF2-40B4-BE49-F238E27FC236}">
                  <a16:creationId xmlns:a16="http://schemas.microsoft.com/office/drawing/2014/main" xmlns="" id="{06376577-EA9E-4768-80EB-60CD9D849CF6}"/>
                </a:ext>
              </a:extLst>
            </p:cNvPr>
            <p:cNvSpPr/>
            <p:nvPr/>
          </p:nvSpPr>
          <p:spPr>
            <a:xfrm>
              <a:off x="-179197" y="1716946"/>
              <a:ext cx="699922" cy="705149"/>
            </a:xfrm>
            <a:custGeom>
              <a:avLst/>
              <a:gdLst/>
              <a:ahLst/>
              <a:cxnLst/>
              <a:rect l="l" t="t" r="r" b="b"/>
              <a:pathLst>
                <a:path w="10712" h="10792" extrusionOk="0">
                  <a:moveTo>
                    <a:pt x="6463" y="0"/>
                  </a:moveTo>
                  <a:cubicBezTo>
                    <a:pt x="5637" y="0"/>
                    <a:pt x="4568" y="3609"/>
                    <a:pt x="4455" y="4004"/>
                  </a:cubicBezTo>
                  <a:lnTo>
                    <a:pt x="4442" y="4004"/>
                  </a:lnTo>
                  <a:lnTo>
                    <a:pt x="4462" y="3981"/>
                  </a:lnTo>
                  <a:cubicBezTo>
                    <a:pt x="4462" y="3981"/>
                    <a:pt x="1594" y="1918"/>
                    <a:pt x="625" y="1918"/>
                  </a:cubicBezTo>
                  <a:cubicBezTo>
                    <a:pt x="482" y="1918"/>
                    <a:pt x="380" y="1963"/>
                    <a:pt x="335" y="2067"/>
                  </a:cubicBezTo>
                  <a:cubicBezTo>
                    <a:pt x="1" y="2841"/>
                    <a:pt x="3083" y="5222"/>
                    <a:pt x="3338" y="5417"/>
                  </a:cubicBezTo>
                  <a:lnTo>
                    <a:pt x="3338" y="5437"/>
                  </a:lnTo>
                  <a:cubicBezTo>
                    <a:pt x="3136" y="5608"/>
                    <a:pt x="124" y="8175"/>
                    <a:pt x="501" y="8935"/>
                  </a:cubicBezTo>
                  <a:cubicBezTo>
                    <a:pt x="547" y="9029"/>
                    <a:pt x="640" y="9071"/>
                    <a:pt x="767" y="9071"/>
                  </a:cubicBezTo>
                  <a:cubicBezTo>
                    <a:pt x="1622" y="9071"/>
                    <a:pt x="4039" y="7199"/>
                    <a:pt x="4462" y="6868"/>
                  </a:cubicBezTo>
                  <a:lnTo>
                    <a:pt x="4588" y="6905"/>
                  </a:lnTo>
                  <a:cubicBezTo>
                    <a:pt x="4785" y="7452"/>
                    <a:pt x="6020" y="10791"/>
                    <a:pt x="6735" y="10791"/>
                  </a:cubicBezTo>
                  <a:cubicBezTo>
                    <a:pt x="6776" y="10791"/>
                    <a:pt x="6816" y="10780"/>
                    <a:pt x="6853" y="10757"/>
                  </a:cubicBezTo>
                  <a:cubicBezTo>
                    <a:pt x="7577" y="10307"/>
                    <a:pt x="6366" y="6498"/>
                    <a:pt x="6297" y="6280"/>
                  </a:cubicBezTo>
                  <a:cubicBezTo>
                    <a:pt x="6301" y="6276"/>
                    <a:pt x="6301" y="6273"/>
                    <a:pt x="6304" y="6270"/>
                  </a:cubicBezTo>
                  <a:cubicBezTo>
                    <a:pt x="6525" y="6250"/>
                    <a:pt x="10507" y="5863"/>
                    <a:pt x="10635" y="5020"/>
                  </a:cubicBezTo>
                  <a:cubicBezTo>
                    <a:pt x="10712" y="4510"/>
                    <a:pt x="9139" y="4406"/>
                    <a:pt x="7829" y="4406"/>
                  </a:cubicBezTo>
                  <a:cubicBezTo>
                    <a:pt x="7100" y="4406"/>
                    <a:pt x="6453" y="4438"/>
                    <a:pt x="6218" y="4451"/>
                  </a:cubicBezTo>
                  <a:cubicBezTo>
                    <a:pt x="6374" y="3822"/>
                    <a:pt x="7276" y="30"/>
                    <a:pt x="6473" y="0"/>
                  </a:cubicBezTo>
                  <a:cubicBezTo>
                    <a:pt x="6469" y="0"/>
                    <a:pt x="6466" y="0"/>
                    <a:pt x="6463" y="0"/>
                  </a:cubicBezTo>
                  <a:close/>
                </a:path>
              </a:pathLst>
            </a:custGeom>
            <a:solidFill>
              <a:srgbClr val="FFE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2382;p56">
              <a:extLst>
                <a:ext uri="{FF2B5EF4-FFF2-40B4-BE49-F238E27FC236}">
                  <a16:creationId xmlns:a16="http://schemas.microsoft.com/office/drawing/2014/main" xmlns="" id="{765D99D3-ACB1-4B92-94C7-C2EF7951D599}"/>
                </a:ext>
              </a:extLst>
            </p:cNvPr>
            <p:cNvSpPr/>
            <p:nvPr/>
          </p:nvSpPr>
          <p:spPr>
            <a:xfrm>
              <a:off x="122875" y="2041430"/>
              <a:ext cx="41556" cy="40315"/>
            </a:xfrm>
            <a:custGeom>
              <a:avLst/>
              <a:gdLst/>
              <a:ahLst/>
              <a:cxnLst/>
              <a:rect l="l" t="t" r="r" b="b"/>
              <a:pathLst>
                <a:path w="636" h="617" extrusionOk="0">
                  <a:moveTo>
                    <a:pt x="319" y="0"/>
                  </a:moveTo>
                  <a:cubicBezTo>
                    <a:pt x="159" y="0"/>
                    <a:pt x="20" y="126"/>
                    <a:pt x="11" y="288"/>
                  </a:cubicBezTo>
                  <a:cubicBezTo>
                    <a:pt x="1" y="457"/>
                    <a:pt x="127" y="606"/>
                    <a:pt x="298" y="616"/>
                  </a:cubicBezTo>
                  <a:cubicBezTo>
                    <a:pt x="306" y="617"/>
                    <a:pt x="314" y="617"/>
                    <a:pt x="323" y="617"/>
                  </a:cubicBezTo>
                  <a:cubicBezTo>
                    <a:pt x="481" y="617"/>
                    <a:pt x="613" y="492"/>
                    <a:pt x="626" y="332"/>
                  </a:cubicBezTo>
                  <a:cubicBezTo>
                    <a:pt x="636" y="160"/>
                    <a:pt x="510" y="14"/>
                    <a:pt x="338" y="1"/>
                  </a:cubicBezTo>
                  <a:cubicBezTo>
                    <a:pt x="332" y="0"/>
                    <a:pt x="325" y="0"/>
                    <a:pt x="31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2383;p56">
              <a:extLst>
                <a:ext uri="{FF2B5EF4-FFF2-40B4-BE49-F238E27FC236}">
                  <a16:creationId xmlns:a16="http://schemas.microsoft.com/office/drawing/2014/main" xmlns="" id="{E8A7ED7E-F912-42E3-8E14-6DA1506794BD}"/>
                </a:ext>
              </a:extLst>
            </p:cNvPr>
            <p:cNvSpPr/>
            <p:nvPr/>
          </p:nvSpPr>
          <p:spPr>
            <a:xfrm>
              <a:off x="149273" y="1976611"/>
              <a:ext cx="38093" cy="36656"/>
            </a:xfrm>
            <a:custGeom>
              <a:avLst/>
              <a:gdLst/>
              <a:ahLst/>
              <a:cxnLst/>
              <a:rect l="l" t="t" r="r" b="b"/>
              <a:pathLst>
                <a:path w="583" h="561" extrusionOk="0">
                  <a:moveTo>
                    <a:pt x="292" y="0"/>
                  </a:moveTo>
                  <a:cubicBezTo>
                    <a:pt x="145" y="0"/>
                    <a:pt x="23" y="113"/>
                    <a:pt x="13" y="262"/>
                  </a:cubicBezTo>
                  <a:cubicBezTo>
                    <a:pt x="1" y="414"/>
                    <a:pt x="120" y="550"/>
                    <a:pt x="271" y="560"/>
                  </a:cubicBezTo>
                  <a:cubicBezTo>
                    <a:pt x="278" y="560"/>
                    <a:pt x="284" y="560"/>
                    <a:pt x="290" y="560"/>
                  </a:cubicBezTo>
                  <a:cubicBezTo>
                    <a:pt x="438" y="560"/>
                    <a:pt x="560" y="448"/>
                    <a:pt x="573" y="298"/>
                  </a:cubicBezTo>
                  <a:cubicBezTo>
                    <a:pt x="582" y="143"/>
                    <a:pt x="467" y="10"/>
                    <a:pt x="311" y="1"/>
                  </a:cubicBezTo>
                  <a:cubicBezTo>
                    <a:pt x="305" y="0"/>
                    <a:pt x="298" y="0"/>
                    <a:pt x="292"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2384;p56">
              <a:extLst>
                <a:ext uri="{FF2B5EF4-FFF2-40B4-BE49-F238E27FC236}">
                  <a16:creationId xmlns:a16="http://schemas.microsoft.com/office/drawing/2014/main" xmlns="" id="{640AC4DA-DC35-4BFB-98F7-A704CF1AF461}"/>
                </a:ext>
              </a:extLst>
            </p:cNvPr>
            <p:cNvSpPr/>
            <p:nvPr/>
          </p:nvSpPr>
          <p:spPr>
            <a:xfrm>
              <a:off x="171554" y="1923032"/>
              <a:ext cx="34369" cy="33193"/>
            </a:xfrm>
            <a:custGeom>
              <a:avLst/>
              <a:gdLst/>
              <a:ahLst/>
              <a:cxnLst/>
              <a:rect l="l" t="t" r="r" b="b"/>
              <a:pathLst>
                <a:path w="526" h="508" extrusionOk="0">
                  <a:moveTo>
                    <a:pt x="259" y="0"/>
                  </a:moveTo>
                  <a:cubicBezTo>
                    <a:pt x="128" y="0"/>
                    <a:pt x="19" y="103"/>
                    <a:pt x="10" y="235"/>
                  </a:cubicBezTo>
                  <a:cubicBezTo>
                    <a:pt x="0" y="374"/>
                    <a:pt x="106" y="497"/>
                    <a:pt x="245" y="507"/>
                  </a:cubicBezTo>
                  <a:cubicBezTo>
                    <a:pt x="251" y="507"/>
                    <a:pt x="257" y="507"/>
                    <a:pt x="263" y="507"/>
                  </a:cubicBezTo>
                  <a:cubicBezTo>
                    <a:pt x="394" y="507"/>
                    <a:pt x="506" y="404"/>
                    <a:pt x="516" y="272"/>
                  </a:cubicBezTo>
                  <a:cubicBezTo>
                    <a:pt x="525" y="130"/>
                    <a:pt x="420" y="11"/>
                    <a:pt x="278" y="1"/>
                  </a:cubicBezTo>
                  <a:cubicBezTo>
                    <a:pt x="272" y="1"/>
                    <a:pt x="265" y="0"/>
                    <a:pt x="25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2385;p56">
              <a:extLst>
                <a:ext uri="{FF2B5EF4-FFF2-40B4-BE49-F238E27FC236}">
                  <a16:creationId xmlns:a16="http://schemas.microsoft.com/office/drawing/2014/main" xmlns="" id="{8D490F95-D419-49E3-9ED0-0F7561B7B7E9}"/>
                </a:ext>
              </a:extLst>
            </p:cNvPr>
            <p:cNvSpPr/>
            <p:nvPr/>
          </p:nvSpPr>
          <p:spPr>
            <a:xfrm>
              <a:off x="194424" y="2045481"/>
              <a:ext cx="41556" cy="36656"/>
            </a:xfrm>
            <a:custGeom>
              <a:avLst/>
              <a:gdLst/>
              <a:ahLst/>
              <a:cxnLst/>
              <a:rect l="l" t="t" r="r" b="b"/>
              <a:pathLst>
                <a:path w="636" h="561" extrusionOk="0">
                  <a:moveTo>
                    <a:pt x="317" y="1"/>
                  </a:moveTo>
                  <a:cubicBezTo>
                    <a:pt x="284" y="1"/>
                    <a:pt x="251" y="6"/>
                    <a:pt x="219" y="18"/>
                  </a:cubicBezTo>
                  <a:cubicBezTo>
                    <a:pt x="76" y="75"/>
                    <a:pt x="1" y="236"/>
                    <a:pt x="56" y="382"/>
                  </a:cubicBezTo>
                  <a:cubicBezTo>
                    <a:pt x="98" y="492"/>
                    <a:pt x="205" y="561"/>
                    <a:pt x="319" y="561"/>
                  </a:cubicBezTo>
                  <a:cubicBezTo>
                    <a:pt x="352" y="561"/>
                    <a:pt x="385" y="555"/>
                    <a:pt x="418" y="544"/>
                  </a:cubicBezTo>
                  <a:cubicBezTo>
                    <a:pt x="563" y="488"/>
                    <a:pt x="636" y="329"/>
                    <a:pt x="579" y="183"/>
                  </a:cubicBezTo>
                  <a:cubicBezTo>
                    <a:pt x="538" y="70"/>
                    <a:pt x="431" y="1"/>
                    <a:pt x="317" y="1"/>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2386;p56">
              <a:extLst>
                <a:ext uri="{FF2B5EF4-FFF2-40B4-BE49-F238E27FC236}">
                  <a16:creationId xmlns:a16="http://schemas.microsoft.com/office/drawing/2014/main" xmlns="" id="{81C0BB60-A5B4-43BB-8B38-CE8AD1637021}"/>
                </a:ext>
              </a:extLst>
            </p:cNvPr>
            <p:cNvSpPr/>
            <p:nvPr/>
          </p:nvSpPr>
          <p:spPr>
            <a:xfrm>
              <a:off x="255125" y="2042737"/>
              <a:ext cx="37636" cy="33323"/>
            </a:xfrm>
            <a:custGeom>
              <a:avLst/>
              <a:gdLst/>
              <a:ahLst/>
              <a:cxnLst/>
              <a:rect l="l" t="t" r="r" b="b"/>
              <a:pathLst>
                <a:path w="576" h="510" extrusionOk="0">
                  <a:moveTo>
                    <a:pt x="289" y="1"/>
                  </a:moveTo>
                  <a:cubicBezTo>
                    <a:pt x="259" y="1"/>
                    <a:pt x="229" y="6"/>
                    <a:pt x="199" y="17"/>
                  </a:cubicBezTo>
                  <a:cubicBezTo>
                    <a:pt x="67" y="67"/>
                    <a:pt x="0" y="216"/>
                    <a:pt x="50" y="344"/>
                  </a:cubicBezTo>
                  <a:cubicBezTo>
                    <a:pt x="89" y="447"/>
                    <a:pt x="185" y="510"/>
                    <a:pt x="288" y="510"/>
                  </a:cubicBezTo>
                  <a:cubicBezTo>
                    <a:pt x="318" y="510"/>
                    <a:pt x="348" y="505"/>
                    <a:pt x="377" y="494"/>
                  </a:cubicBezTo>
                  <a:cubicBezTo>
                    <a:pt x="510" y="444"/>
                    <a:pt x="576" y="298"/>
                    <a:pt x="527" y="166"/>
                  </a:cubicBezTo>
                  <a:cubicBezTo>
                    <a:pt x="488" y="64"/>
                    <a:pt x="392" y="1"/>
                    <a:pt x="289" y="1"/>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2387;p56">
              <a:extLst>
                <a:ext uri="{FF2B5EF4-FFF2-40B4-BE49-F238E27FC236}">
                  <a16:creationId xmlns:a16="http://schemas.microsoft.com/office/drawing/2014/main" xmlns="" id="{2FED8603-4ED1-4C94-913B-BC7F92CDE612}"/>
                </a:ext>
              </a:extLst>
            </p:cNvPr>
            <p:cNvSpPr/>
            <p:nvPr/>
          </p:nvSpPr>
          <p:spPr>
            <a:xfrm>
              <a:off x="58514" y="2010327"/>
              <a:ext cx="41556" cy="36590"/>
            </a:xfrm>
            <a:custGeom>
              <a:avLst/>
              <a:gdLst/>
              <a:ahLst/>
              <a:cxnLst/>
              <a:rect l="l" t="t" r="r" b="b"/>
              <a:pathLst>
                <a:path w="636" h="560" extrusionOk="0">
                  <a:moveTo>
                    <a:pt x="317" y="0"/>
                  </a:moveTo>
                  <a:cubicBezTo>
                    <a:pt x="203" y="0"/>
                    <a:pt x="97" y="69"/>
                    <a:pt x="53" y="182"/>
                  </a:cubicBezTo>
                  <a:cubicBezTo>
                    <a:pt x="1" y="328"/>
                    <a:pt x="77" y="490"/>
                    <a:pt x="222" y="543"/>
                  </a:cubicBezTo>
                  <a:cubicBezTo>
                    <a:pt x="254" y="554"/>
                    <a:pt x="286" y="560"/>
                    <a:pt x="317" y="560"/>
                  </a:cubicBezTo>
                  <a:cubicBezTo>
                    <a:pt x="431" y="560"/>
                    <a:pt x="538" y="488"/>
                    <a:pt x="583" y="374"/>
                  </a:cubicBezTo>
                  <a:cubicBezTo>
                    <a:pt x="636" y="228"/>
                    <a:pt x="560" y="70"/>
                    <a:pt x="414" y="17"/>
                  </a:cubicBezTo>
                  <a:cubicBezTo>
                    <a:pt x="382" y="6"/>
                    <a:pt x="349" y="0"/>
                    <a:pt x="317"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2388;p56">
              <a:extLst>
                <a:ext uri="{FF2B5EF4-FFF2-40B4-BE49-F238E27FC236}">
                  <a16:creationId xmlns:a16="http://schemas.microsoft.com/office/drawing/2014/main" xmlns="" id="{148F6341-F40C-44E7-9789-83D8A553774B}"/>
                </a:ext>
              </a:extLst>
            </p:cNvPr>
            <p:cNvSpPr/>
            <p:nvPr/>
          </p:nvSpPr>
          <p:spPr>
            <a:xfrm>
              <a:off x="13167" y="1977003"/>
              <a:ext cx="37440" cy="33193"/>
            </a:xfrm>
            <a:custGeom>
              <a:avLst/>
              <a:gdLst/>
              <a:ahLst/>
              <a:cxnLst/>
              <a:rect l="l" t="t" r="r" b="b"/>
              <a:pathLst>
                <a:path w="573" h="508" extrusionOk="0">
                  <a:moveTo>
                    <a:pt x="288" y="0"/>
                  </a:moveTo>
                  <a:cubicBezTo>
                    <a:pt x="184" y="0"/>
                    <a:pt x="86" y="63"/>
                    <a:pt x="50" y="167"/>
                  </a:cubicBezTo>
                  <a:cubicBezTo>
                    <a:pt x="0" y="299"/>
                    <a:pt x="69" y="445"/>
                    <a:pt x="199" y="491"/>
                  </a:cubicBezTo>
                  <a:cubicBezTo>
                    <a:pt x="228" y="502"/>
                    <a:pt x="259" y="507"/>
                    <a:pt x="288" y="507"/>
                  </a:cubicBezTo>
                  <a:cubicBezTo>
                    <a:pt x="391" y="507"/>
                    <a:pt x="488" y="444"/>
                    <a:pt x="526" y="342"/>
                  </a:cubicBezTo>
                  <a:cubicBezTo>
                    <a:pt x="573" y="210"/>
                    <a:pt x="506" y="64"/>
                    <a:pt x="374" y="15"/>
                  </a:cubicBezTo>
                  <a:cubicBezTo>
                    <a:pt x="346" y="5"/>
                    <a:pt x="317" y="0"/>
                    <a:pt x="288"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2389;p56">
              <a:extLst>
                <a:ext uri="{FF2B5EF4-FFF2-40B4-BE49-F238E27FC236}">
                  <a16:creationId xmlns:a16="http://schemas.microsoft.com/office/drawing/2014/main" xmlns="" id="{C8831251-8E41-4B7E-9A3E-66C549B9656B}"/>
                </a:ext>
              </a:extLst>
            </p:cNvPr>
            <p:cNvSpPr/>
            <p:nvPr/>
          </p:nvSpPr>
          <p:spPr>
            <a:xfrm>
              <a:off x="148619" y="2103046"/>
              <a:ext cx="41360" cy="36590"/>
            </a:xfrm>
            <a:custGeom>
              <a:avLst/>
              <a:gdLst/>
              <a:ahLst/>
              <a:cxnLst/>
              <a:rect l="l" t="t" r="r" b="b"/>
              <a:pathLst>
                <a:path w="633" h="560" extrusionOk="0">
                  <a:moveTo>
                    <a:pt x="315" y="0"/>
                  </a:moveTo>
                  <a:cubicBezTo>
                    <a:pt x="255" y="0"/>
                    <a:pt x="194" y="19"/>
                    <a:pt x="142" y="59"/>
                  </a:cubicBezTo>
                  <a:cubicBezTo>
                    <a:pt x="23" y="155"/>
                    <a:pt x="0" y="331"/>
                    <a:pt x="96" y="453"/>
                  </a:cubicBezTo>
                  <a:cubicBezTo>
                    <a:pt x="152" y="523"/>
                    <a:pt x="233" y="560"/>
                    <a:pt x="316" y="560"/>
                  </a:cubicBezTo>
                  <a:cubicBezTo>
                    <a:pt x="377" y="560"/>
                    <a:pt x="438" y="540"/>
                    <a:pt x="490" y="500"/>
                  </a:cubicBezTo>
                  <a:cubicBezTo>
                    <a:pt x="612" y="404"/>
                    <a:pt x="632" y="228"/>
                    <a:pt x="536" y="106"/>
                  </a:cubicBezTo>
                  <a:cubicBezTo>
                    <a:pt x="480" y="37"/>
                    <a:pt x="398" y="0"/>
                    <a:pt x="315"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2390;p56">
              <a:extLst>
                <a:ext uri="{FF2B5EF4-FFF2-40B4-BE49-F238E27FC236}">
                  <a16:creationId xmlns:a16="http://schemas.microsoft.com/office/drawing/2014/main" xmlns="" id="{C2C1B32D-25EA-4984-8163-974E085B4B22}"/>
                </a:ext>
              </a:extLst>
            </p:cNvPr>
            <p:cNvSpPr/>
            <p:nvPr/>
          </p:nvSpPr>
          <p:spPr>
            <a:xfrm>
              <a:off x="172600" y="2159436"/>
              <a:ext cx="37440" cy="33193"/>
            </a:xfrm>
            <a:custGeom>
              <a:avLst/>
              <a:gdLst/>
              <a:ahLst/>
              <a:cxnLst/>
              <a:rect l="l" t="t" r="r" b="b"/>
              <a:pathLst>
                <a:path w="573" h="508" extrusionOk="0">
                  <a:moveTo>
                    <a:pt x="287" y="0"/>
                  </a:moveTo>
                  <a:cubicBezTo>
                    <a:pt x="232" y="0"/>
                    <a:pt x="176" y="19"/>
                    <a:pt x="129" y="57"/>
                  </a:cubicBezTo>
                  <a:cubicBezTo>
                    <a:pt x="21" y="142"/>
                    <a:pt x="1" y="301"/>
                    <a:pt x="86" y="411"/>
                  </a:cubicBezTo>
                  <a:cubicBezTo>
                    <a:pt x="136" y="475"/>
                    <a:pt x="209" y="508"/>
                    <a:pt x="284" y="508"/>
                  </a:cubicBezTo>
                  <a:cubicBezTo>
                    <a:pt x="340" y="508"/>
                    <a:pt x="396" y="490"/>
                    <a:pt x="444" y="454"/>
                  </a:cubicBezTo>
                  <a:cubicBezTo>
                    <a:pt x="553" y="367"/>
                    <a:pt x="573" y="208"/>
                    <a:pt x="486" y="96"/>
                  </a:cubicBezTo>
                  <a:cubicBezTo>
                    <a:pt x="435" y="33"/>
                    <a:pt x="361" y="0"/>
                    <a:pt x="287"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2391;p56">
              <a:extLst>
                <a:ext uri="{FF2B5EF4-FFF2-40B4-BE49-F238E27FC236}">
                  <a16:creationId xmlns:a16="http://schemas.microsoft.com/office/drawing/2014/main" xmlns="" id="{F9898987-A22B-441B-ACCA-E3631E91B210}"/>
                </a:ext>
              </a:extLst>
            </p:cNvPr>
            <p:cNvSpPr/>
            <p:nvPr/>
          </p:nvSpPr>
          <p:spPr>
            <a:xfrm>
              <a:off x="72562" y="2088541"/>
              <a:ext cx="41752" cy="36786"/>
            </a:xfrm>
            <a:custGeom>
              <a:avLst/>
              <a:gdLst/>
              <a:ahLst/>
              <a:cxnLst/>
              <a:rect l="l" t="t" r="r" b="b"/>
              <a:pathLst>
                <a:path w="639" h="563" extrusionOk="0">
                  <a:moveTo>
                    <a:pt x="319" y="0"/>
                  </a:moveTo>
                  <a:cubicBezTo>
                    <a:pt x="224" y="0"/>
                    <a:pt x="133" y="50"/>
                    <a:pt x="80" y="139"/>
                  </a:cubicBezTo>
                  <a:cubicBezTo>
                    <a:pt x="1" y="272"/>
                    <a:pt x="44" y="444"/>
                    <a:pt x="175" y="523"/>
                  </a:cubicBezTo>
                  <a:cubicBezTo>
                    <a:pt x="220" y="550"/>
                    <a:pt x="269" y="563"/>
                    <a:pt x="318" y="563"/>
                  </a:cubicBezTo>
                  <a:cubicBezTo>
                    <a:pt x="414" y="563"/>
                    <a:pt x="507" y="514"/>
                    <a:pt x="560" y="424"/>
                  </a:cubicBezTo>
                  <a:cubicBezTo>
                    <a:pt x="639" y="292"/>
                    <a:pt x="596" y="120"/>
                    <a:pt x="464" y="40"/>
                  </a:cubicBezTo>
                  <a:cubicBezTo>
                    <a:pt x="418" y="13"/>
                    <a:pt x="368" y="0"/>
                    <a:pt x="31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2392;p56">
              <a:extLst>
                <a:ext uri="{FF2B5EF4-FFF2-40B4-BE49-F238E27FC236}">
                  <a16:creationId xmlns:a16="http://schemas.microsoft.com/office/drawing/2014/main" xmlns="" id="{681AC842-8955-4CDB-9BAE-527F251F0F9A}"/>
                </a:ext>
              </a:extLst>
            </p:cNvPr>
            <p:cNvSpPr/>
            <p:nvPr/>
          </p:nvSpPr>
          <p:spPr>
            <a:xfrm>
              <a:off x="31332" y="2130490"/>
              <a:ext cx="37832" cy="33127"/>
            </a:xfrm>
            <a:custGeom>
              <a:avLst/>
              <a:gdLst/>
              <a:ahLst/>
              <a:cxnLst/>
              <a:rect l="l" t="t" r="r" b="b"/>
              <a:pathLst>
                <a:path w="579" h="507" extrusionOk="0">
                  <a:moveTo>
                    <a:pt x="289" y="0"/>
                  </a:moveTo>
                  <a:cubicBezTo>
                    <a:pt x="202" y="0"/>
                    <a:pt x="117" y="44"/>
                    <a:pt x="69" y="123"/>
                  </a:cubicBezTo>
                  <a:cubicBezTo>
                    <a:pt x="0" y="242"/>
                    <a:pt x="40" y="397"/>
                    <a:pt x="159" y="470"/>
                  </a:cubicBezTo>
                  <a:cubicBezTo>
                    <a:pt x="200" y="494"/>
                    <a:pt x="244" y="506"/>
                    <a:pt x="289" y="506"/>
                  </a:cubicBezTo>
                  <a:cubicBezTo>
                    <a:pt x="374" y="506"/>
                    <a:pt x="458" y="462"/>
                    <a:pt x="506" y="384"/>
                  </a:cubicBezTo>
                  <a:cubicBezTo>
                    <a:pt x="579" y="262"/>
                    <a:pt x="539" y="106"/>
                    <a:pt x="420" y="36"/>
                  </a:cubicBezTo>
                  <a:cubicBezTo>
                    <a:pt x="379" y="12"/>
                    <a:pt x="333" y="0"/>
                    <a:pt x="289" y="0"/>
                  </a:cubicBezTo>
                  <a:close/>
                </a:path>
              </a:pathLst>
            </a:custGeom>
            <a:solidFill>
              <a:srgbClr val="434343">
                <a:alpha val="1510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18246137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71B8C2-CB51-44E8-9614-1CCAC7AF3B5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xmlns="" id="{753926D1-5F52-4BD1-8129-942EE80E900A}"/>
              </a:ext>
            </a:extLst>
          </p:cNvPr>
          <p:cNvSpPr>
            <a:spLocks noGrp="1"/>
          </p:cNvSpPr>
          <p:nvPr>
            <p:ph type="subTitle" idx="1"/>
          </p:nvPr>
        </p:nvSpPr>
        <p:spPr/>
        <p:txBody>
          <a:bodyPr/>
          <a:lstStyle/>
          <a:p>
            <a:endParaRPr lang="en-US"/>
          </a:p>
        </p:txBody>
      </p:sp>
      <p:pic>
        <p:nvPicPr>
          <p:cNvPr id="4" name="Tuan18.TV.Tiet8.tr177">
            <a:hlinkClick r:id="" action="ppaction://media"/>
            <a:extLst>
              <a:ext uri="{FF2B5EF4-FFF2-40B4-BE49-F238E27FC236}">
                <a16:creationId xmlns:a16="http://schemas.microsoft.com/office/drawing/2014/main" xmlns="" id="{30B05D1B-4F67-46F5-A475-AD98F3A2557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45130546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1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72C96B9-BCA6-41E0-B30C-96DA5CA09AAD}"/>
              </a:ext>
            </a:extLst>
          </p:cNvPr>
          <p:cNvSpPr txBox="1"/>
          <p:nvPr/>
        </p:nvSpPr>
        <p:spPr>
          <a:xfrm>
            <a:off x="1072661" y="274290"/>
            <a:ext cx="10046677" cy="6309420"/>
          </a:xfrm>
          <a:custGeom>
            <a:avLst/>
            <a:gdLst>
              <a:gd name="connsiteX0" fmla="*/ 0 w 10046677"/>
              <a:gd name="connsiteY0" fmla="*/ 0 h 6309420"/>
              <a:gd name="connsiteX1" fmla="*/ 590981 w 10046677"/>
              <a:gd name="connsiteY1" fmla="*/ 0 h 6309420"/>
              <a:gd name="connsiteX2" fmla="*/ 1081495 w 10046677"/>
              <a:gd name="connsiteY2" fmla="*/ 0 h 6309420"/>
              <a:gd name="connsiteX3" fmla="*/ 1572009 w 10046677"/>
              <a:gd name="connsiteY3" fmla="*/ 0 h 6309420"/>
              <a:gd name="connsiteX4" fmla="*/ 1861590 w 10046677"/>
              <a:gd name="connsiteY4" fmla="*/ 0 h 6309420"/>
              <a:gd name="connsiteX5" fmla="*/ 2352104 w 10046677"/>
              <a:gd name="connsiteY5" fmla="*/ 0 h 6309420"/>
              <a:gd name="connsiteX6" fmla="*/ 3144019 w 10046677"/>
              <a:gd name="connsiteY6" fmla="*/ 0 h 6309420"/>
              <a:gd name="connsiteX7" fmla="*/ 3634533 w 10046677"/>
              <a:gd name="connsiteY7" fmla="*/ 0 h 6309420"/>
              <a:gd name="connsiteX8" fmla="*/ 4325981 w 10046677"/>
              <a:gd name="connsiteY8" fmla="*/ 0 h 6309420"/>
              <a:gd name="connsiteX9" fmla="*/ 4615562 w 10046677"/>
              <a:gd name="connsiteY9" fmla="*/ 0 h 6309420"/>
              <a:gd name="connsiteX10" fmla="*/ 5206543 w 10046677"/>
              <a:gd name="connsiteY10" fmla="*/ 0 h 6309420"/>
              <a:gd name="connsiteX11" fmla="*/ 5697057 w 10046677"/>
              <a:gd name="connsiteY11" fmla="*/ 0 h 6309420"/>
              <a:gd name="connsiteX12" fmla="*/ 6288038 w 10046677"/>
              <a:gd name="connsiteY12" fmla="*/ 0 h 6309420"/>
              <a:gd name="connsiteX13" fmla="*/ 6879019 w 10046677"/>
              <a:gd name="connsiteY13" fmla="*/ 0 h 6309420"/>
              <a:gd name="connsiteX14" fmla="*/ 7470000 w 10046677"/>
              <a:gd name="connsiteY14" fmla="*/ 0 h 6309420"/>
              <a:gd name="connsiteX15" fmla="*/ 7860047 w 10046677"/>
              <a:gd name="connsiteY15" fmla="*/ 0 h 6309420"/>
              <a:gd name="connsiteX16" fmla="*/ 8651962 w 10046677"/>
              <a:gd name="connsiteY16" fmla="*/ 0 h 6309420"/>
              <a:gd name="connsiteX17" fmla="*/ 9343410 w 10046677"/>
              <a:gd name="connsiteY17" fmla="*/ 0 h 6309420"/>
              <a:gd name="connsiteX18" fmla="*/ 10046677 w 10046677"/>
              <a:gd name="connsiteY18" fmla="*/ 0 h 6309420"/>
              <a:gd name="connsiteX19" fmla="*/ 10046677 w 10046677"/>
              <a:gd name="connsiteY19" fmla="*/ 573584 h 6309420"/>
              <a:gd name="connsiteX20" fmla="*/ 10046677 w 10046677"/>
              <a:gd name="connsiteY20" fmla="*/ 1273356 h 6309420"/>
              <a:gd name="connsiteX21" fmla="*/ 10046677 w 10046677"/>
              <a:gd name="connsiteY21" fmla="*/ 1720751 h 6309420"/>
              <a:gd name="connsiteX22" fmla="*/ 10046677 w 10046677"/>
              <a:gd name="connsiteY22" fmla="*/ 2294335 h 6309420"/>
              <a:gd name="connsiteX23" fmla="*/ 10046677 w 10046677"/>
              <a:gd name="connsiteY23" fmla="*/ 2678636 h 6309420"/>
              <a:gd name="connsiteX24" fmla="*/ 10046677 w 10046677"/>
              <a:gd name="connsiteY24" fmla="*/ 3062937 h 6309420"/>
              <a:gd name="connsiteX25" fmla="*/ 10046677 w 10046677"/>
              <a:gd name="connsiteY25" fmla="*/ 3762709 h 6309420"/>
              <a:gd name="connsiteX26" fmla="*/ 10046677 w 10046677"/>
              <a:gd name="connsiteY26" fmla="*/ 4210104 h 6309420"/>
              <a:gd name="connsiteX27" fmla="*/ 10046677 w 10046677"/>
              <a:gd name="connsiteY27" fmla="*/ 4594405 h 6309420"/>
              <a:gd name="connsiteX28" fmla="*/ 10046677 w 10046677"/>
              <a:gd name="connsiteY28" fmla="*/ 5041800 h 6309420"/>
              <a:gd name="connsiteX29" fmla="*/ 10046677 w 10046677"/>
              <a:gd name="connsiteY29" fmla="*/ 5489195 h 6309420"/>
              <a:gd name="connsiteX30" fmla="*/ 10046677 w 10046677"/>
              <a:gd name="connsiteY30" fmla="*/ 6309420 h 6309420"/>
              <a:gd name="connsiteX31" fmla="*/ 9656630 w 10046677"/>
              <a:gd name="connsiteY31" fmla="*/ 6309420 h 6309420"/>
              <a:gd name="connsiteX32" fmla="*/ 9065649 w 10046677"/>
              <a:gd name="connsiteY32" fmla="*/ 6309420 h 6309420"/>
              <a:gd name="connsiteX33" fmla="*/ 8273734 w 10046677"/>
              <a:gd name="connsiteY33" fmla="*/ 6309420 h 6309420"/>
              <a:gd name="connsiteX34" fmla="*/ 7984153 w 10046677"/>
              <a:gd name="connsiteY34" fmla="*/ 6309420 h 6309420"/>
              <a:gd name="connsiteX35" fmla="*/ 7393172 w 10046677"/>
              <a:gd name="connsiteY35" fmla="*/ 6309420 h 6309420"/>
              <a:gd name="connsiteX36" fmla="*/ 7003125 w 10046677"/>
              <a:gd name="connsiteY36" fmla="*/ 6309420 h 6309420"/>
              <a:gd name="connsiteX37" fmla="*/ 6412144 w 10046677"/>
              <a:gd name="connsiteY37" fmla="*/ 6309420 h 6309420"/>
              <a:gd name="connsiteX38" fmla="*/ 6122563 w 10046677"/>
              <a:gd name="connsiteY38" fmla="*/ 6309420 h 6309420"/>
              <a:gd name="connsiteX39" fmla="*/ 5431115 w 10046677"/>
              <a:gd name="connsiteY39" fmla="*/ 6309420 h 6309420"/>
              <a:gd name="connsiteX40" fmla="*/ 5141535 w 10046677"/>
              <a:gd name="connsiteY40" fmla="*/ 6309420 h 6309420"/>
              <a:gd name="connsiteX41" fmla="*/ 4349620 w 10046677"/>
              <a:gd name="connsiteY41" fmla="*/ 6309420 h 6309420"/>
              <a:gd name="connsiteX42" fmla="*/ 3557706 w 10046677"/>
              <a:gd name="connsiteY42" fmla="*/ 6309420 h 6309420"/>
              <a:gd name="connsiteX43" fmla="*/ 2966725 w 10046677"/>
              <a:gd name="connsiteY43" fmla="*/ 6309420 h 6309420"/>
              <a:gd name="connsiteX44" fmla="*/ 2576677 w 10046677"/>
              <a:gd name="connsiteY44" fmla="*/ 6309420 h 6309420"/>
              <a:gd name="connsiteX45" fmla="*/ 2186630 w 10046677"/>
              <a:gd name="connsiteY45" fmla="*/ 6309420 h 6309420"/>
              <a:gd name="connsiteX46" fmla="*/ 1394715 w 10046677"/>
              <a:gd name="connsiteY46" fmla="*/ 6309420 h 6309420"/>
              <a:gd name="connsiteX47" fmla="*/ 602801 w 10046677"/>
              <a:gd name="connsiteY47" fmla="*/ 6309420 h 6309420"/>
              <a:gd name="connsiteX48" fmla="*/ 0 w 10046677"/>
              <a:gd name="connsiteY48" fmla="*/ 6309420 h 6309420"/>
              <a:gd name="connsiteX49" fmla="*/ 0 w 10046677"/>
              <a:gd name="connsiteY49" fmla="*/ 5735836 h 6309420"/>
              <a:gd name="connsiteX50" fmla="*/ 0 w 10046677"/>
              <a:gd name="connsiteY50" fmla="*/ 5036064 h 6309420"/>
              <a:gd name="connsiteX51" fmla="*/ 0 w 10046677"/>
              <a:gd name="connsiteY51" fmla="*/ 4588669 h 6309420"/>
              <a:gd name="connsiteX52" fmla="*/ 0 w 10046677"/>
              <a:gd name="connsiteY52" fmla="*/ 3888897 h 6309420"/>
              <a:gd name="connsiteX53" fmla="*/ 0 w 10046677"/>
              <a:gd name="connsiteY53" fmla="*/ 3252219 h 6309420"/>
              <a:gd name="connsiteX54" fmla="*/ 0 w 10046677"/>
              <a:gd name="connsiteY54" fmla="*/ 2615541 h 6309420"/>
              <a:gd name="connsiteX55" fmla="*/ 0 w 10046677"/>
              <a:gd name="connsiteY55" fmla="*/ 2041958 h 6309420"/>
              <a:gd name="connsiteX56" fmla="*/ 0 w 10046677"/>
              <a:gd name="connsiteY56" fmla="*/ 1342186 h 6309420"/>
              <a:gd name="connsiteX57" fmla="*/ 0 w 10046677"/>
              <a:gd name="connsiteY57" fmla="*/ 957885 h 6309420"/>
              <a:gd name="connsiteX58" fmla="*/ 0 w 10046677"/>
              <a:gd name="connsiteY58" fmla="*/ 573584 h 6309420"/>
              <a:gd name="connsiteX59" fmla="*/ 0 w 10046677"/>
              <a:gd name="connsiteY59" fmla="*/ 0 h 630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46677" h="6309420" fill="none" extrusionOk="0">
                <a:moveTo>
                  <a:pt x="0" y="0"/>
                </a:moveTo>
                <a:cubicBezTo>
                  <a:pt x="286450" y="-8884"/>
                  <a:pt x="440030" y="21304"/>
                  <a:pt x="590981" y="0"/>
                </a:cubicBezTo>
                <a:cubicBezTo>
                  <a:pt x="741932" y="-21304"/>
                  <a:pt x="965536" y="4447"/>
                  <a:pt x="1081495" y="0"/>
                </a:cubicBezTo>
                <a:cubicBezTo>
                  <a:pt x="1197454" y="-4447"/>
                  <a:pt x="1371008" y="2754"/>
                  <a:pt x="1572009" y="0"/>
                </a:cubicBezTo>
                <a:cubicBezTo>
                  <a:pt x="1773010" y="-2754"/>
                  <a:pt x="1794706" y="8183"/>
                  <a:pt x="1861590" y="0"/>
                </a:cubicBezTo>
                <a:cubicBezTo>
                  <a:pt x="1928474" y="-8183"/>
                  <a:pt x="2169753" y="57407"/>
                  <a:pt x="2352104" y="0"/>
                </a:cubicBezTo>
                <a:cubicBezTo>
                  <a:pt x="2534455" y="-57407"/>
                  <a:pt x="2840899" y="979"/>
                  <a:pt x="3144019" y="0"/>
                </a:cubicBezTo>
                <a:cubicBezTo>
                  <a:pt x="3447139" y="-979"/>
                  <a:pt x="3454642" y="18656"/>
                  <a:pt x="3634533" y="0"/>
                </a:cubicBezTo>
                <a:cubicBezTo>
                  <a:pt x="3814424" y="-18656"/>
                  <a:pt x="4127277" y="37495"/>
                  <a:pt x="4325981" y="0"/>
                </a:cubicBezTo>
                <a:cubicBezTo>
                  <a:pt x="4524685" y="-37495"/>
                  <a:pt x="4525690" y="25792"/>
                  <a:pt x="4615562" y="0"/>
                </a:cubicBezTo>
                <a:cubicBezTo>
                  <a:pt x="4705434" y="-25792"/>
                  <a:pt x="4986079" y="39823"/>
                  <a:pt x="5206543" y="0"/>
                </a:cubicBezTo>
                <a:cubicBezTo>
                  <a:pt x="5427007" y="-39823"/>
                  <a:pt x="5518997" y="37005"/>
                  <a:pt x="5697057" y="0"/>
                </a:cubicBezTo>
                <a:cubicBezTo>
                  <a:pt x="5875117" y="-37005"/>
                  <a:pt x="6092700" y="42997"/>
                  <a:pt x="6288038" y="0"/>
                </a:cubicBezTo>
                <a:cubicBezTo>
                  <a:pt x="6483376" y="-42997"/>
                  <a:pt x="6699939" y="31180"/>
                  <a:pt x="6879019" y="0"/>
                </a:cubicBezTo>
                <a:cubicBezTo>
                  <a:pt x="7058099" y="-31180"/>
                  <a:pt x="7223500" y="35152"/>
                  <a:pt x="7470000" y="0"/>
                </a:cubicBezTo>
                <a:cubicBezTo>
                  <a:pt x="7716500" y="-35152"/>
                  <a:pt x="7690309" y="33806"/>
                  <a:pt x="7860047" y="0"/>
                </a:cubicBezTo>
                <a:cubicBezTo>
                  <a:pt x="8029785" y="-33806"/>
                  <a:pt x="8303880" y="4551"/>
                  <a:pt x="8651962" y="0"/>
                </a:cubicBezTo>
                <a:cubicBezTo>
                  <a:pt x="9000045" y="-4551"/>
                  <a:pt x="9098427" y="19265"/>
                  <a:pt x="9343410" y="0"/>
                </a:cubicBezTo>
                <a:cubicBezTo>
                  <a:pt x="9588393" y="-19265"/>
                  <a:pt x="9771385" y="60668"/>
                  <a:pt x="10046677" y="0"/>
                </a:cubicBezTo>
                <a:cubicBezTo>
                  <a:pt x="10069046" y="260429"/>
                  <a:pt x="9993968" y="335442"/>
                  <a:pt x="10046677" y="573584"/>
                </a:cubicBezTo>
                <a:cubicBezTo>
                  <a:pt x="10099386" y="811726"/>
                  <a:pt x="10024050" y="1078561"/>
                  <a:pt x="10046677" y="1273356"/>
                </a:cubicBezTo>
                <a:cubicBezTo>
                  <a:pt x="10069304" y="1468151"/>
                  <a:pt x="10012905" y="1497100"/>
                  <a:pt x="10046677" y="1720751"/>
                </a:cubicBezTo>
                <a:cubicBezTo>
                  <a:pt x="10080449" y="1944403"/>
                  <a:pt x="9989565" y="2065863"/>
                  <a:pt x="10046677" y="2294335"/>
                </a:cubicBezTo>
                <a:cubicBezTo>
                  <a:pt x="10103789" y="2522807"/>
                  <a:pt x="10036502" y="2500243"/>
                  <a:pt x="10046677" y="2678636"/>
                </a:cubicBezTo>
                <a:cubicBezTo>
                  <a:pt x="10056852" y="2857029"/>
                  <a:pt x="10037504" y="2936538"/>
                  <a:pt x="10046677" y="3062937"/>
                </a:cubicBezTo>
                <a:cubicBezTo>
                  <a:pt x="10055850" y="3189336"/>
                  <a:pt x="10014785" y="3544147"/>
                  <a:pt x="10046677" y="3762709"/>
                </a:cubicBezTo>
                <a:cubicBezTo>
                  <a:pt x="10078569" y="3981271"/>
                  <a:pt x="10043858" y="4025855"/>
                  <a:pt x="10046677" y="4210104"/>
                </a:cubicBezTo>
                <a:cubicBezTo>
                  <a:pt x="10049496" y="4394354"/>
                  <a:pt x="10034970" y="4437227"/>
                  <a:pt x="10046677" y="4594405"/>
                </a:cubicBezTo>
                <a:cubicBezTo>
                  <a:pt x="10058384" y="4751583"/>
                  <a:pt x="10004335" y="4942121"/>
                  <a:pt x="10046677" y="5041800"/>
                </a:cubicBezTo>
                <a:cubicBezTo>
                  <a:pt x="10089019" y="5141480"/>
                  <a:pt x="10043807" y="5304026"/>
                  <a:pt x="10046677" y="5489195"/>
                </a:cubicBezTo>
                <a:cubicBezTo>
                  <a:pt x="10049547" y="5674365"/>
                  <a:pt x="9968024" y="5909844"/>
                  <a:pt x="10046677" y="6309420"/>
                </a:cubicBezTo>
                <a:cubicBezTo>
                  <a:pt x="9881617" y="6333437"/>
                  <a:pt x="9744053" y="6295502"/>
                  <a:pt x="9656630" y="6309420"/>
                </a:cubicBezTo>
                <a:cubicBezTo>
                  <a:pt x="9569207" y="6323338"/>
                  <a:pt x="9347762" y="6296026"/>
                  <a:pt x="9065649" y="6309420"/>
                </a:cubicBezTo>
                <a:cubicBezTo>
                  <a:pt x="8783536" y="6322814"/>
                  <a:pt x="8655597" y="6242848"/>
                  <a:pt x="8273734" y="6309420"/>
                </a:cubicBezTo>
                <a:cubicBezTo>
                  <a:pt x="7891871" y="6375992"/>
                  <a:pt x="8063444" y="6284824"/>
                  <a:pt x="7984153" y="6309420"/>
                </a:cubicBezTo>
                <a:cubicBezTo>
                  <a:pt x="7904862" y="6334016"/>
                  <a:pt x="7623511" y="6252586"/>
                  <a:pt x="7393172" y="6309420"/>
                </a:cubicBezTo>
                <a:cubicBezTo>
                  <a:pt x="7162833" y="6366254"/>
                  <a:pt x="7085404" y="6263879"/>
                  <a:pt x="7003125" y="6309420"/>
                </a:cubicBezTo>
                <a:cubicBezTo>
                  <a:pt x="6920846" y="6354961"/>
                  <a:pt x="6584532" y="6239055"/>
                  <a:pt x="6412144" y="6309420"/>
                </a:cubicBezTo>
                <a:cubicBezTo>
                  <a:pt x="6239756" y="6379785"/>
                  <a:pt x="6193812" y="6300921"/>
                  <a:pt x="6122563" y="6309420"/>
                </a:cubicBezTo>
                <a:cubicBezTo>
                  <a:pt x="6051314" y="6317919"/>
                  <a:pt x="5602145" y="6277875"/>
                  <a:pt x="5431115" y="6309420"/>
                </a:cubicBezTo>
                <a:cubicBezTo>
                  <a:pt x="5260085" y="6340965"/>
                  <a:pt x="5229216" y="6305029"/>
                  <a:pt x="5141535" y="6309420"/>
                </a:cubicBezTo>
                <a:cubicBezTo>
                  <a:pt x="5053854" y="6313811"/>
                  <a:pt x="4550012" y="6269395"/>
                  <a:pt x="4349620" y="6309420"/>
                </a:cubicBezTo>
                <a:cubicBezTo>
                  <a:pt x="4149229" y="6349445"/>
                  <a:pt x="3723872" y="6288399"/>
                  <a:pt x="3557706" y="6309420"/>
                </a:cubicBezTo>
                <a:cubicBezTo>
                  <a:pt x="3391540" y="6330441"/>
                  <a:pt x="3109470" y="6248852"/>
                  <a:pt x="2966725" y="6309420"/>
                </a:cubicBezTo>
                <a:cubicBezTo>
                  <a:pt x="2823980" y="6369988"/>
                  <a:pt x="2720057" y="6284737"/>
                  <a:pt x="2576677" y="6309420"/>
                </a:cubicBezTo>
                <a:cubicBezTo>
                  <a:pt x="2433297" y="6334103"/>
                  <a:pt x="2283056" y="6304462"/>
                  <a:pt x="2186630" y="6309420"/>
                </a:cubicBezTo>
                <a:cubicBezTo>
                  <a:pt x="2090204" y="6314378"/>
                  <a:pt x="1741520" y="6239388"/>
                  <a:pt x="1394715" y="6309420"/>
                </a:cubicBezTo>
                <a:cubicBezTo>
                  <a:pt x="1047910" y="6379452"/>
                  <a:pt x="980386" y="6307490"/>
                  <a:pt x="602801" y="6309420"/>
                </a:cubicBezTo>
                <a:cubicBezTo>
                  <a:pt x="225216" y="6311350"/>
                  <a:pt x="194610" y="6277271"/>
                  <a:pt x="0" y="6309420"/>
                </a:cubicBezTo>
                <a:cubicBezTo>
                  <a:pt x="-3618" y="6070014"/>
                  <a:pt x="65285" y="5966252"/>
                  <a:pt x="0" y="5735836"/>
                </a:cubicBezTo>
                <a:cubicBezTo>
                  <a:pt x="-65285" y="5505420"/>
                  <a:pt x="36641" y="5265242"/>
                  <a:pt x="0" y="5036064"/>
                </a:cubicBezTo>
                <a:cubicBezTo>
                  <a:pt x="-36641" y="4806886"/>
                  <a:pt x="25700" y="4705505"/>
                  <a:pt x="0" y="4588669"/>
                </a:cubicBezTo>
                <a:cubicBezTo>
                  <a:pt x="-25700" y="4471833"/>
                  <a:pt x="56641" y="4117248"/>
                  <a:pt x="0" y="3888897"/>
                </a:cubicBezTo>
                <a:cubicBezTo>
                  <a:pt x="-56641" y="3660546"/>
                  <a:pt x="65504" y="3381221"/>
                  <a:pt x="0" y="3252219"/>
                </a:cubicBezTo>
                <a:cubicBezTo>
                  <a:pt x="-65504" y="3123217"/>
                  <a:pt x="8366" y="2867926"/>
                  <a:pt x="0" y="2615541"/>
                </a:cubicBezTo>
                <a:cubicBezTo>
                  <a:pt x="-8366" y="2363156"/>
                  <a:pt x="5260" y="2317501"/>
                  <a:pt x="0" y="2041958"/>
                </a:cubicBezTo>
                <a:cubicBezTo>
                  <a:pt x="-5260" y="1766415"/>
                  <a:pt x="70457" y="1498971"/>
                  <a:pt x="0" y="1342186"/>
                </a:cubicBezTo>
                <a:cubicBezTo>
                  <a:pt x="-70457" y="1185401"/>
                  <a:pt x="43303" y="1072461"/>
                  <a:pt x="0" y="957885"/>
                </a:cubicBezTo>
                <a:cubicBezTo>
                  <a:pt x="-43303" y="843309"/>
                  <a:pt x="16380" y="717353"/>
                  <a:pt x="0" y="573584"/>
                </a:cubicBezTo>
                <a:cubicBezTo>
                  <a:pt x="-16380" y="429815"/>
                  <a:pt x="42813" y="162517"/>
                  <a:pt x="0" y="0"/>
                </a:cubicBezTo>
                <a:close/>
              </a:path>
              <a:path w="10046677" h="6309420" stroke="0" extrusionOk="0">
                <a:moveTo>
                  <a:pt x="0" y="0"/>
                </a:moveTo>
                <a:cubicBezTo>
                  <a:pt x="211746" y="-21531"/>
                  <a:pt x="377652" y="22163"/>
                  <a:pt x="490514" y="0"/>
                </a:cubicBezTo>
                <a:cubicBezTo>
                  <a:pt x="603376" y="-22163"/>
                  <a:pt x="951830" y="47276"/>
                  <a:pt x="1181962" y="0"/>
                </a:cubicBezTo>
                <a:cubicBezTo>
                  <a:pt x="1412094" y="-47276"/>
                  <a:pt x="1508597" y="17386"/>
                  <a:pt x="1672476" y="0"/>
                </a:cubicBezTo>
                <a:cubicBezTo>
                  <a:pt x="1836355" y="-17386"/>
                  <a:pt x="2094334" y="72561"/>
                  <a:pt x="2464391" y="0"/>
                </a:cubicBezTo>
                <a:cubicBezTo>
                  <a:pt x="2834449" y="-72561"/>
                  <a:pt x="2688232" y="19800"/>
                  <a:pt x="2753971" y="0"/>
                </a:cubicBezTo>
                <a:cubicBezTo>
                  <a:pt x="2819710" y="-19800"/>
                  <a:pt x="2902681" y="56"/>
                  <a:pt x="3043552" y="0"/>
                </a:cubicBezTo>
                <a:cubicBezTo>
                  <a:pt x="3184423" y="-56"/>
                  <a:pt x="3487194" y="54678"/>
                  <a:pt x="3835467" y="0"/>
                </a:cubicBezTo>
                <a:cubicBezTo>
                  <a:pt x="4183741" y="-54678"/>
                  <a:pt x="4050093" y="21491"/>
                  <a:pt x="4125047" y="0"/>
                </a:cubicBezTo>
                <a:cubicBezTo>
                  <a:pt x="4200001" y="-21491"/>
                  <a:pt x="4701641" y="15181"/>
                  <a:pt x="4916962" y="0"/>
                </a:cubicBezTo>
                <a:cubicBezTo>
                  <a:pt x="5132283" y="-15181"/>
                  <a:pt x="5298492" y="59325"/>
                  <a:pt x="5608410" y="0"/>
                </a:cubicBezTo>
                <a:cubicBezTo>
                  <a:pt x="5918328" y="-59325"/>
                  <a:pt x="6020224" y="65997"/>
                  <a:pt x="6199391" y="0"/>
                </a:cubicBezTo>
                <a:cubicBezTo>
                  <a:pt x="6378558" y="-65997"/>
                  <a:pt x="6725496" y="36989"/>
                  <a:pt x="6890838" y="0"/>
                </a:cubicBezTo>
                <a:cubicBezTo>
                  <a:pt x="7056180" y="-36989"/>
                  <a:pt x="7165154" y="44474"/>
                  <a:pt x="7381353" y="0"/>
                </a:cubicBezTo>
                <a:cubicBezTo>
                  <a:pt x="7597553" y="-44474"/>
                  <a:pt x="7918399" y="55621"/>
                  <a:pt x="8072800" y="0"/>
                </a:cubicBezTo>
                <a:cubicBezTo>
                  <a:pt x="8227201" y="-55621"/>
                  <a:pt x="8423300" y="9981"/>
                  <a:pt x="8563315" y="0"/>
                </a:cubicBezTo>
                <a:cubicBezTo>
                  <a:pt x="8703330" y="-9981"/>
                  <a:pt x="9173836" y="10930"/>
                  <a:pt x="9355229" y="0"/>
                </a:cubicBezTo>
                <a:cubicBezTo>
                  <a:pt x="9536622" y="-10930"/>
                  <a:pt x="9717274" y="50056"/>
                  <a:pt x="10046677" y="0"/>
                </a:cubicBezTo>
                <a:cubicBezTo>
                  <a:pt x="10073499" y="303669"/>
                  <a:pt x="9999483" y="359113"/>
                  <a:pt x="10046677" y="699772"/>
                </a:cubicBezTo>
                <a:cubicBezTo>
                  <a:pt x="10093871" y="1040431"/>
                  <a:pt x="10034180" y="1256537"/>
                  <a:pt x="10046677" y="1399544"/>
                </a:cubicBezTo>
                <a:cubicBezTo>
                  <a:pt x="10059174" y="1542551"/>
                  <a:pt x="10018407" y="1653967"/>
                  <a:pt x="10046677" y="1783845"/>
                </a:cubicBezTo>
                <a:cubicBezTo>
                  <a:pt x="10074947" y="1913723"/>
                  <a:pt x="10025520" y="2106398"/>
                  <a:pt x="10046677" y="2231240"/>
                </a:cubicBezTo>
                <a:cubicBezTo>
                  <a:pt x="10067834" y="2356083"/>
                  <a:pt x="9976618" y="2743918"/>
                  <a:pt x="10046677" y="2931012"/>
                </a:cubicBezTo>
                <a:cubicBezTo>
                  <a:pt x="10116736" y="3118106"/>
                  <a:pt x="10013651" y="3172105"/>
                  <a:pt x="10046677" y="3378408"/>
                </a:cubicBezTo>
                <a:cubicBezTo>
                  <a:pt x="10079703" y="3584711"/>
                  <a:pt x="10040074" y="3744890"/>
                  <a:pt x="10046677" y="3888897"/>
                </a:cubicBezTo>
                <a:cubicBezTo>
                  <a:pt x="10053280" y="4032904"/>
                  <a:pt x="10031879" y="4284284"/>
                  <a:pt x="10046677" y="4399386"/>
                </a:cubicBezTo>
                <a:cubicBezTo>
                  <a:pt x="10061475" y="4514488"/>
                  <a:pt x="10009098" y="4666179"/>
                  <a:pt x="10046677" y="4909876"/>
                </a:cubicBezTo>
                <a:cubicBezTo>
                  <a:pt x="10084256" y="5153573"/>
                  <a:pt x="9977347" y="5358067"/>
                  <a:pt x="10046677" y="5609648"/>
                </a:cubicBezTo>
                <a:cubicBezTo>
                  <a:pt x="10116007" y="5861229"/>
                  <a:pt x="10010439" y="6072971"/>
                  <a:pt x="10046677" y="6309420"/>
                </a:cubicBezTo>
                <a:cubicBezTo>
                  <a:pt x="9871482" y="6376173"/>
                  <a:pt x="9642422" y="6240582"/>
                  <a:pt x="9455696" y="6309420"/>
                </a:cubicBezTo>
                <a:cubicBezTo>
                  <a:pt x="9268970" y="6378258"/>
                  <a:pt x="9205645" y="6259286"/>
                  <a:pt x="8965182" y="6309420"/>
                </a:cubicBezTo>
                <a:cubicBezTo>
                  <a:pt x="8724719" y="6359554"/>
                  <a:pt x="8455947" y="6243985"/>
                  <a:pt x="8173267" y="6309420"/>
                </a:cubicBezTo>
                <a:cubicBezTo>
                  <a:pt x="7890587" y="6374855"/>
                  <a:pt x="7700817" y="6284028"/>
                  <a:pt x="7481819" y="6309420"/>
                </a:cubicBezTo>
                <a:cubicBezTo>
                  <a:pt x="7262821" y="6334812"/>
                  <a:pt x="7240030" y="6286667"/>
                  <a:pt x="7091772" y="6309420"/>
                </a:cubicBezTo>
                <a:cubicBezTo>
                  <a:pt x="6943514" y="6332173"/>
                  <a:pt x="6667481" y="6285785"/>
                  <a:pt x="6400324" y="6309420"/>
                </a:cubicBezTo>
                <a:cubicBezTo>
                  <a:pt x="6133167" y="6333055"/>
                  <a:pt x="6031675" y="6287657"/>
                  <a:pt x="5909810" y="6309420"/>
                </a:cubicBezTo>
                <a:cubicBezTo>
                  <a:pt x="5787945" y="6331183"/>
                  <a:pt x="5536138" y="6258599"/>
                  <a:pt x="5218362" y="6309420"/>
                </a:cubicBezTo>
                <a:cubicBezTo>
                  <a:pt x="4900586" y="6360241"/>
                  <a:pt x="4829918" y="6292544"/>
                  <a:pt x="4526914" y="6309420"/>
                </a:cubicBezTo>
                <a:cubicBezTo>
                  <a:pt x="4223910" y="6326296"/>
                  <a:pt x="4246714" y="6259217"/>
                  <a:pt x="4036400" y="6309420"/>
                </a:cubicBezTo>
                <a:cubicBezTo>
                  <a:pt x="3826086" y="6359623"/>
                  <a:pt x="3807398" y="6296552"/>
                  <a:pt x="3746820" y="6309420"/>
                </a:cubicBezTo>
                <a:cubicBezTo>
                  <a:pt x="3686242" y="6322288"/>
                  <a:pt x="3409610" y="6262203"/>
                  <a:pt x="3155839" y="6309420"/>
                </a:cubicBezTo>
                <a:cubicBezTo>
                  <a:pt x="2902068" y="6356637"/>
                  <a:pt x="2928449" y="6306879"/>
                  <a:pt x="2866258" y="6309420"/>
                </a:cubicBezTo>
                <a:cubicBezTo>
                  <a:pt x="2804067" y="6311961"/>
                  <a:pt x="2523201" y="6239271"/>
                  <a:pt x="2275277" y="6309420"/>
                </a:cubicBezTo>
                <a:cubicBezTo>
                  <a:pt x="2027353" y="6379569"/>
                  <a:pt x="1910234" y="6272734"/>
                  <a:pt x="1684296" y="6309420"/>
                </a:cubicBezTo>
                <a:cubicBezTo>
                  <a:pt x="1458358" y="6346106"/>
                  <a:pt x="1456390" y="6276727"/>
                  <a:pt x="1394715" y="6309420"/>
                </a:cubicBezTo>
                <a:cubicBezTo>
                  <a:pt x="1333040" y="6342113"/>
                  <a:pt x="1135555" y="6278947"/>
                  <a:pt x="904201" y="6309420"/>
                </a:cubicBezTo>
                <a:cubicBezTo>
                  <a:pt x="672847" y="6339893"/>
                  <a:pt x="386520" y="6277205"/>
                  <a:pt x="0" y="6309420"/>
                </a:cubicBezTo>
                <a:cubicBezTo>
                  <a:pt x="-22020" y="6179093"/>
                  <a:pt x="8329" y="6019775"/>
                  <a:pt x="0" y="5862025"/>
                </a:cubicBezTo>
                <a:cubicBezTo>
                  <a:pt x="-8329" y="5704276"/>
                  <a:pt x="52730" y="5599264"/>
                  <a:pt x="0" y="5351535"/>
                </a:cubicBezTo>
                <a:cubicBezTo>
                  <a:pt x="-52730" y="5103806"/>
                  <a:pt x="2768" y="5132190"/>
                  <a:pt x="0" y="4967234"/>
                </a:cubicBezTo>
                <a:cubicBezTo>
                  <a:pt x="-2768" y="4802278"/>
                  <a:pt x="29227" y="4651317"/>
                  <a:pt x="0" y="4519839"/>
                </a:cubicBezTo>
                <a:cubicBezTo>
                  <a:pt x="-29227" y="4388362"/>
                  <a:pt x="23719" y="4200538"/>
                  <a:pt x="0" y="3946255"/>
                </a:cubicBezTo>
                <a:cubicBezTo>
                  <a:pt x="-23719" y="3691972"/>
                  <a:pt x="64628" y="3575256"/>
                  <a:pt x="0" y="3372672"/>
                </a:cubicBezTo>
                <a:cubicBezTo>
                  <a:pt x="-64628" y="3170088"/>
                  <a:pt x="43647" y="2868816"/>
                  <a:pt x="0" y="2672900"/>
                </a:cubicBezTo>
                <a:cubicBezTo>
                  <a:pt x="-43647" y="2476984"/>
                  <a:pt x="65287" y="2386003"/>
                  <a:pt x="0" y="2099316"/>
                </a:cubicBezTo>
                <a:cubicBezTo>
                  <a:pt x="-65287" y="1812629"/>
                  <a:pt x="14338" y="1795735"/>
                  <a:pt x="0" y="1651921"/>
                </a:cubicBezTo>
                <a:cubicBezTo>
                  <a:pt x="-14338" y="1508108"/>
                  <a:pt x="29091" y="1336735"/>
                  <a:pt x="0" y="1078337"/>
                </a:cubicBezTo>
                <a:cubicBezTo>
                  <a:pt x="-29091" y="819939"/>
                  <a:pt x="11416" y="874043"/>
                  <a:pt x="0" y="694036"/>
                </a:cubicBezTo>
                <a:cubicBezTo>
                  <a:pt x="-11416" y="514029"/>
                  <a:pt x="3505" y="226154"/>
                  <a:pt x="0" y="0"/>
                </a:cubicBezTo>
                <a:close/>
              </a:path>
            </a:pathLst>
          </a:custGeom>
          <a:solidFill>
            <a:schemeClr val="bg1">
              <a:lumMod val="90000"/>
            </a:schemeClr>
          </a:solidFill>
          <a:ln w="28575">
            <a:solidFill>
              <a:schemeClr val="tx1"/>
            </a:solidFill>
            <a:extLst>
              <a:ext uri="{C807C97D-BFC1-408E-A445-0C87EB9F89A2}">
                <ask:lineSketchStyleProps xmlns:ask="http://schemas.microsoft.com/office/drawing/2018/sketchyshapes" xmlns="" sd="3938648272">
                  <a:prstGeom prst="rect">
                    <a:avLst/>
                  </a:prstGeom>
                  <ask:type>
                    <ask:lineSketchScribble/>
                  </ask:type>
                </ask:lineSketchStyleProps>
              </a:ext>
            </a:extLst>
          </a:ln>
        </p:spPr>
        <p:txBody>
          <a:bodyPr wrap="square">
            <a:spAutoFit/>
          </a:bodyPr>
          <a:lstStyle/>
          <a:p>
            <a:pPr algn="ctr"/>
            <a:r>
              <a:rPr lang="vi-VN" sz="4000" b="1" i="0">
                <a:solidFill>
                  <a:schemeClr val="accent3">
                    <a:lumMod val="50000"/>
                  </a:schemeClr>
                </a:solidFill>
                <a:effectLst>
                  <a:outerShdw blurRad="38100" dist="38100" dir="2700000" algn="tl">
                    <a:srgbClr val="000000">
                      <a:alpha val="43137"/>
                    </a:srgbClr>
                  </a:outerShdw>
                </a:effectLst>
                <a:latin typeface="+mj-lt"/>
              </a:rPr>
              <a:t>DÀN Ý </a:t>
            </a:r>
            <a:endParaRPr lang="en-US" sz="4000" b="1" i="0">
              <a:solidFill>
                <a:schemeClr val="accent3">
                  <a:lumMod val="50000"/>
                </a:schemeClr>
              </a:solidFill>
              <a:effectLst>
                <a:outerShdw blurRad="38100" dist="38100" dir="2700000" algn="tl">
                  <a:srgbClr val="000000">
                    <a:alpha val="43137"/>
                  </a:srgbClr>
                </a:outerShdw>
              </a:effectLst>
              <a:latin typeface="+mj-lt"/>
            </a:endParaRPr>
          </a:p>
          <a:p>
            <a:pPr algn="ctr"/>
            <a:r>
              <a:rPr lang="vi-VN" sz="4000" b="1" i="0">
                <a:solidFill>
                  <a:schemeClr val="accent3">
                    <a:lumMod val="50000"/>
                  </a:schemeClr>
                </a:solidFill>
                <a:effectLst>
                  <a:outerShdw blurRad="38100" dist="38100" dir="2700000" algn="tl">
                    <a:srgbClr val="000000">
                      <a:alpha val="43137"/>
                    </a:srgbClr>
                  </a:outerShdw>
                </a:effectLst>
                <a:latin typeface="+mj-lt"/>
              </a:rPr>
              <a:t>TẢ MỘT NGƯỜI THÂN ĐANG LÀM VIỆC</a:t>
            </a:r>
            <a:endParaRPr lang="en-US" sz="4000" b="1" i="0">
              <a:solidFill>
                <a:schemeClr val="accent3">
                  <a:lumMod val="50000"/>
                </a:schemeClr>
              </a:solidFill>
              <a:effectLst>
                <a:outerShdw blurRad="38100" dist="38100" dir="2700000" algn="tl">
                  <a:srgbClr val="000000">
                    <a:alpha val="43137"/>
                  </a:srgbClr>
                </a:outerShdw>
              </a:effectLst>
              <a:latin typeface="+mj-lt"/>
            </a:endParaRPr>
          </a:p>
          <a:p>
            <a:pPr algn="just"/>
            <a:endParaRPr lang="vi-VN" sz="3600" b="0" i="0">
              <a:solidFill>
                <a:srgbClr val="000000"/>
              </a:solidFill>
              <a:effectLst/>
              <a:latin typeface="+mj-lt"/>
            </a:endParaRPr>
          </a:p>
          <a:p>
            <a:pPr algn="just"/>
            <a:r>
              <a:rPr lang="vi-VN" sz="3600" b="1" i="0">
                <a:solidFill>
                  <a:srgbClr val="000000"/>
                </a:solidFill>
                <a:effectLst/>
                <a:latin typeface="+mj-lt"/>
              </a:rPr>
              <a:t>1. Mở bài:</a:t>
            </a:r>
            <a:r>
              <a:rPr lang="vi-VN" sz="3600" b="0" i="0">
                <a:solidFill>
                  <a:srgbClr val="000000"/>
                </a:solidFill>
                <a:effectLst/>
                <a:latin typeface="+mj-lt"/>
              </a:rPr>
              <a:t> Giới thiệu về người thân đang làm việc em định tả.</a:t>
            </a:r>
          </a:p>
          <a:p>
            <a:pPr algn="just"/>
            <a:r>
              <a:rPr lang="vi-VN" sz="3600" b="1" i="0">
                <a:solidFill>
                  <a:srgbClr val="000000"/>
                </a:solidFill>
                <a:effectLst/>
                <a:latin typeface="+mj-lt"/>
              </a:rPr>
              <a:t>2. Thân bài:</a:t>
            </a:r>
            <a:endParaRPr lang="vi-VN" sz="3600" b="0" i="0">
              <a:solidFill>
                <a:srgbClr val="000000"/>
              </a:solidFill>
              <a:effectLst/>
              <a:latin typeface="+mj-lt"/>
            </a:endParaRPr>
          </a:p>
          <a:p>
            <a:pPr algn="just"/>
            <a:r>
              <a:rPr lang="vi-VN" sz="3600" b="0" i="0">
                <a:solidFill>
                  <a:srgbClr val="000000"/>
                </a:solidFill>
                <a:effectLst/>
                <a:latin typeface="+mj-lt"/>
              </a:rPr>
              <a:t>- Miêu tả về ngoại hình của họ thường ngày.</a:t>
            </a:r>
          </a:p>
          <a:p>
            <a:pPr algn="just"/>
            <a:r>
              <a:rPr lang="vi-VN" sz="3600" b="0" i="0">
                <a:solidFill>
                  <a:srgbClr val="000000"/>
                </a:solidFill>
                <a:effectLst/>
                <a:latin typeface="+mj-lt"/>
              </a:rPr>
              <a:t>- Miêu tả về ngoại hình của họ khi đang làm việc.</a:t>
            </a:r>
          </a:p>
          <a:p>
            <a:pPr algn="just"/>
            <a:r>
              <a:rPr lang="vi-VN" sz="3600" b="0" i="0">
                <a:solidFill>
                  <a:srgbClr val="000000"/>
                </a:solidFill>
                <a:effectLst/>
                <a:latin typeface="+mj-lt"/>
              </a:rPr>
              <a:t>- Họ làm việc ở đâu?</a:t>
            </a:r>
          </a:p>
          <a:p>
            <a:pPr algn="just"/>
            <a:r>
              <a:rPr lang="vi-VN" sz="3600" b="0" i="0">
                <a:solidFill>
                  <a:srgbClr val="000000"/>
                </a:solidFill>
                <a:effectLst/>
                <a:latin typeface="+mj-lt"/>
              </a:rPr>
              <a:t>- Dáng vẻ khi họ làm việc như thế nào?</a:t>
            </a:r>
          </a:p>
          <a:p>
            <a:pPr algn="just"/>
            <a:r>
              <a:rPr lang="vi-VN" sz="3600" b="1" i="0">
                <a:solidFill>
                  <a:srgbClr val="000000"/>
                </a:solidFill>
                <a:effectLst/>
                <a:latin typeface="+mj-lt"/>
              </a:rPr>
              <a:t>3. Kết bài:</a:t>
            </a:r>
            <a:r>
              <a:rPr lang="vi-VN" sz="3600" b="0" i="0">
                <a:solidFill>
                  <a:srgbClr val="000000"/>
                </a:solidFill>
                <a:effectLst/>
                <a:latin typeface="+mj-lt"/>
              </a:rPr>
              <a:t> Khẳng định lại tình cảm của em với họ.</a:t>
            </a:r>
          </a:p>
        </p:txBody>
      </p:sp>
    </p:spTree>
    <p:extLst>
      <p:ext uri="{BB962C8B-B14F-4D97-AF65-F5344CB8AC3E}">
        <p14:creationId xmlns:p14="http://schemas.microsoft.com/office/powerpoint/2010/main" val="164468365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5FE52DA9-E341-4532-9583-341A4B60F140}"/>
              </a:ext>
            </a:extLst>
          </p:cNvPr>
          <p:cNvGrpSpPr/>
          <p:nvPr/>
        </p:nvGrpSpPr>
        <p:grpSpPr>
          <a:xfrm>
            <a:off x="0" y="0"/>
            <a:ext cx="12192000" cy="6858000"/>
            <a:chOff x="0" y="0"/>
            <a:chExt cx="12192000" cy="6858000"/>
          </a:xfrm>
        </p:grpSpPr>
        <p:pic>
          <p:nvPicPr>
            <p:cNvPr id="2" name="Picture 2">
              <a:extLst>
                <a:ext uri="{FF2B5EF4-FFF2-40B4-BE49-F238E27FC236}">
                  <a16:creationId xmlns:a16="http://schemas.microsoft.com/office/drawing/2014/main" xmlns="" id="{18C88B6B-F9D4-48EC-8B1E-C8B5FCE417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xmlns="" id="{2E414CC2-A952-4C7D-A030-4F72437D57A6}"/>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6">
              <a:extLst>
                <a:ext uri="{FF2B5EF4-FFF2-40B4-BE49-F238E27FC236}">
                  <a16:creationId xmlns:a16="http://schemas.microsoft.com/office/drawing/2014/main" xmlns="" id="{B03C99C3-5791-40A1-A1FA-D7BEDE8620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052353" y="4582092"/>
              <a:ext cx="2021315" cy="2021315"/>
            </a:xfrm>
            <a:prstGeom prst="rect">
              <a:avLst/>
            </a:prstGeom>
          </p:spPr>
        </p:pic>
        <p:pic>
          <p:nvPicPr>
            <p:cNvPr id="7" name="Picture 6">
              <a:extLst>
                <a:ext uri="{FF2B5EF4-FFF2-40B4-BE49-F238E27FC236}">
                  <a16:creationId xmlns:a16="http://schemas.microsoft.com/office/drawing/2014/main" xmlns="" id="{7847FE27-355B-48FD-8412-5EAE2C54BD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44365" y="254592"/>
              <a:ext cx="2310074" cy="2021315"/>
            </a:xfrm>
            <a:prstGeom prst="rect">
              <a:avLst/>
            </a:prstGeom>
          </p:spPr>
        </p:pic>
      </p:grpSp>
      <p:pic>
        <p:nvPicPr>
          <p:cNvPr id="9" name="Picture 2">
            <a:extLst>
              <a:ext uri="{FF2B5EF4-FFF2-40B4-BE49-F238E27FC236}">
                <a16:creationId xmlns:a16="http://schemas.microsoft.com/office/drawing/2014/main" xmlns="" id="{54A21F87-7AE6-4E77-BD58-E8C52DBD13F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91773" y="2426721"/>
            <a:ext cx="10139081" cy="2104606"/>
          </a:xfrm>
          <a:prstGeom prst="rect">
            <a:avLst/>
          </a:prstGeom>
        </p:spPr>
      </p:pic>
      <p:pic>
        <p:nvPicPr>
          <p:cNvPr id="26" name="Picture 25">
            <a:extLst>
              <a:ext uri="{FF2B5EF4-FFF2-40B4-BE49-F238E27FC236}">
                <a16:creationId xmlns:a16="http://schemas.microsoft.com/office/drawing/2014/main" xmlns="" id="{B4E0FF29-5B0F-406C-9E19-21A979118E01}"/>
              </a:ext>
            </a:extLst>
          </p:cNvPr>
          <p:cNvPicPr>
            <a:picLocks noChangeAspect="1"/>
          </p:cNvPicPr>
          <p:nvPr/>
        </p:nvPicPr>
        <p:blipFill>
          <a:blip r:embed="rId10"/>
          <a:stretch>
            <a:fillRect/>
          </a:stretch>
        </p:blipFill>
        <p:spPr>
          <a:xfrm>
            <a:off x="901441" y="468575"/>
            <a:ext cx="1195922" cy="1593348"/>
          </a:xfrm>
          <a:prstGeom prst="rect">
            <a:avLst/>
          </a:prstGeom>
        </p:spPr>
      </p:pic>
      <p:pic>
        <p:nvPicPr>
          <p:cNvPr id="28" name="Picture 27">
            <a:extLst>
              <a:ext uri="{FF2B5EF4-FFF2-40B4-BE49-F238E27FC236}">
                <a16:creationId xmlns:a16="http://schemas.microsoft.com/office/drawing/2014/main" xmlns="" id="{B5269123-2109-49C0-9659-AE9E21CE0420}"/>
              </a:ext>
            </a:extLst>
          </p:cNvPr>
          <p:cNvPicPr>
            <a:picLocks noChangeAspect="1"/>
          </p:cNvPicPr>
          <p:nvPr/>
        </p:nvPicPr>
        <p:blipFill>
          <a:blip r:embed="rId11"/>
          <a:stretch>
            <a:fillRect/>
          </a:stretch>
        </p:blipFill>
        <p:spPr>
          <a:xfrm>
            <a:off x="1886347" y="2810202"/>
            <a:ext cx="8419306" cy="1237595"/>
          </a:xfrm>
          <a:prstGeom prst="rect">
            <a:avLst/>
          </a:prstGeom>
        </p:spPr>
      </p:pic>
    </p:spTree>
    <p:extLst>
      <p:ext uri="{BB962C8B-B14F-4D97-AF65-F5344CB8AC3E}">
        <p14:creationId xmlns:p14="http://schemas.microsoft.com/office/powerpoint/2010/main" val="97715069"/>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5FE52DA9-E341-4532-9583-341A4B60F140}"/>
              </a:ext>
            </a:extLst>
          </p:cNvPr>
          <p:cNvGrpSpPr/>
          <p:nvPr/>
        </p:nvGrpSpPr>
        <p:grpSpPr>
          <a:xfrm>
            <a:off x="0" y="0"/>
            <a:ext cx="12192000" cy="6858000"/>
            <a:chOff x="0" y="0"/>
            <a:chExt cx="12192000" cy="6858000"/>
          </a:xfrm>
        </p:grpSpPr>
        <p:pic>
          <p:nvPicPr>
            <p:cNvPr id="2" name="Picture 2">
              <a:extLst>
                <a:ext uri="{FF2B5EF4-FFF2-40B4-BE49-F238E27FC236}">
                  <a16:creationId xmlns:a16="http://schemas.microsoft.com/office/drawing/2014/main" xmlns="" id="{18C88B6B-F9D4-48EC-8B1E-C8B5FCE417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xmlns="" id="{2E414CC2-A952-4C7D-A030-4F72437D57A6}"/>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6">
              <a:extLst>
                <a:ext uri="{FF2B5EF4-FFF2-40B4-BE49-F238E27FC236}">
                  <a16:creationId xmlns:a16="http://schemas.microsoft.com/office/drawing/2014/main" xmlns="" id="{B03C99C3-5791-40A1-A1FA-D7BEDE8620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052353" y="4582092"/>
              <a:ext cx="2021315" cy="2021315"/>
            </a:xfrm>
            <a:prstGeom prst="rect">
              <a:avLst/>
            </a:prstGeom>
          </p:spPr>
        </p:pic>
        <p:pic>
          <p:nvPicPr>
            <p:cNvPr id="7" name="Picture 6">
              <a:extLst>
                <a:ext uri="{FF2B5EF4-FFF2-40B4-BE49-F238E27FC236}">
                  <a16:creationId xmlns:a16="http://schemas.microsoft.com/office/drawing/2014/main" xmlns="" id="{7847FE27-355B-48FD-8412-5EAE2C54BD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44365" y="254592"/>
              <a:ext cx="2310074" cy="2021315"/>
            </a:xfrm>
            <a:prstGeom prst="rect">
              <a:avLst/>
            </a:prstGeom>
          </p:spPr>
        </p:pic>
      </p:grpSp>
      <p:pic>
        <p:nvPicPr>
          <p:cNvPr id="26" name="Picture 25">
            <a:extLst>
              <a:ext uri="{FF2B5EF4-FFF2-40B4-BE49-F238E27FC236}">
                <a16:creationId xmlns:a16="http://schemas.microsoft.com/office/drawing/2014/main" xmlns="" id="{93B0709C-5FD9-48DB-B652-18C5250C6632}"/>
              </a:ext>
            </a:extLst>
          </p:cNvPr>
          <p:cNvPicPr>
            <a:picLocks noChangeAspect="1"/>
          </p:cNvPicPr>
          <p:nvPr/>
        </p:nvPicPr>
        <p:blipFill>
          <a:blip r:embed="rId8"/>
          <a:stretch>
            <a:fillRect/>
          </a:stretch>
        </p:blipFill>
        <p:spPr>
          <a:xfrm>
            <a:off x="901441" y="468575"/>
            <a:ext cx="1195922" cy="1593348"/>
          </a:xfrm>
          <a:prstGeom prst="rect">
            <a:avLst/>
          </a:prstGeom>
        </p:spPr>
      </p:pic>
      <p:sp>
        <p:nvSpPr>
          <p:cNvPr id="27" name="TextBox 26">
            <a:extLst>
              <a:ext uri="{FF2B5EF4-FFF2-40B4-BE49-F238E27FC236}">
                <a16:creationId xmlns:a16="http://schemas.microsoft.com/office/drawing/2014/main" xmlns="" id="{EAE7DB9D-60B4-4D4B-AB24-C5F325A07310}"/>
              </a:ext>
            </a:extLst>
          </p:cNvPr>
          <p:cNvSpPr txBox="1"/>
          <p:nvPr/>
        </p:nvSpPr>
        <p:spPr>
          <a:xfrm>
            <a:off x="3289871" y="1417818"/>
            <a:ext cx="6881070" cy="1015663"/>
          </a:xfrm>
          <a:prstGeom prst="rect">
            <a:avLst/>
          </a:prstGeom>
          <a:noFill/>
        </p:spPr>
        <p:txBody>
          <a:bodyPr wrap="square">
            <a:spAutoFit/>
          </a:bodyPr>
          <a:lstStyle/>
          <a:p>
            <a:r>
              <a:rPr lang="vi-VN" sz="3000" b="1" i="0">
                <a:solidFill>
                  <a:srgbClr val="333333"/>
                </a:solidFill>
                <a:effectLst/>
                <a:latin typeface="+mj-lt"/>
              </a:rPr>
              <a:t>1. Mở bài:</a:t>
            </a:r>
            <a:r>
              <a:rPr lang="en-US" sz="3000">
                <a:solidFill>
                  <a:srgbClr val="333333"/>
                </a:solidFill>
                <a:latin typeface="+mj-lt"/>
              </a:rPr>
              <a:t> </a:t>
            </a:r>
            <a:r>
              <a:rPr lang="vi-VN" sz="3000" b="0" i="0">
                <a:solidFill>
                  <a:srgbClr val="333333"/>
                </a:solidFill>
                <a:effectLst/>
                <a:latin typeface="+mj-lt"/>
              </a:rPr>
              <a:t>Giới thiệu mẹ em khi đang nấu cơm trong bếp</a:t>
            </a:r>
            <a:r>
              <a:rPr lang="en-US" sz="3000" b="0" i="0">
                <a:solidFill>
                  <a:srgbClr val="333333"/>
                </a:solidFill>
                <a:effectLst/>
                <a:latin typeface="+mj-lt"/>
              </a:rPr>
              <a:t>.</a:t>
            </a:r>
            <a:endParaRPr lang="vi-VN" sz="3000" b="0" i="0">
              <a:solidFill>
                <a:srgbClr val="333333"/>
              </a:solidFill>
              <a:effectLst/>
              <a:latin typeface="+mj-lt"/>
            </a:endParaRPr>
          </a:p>
        </p:txBody>
      </p:sp>
      <p:sp>
        <p:nvSpPr>
          <p:cNvPr id="28" name="TextBox 27">
            <a:extLst>
              <a:ext uri="{FF2B5EF4-FFF2-40B4-BE49-F238E27FC236}">
                <a16:creationId xmlns:a16="http://schemas.microsoft.com/office/drawing/2014/main" xmlns="" id="{73B3B216-9FFD-46E4-94A0-C4483A45C90A}"/>
              </a:ext>
            </a:extLst>
          </p:cNvPr>
          <p:cNvSpPr txBox="1"/>
          <p:nvPr/>
        </p:nvSpPr>
        <p:spPr>
          <a:xfrm>
            <a:off x="3005276" y="2619616"/>
            <a:ext cx="7047077" cy="2400657"/>
          </a:xfrm>
          <a:prstGeom prst="rect">
            <a:avLst/>
          </a:prstGeom>
          <a:solidFill>
            <a:schemeClr val="accent4">
              <a:lumMod val="20000"/>
              <a:lumOff val="80000"/>
            </a:schemeClr>
          </a:solidFill>
        </p:spPr>
        <p:txBody>
          <a:bodyPr wrap="square">
            <a:spAutoFit/>
          </a:bodyPr>
          <a:lstStyle/>
          <a:p>
            <a:pPr algn="just"/>
            <a:r>
              <a:rPr lang="en-US" sz="3000" b="0" i="0">
                <a:solidFill>
                  <a:srgbClr val="333333"/>
                </a:solidFill>
                <a:effectLst/>
                <a:latin typeface="+mj-lt"/>
              </a:rPr>
              <a:t>	</a:t>
            </a:r>
            <a:r>
              <a:rPr lang="vi-VN" sz="3000" b="0" i="0">
                <a:solidFill>
                  <a:srgbClr val="333333"/>
                </a:solidFill>
                <a:effectLst/>
                <a:latin typeface="+mj-lt"/>
              </a:rPr>
              <a:t>Mẹ em thường bảo "Kho tàng của bố là vườn cây, kho tàng của chị em là góc học tập và kệ đồ chơi còn kho tàng của mẹ là gian bếp". Em rất thích ngắm nhìn hình ảnh mẹ khi đang nấu cơm.</a:t>
            </a:r>
          </a:p>
        </p:txBody>
      </p:sp>
      <p:pic>
        <p:nvPicPr>
          <p:cNvPr id="29" name="Picture 5">
            <a:extLst>
              <a:ext uri="{FF2B5EF4-FFF2-40B4-BE49-F238E27FC236}">
                <a16:creationId xmlns:a16="http://schemas.microsoft.com/office/drawing/2014/main" xmlns="" id="{4430C6EF-C7DC-4BB4-B584-6B5474F0209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4957" y="4825218"/>
            <a:ext cx="2187928" cy="1778189"/>
          </a:xfrm>
          <a:prstGeom prst="rect">
            <a:avLst/>
          </a:prstGeom>
        </p:spPr>
      </p:pic>
    </p:spTree>
    <p:extLst>
      <p:ext uri="{BB962C8B-B14F-4D97-AF65-F5344CB8AC3E}">
        <p14:creationId xmlns:p14="http://schemas.microsoft.com/office/powerpoint/2010/main" val="2948402062"/>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5FE52DA9-E341-4532-9583-341A4B60F140}"/>
              </a:ext>
            </a:extLst>
          </p:cNvPr>
          <p:cNvGrpSpPr/>
          <p:nvPr/>
        </p:nvGrpSpPr>
        <p:grpSpPr>
          <a:xfrm>
            <a:off x="0" y="0"/>
            <a:ext cx="12192000" cy="6858000"/>
            <a:chOff x="0" y="0"/>
            <a:chExt cx="12192000" cy="6858000"/>
          </a:xfrm>
        </p:grpSpPr>
        <p:pic>
          <p:nvPicPr>
            <p:cNvPr id="2" name="Picture 2">
              <a:extLst>
                <a:ext uri="{FF2B5EF4-FFF2-40B4-BE49-F238E27FC236}">
                  <a16:creationId xmlns:a16="http://schemas.microsoft.com/office/drawing/2014/main" xmlns="" id="{18C88B6B-F9D4-48EC-8B1E-C8B5FCE417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xmlns="" id="{2E414CC2-A952-4C7D-A030-4F72437D57A6}"/>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6">
              <a:extLst>
                <a:ext uri="{FF2B5EF4-FFF2-40B4-BE49-F238E27FC236}">
                  <a16:creationId xmlns:a16="http://schemas.microsoft.com/office/drawing/2014/main" xmlns="" id="{B03C99C3-5791-40A1-A1FA-D7BEDE8620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052353" y="4582092"/>
              <a:ext cx="2021315" cy="2021315"/>
            </a:xfrm>
            <a:prstGeom prst="rect">
              <a:avLst/>
            </a:prstGeom>
          </p:spPr>
        </p:pic>
        <p:pic>
          <p:nvPicPr>
            <p:cNvPr id="7" name="Picture 6">
              <a:extLst>
                <a:ext uri="{FF2B5EF4-FFF2-40B4-BE49-F238E27FC236}">
                  <a16:creationId xmlns:a16="http://schemas.microsoft.com/office/drawing/2014/main" xmlns="" id="{7847FE27-355B-48FD-8412-5EAE2C54BD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44365" y="254592"/>
              <a:ext cx="2310074" cy="2021315"/>
            </a:xfrm>
            <a:prstGeom prst="rect">
              <a:avLst/>
            </a:prstGeom>
          </p:spPr>
        </p:pic>
      </p:grpSp>
      <p:pic>
        <p:nvPicPr>
          <p:cNvPr id="4" name="Picture 3">
            <a:extLst>
              <a:ext uri="{FF2B5EF4-FFF2-40B4-BE49-F238E27FC236}">
                <a16:creationId xmlns:a16="http://schemas.microsoft.com/office/drawing/2014/main" xmlns="" id="{E9E3440B-2240-4B99-A5C6-6C32E7520720}"/>
              </a:ext>
            </a:extLst>
          </p:cNvPr>
          <p:cNvPicPr>
            <a:picLocks noChangeAspect="1"/>
          </p:cNvPicPr>
          <p:nvPr/>
        </p:nvPicPr>
        <p:blipFill>
          <a:blip r:embed="rId8"/>
          <a:stretch>
            <a:fillRect/>
          </a:stretch>
        </p:blipFill>
        <p:spPr>
          <a:xfrm>
            <a:off x="901441" y="468575"/>
            <a:ext cx="1195922" cy="1593348"/>
          </a:xfrm>
          <a:prstGeom prst="rect">
            <a:avLst/>
          </a:prstGeom>
        </p:spPr>
      </p:pic>
      <p:sp>
        <p:nvSpPr>
          <p:cNvPr id="39" name="TextBox 38">
            <a:extLst>
              <a:ext uri="{FF2B5EF4-FFF2-40B4-BE49-F238E27FC236}">
                <a16:creationId xmlns:a16="http://schemas.microsoft.com/office/drawing/2014/main" xmlns="" id="{34258644-F1C5-490B-9783-F78F58875B68}"/>
              </a:ext>
            </a:extLst>
          </p:cNvPr>
          <p:cNvSpPr txBox="1"/>
          <p:nvPr/>
        </p:nvSpPr>
        <p:spPr>
          <a:xfrm>
            <a:off x="2735350" y="720339"/>
            <a:ext cx="7874079" cy="5632311"/>
          </a:xfrm>
          <a:prstGeom prst="rect">
            <a:avLst/>
          </a:prstGeom>
          <a:noFill/>
        </p:spPr>
        <p:txBody>
          <a:bodyPr wrap="square">
            <a:spAutoFit/>
          </a:bodyPr>
          <a:lstStyle/>
          <a:p>
            <a:pPr algn="just"/>
            <a:r>
              <a:rPr lang="en-US" sz="3000" b="1" i="0">
                <a:solidFill>
                  <a:srgbClr val="333333"/>
                </a:solidFill>
                <a:effectLst/>
                <a:latin typeface="Times New Roman" panose="02020603050405020304" pitchFamily="18" charset="0"/>
                <a:cs typeface="Times New Roman" panose="02020603050405020304" pitchFamily="18" charset="0"/>
              </a:rPr>
              <a:t>2. Thân bài</a:t>
            </a:r>
            <a:r>
              <a:rPr lang="en-US" sz="3000" b="0" i="0">
                <a:solidFill>
                  <a:srgbClr val="333333"/>
                </a:solidFill>
                <a:effectLst/>
                <a:latin typeface="Times New Roman" panose="02020603050405020304" pitchFamily="18" charset="0"/>
                <a:cs typeface="Times New Roman" panose="02020603050405020304" pitchFamily="18" charset="0"/>
              </a:rPr>
              <a:t> :</a:t>
            </a:r>
          </a:p>
          <a:p>
            <a:pPr algn="just"/>
            <a:r>
              <a:rPr lang="en-US" sz="3000" b="1" i="0">
                <a:solidFill>
                  <a:srgbClr val="333333"/>
                </a:solidFill>
                <a:effectLst/>
                <a:latin typeface="Times New Roman" panose="02020603050405020304" pitchFamily="18" charset="0"/>
                <a:cs typeface="Times New Roman" panose="02020603050405020304" pitchFamily="18" charset="0"/>
              </a:rPr>
              <a:t>a. Giới thiệu mẹ em: (Ngoại hình, tính cách)</a:t>
            </a:r>
            <a:endParaRPr lang="en-US" sz="3000" b="0" i="0">
              <a:solidFill>
                <a:srgbClr val="333333"/>
              </a:solidFill>
              <a:effectLst/>
              <a:latin typeface="Times New Roman" panose="02020603050405020304" pitchFamily="18" charset="0"/>
              <a:cs typeface="Times New Roman" panose="02020603050405020304" pitchFamily="18" charset="0"/>
            </a:endParaRPr>
          </a:p>
          <a:p>
            <a:pPr marL="285750" indent="-285750" algn="just">
              <a:buFontTx/>
              <a:buChar char="-"/>
            </a:pPr>
            <a:r>
              <a:rPr lang="en-US" sz="3000" b="0" i="0">
                <a:solidFill>
                  <a:srgbClr val="333333"/>
                </a:solidFill>
                <a:effectLst/>
                <a:latin typeface="Times New Roman" panose="02020603050405020304" pitchFamily="18" charset="0"/>
                <a:cs typeface="Times New Roman" panose="02020603050405020304" pitchFamily="18" charset="0"/>
              </a:rPr>
              <a:t>Mẹ năm nay bao nhiêu tuổi?</a:t>
            </a:r>
          </a:p>
          <a:p>
            <a:pPr algn="just"/>
            <a:r>
              <a:rPr lang="vi-VN" sz="3000" b="0" i="0">
                <a:solidFill>
                  <a:srgbClr val="333333"/>
                </a:solidFill>
                <a:effectLst/>
                <a:latin typeface="Times New Roman" panose="02020603050405020304" pitchFamily="18" charset="0"/>
                <a:cs typeface="Times New Roman" panose="02020603050405020304" pitchFamily="18" charset="0"/>
              </a:rPr>
              <a:t>- Miêu tả ngoại hình của mẹ chú ý vào những điểm nổi bật (vóc dáng, làn da, đôi mắt, khuân miệng, giọng nói,…)</a:t>
            </a:r>
            <a:r>
              <a:rPr lang="en-US" sz="3000" b="0" i="0">
                <a:solidFill>
                  <a:srgbClr val="333333"/>
                </a:solidFill>
                <a:effectLst/>
                <a:latin typeface="Times New Roman" panose="02020603050405020304" pitchFamily="18" charset="0"/>
                <a:cs typeface="Times New Roman" panose="02020603050405020304" pitchFamily="18" charset="0"/>
              </a:rPr>
              <a:t>.</a:t>
            </a:r>
            <a:endParaRPr lang="vi-VN" sz="3000" b="0" i="0">
              <a:solidFill>
                <a:srgbClr val="333333"/>
              </a:solidFill>
              <a:effectLst/>
              <a:latin typeface="Times New Roman" panose="02020603050405020304" pitchFamily="18" charset="0"/>
              <a:cs typeface="Times New Roman" panose="02020603050405020304" pitchFamily="18" charset="0"/>
            </a:endParaRPr>
          </a:p>
          <a:p>
            <a:pPr algn="just"/>
            <a:r>
              <a:rPr lang="vi-VN" sz="3000" b="0" i="0">
                <a:solidFill>
                  <a:srgbClr val="333333"/>
                </a:solidFill>
                <a:effectLst/>
                <a:latin typeface="Times New Roman" panose="02020603050405020304" pitchFamily="18" charset="0"/>
                <a:cs typeface="Times New Roman" panose="02020603050405020304" pitchFamily="18" charset="0"/>
              </a:rPr>
              <a:t>- Tính cách của mẹ (đối với người thân, đối với hàng xóm, với đồng nghiệp, với những người xa lạ,</a:t>
            </a:r>
            <a:r>
              <a:rPr lang="en-US" sz="3000" b="0" i="0">
                <a:solidFill>
                  <a:srgbClr val="333333"/>
                </a:solidFill>
                <a:effectLst/>
                <a:latin typeface="Times New Roman" panose="02020603050405020304" pitchFamily="18" charset="0"/>
                <a:cs typeface="Times New Roman" panose="02020603050405020304" pitchFamily="18" charset="0"/>
              </a:rPr>
              <a:t>…</a:t>
            </a:r>
            <a:r>
              <a:rPr lang="vi-VN" sz="3000" b="0" i="0">
                <a:solidFill>
                  <a:srgbClr val="333333"/>
                </a:solidFill>
                <a:effectLst/>
                <a:latin typeface="Times New Roman" panose="02020603050405020304" pitchFamily="18" charset="0"/>
                <a:cs typeface="Times New Roman" panose="02020603050405020304" pitchFamily="18" charset="0"/>
              </a:rPr>
              <a:t>)</a:t>
            </a:r>
            <a:r>
              <a:rPr lang="en-US" sz="3000" b="0" i="0">
                <a:solidFill>
                  <a:srgbClr val="333333"/>
                </a:solidFill>
                <a:effectLst/>
                <a:latin typeface="Times New Roman" panose="02020603050405020304" pitchFamily="18" charset="0"/>
                <a:cs typeface="Times New Roman" panose="02020603050405020304" pitchFamily="18" charset="0"/>
              </a:rPr>
              <a:t>.</a:t>
            </a:r>
            <a:endParaRPr lang="vi-VN" sz="3000" b="0" i="0">
              <a:solidFill>
                <a:srgbClr val="333333"/>
              </a:solidFill>
              <a:effectLst/>
              <a:latin typeface="Times New Roman" panose="02020603050405020304" pitchFamily="18" charset="0"/>
              <a:cs typeface="Times New Roman" panose="02020603050405020304" pitchFamily="18" charset="0"/>
            </a:endParaRPr>
          </a:p>
          <a:p>
            <a:pPr algn="just"/>
            <a:r>
              <a:rPr lang="vi-VN" sz="3000" b="0" i="0">
                <a:solidFill>
                  <a:srgbClr val="333333"/>
                </a:solidFill>
                <a:effectLst/>
                <a:latin typeface="Times New Roman" panose="02020603050405020304" pitchFamily="18" charset="0"/>
                <a:cs typeface="Times New Roman" panose="02020603050405020304" pitchFamily="18" charset="0"/>
              </a:rPr>
              <a:t>- Nghề nghiệp của mẹ là gì?</a:t>
            </a:r>
          </a:p>
          <a:p>
            <a:pPr algn="just"/>
            <a:r>
              <a:rPr lang="vi-VN" sz="3000" b="0" i="0">
                <a:solidFill>
                  <a:srgbClr val="333333"/>
                </a:solidFill>
                <a:effectLst/>
                <a:latin typeface="Times New Roman" panose="02020603050405020304" pitchFamily="18" charset="0"/>
                <a:cs typeface="Times New Roman" panose="02020603050405020304" pitchFamily="18" charset="0"/>
              </a:rPr>
              <a:t>- Khái quát chung lại về mẹ.</a:t>
            </a:r>
          </a:p>
          <a:p>
            <a:pPr marL="285750" indent="-285750" algn="just">
              <a:buFontTx/>
              <a:buChar char="-"/>
            </a:pPr>
            <a:endParaRPr lang="en-US" sz="3000" b="0" i="0">
              <a:solidFill>
                <a:srgbClr val="333333"/>
              </a:solidFill>
              <a:effectLst/>
              <a:latin typeface="Times New Roman" panose="02020603050405020304" pitchFamily="18" charset="0"/>
              <a:cs typeface="Times New Roman" panose="02020603050405020304" pitchFamily="18" charset="0"/>
            </a:endParaRPr>
          </a:p>
        </p:txBody>
      </p:sp>
      <p:pic>
        <p:nvPicPr>
          <p:cNvPr id="40" name="Picture 5">
            <a:extLst>
              <a:ext uri="{FF2B5EF4-FFF2-40B4-BE49-F238E27FC236}">
                <a16:creationId xmlns:a16="http://schemas.microsoft.com/office/drawing/2014/main" xmlns="" id="{B74BD984-10B4-498B-8CCA-1F40C528959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4957" y="4825218"/>
            <a:ext cx="2187928" cy="1778189"/>
          </a:xfrm>
          <a:prstGeom prst="rect">
            <a:avLst/>
          </a:prstGeom>
        </p:spPr>
      </p:pic>
    </p:spTree>
    <p:extLst>
      <p:ext uri="{BB962C8B-B14F-4D97-AF65-F5344CB8AC3E}">
        <p14:creationId xmlns:p14="http://schemas.microsoft.com/office/powerpoint/2010/main" val="3495004149"/>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5FE52DA9-E341-4532-9583-341A4B60F140}"/>
              </a:ext>
            </a:extLst>
          </p:cNvPr>
          <p:cNvGrpSpPr/>
          <p:nvPr/>
        </p:nvGrpSpPr>
        <p:grpSpPr>
          <a:xfrm>
            <a:off x="0" y="0"/>
            <a:ext cx="12192000" cy="6858000"/>
            <a:chOff x="0" y="0"/>
            <a:chExt cx="12192000" cy="6858000"/>
          </a:xfrm>
        </p:grpSpPr>
        <p:pic>
          <p:nvPicPr>
            <p:cNvPr id="2" name="Picture 2">
              <a:extLst>
                <a:ext uri="{FF2B5EF4-FFF2-40B4-BE49-F238E27FC236}">
                  <a16:creationId xmlns:a16="http://schemas.microsoft.com/office/drawing/2014/main" xmlns="" id="{18C88B6B-F9D4-48EC-8B1E-C8B5FCE417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xmlns="" id="{2E414CC2-A952-4C7D-A030-4F72437D57A6}"/>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6">
              <a:extLst>
                <a:ext uri="{FF2B5EF4-FFF2-40B4-BE49-F238E27FC236}">
                  <a16:creationId xmlns:a16="http://schemas.microsoft.com/office/drawing/2014/main" xmlns="" id="{B03C99C3-5791-40A1-A1FA-D7BEDE8620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052353" y="4582092"/>
              <a:ext cx="2021315" cy="2021315"/>
            </a:xfrm>
            <a:prstGeom prst="rect">
              <a:avLst/>
            </a:prstGeom>
          </p:spPr>
        </p:pic>
        <p:pic>
          <p:nvPicPr>
            <p:cNvPr id="7" name="Picture 6">
              <a:extLst>
                <a:ext uri="{FF2B5EF4-FFF2-40B4-BE49-F238E27FC236}">
                  <a16:creationId xmlns:a16="http://schemas.microsoft.com/office/drawing/2014/main" xmlns="" id="{7847FE27-355B-48FD-8412-5EAE2C54BD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44365" y="254592"/>
              <a:ext cx="2310074" cy="2021315"/>
            </a:xfrm>
            <a:prstGeom prst="rect">
              <a:avLst/>
            </a:prstGeom>
          </p:spPr>
        </p:pic>
      </p:grpSp>
      <p:pic>
        <p:nvPicPr>
          <p:cNvPr id="4" name="Picture 3">
            <a:extLst>
              <a:ext uri="{FF2B5EF4-FFF2-40B4-BE49-F238E27FC236}">
                <a16:creationId xmlns:a16="http://schemas.microsoft.com/office/drawing/2014/main" xmlns="" id="{E9E3440B-2240-4B99-A5C6-6C32E7520720}"/>
              </a:ext>
            </a:extLst>
          </p:cNvPr>
          <p:cNvPicPr>
            <a:picLocks noChangeAspect="1"/>
          </p:cNvPicPr>
          <p:nvPr/>
        </p:nvPicPr>
        <p:blipFill>
          <a:blip r:embed="rId8"/>
          <a:stretch>
            <a:fillRect/>
          </a:stretch>
        </p:blipFill>
        <p:spPr>
          <a:xfrm>
            <a:off x="901441" y="468575"/>
            <a:ext cx="1195922" cy="1593348"/>
          </a:xfrm>
          <a:prstGeom prst="rect">
            <a:avLst/>
          </a:prstGeom>
        </p:spPr>
      </p:pic>
      <p:sp>
        <p:nvSpPr>
          <p:cNvPr id="39" name="TextBox 38">
            <a:extLst>
              <a:ext uri="{FF2B5EF4-FFF2-40B4-BE49-F238E27FC236}">
                <a16:creationId xmlns:a16="http://schemas.microsoft.com/office/drawing/2014/main" xmlns="" id="{34258644-F1C5-490B-9783-F78F58875B68}"/>
              </a:ext>
            </a:extLst>
          </p:cNvPr>
          <p:cNvSpPr txBox="1"/>
          <p:nvPr/>
        </p:nvSpPr>
        <p:spPr>
          <a:xfrm>
            <a:off x="2735350" y="621589"/>
            <a:ext cx="7927961" cy="6093976"/>
          </a:xfrm>
          <a:prstGeom prst="rect">
            <a:avLst/>
          </a:prstGeom>
          <a:noFill/>
        </p:spPr>
        <p:txBody>
          <a:bodyPr wrap="square">
            <a:spAutoFit/>
          </a:bodyPr>
          <a:lstStyle/>
          <a:p>
            <a:pPr algn="just"/>
            <a:r>
              <a:rPr lang="vi-VN" sz="3000" b="1" i="0">
                <a:solidFill>
                  <a:srgbClr val="333333"/>
                </a:solidFill>
                <a:effectLst/>
                <a:latin typeface="+mj-lt"/>
              </a:rPr>
              <a:t>b. Miêu tả khi mẹ nấu ăn:</a:t>
            </a:r>
            <a:endParaRPr lang="vi-VN" sz="3000" b="0" i="0">
              <a:solidFill>
                <a:srgbClr val="333333"/>
              </a:solidFill>
              <a:effectLst/>
              <a:latin typeface="+mj-lt"/>
            </a:endParaRPr>
          </a:p>
          <a:p>
            <a:pPr algn="just"/>
            <a:r>
              <a:rPr lang="vi-VN" sz="3000" b="0" i="0">
                <a:solidFill>
                  <a:srgbClr val="333333"/>
                </a:solidFill>
                <a:effectLst/>
                <a:latin typeface="+mj-lt"/>
              </a:rPr>
              <a:t>- Món ăn mẹ nấu là gì? Vì sao mẹ lại nấu món ăn đó? Có nhân dịp gì không?</a:t>
            </a:r>
          </a:p>
          <a:p>
            <a:pPr algn="just"/>
            <a:r>
              <a:rPr lang="vi-VN" sz="3000" b="0" i="0">
                <a:solidFill>
                  <a:srgbClr val="333333"/>
                </a:solidFill>
                <a:effectLst/>
                <a:latin typeface="+mj-lt"/>
              </a:rPr>
              <a:t>- Cách mẹ chuẩn bị nguyên liệu để nấu món ăn đó như thế nào?</a:t>
            </a:r>
          </a:p>
          <a:p>
            <a:pPr algn="just"/>
            <a:r>
              <a:rPr lang="vi-VN" sz="3000" b="0" i="0">
                <a:solidFill>
                  <a:srgbClr val="333333"/>
                </a:solidFill>
                <a:effectLst/>
                <a:latin typeface="+mj-lt"/>
              </a:rPr>
              <a:t>- Cách mẹ thực hiện món ăn đó? (chú ý miêu tả cụ thể, chi tiết vì đây là nội dung chính của bài.)</a:t>
            </a:r>
          </a:p>
          <a:p>
            <a:pPr algn="just"/>
            <a:r>
              <a:rPr lang="vi-VN" sz="3000" b="0" i="0">
                <a:solidFill>
                  <a:srgbClr val="333333"/>
                </a:solidFill>
                <a:effectLst/>
                <a:latin typeface="+mj-lt"/>
              </a:rPr>
              <a:t>+ Sơ chế nguyên liệu.</a:t>
            </a:r>
          </a:p>
          <a:p>
            <a:pPr algn="just"/>
            <a:r>
              <a:rPr lang="vi-VN" sz="3000" b="0" i="0">
                <a:solidFill>
                  <a:srgbClr val="333333"/>
                </a:solidFill>
                <a:effectLst/>
                <a:latin typeface="+mj-lt"/>
              </a:rPr>
              <a:t>+ Chế biến món ăn.</a:t>
            </a:r>
          </a:p>
          <a:p>
            <a:pPr algn="just"/>
            <a:r>
              <a:rPr lang="vi-VN" sz="3000" b="0" i="0">
                <a:solidFill>
                  <a:srgbClr val="333333"/>
                </a:solidFill>
                <a:effectLst/>
                <a:latin typeface="+mj-lt"/>
              </a:rPr>
              <a:t>+ Trang trí, bày biện món ăn.</a:t>
            </a:r>
          </a:p>
          <a:p>
            <a:pPr algn="just"/>
            <a:r>
              <a:rPr lang="en-US" sz="3000">
                <a:solidFill>
                  <a:srgbClr val="333333"/>
                </a:solidFill>
                <a:latin typeface="+mj-lt"/>
              </a:rPr>
              <a:t>- </a:t>
            </a:r>
            <a:r>
              <a:rPr lang="vi-VN" sz="3000">
                <a:solidFill>
                  <a:srgbClr val="333333"/>
                </a:solidFill>
                <a:latin typeface="+mj-lt"/>
              </a:rPr>
              <a:t>Cảm nhận của em và mọi người về </a:t>
            </a:r>
            <a:endParaRPr lang="en-US" sz="3000">
              <a:solidFill>
                <a:srgbClr val="333333"/>
              </a:solidFill>
              <a:latin typeface="+mj-lt"/>
            </a:endParaRPr>
          </a:p>
          <a:p>
            <a:pPr algn="just"/>
            <a:r>
              <a:rPr lang="vi-VN" sz="3000" b="0" i="0">
                <a:solidFill>
                  <a:srgbClr val="333333"/>
                </a:solidFill>
                <a:effectLst/>
                <a:latin typeface="+mj-lt"/>
              </a:rPr>
              <a:t>món ăn mẹ nấu</a:t>
            </a:r>
          </a:p>
          <a:p>
            <a:pPr marL="285750" indent="-285750" algn="just">
              <a:buFontTx/>
              <a:buChar char="-"/>
            </a:pPr>
            <a:endParaRPr lang="en-US" sz="3000" b="0" i="0">
              <a:solidFill>
                <a:srgbClr val="333333"/>
              </a:solidFill>
              <a:effectLst/>
              <a:latin typeface="+mj-lt"/>
            </a:endParaRPr>
          </a:p>
        </p:txBody>
      </p:sp>
      <p:pic>
        <p:nvPicPr>
          <p:cNvPr id="9" name="Picture 5">
            <a:extLst>
              <a:ext uri="{FF2B5EF4-FFF2-40B4-BE49-F238E27FC236}">
                <a16:creationId xmlns:a16="http://schemas.microsoft.com/office/drawing/2014/main" xmlns="" id="{024AC59E-E71A-48A6-9AD7-74B95812769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4957" y="4825218"/>
            <a:ext cx="2187928" cy="1778189"/>
          </a:xfrm>
          <a:prstGeom prst="rect">
            <a:avLst/>
          </a:prstGeom>
        </p:spPr>
      </p:pic>
    </p:spTree>
    <p:extLst>
      <p:ext uri="{BB962C8B-B14F-4D97-AF65-F5344CB8AC3E}">
        <p14:creationId xmlns:p14="http://schemas.microsoft.com/office/powerpoint/2010/main" val="3546481263"/>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5FE52DA9-E341-4532-9583-341A4B60F140}"/>
              </a:ext>
            </a:extLst>
          </p:cNvPr>
          <p:cNvGrpSpPr/>
          <p:nvPr/>
        </p:nvGrpSpPr>
        <p:grpSpPr>
          <a:xfrm>
            <a:off x="0" y="0"/>
            <a:ext cx="12192000" cy="6858000"/>
            <a:chOff x="0" y="0"/>
            <a:chExt cx="12192000" cy="6858000"/>
          </a:xfrm>
        </p:grpSpPr>
        <p:pic>
          <p:nvPicPr>
            <p:cNvPr id="2" name="Picture 2">
              <a:extLst>
                <a:ext uri="{FF2B5EF4-FFF2-40B4-BE49-F238E27FC236}">
                  <a16:creationId xmlns:a16="http://schemas.microsoft.com/office/drawing/2014/main" xmlns="" id="{18C88B6B-F9D4-48EC-8B1E-C8B5FCE417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xmlns="" id="{2E414CC2-A952-4C7D-A030-4F72437D57A6}"/>
                </a:ext>
              </a:extLst>
            </p:cNvPr>
            <p:cNvSpPr/>
            <p:nvPr/>
          </p:nvSpPr>
          <p:spPr>
            <a:xfrm>
              <a:off x="382465" y="284870"/>
              <a:ext cx="11465170" cy="6288259"/>
            </a:xfrm>
            <a:custGeom>
              <a:avLst/>
              <a:gdLst>
                <a:gd name="connsiteX0" fmla="*/ 0 w 11465170"/>
                <a:gd name="connsiteY0" fmla="*/ 1048064 h 6288259"/>
                <a:gd name="connsiteX1" fmla="*/ 1048064 w 11465170"/>
                <a:gd name="connsiteY1" fmla="*/ 0 h 6288259"/>
                <a:gd name="connsiteX2" fmla="*/ 1352558 w 11465170"/>
                <a:gd name="connsiteY2" fmla="*/ 0 h 6288259"/>
                <a:gd name="connsiteX3" fmla="*/ 1657052 w 11465170"/>
                <a:gd name="connsiteY3" fmla="*/ 0 h 6288259"/>
                <a:gd name="connsiteX4" fmla="*/ 2336307 w 11465170"/>
                <a:gd name="connsiteY4" fmla="*/ 0 h 6288259"/>
                <a:gd name="connsiteX5" fmla="*/ 3109253 w 11465170"/>
                <a:gd name="connsiteY5" fmla="*/ 0 h 6288259"/>
                <a:gd name="connsiteX6" fmla="*/ 3507438 w 11465170"/>
                <a:gd name="connsiteY6" fmla="*/ 0 h 6288259"/>
                <a:gd name="connsiteX7" fmla="*/ 3905622 w 11465170"/>
                <a:gd name="connsiteY7" fmla="*/ 0 h 6288259"/>
                <a:gd name="connsiteX8" fmla="*/ 4491187 w 11465170"/>
                <a:gd name="connsiteY8" fmla="*/ 0 h 6288259"/>
                <a:gd name="connsiteX9" fmla="*/ 4889371 w 11465170"/>
                <a:gd name="connsiteY9" fmla="*/ 0 h 6288259"/>
                <a:gd name="connsiteX10" fmla="*/ 5662317 w 11465170"/>
                <a:gd name="connsiteY10" fmla="*/ 0 h 6288259"/>
                <a:gd name="connsiteX11" fmla="*/ 6341573 w 11465170"/>
                <a:gd name="connsiteY11" fmla="*/ 0 h 6288259"/>
                <a:gd name="connsiteX12" fmla="*/ 7020828 w 11465170"/>
                <a:gd name="connsiteY12" fmla="*/ 0 h 6288259"/>
                <a:gd name="connsiteX13" fmla="*/ 7606393 w 11465170"/>
                <a:gd name="connsiteY13" fmla="*/ 0 h 6288259"/>
                <a:gd name="connsiteX14" fmla="*/ 8004578 w 11465170"/>
                <a:gd name="connsiteY14" fmla="*/ 0 h 6288259"/>
                <a:gd name="connsiteX15" fmla="*/ 8777524 w 11465170"/>
                <a:gd name="connsiteY15" fmla="*/ 0 h 6288259"/>
                <a:gd name="connsiteX16" fmla="*/ 9175708 w 11465170"/>
                <a:gd name="connsiteY16" fmla="*/ 0 h 6288259"/>
                <a:gd name="connsiteX17" fmla="*/ 9761273 w 11465170"/>
                <a:gd name="connsiteY17" fmla="*/ 0 h 6288259"/>
                <a:gd name="connsiteX18" fmla="*/ 10417106 w 11465170"/>
                <a:gd name="connsiteY18" fmla="*/ 0 h 6288259"/>
                <a:gd name="connsiteX19" fmla="*/ 11465170 w 11465170"/>
                <a:gd name="connsiteY19" fmla="*/ 1048064 h 6288259"/>
                <a:gd name="connsiteX20" fmla="*/ 11465170 w 11465170"/>
                <a:gd name="connsiteY20" fmla="*/ 1730782 h 6288259"/>
                <a:gd name="connsiteX21" fmla="*/ 11465170 w 11465170"/>
                <a:gd name="connsiteY21" fmla="*/ 2329658 h 6288259"/>
                <a:gd name="connsiteX22" fmla="*/ 11465170 w 11465170"/>
                <a:gd name="connsiteY22" fmla="*/ 2802770 h 6288259"/>
                <a:gd name="connsiteX23" fmla="*/ 11465170 w 11465170"/>
                <a:gd name="connsiteY23" fmla="*/ 3275882 h 6288259"/>
                <a:gd name="connsiteX24" fmla="*/ 11465170 w 11465170"/>
                <a:gd name="connsiteY24" fmla="*/ 3916679 h 6288259"/>
                <a:gd name="connsiteX25" fmla="*/ 11465170 w 11465170"/>
                <a:gd name="connsiteY25" fmla="*/ 4389791 h 6288259"/>
                <a:gd name="connsiteX26" fmla="*/ 11465170 w 11465170"/>
                <a:gd name="connsiteY26" fmla="*/ 5240195 h 6288259"/>
                <a:gd name="connsiteX27" fmla="*/ 10417106 w 11465170"/>
                <a:gd name="connsiteY27" fmla="*/ 6288259 h 6288259"/>
                <a:gd name="connsiteX28" fmla="*/ 9737850 w 11465170"/>
                <a:gd name="connsiteY28" fmla="*/ 6288259 h 6288259"/>
                <a:gd name="connsiteX29" fmla="*/ 9058595 w 11465170"/>
                <a:gd name="connsiteY29" fmla="*/ 6288259 h 6288259"/>
                <a:gd name="connsiteX30" fmla="*/ 8285649 w 11465170"/>
                <a:gd name="connsiteY30" fmla="*/ 6288259 h 6288259"/>
                <a:gd name="connsiteX31" fmla="*/ 7981155 w 11465170"/>
                <a:gd name="connsiteY31" fmla="*/ 6288259 h 6288259"/>
                <a:gd name="connsiteX32" fmla="*/ 7208209 w 11465170"/>
                <a:gd name="connsiteY32" fmla="*/ 6288259 h 6288259"/>
                <a:gd name="connsiteX33" fmla="*/ 6528954 w 11465170"/>
                <a:gd name="connsiteY33" fmla="*/ 6288259 h 6288259"/>
                <a:gd name="connsiteX34" fmla="*/ 5849698 w 11465170"/>
                <a:gd name="connsiteY34" fmla="*/ 6288259 h 6288259"/>
                <a:gd name="connsiteX35" fmla="*/ 5545204 w 11465170"/>
                <a:gd name="connsiteY35" fmla="*/ 6288259 h 6288259"/>
                <a:gd name="connsiteX36" fmla="*/ 4959639 w 11465170"/>
                <a:gd name="connsiteY36" fmla="*/ 6288259 h 6288259"/>
                <a:gd name="connsiteX37" fmla="*/ 4280383 w 11465170"/>
                <a:gd name="connsiteY37" fmla="*/ 6288259 h 6288259"/>
                <a:gd name="connsiteX38" fmla="*/ 3788509 w 11465170"/>
                <a:gd name="connsiteY38" fmla="*/ 6288259 h 6288259"/>
                <a:gd name="connsiteX39" fmla="*/ 3109253 w 11465170"/>
                <a:gd name="connsiteY39" fmla="*/ 6288259 h 6288259"/>
                <a:gd name="connsiteX40" fmla="*/ 2804759 w 11465170"/>
                <a:gd name="connsiteY40" fmla="*/ 6288259 h 6288259"/>
                <a:gd name="connsiteX41" fmla="*/ 2312885 w 11465170"/>
                <a:gd name="connsiteY41" fmla="*/ 6288259 h 6288259"/>
                <a:gd name="connsiteX42" fmla="*/ 1914700 w 11465170"/>
                <a:gd name="connsiteY42" fmla="*/ 6288259 h 6288259"/>
                <a:gd name="connsiteX43" fmla="*/ 1610207 w 11465170"/>
                <a:gd name="connsiteY43" fmla="*/ 6288259 h 6288259"/>
                <a:gd name="connsiteX44" fmla="*/ 1048064 w 11465170"/>
                <a:gd name="connsiteY44" fmla="*/ 6288259 h 6288259"/>
                <a:gd name="connsiteX45" fmla="*/ 0 w 11465170"/>
                <a:gd name="connsiteY45" fmla="*/ 5240195 h 6288259"/>
                <a:gd name="connsiteX46" fmla="*/ 0 w 11465170"/>
                <a:gd name="connsiteY46" fmla="*/ 4641319 h 6288259"/>
                <a:gd name="connsiteX47" fmla="*/ 0 w 11465170"/>
                <a:gd name="connsiteY47" fmla="*/ 4000522 h 6288259"/>
                <a:gd name="connsiteX48" fmla="*/ 0 w 11465170"/>
                <a:gd name="connsiteY48" fmla="*/ 3401646 h 6288259"/>
                <a:gd name="connsiteX49" fmla="*/ 0 w 11465170"/>
                <a:gd name="connsiteY49" fmla="*/ 2802770 h 6288259"/>
                <a:gd name="connsiteX50" fmla="*/ 0 w 11465170"/>
                <a:gd name="connsiteY50" fmla="*/ 2203894 h 6288259"/>
                <a:gd name="connsiteX51" fmla="*/ 0 w 11465170"/>
                <a:gd name="connsiteY51" fmla="*/ 1730782 h 6288259"/>
                <a:gd name="connsiteX52" fmla="*/ 0 w 11465170"/>
                <a:gd name="connsiteY52" fmla="*/ 1048064 h 628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465170" h="6288259" fill="none" extrusionOk="0">
                  <a:moveTo>
                    <a:pt x="0" y="1048064"/>
                  </a:moveTo>
                  <a:cubicBezTo>
                    <a:pt x="-51084" y="378753"/>
                    <a:pt x="408978" y="-12409"/>
                    <a:pt x="1048064" y="0"/>
                  </a:cubicBezTo>
                  <a:cubicBezTo>
                    <a:pt x="1198530" y="-25588"/>
                    <a:pt x="1247536" y="29791"/>
                    <a:pt x="1352558" y="0"/>
                  </a:cubicBezTo>
                  <a:cubicBezTo>
                    <a:pt x="1457580" y="-29791"/>
                    <a:pt x="1519948" y="28953"/>
                    <a:pt x="1657052" y="0"/>
                  </a:cubicBezTo>
                  <a:cubicBezTo>
                    <a:pt x="1794156" y="-28953"/>
                    <a:pt x="2104424" y="19701"/>
                    <a:pt x="2336307" y="0"/>
                  </a:cubicBezTo>
                  <a:cubicBezTo>
                    <a:pt x="2568190" y="-19701"/>
                    <a:pt x="2823684" y="91088"/>
                    <a:pt x="3109253" y="0"/>
                  </a:cubicBezTo>
                  <a:cubicBezTo>
                    <a:pt x="3394822" y="-91088"/>
                    <a:pt x="3381935" y="1151"/>
                    <a:pt x="3507438" y="0"/>
                  </a:cubicBezTo>
                  <a:cubicBezTo>
                    <a:pt x="3632941" y="-1151"/>
                    <a:pt x="3785498" y="6467"/>
                    <a:pt x="3905622" y="0"/>
                  </a:cubicBezTo>
                  <a:cubicBezTo>
                    <a:pt x="4025746" y="-6467"/>
                    <a:pt x="4337670" y="39284"/>
                    <a:pt x="4491187" y="0"/>
                  </a:cubicBezTo>
                  <a:cubicBezTo>
                    <a:pt x="4644704" y="-39284"/>
                    <a:pt x="4791834" y="41604"/>
                    <a:pt x="4889371" y="0"/>
                  </a:cubicBezTo>
                  <a:cubicBezTo>
                    <a:pt x="4986908" y="-41604"/>
                    <a:pt x="5399411" y="18024"/>
                    <a:pt x="5662317" y="0"/>
                  </a:cubicBezTo>
                  <a:cubicBezTo>
                    <a:pt x="5925223" y="-18024"/>
                    <a:pt x="6033384" y="60359"/>
                    <a:pt x="6341573" y="0"/>
                  </a:cubicBezTo>
                  <a:cubicBezTo>
                    <a:pt x="6649762" y="-60359"/>
                    <a:pt x="6760608" y="30706"/>
                    <a:pt x="7020828" y="0"/>
                  </a:cubicBezTo>
                  <a:cubicBezTo>
                    <a:pt x="7281049" y="-30706"/>
                    <a:pt x="7449865" y="1086"/>
                    <a:pt x="7606393" y="0"/>
                  </a:cubicBezTo>
                  <a:cubicBezTo>
                    <a:pt x="7762921" y="-1086"/>
                    <a:pt x="7886565" y="45930"/>
                    <a:pt x="8004578" y="0"/>
                  </a:cubicBezTo>
                  <a:cubicBezTo>
                    <a:pt x="8122591" y="-45930"/>
                    <a:pt x="8507383" y="34436"/>
                    <a:pt x="8777524" y="0"/>
                  </a:cubicBezTo>
                  <a:cubicBezTo>
                    <a:pt x="9047665" y="-34436"/>
                    <a:pt x="9078358" y="39380"/>
                    <a:pt x="9175708" y="0"/>
                  </a:cubicBezTo>
                  <a:cubicBezTo>
                    <a:pt x="9273058" y="-39380"/>
                    <a:pt x="9516881" y="27087"/>
                    <a:pt x="9761273" y="0"/>
                  </a:cubicBezTo>
                  <a:cubicBezTo>
                    <a:pt x="10005666" y="-27087"/>
                    <a:pt x="10192141" y="67979"/>
                    <a:pt x="10417106" y="0"/>
                  </a:cubicBezTo>
                  <a:cubicBezTo>
                    <a:pt x="10973684" y="-1341"/>
                    <a:pt x="11483578" y="510218"/>
                    <a:pt x="11465170" y="1048064"/>
                  </a:cubicBezTo>
                  <a:cubicBezTo>
                    <a:pt x="11534798" y="1345291"/>
                    <a:pt x="11413586" y="1504396"/>
                    <a:pt x="11465170" y="1730782"/>
                  </a:cubicBezTo>
                  <a:cubicBezTo>
                    <a:pt x="11516754" y="1957168"/>
                    <a:pt x="11462178" y="2202124"/>
                    <a:pt x="11465170" y="2329658"/>
                  </a:cubicBezTo>
                  <a:cubicBezTo>
                    <a:pt x="11468162" y="2457192"/>
                    <a:pt x="11427681" y="2695439"/>
                    <a:pt x="11465170" y="2802770"/>
                  </a:cubicBezTo>
                  <a:cubicBezTo>
                    <a:pt x="11502659" y="2910101"/>
                    <a:pt x="11448880" y="3138186"/>
                    <a:pt x="11465170" y="3275882"/>
                  </a:cubicBezTo>
                  <a:cubicBezTo>
                    <a:pt x="11481460" y="3413578"/>
                    <a:pt x="11458389" y="3610444"/>
                    <a:pt x="11465170" y="3916679"/>
                  </a:cubicBezTo>
                  <a:cubicBezTo>
                    <a:pt x="11471951" y="4222914"/>
                    <a:pt x="11419997" y="4293801"/>
                    <a:pt x="11465170" y="4389791"/>
                  </a:cubicBezTo>
                  <a:cubicBezTo>
                    <a:pt x="11510343" y="4485781"/>
                    <a:pt x="11448395" y="5032302"/>
                    <a:pt x="11465170" y="5240195"/>
                  </a:cubicBezTo>
                  <a:cubicBezTo>
                    <a:pt x="11318379" y="5782421"/>
                    <a:pt x="11075338" y="6208407"/>
                    <a:pt x="10417106" y="6288259"/>
                  </a:cubicBezTo>
                  <a:cubicBezTo>
                    <a:pt x="10138162" y="6301962"/>
                    <a:pt x="9996776" y="6225659"/>
                    <a:pt x="9737850" y="6288259"/>
                  </a:cubicBezTo>
                  <a:cubicBezTo>
                    <a:pt x="9478924" y="6350859"/>
                    <a:pt x="9321505" y="6234088"/>
                    <a:pt x="9058595" y="6288259"/>
                  </a:cubicBezTo>
                  <a:cubicBezTo>
                    <a:pt x="8795685" y="6342430"/>
                    <a:pt x="8654205" y="6264247"/>
                    <a:pt x="8285649" y="6288259"/>
                  </a:cubicBezTo>
                  <a:cubicBezTo>
                    <a:pt x="7917093" y="6312271"/>
                    <a:pt x="8088989" y="6283855"/>
                    <a:pt x="7981155" y="6288259"/>
                  </a:cubicBezTo>
                  <a:cubicBezTo>
                    <a:pt x="7873321" y="6292663"/>
                    <a:pt x="7566787" y="6230061"/>
                    <a:pt x="7208209" y="6288259"/>
                  </a:cubicBezTo>
                  <a:cubicBezTo>
                    <a:pt x="6849631" y="6346457"/>
                    <a:pt x="6862475" y="6273625"/>
                    <a:pt x="6528954" y="6288259"/>
                  </a:cubicBezTo>
                  <a:cubicBezTo>
                    <a:pt x="6195434" y="6302893"/>
                    <a:pt x="6099717" y="6245950"/>
                    <a:pt x="5849698" y="6288259"/>
                  </a:cubicBezTo>
                  <a:cubicBezTo>
                    <a:pt x="5599679" y="6330568"/>
                    <a:pt x="5637744" y="6288028"/>
                    <a:pt x="5545204" y="6288259"/>
                  </a:cubicBezTo>
                  <a:cubicBezTo>
                    <a:pt x="5452664" y="6288490"/>
                    <a:pt x="5177206" y="6244506"/>
                    <a:pt x="4959639" y="6288259"/>
                  </a:cubicBezTo>
                  <a:cubicBezTo>
                    <a:pt x="4742073" y="6332012"/>
                    <a:pt x="4601571" y="6218962"/>
                    <a:pt x="4280383" y="6288259"/>
                  </a:cubicBezTo>
                  <a:cubicBezTo>
                    <a:pt x="3959195" y="6357556"/>
                    <a:pt x="3937022" y="6260733"/>
                    <a:pt x="3788509" y="6288259"/>
                  </a:cubicBezTo>
                  <a:cubicBezTo>
                    <a:pt x="3639996" y="6315785"/>
                    <a:pt x="3273596" y="6249506"/>
                    <a:pt x="3109253" y="6288259"/>
                  </a:cubicBezTo>
                  <a:cubicBezTo>
                    <a:pt x="2944910" y="6327012"/>
                    <a:pt x="2918502" y="6264741"/>
                    <a:pt x="2804759" y="6288259"/>
                  </a:cubicBezTo>
                  <a:cubicBezTo>
                    <a:pt x="2691016" y="6311777"/>
                    <a:pt x="2541692" y="6240120"/>
                    <a:pt x="2312885" y="6288259"/>
                  </a:cubicBezTo>
                  <a:cubicBezTo>
                    <a:pt x="2084078" y="6336398"/>
                    <a:pt x="2059701" y="6254428"/>
                    <a:pt x="1914700" y="6288259"/>
                  </a:cubicBezTo>
                  <a:cubicBezTo>
                    <a:pt x="1769700" y="6322090"/>
                    <a:pt x="1685201" y="6258794"/>
                    <a:pt x="1610207" y="6288259"/>
                  </a:cubicBezTo>
                  <a:cubicBezTo>
                    <a:pt x="1535213" y="6317724"/>
                    <a:pt x="1176773" y="6273150"/>
                    <a:pt x="1048064" y="6288259"/>
                  </a:cubicBezTo>
                  <a:cubicBezTo>
                    <a:pt x="435153" y="6387345"/>
                    <a:pt x="-115802" y="5895325"/>
                    <a:pt x="0" y="5240195"/>
                  </a:cubicBezTo>
                  <a:cubicBezTo>
                    <a:pt x="-2097" y="5000413"/>
                    <a:pt x="66891" y="4775950"/>
                    <a:pt x="0" y="4641319"/>
                  </a:cubicBezTo>
                  <a:cubicBezTo>
                    <a:pt x="-66891" y="4506688"/>
                    <a:pt x="66327" y="4243953"/>
                    <a:pt x="0" y="4000522"/>
                  </a:cubicBezTo>
                  <a:cubicBezTo>
                    <a:pt x="-66327" y="3757091"/>
                    <a:pt x="51189" y="3561118"/>
                    <a:pt x="0" y="3401646"/>
                  </a:cubicBezTo>
                  <a:cubicBezTo>
                    <a:pt x="-51189" y="3242174"/>
                    <a:pt x="40055" y="2963475"/>
                    <a:pt x="0" y="2802770"/>
                  </a:cubicBezTo>
                  <a:cubicBezTo>
                    <a:pt x="-40055" y="2642065"/>
                    <a:pt x="24977" y="2372684"/>
                    <a:pt x="0" y="2203894"/>
                  </a:cubicBezTo>
                  <a:cubicBezTo>
                    <a:pt x="-24977" y="2035104"/>
                    <a:pt x="18207" y="1926422"/>
                    <a:pt x="0" y="1730782"/>
                  </a:cubicBezTo>
                  <a:cubicBezTo>
                    <a:pt x="-18207" y="1535142"/>
                    <a:pt x="55717" y="1297875"/>
                    <a:pt x="0" y="1048064"/>
                  </a:cubicBezTo>
                  <a:close/>
                </a:path>
                <a:path w="11465170" h="6288259" stroke="0" extrusionOk="0">
                  <a:moveTo>
                    <a:pt x="0" y="1048064"/>
                  </a:moveTo>
                  <a:cubicBezTo>
                    <a:pt x="-23774" y="375536"/>
                    <a:pt x="411364" y="-90134"/>
                    <a:pt x="1048064" y="0"/>
                  </a:cubicBezTo>
                  <a:cubicBezTo>
                    <a:pt x="1222015" y="-49876"/>
                    <a:pt x="1596258" y="82751"/>
                    <a:pt x="1821010" y="0"/>
                  </a:cubicBezTo>
                  <a:cubicBezTo>
                    <a:pt x="2045762" y="-82751"/>
                    <a:pt x="2156007" y="16577"/>
                    <a:pt x="2406575" y="0"/>
                  </a:cubicBezTo>
                  <a:cubicBezTo>
                    <a:pt x="2657144" y="-16577"/>
                    <a:pt x="2875986" y="33379"/>
                    <a:pt x="3085831" y="0"/>
                  </a:cubicBezTo>
                  <a:cubicBezTo>
                    <a:pt x="3295676" y="-33379"/>
                    <a:pt x="3434845" y="42357"/>
                    <a:pt x="3577705" y="0"/>
                  </a:cubicBezTo>
                  <a:cubicBezTo>
                    <a:pt x="3720565" y="-42357"/>
                    <a:pt x="3921309" y="14193"/>
                    <a:pt x="4069580" y="0"/>
                  </a:cubicBezTo>
                  <a:cubicBezTo>
                    <a:pt x="4217851" y="-14193"/>
                    <a:pt x="4528404" y="5031"/>
                    <a:pt x="4748836" y="0"/>
                  </a:cubicBezTo>
                  <a:cubicBezTo>
                    <a:pt x="4969268" y="-5031"/>
                    <a:pt x="5041959" y="23610"/>
                    <a:pt x="5147020" y="0"/>
                  </a:cubicBezTo>
                  <a:cubicBezTo>
                    <a:pt x="5252081" y="-23610"/>
                    <a:pt x="5357772" y="29710"/>
                    <a:pt x="5545204" y="0"/>
                  </a:cubicBezTo>
                  <a:cubicBezTo>
                    <a:pt x="5732636" y="-29710"/>
                    <a:pt x="6085202" y="62962"/>
                    <a:pt x="6224460" y="0"/>
                  </a:cubicBezTo>
                  <a:cubicBezTo>
                    <a:pt x="6363718" y="-62962"/>
                    <a:pt x="6575325" y="42329"/>
                    <a:pt x="6903715" y="0"/>
                  </a:cubicBezTo>
                  <a:cubicBezTo>
                    <a:pt x="7232106" y="-42329"/>
                    <a:pt x="7220051" y="46196"/>
                    <a:pt x="7489280" y="0"/>
                  </a:cubicBezTo>
                  <a:cubicBezTo>
                    <a:pt x="7758509" y="-46196"/>
                    <a:pt x="7932328" y="34386"/>
                    <a:pt x="8262226" y="0"/>
                  </a:cubicBezTo>
                  <a:cubicBezTo>
                    <a:pt x="8592124" y="-34386"/>
                    <a:pt x="8644205" y="5517"/>
                    <a:pt x="8847791" y="0"/>
                  </a:cubicBezTo>
                  <a:cubicBezTo>
                    <a:pt x="9051378" y="-5517"/>
                    <a:pt x="9195444" y="43031"/>
                    <a:pt x="9433357" y="0"/>
                  </a:cubicBezTo>
                  <a:cubicBezTo>
                    <a:pt x="9671270" y="-43031"/>
                    <a:pt x="10155150" y="108481"/>
                    <a:pt x="10417106" y="0"/>
                  </a:cubicBezTo>
                  <a:cubicBezTo>
                    <a:pt x="11015627" y="-19498"/>
                    <a:pt x="11404302" y="446745"/>
                    <a:pt x="11465170" y="1048064"/>
                  </a:cubicBezTo>
                  <a:cubicBezTo>
                    <a:pt x="11518377" y="1202454"/>
                    <a:pt x="11420350" y="1319869"/>
                    <a:pt x="11465170" y="1521176"/>
                  </a:cubicBezTo>
                  <a:cubicBezTo>
                    <a:pt x="11509990" y="1722483"/>
                    <a:pt x="11454211" y="1868710"/>
                    <a:pt x="11465170" y="1994288"/>
                  </a:cubicBezTo>
                  <a:cubicBezTo>
                    <a:pt x="11476129" y="2119866"/>
                    <a:pt x="11407585" y="2402839"/>
                    <a:pt x="11465170" y="2635085"/>
                  </a:cubicBezTo>
                  <a:cubicBezTo>
                    <a:pt x="11522755" y="2867331"/>
                    <a:pt x="11452177" y="3011068"/>
                    <a:pt x="11465170" y="3108197"/>
                  </a:cubicBezTo>
                  <a:cubicBezTo>
                    <a:pt x="11478163" y="3205326"/>
                    <a:pt x="11461686" y="3395049"/>
                    <a:pt x="11465170" y="3581309"/>
                  </a:cubicBezTo>
                  <a:cubicBezTo>
                    <a:pt x="11468654" y="3767569"/>
                    <a:pt x="11426431" y="4041638"/>
                    <a:pt x="11465170" y="4222106"/>
                  </a:cubicBezTo>
                  <a:cubicBezTo>
                    <a:pt x="11503909" y="4402574"/>
                    <a:pt x="11381904" y="4910582"/>
                    <a:pt x="11465170" y="5240195"/>
                  </a:cubicBezTo>
                  <a:cubicBezTo>
                    <a:pt x="11496549" y="5884695"/>
                    <a:pt x="11067871" y="6355038"/>
                    <a:pt x="10417106" y="6288259"/>
                  </a:cubicBezTo>
                  <a:cubicBezTo>
                    <a:pt x="10101080" y="6346978"/>
                    <a:pt x="9880581" y="6244611"/>
                    <a:pt x="9737850" y="6288259"/>
                  </a:cubicBezTo>
                  <a:cubicBezTo>
                    <a:pt x="9595119" y="6331907"/>
                    <a:pt x="9178447" y="6255682"/>
                    <a:pt x="8964904" y="6288259"/>
                  </a:cubicBezTo>
                  <a:cubicBezTo>
                    <a:pt x="8751361" y="6320836"/>
                    <a:pt x="8734103" y="6254892"/>
                    <a:pt x="8660411" y="6288259"/>
                  </a:cubicBezTo>
                  <a:cubicBezTo>
                    <a:pt x="8586719" y="6321626"/>
                    <a:pt x="8299941" y="6274507"/>
                    <a:pt x="7981155" y="6288259"/>
                  </a:cubicBezTo>
                  <a:cubicBezTo>
                    <a:pt x="7662369" y="6302011"/>
                    <a:pt x="7672914" y="6276572"/>
                    <a:pt x="7395590" y="6288259"/>
                  </a:cubicBezTo>
                  <a:cubicBezTo>
                    <a:pt x="7118267" y="6299946"/>
                    <a:pt x="7010313" y="6236489"/>
                    <a:pt x="6716334" y="6288259"/>
                  </a:cubicBezTo>
                  <a:cubicBezTo>
                    <a:pt x="6422355" y="6340029"/>
                    <a:pt x="6282231" y="6259870"/>
                    <a:pt x="6130769" y="6288259"/>
                  </a:cubicBezTo>
                  <a:cubicBezTo>
                    <a:pt x="5979307" y="6316648"/>
                    <a:pt x="5964649" y="6277953"/>
                    <a:pt x="5826275" y="6288259"/>
                  </a:cubicBezTo>
                  <a:cubicBezTo>
                    <a:pt x="5687901" y="6298565"/>
                    <a:pt x="5508619" y="6267323"/>
                    <a:pt x="5334401" y="6288259"/>
                  </a:cubicBezTo>
                  <a:cubicBezTo>
                    <a:pt x="5160183" y="6309195"/>
                    <a:pt x="4938050" y="6280458"/>
                    <a:pt x="4655145" y="6288259"/>
                  </a:cubicBezTo>
                  <a:cubicBezTo>
                    <a:pt x="4372240" y="6296060"/>
                    <a:pt x="4043944" y="6257996"/>
                    <a:pt x="3882199" y="6288259"/>
                  </a:cubicBezTo>
                  <a:cubicBezTo>
                    <a:pt x="3720454" y="6318522"/>
                    <a:pt x="3690973" y="6255627"/>
                    <a:pt x="3577705" y="6288259"/>
                  </a:cubicBezTo>
                  <a:cubicBezTo>
                    <a:pt x="3464437" y="6320891"/>
                    <a:pt x="3277515" y="6253104"/>
                    <a:pt x="3085831" y="6288259"/>
                  </a:cubicBezTo>
                  <a:cubicBezTo>
                    <a:pt x="2894147" y="6323414"/>
                    <a:pt x="2901504" y="6282006"/>
                    <a:pt x="2781337" y="6288259"/>
                  </a:cubicBezTo>
                  <a:cubicBezTo>
                    <a:pt x="2661170" y="6294512"/>
                    <a:pt x="2396137" y="6283343"/>
                    <a:pt x="2195772" y="6288259"/>
                  </a:cubicBezTo>
                  <a:cubicBezTo>
                    <a:pt x="1995408" y="6293175"/>
                    <a:pt x="1981724" y="6271521"/>
                    <a:pt x="1891278" y="6288259"/>
                  </a:cubicBezTo>
                  <a:cubicBezTo>
                    <a:pt x="1800832" y="6304997"/>
                    <a:pt x="1256982" y="6258395"/>
                    <a:pt x="1048064" y="6288259"/>
                  </a:cubicBezTo>
                  <a:cubicBezTo>
                    <a:pt x="543925" y="6216138"/>
                    <a:pt x="103637" y="5926873"/>
                    <a:pt x="0" y="5240195"/>
                  </a:cubicBezTo>
                  <a:cubicBezTo>
                    <a:pt x="-39826" y="5067225"/>
                    <a:pt x="44875" y="4880671"/>
                    <a:pt x="0" y="4683240"/>
                  </a:cubicBezTo>
                  <a:cubicBezTo>
                    <a:pt x="-44875" y="4485810"/>
                    <a:pt x="38596" y="4362056"/>
                    <a:pt x="0" y="4168207"/>
                  </a:cubicBezTo>
                  <a:cubicBezTo>
                    <a:pt x="-38596" y="3974358"/>
                    <a:pt x="30413" y="3669366"/>
                    <a:pt x="0" y="3527410"/>
                  </a:cubicBezTo>
                  <a:cubicBezTo>
                    <a:pt x="-30413" y="3385454"/>
                    <a:pt x="7315" y="3159485"/>
                    <a:pt x="0" y="3054298"/>
                  </a:cubicBezTo>
                  <a:cubicBezTo>
                    <a:pt x="-7315" y="2949111"/>
                    <a:pt x="24304" y="2627851"/>
                    <a:pt x="0" y="2371580"/>
                  </a:cubicBezTo>
                  <a:cubicBezTo>
                    <a:pt x="-24304" y="2115309"/>
                    <a:pt x="57282" y="2022496"/>
                    <a:pt x="0" y="1856546"/>
                  </a:cubicBezTo>
                  <a:cubicBezTo>
                    <a:pt x="-57282" y="1690596"/>
                    <a:pt x="69463" y="1265308"/>
                    <a:pt x="0" y="1048064"/>
                  </a:cubicBezTo>
                  <a:close/>
                </a:path>
              </a:pathLst>
            </a:custGeom>
            <a:solidFill>
              <a:schemeClr val="lt1">
                <a:alpha val="92000"/>
              </a:schemeClr>
            </a:solidFill>
            <a:ln w="38100">
              <a:solidFill>
                <a:schemeClr val="tx1"/>
              </a:solidFill>
              <a:extLst>
                <a:ext uri="{C807C97D-BFC1-408E-A445-0C87EB9F89A2}">
                  <ask:lineSketchStyleProps xmlns:ask="http://schemas.microsoft.com/office/drawing/2018/sketchyshapes" xmlns="" sd="2612804855">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6">
              <a:extLst>
                <a:ext uri="{FF2B5EF4-FFF2-40B4-BE49-F238E27FC236}">
                  <a16:creationId xmlns:a16="http://schemas.microsoft.com/office/drawing/2014/main" xmlns="" id="{B03C99C3-5791-40A1-A1FA-D7BEDE8620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052353" y="4582092"/>
              <a:ext cx="2021315" cy="2021315"/>
            </a:xfrm>
            <a:prstGeom prst="rect">
              <a:avLst/>
            </a:prstGeom>
          </p:spPr>
        </p:pic>
        <p:pic>
          <p:nvPicPr>
            <p:cNvPr id="7" name="Picture 6">
              <a:extLst>
                <a:ext uri="{FF2B5EF4-FFF2-40B4-BE49-F238E27FC236}">
                  <a16:creationId xmlns:a16="http://schemas.microsoft.com/office/drawing/2014/main" xmlns="" id="{7847FE27-355B-48FD-8412-5EAE2C54BD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44365" y="254592"/>
              <a:ext cx="2310074" cy="2021315"/>
            </a:xfrm>
            <a:prstGeom prst="rect">
              <a:avLst/>
            </a:prstGeom>
          </p:spPr>
        </p:pic>
      </p:grpSp>
      <p:pic>
        <p:nvPicPr>
          <p:cNvPr id="4" name="Picture 3">
            <a:extLst>
              <a:ext uri="{FF2B5EF4-FFF2-40B4-BE49-F238E27FC236}">
                <a16:creationId xmlns:a16="http://schemas.microsoft.com/office/drawing/2014/main" xmlns="" id="{E9E3440B-2240-4B99-A5C6-6C32E7520720}"/>
              </a:ext>
            </a:extLst>
          </p:cNvPr>
          <p:cNvPicPr>
            <a:picLocks noChangeAspect="1"/>
          </p:cNvPicPr>
          <p:nvPr/>
        </p:nvPicPr>
        <p:blipFill>
          <a:blip r:embed="rId8"/>
          <a:stretch>
            <a:fillRect/>
          </a:stretch>
        </p:blipFill>
        <p:spPr>
          <a:xfrm>
            <a:off x="901441" y="468575"/>
            <a:ext cx="1195922" cy="1593348"/>
          </a:xfrm>
          <a:prstGeom prst="rect">
            <a:avLst/>
          </a:prstGeom>
        </p:spPr>
      </p:pic>
      <p:sp>
        <p:nvSpPr>
          <p:cNvPr id="39" name="TextBox 38">
            <a:extLst>
              <a:ext uri="{FF2B5EF4-FFF2-40B4-BE49-F238E27FC236}">
                <a16:creationId xmlns:a16="http://schemas.microsoft.com/office/drawing/2014/main" xmlns="" id="{34258644-F1C5-490B-9783-F78F58875B68}"/>
              </a:ext>
            </a:extLst>
          </p:cNvPr>
          <p:cNvSpPr txBox="1"/>
          <p:nvPr/>
        </p:nvSpPr>
        <p:spPr>
          <a:xfrm>
            <a:off x="2872301" y="741122"/>
            <a:ext cx="7509655" cy="553998"/>
          </a:xfrm>
          <a:prstGeom prst="rect">
            <a:avLst/>
          </a:prstGeom>
          <a:noFill/>
        </p:spPr>
        <p:txBody>
          <a:bodyPr wrap="square">
            <a:spAutoFit/>
          </a:bodyPr>
          <a:lstStyle/>
          <a:p>
            <a:pPr algn="just"/>
            <a:r>
              <a:rPr lang="vi-VN" sz="3000" b="1" i="0">
                <a:effectLst/>
                <a:latin typeface="+mj-lt"/>
              </a:rPr>
              <a:t>3. Kết bài:</a:t>
            </a:r>
            <a:r>
              <a:rPr lang="en-US" sz="3000" b="1" i="0">
                <a:effectLst/>
                <a:latin typeface="+mj-lt"/>
              </a:rPr>
              <a:t> </a:t>
            </a:r>
            <a:r>
              <a:rPr lang="vi-VN" sz="3000" b="0" i="0">
                <a:effectLst/>
                <a:latin typeface="+mj-lt"/>
              </a:rPr>
              <a:t>Tình cảm, cảm nghĩ của em</a:t>
            </a:r>
            <a:r>
              <a:rPr lang="en-US" sz="3000" b="0" i="0">
                <a:effectLst/>
                <a:latin typeface="+mj-lt"/>
              </a:rPr>
              <a:t>.</a:t>
            </a:r>
            <a:endParaRPr lang="vi-VN" sz="3000" b="0" i="0">
              <a:effectLst/>
              <a:latin typeface="+mj-lt"/>
            </a:endParaRPr>
          </a:p>
        </p:txBody>
      </p:sp>
      <p:pic>
        <p:nvPicPr>
          <p:cNvPr id="9" name="Picture 5">
            <a:extLst>
              <a:ext uri="{FF2B5EF4-FFF2-40B4-BE49-F238E27FC236}">
                <a16:creationId xmlns:a16="http://schemas.microsoft.com/office/drawing/2014/main" xmlns="" id="{08F764AB-006D-4B80-ABF7-93E555B7394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4957" y="4825218"/>
            <a:ext cx="2187928" cy="1778189"/>
          </a:xfrm>
          <a:prstGeom prst="rect">
            <a:avLst/>
          </a:prstGeom>
        </p:spPr>
      </p:pic>
      <p:sp>
        <p:nvSpPr>
          <p:cNvPr id="11" name="TextBox 10">
            <a:extLst>
              <a:ext uri="{FF2B5EF4-FFF2-40B4-BE49-F238E27FC236}">
                <a16:creationId xmlns:a16="http://schemas.microsoft.com/office/drawing/2014/main" xmlns="" id="{9F85C71F-C55C-4C96-849F-EAF70D9449E3}"/>
              </a:ext>
            </a:extLst>
          </p:cNvPr>
          <p:cNvSpPr txBox="1"/>
          <p:nvPr/>
        </p:nvSpPr>
        <p:spPr>
          <a:xfrm>
            <a:off x="3049172" y="2963818"/>
            <a:ext cx="6098344" cy="2400657"/>
          </a:xfrm>
          <a:custGeom>
            <a:avLst/>
            <a:gdLst>
              <a:gd name="connsiteX0" fmla="*/ 0 w 6098344"/>
              <a:gd name="connsiteY0" fmla="*/ 0 h 2400657"/>
              <a:gd name="connsiteX1" fmla="*/ 554395 w 6098344"/>
              <a:gd name="connsiteY1" fmla="*/ 0 h 2400657"/>
              <a:gd name="connsiteX2" fmla="*/ 925839 w 6098344"/>
              <a:gd name="connsiteY2" fmla="*/ 0 h 2400657"/>
              <a:gd name="connsiteX3" fmla="*/ 1419251 w 6098344"/>
              <a:gd name="connsiteY3" fmla="*/ 0 h 2400657"/>
              <a:gd name="connsiteX4" fmla="*/ 1790696 w 6098344"/>
              <a:gd name="connsiteY4" fmla="*/ 0 h 2400657"/>
              <a:gd name="connsiteX5" fmla="*/ 2284107 w 6098344"/>
              <a:gd name="connsiteY5" fmla="*/ 0 h 2400657"/>
              <a:gd name="connsiteX6" fmla="*/ 2777518 w 6098344"/>
              <a:gd name="connsiteY6" fmla="*/ 0 h 2400657"/>
              <a:gd name="connsiteX7" fmla="*/ 3453880 w 6098344"/>
              <a:gd name="connsiteY7" fmla="*/ 0 h 2400657"/>
              <a:gd name="connsiteX8" fmla="*/ 3825325 w 6098344"/>
              <a:gd name="connsiteY8" fmla="*/ 0 h 2400657"/>
              <a:gd name="connsiteX9" fmla="*/ 4196769 w 6098344"/>
              <a:gd name="connsiteY9" fmla="*/ 0 h 2400657"/>
              <a:gd name="connsiteX10" fmla="*/ 4629197 w 6098344"/>
              <a:gd name="connsiteY10" fmla="*/ 0 h 2400657"/>
              <a:gd name="connsiteX11" fmla="*/ 5305559 w 6098344"/>
              <a:gd name="connsiteY11" fmla="*/ 0 h 2400657"/>
              <a:gd name="connsiteX12" fmla="*/ 6098344 w 6098344"/>
              <a:gd name="connsiteY12" fmla="*/ 0 h 2400657"/>
              <a:gd name="connsiteX13" fmla="*/ 6098344 w 6098344"/>
              <a:gd name="connsiteY13" fmla="*/ 528145 h 2400657"/>
              <a:gd name="connsiteX14" fmla="*/ 6098344 w 6098344"/>
              <a:gd name="connsiteY14" fmla="*/ 984269 h 2400657"/>
              <a:gd name="connsiteX15" fmla="*/ 6098344 w 6098344"/>
              <a:gd name="connsiteY15" fmla="*/ 1440394 h 2400657"/>
              <a:gd name="connsiteX16" fmla="*/ 6098344 w 6098344"/>
              <a:gd name="connsiteY16" fmla="*/ 1968539 h 2400657"/>
              <a:gd name="connsiteX17" fmla="*/ 6098344 w 6098344"/>
              <a:gd name="connsiteY17" fmla="*/ 2400657 h 2400657"/>
              <a:gd name="connsiteX18" fmla="*/ 5543949 w 6098344"/>
              <a:gd name="connsiteY18" fmla="*/ 2400657 h 2400657"/>
              <a:gd name="connsiteX19" fmla="*/ 5111521 w 6098344"/>
              <a:gd name="connsiteY19" fmla="*/ 2400657 h 2400657"/>
              <a:gd name="connsiteX20" fmla="*/ 4435159 w 6098344"/>
              <a:gd name="connsiteY20" fmla="*/ 2400657 h 2400657"/>
              <a:gd name="connsiteX21" fmla="*/ 3758797 w 6098344"/>
              <a:gd name="connsiteY21" fmla="*/ 2400657 h 2400657"/>
              <a:gd name="connsiteX22" fmla="*/ 3387353 w 6098344"/>
              <a:gd name="connsiteY22" fmla="*/ 2400657 h 2400657"/>
              <a:gd name="connsiteX23" fmla="*/ 2954925 w 6098344"/>
              <a:gd name="connsiteY23" fmla="*/ 2400657 h 2400657"/>
              <a:gd name="connsiteX24" fmla="*/ 2583480 w 6098344"/>
              <a:gd name="connsiteY24" fmla="*/ 2400657 h 2400657"/>
              <a:gd name="connsiteX25" fmla="*/ 2029085 w 6098344"/>
              <a:gd name="connsiteY25" fmla="*/ 2400657 h 2400657"/>
              <a:gd name="connsiteX26" fmla="*/ 1535674 w 6098344"/>
              <a:gd name="connsiteY26" fmla="*/ 2400657 h 2400657"/>
              <a:gd name="connsiteX27" fmla="*/ 920296 w 6098344"/>
              <a:gd name="connsiteY27" fmla="*/ 2400657 h 2400657"/>
              <a:gd name="connsiteX28" fmla="*/ 487868 w 6098344"/>
              <a:gd name="connsiteY28" fmla="*/ 2400657 h 2400657"/>
              <a:gd name="connsiteX29" fmla="*/ 0 w 6098344"/>
              <a:gd name="connsiteY29" fmla="*/ 2400657 h 2400657"/>
              <a:gd name="connsiteX30" fmla="*/ 0 w 6098344"/>
              <a:gd name="connsiteY30" fmla="*/ 1944532 h 2400657"/>
              <a:gd name="connsiteX31" fmla="*/ 0 w 6098344"/>
              <a:gd name="connsiteY31" fmla="*/ 1464401 h 2400657"/>
              <a:gd name="connsiteX32" fmla="*/ 0 w 6098344"/>
              <a:gd name="connsiteY32" fmla="*/ 1008276 h 2400657"/>
              <a:gd name="connsiteX33" fmla="*/ 0 w 6098344"/>
              <a:gd name="connsiteY33" fmla="*/ 552151 h 2400657"/>
              <a:gd name="connsiteX34" fmla="*/ 0 w 6098344"/>
              <a:gd name="connsiteY34" fmla="*/ 0 h 240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98344" h="2400657" fill="none" extrusionOk="0">
                <a:moveTo>
                  <a:pt x="0" y="0"/>
                </a:moveTo>
                <a:cubicBezTo>
                  <a:pt x="226998" y="-41268"/>
                  <a:pt x="389392" y="20278"/>
                  <a:pt x="554395" y="0"/>
                </a:cubicBezTo>
                <a:cubicBezTo>
                  <a:pt x="719399" y="-20278"/>
                  <a:pt x="745627" y="972"/>
                  <a:pt x="925839" y="0"/>
                </a:cubicBezTo>
                <a:cubicBezTo>
                  <a:pt x="1106051" y="-972"/>
                  <a:pt x="1301296" y="5505"/>
                  <a:pt x="1419251" y="0"/>
                </a:cubicBezTo>
                <a:cubicBezTo>
                  <a:pt x="1537206" y="-5505"/>
                  <a:pt x="1672278" y="43983"/>
                  <a:pt x="1790696" y="0"/>
                </a:cubicBezTo>
                <a:cubicBezTo>
                  <a:pt x="1909114" y="-43983"/>
                  <a:pt x="2077377" y="45789"/>
                  <a:pt x="2284107" y="0"/>
                </a:cubicBezTo>
                <a:cubicBezTo>
                  <a:pt x="2490837" y="-45789"/>
                  <a:pt x="2615329" y="22890"/>
                  <a:pt x="2777518" y="0"/>
                </a:cubicBezTo>
                <a:cubicBezTo>
                  <a:pt x="2939707" y="-22890"/>
                  <a:pt x="3217772" y="56616"/>
                  <a:pt x="3453880" y="0"/>
                </a:cubicBezTo>
                <a:cubicBezTo>
                  <a:pt x="3689988" y="-56616"/>
                  <a:pt x="3678849" y="31742"/>
                  <a:pt x="3825325" y="0"/>
                </a:cubicBezTo>
                <a:cubicBezTo>
                  <a:pt x="3971802" y="-31742"/>
                  <a:pt x="4029843" y="36126"/>
                  <a:pt x="4196769" y="0"/>
                </a:cubicBezTo>
                <a:cubicBezTo>
                  <a:pt x="4363695" y="-36126"/>
                  <a:pt x="4425230" y="32482"/>
                  <a:pt x="4629197" y="0"/>
                </a:cubicBezTo>
                <a:cubicBezTo>
                  <a:pt x="4833164" y="-32482"/>
                  <a:pt x="5029994" y="16398"/>
                  <a:pt x="5305559" y="0"/>
                </a:cubicBezTo>
                <a:cubicBezTo>
                  <a:pt x="5581124" y="-16398"/>
                  <a:pt x="5782548" y="41275"/>
                  <a:pt x="6098344" y="0"/>
                </a:cubicBezTo>
                <a:cubicBezTo>
                  <a:pt x="6121722" y="239985"/>
                  <a:pt x="6050212" y="287008"/>
                  <a:pt x="6098344" y="528145"/>
                </a:cubicBezTo>
                <a:cubicBezTo>
                  <a:pt x="6146476" y="769283"/>
                  <a:pt x="6080328" y="841706"/>
                  <a:pt x="6098344" y="984269"/>
                </a:cubicBezTo>
                <a:cubicBezTo>
                  <a:pt x="6116360" y="1126832"/>
                  <a:pt x="6080933" y="1276507"/>
                  <a:pt x="6098344" y="1440394"/>
                </a:cubicBezTo>
                <a:cubicBezTo>
                  <a:pt x="6115755" y="1604281"/>
                  <a:pt x="6048811" y="1773781"/>
                  <a:pt x="6098344" y="1968539"/>
                </a:cubicBezTo>
                <a:cubicBezTo>
                  <a:pt x="6147877" y="2163297"/>
                  <a:pt x="6089293" y="2203614"/>
                  <a:pt x="6098344" y="2400657"/>
                </a:cubicBezTo>
                <a:cubicBezTo>
                  <a:pt x="5835103" y="2406200"/>
                  <a:pt x="5771138" y="2380374"/>
                  <a:pt x="5543949" y="2400657"/>
                </a:cubicBezTo>
                <a:cubicBezTo>
                  <a:pt x="5316761" y="2420940"/>
                  <a:pt x="5276860" y="2384671"/>
                  <a:pt x="5111521" y="2400657"/>
                </a:cubicBezTo>
                <a:cubicBezTo>
                  <a:pt x="4946182" y="2416643"/>
                  <a:pt x="4669925" y="2365471"/>
                  <a:pt x="4435159" y="2400657"/>
                </a:cubicBezTo>
                <a:cubicBezTo>
                  <a:pt x="4200393" y="2435843"/>
                  <a:pt x="3967946" y="2331520"/>
                  <a:pt x="3758797" y="2400657"/>
                </a:cubicBezTo>
                <a:cubicBezTo>
                  <a:pt x="3549648" y="2469794"/>
                  <a:pt x="3462383" y="2386953"/>
                  <a:pt x="3387353" y="2400657"/>
                </a:cubicBezTo>
                <a:cubicBezTo>
                  <a:pt x="3312323" y="2414361"/>
                  <a:pt x="3170139" y="2375900"/>
                  <a:pt x="2954925" y="2400657"/>
                </a:cubicBezTo>
                <a:cubicBezTo>
                  <a:pt x="2739711" y="2425414"/>
                  <a:pt x="2721578" y="2359810"/>
                  <a:pt x="2583480" y="2400657"/>
                </a:cubicBezTo>
                <a:cubicBezTo>
                  <a:pt x="2445383" y="2441504"/>
                  <a:pt x="2259194" y="2399080"/>
                  <a:pt x="2029085" y="2400657"/>
                </a:cubicBezTo>
                <a:cubicBezTo>
                  <a:pt x="1798977" y="2402234"/>
                  <a:pt x="1675202" y="2362995"/>
                  <a:pt x="1535674" y="2400657"/>
                </a:cubicBezTo>
                <a:cubicBezTo>
                  <a:pt x="1396146" y="2438319"/>
                  <a:pt x="1162235" y="2397340"/>
                  <a:pt x="920296" y="2400657"/>
                </a:cubicBezTo>
                <a:cubicBezTo>
                  <a:pt x="678357" y="2403974"/>
                  <a:pt x="701219" y="2377872"/>
                  <a:pt x="487868" y="2400657"/>
                </a:cubicBezTo>
                <a:cubicBezTo>
                  <a:pt x="274517" y="2423442"/>
                  <a:pt x="201553" y="2360788"/>
                  <a:pt x="0" y="2400657"/>
                </a:cubicBezTo>
                <a:cubicBezTo>
                  <a:pt x="-7854" y="2184212"/>
                  <a:pt x="32440" y="2041559"/>
                  <a:pt x="0" y="1944532"/>
                </a:cubicBezTo>
                <a:cubicBezTo>
                  <a:pt x="-32440" y="1847506"/>
                  <a:pt x="24257" y="1644172"/>
                  <a:pt x="0" y="1464401"/>
                </a:cubicBezTo>
                <a:cubicBezTo>
                  <a:pt x="-24257" y="1284630"/>
                  <a:pt x="32596" y="1221942"/>
                  <a:pt x="0" y="1008276"/>
                </a:cubicBezTo>
                <a:cubicBezTo>
                  <a:pt x="-32596" y="794610"/>
                  <a:pt x="51244" y="750377"/>
                  <a:pt x="0" y="552151"/>
                </a:cubicBezTo>
                <a:cubicBezTo>
                  <a:pt x="-51244" y="353925"/>
                  <a:pt x="13218" y="213243"/>
                  <a:pt x="0" y="0"/>
                </a:cubicBezTo>
                <a:close/>
              </a:path>
              <a:path w="6098344" h="2400657" stroke="0" extrusionOk="0">
                <a:moveTo>
                  <a:pt x="0" y="0"/>
                </a:moveTo>
                <a:cubicBezTo>
                  <a:pt x="132455" y="-65982"/>
                  <a:pt x="404256" y="42792"/>
                  <a:pt x="554395" y="0"/>
                </a:cubicBezTo>
                <a:cubicBezTo>
                  <a:pt x="704535" y="-42792"/>
                  <a:pt x="1023216" y="33163"/>
                  <a:pt x="1169773" y="0"/>
                </a:cubicBezTo>
                <a:cubicBezTo>
                  <a:pt x="1316330" y="-33163"/>
                  <a:pt x="1506199" y="3805"/>
                  <a:pt x="1724168" y="0"/>
                </a:cubicBezTo>
                <a:cubicBezTo>
                  <a:pt x="1942138" y="-3805"/>
                  <a:pt x="1932227" y="41077"/>
                  <a:pt x="2095613" y="0"/>
                </a:cubicBezTo>
                <a:cubicBezTo>
                  <a:pt x="2259000" y="-41077"/>
                  <a:pt x="2570965" y="71602"/>
                  <a:pt x="2710991" y="0"/>
                </a:cubicBezTo>
                <a:cubicBezTo>
                  <a:pt x="2851017" y="-71602"/>
                  <a:pt x="3016460" y="843"/>
                  <a:pt x="3265386" y="0"/>
                </a:cubicBezTo>
                <a:cubicBezTo>
                  <a:pt x="3514313" y="-843"/>
                  <a:pt x="3619683" y="24921"/>
                  <a:pt x="3758797" y="0"/>
                </a:cubicBezTo>
                <a:cubicBezTo>
                  <a:pt x="3897911" y="-24921"/>
                  <a:pt x="4102561" y="18693"/>
                  <a:pt x="4191226" y="0"/>
                </a:cubicBezTo>
                <a:cubicBezTo>
                  <a:pt x="4279891" y="-18693"/>
                  <a:pt x="4500204" y="23877"/>
                  <a:pt x="4745620" y="0"/>
                </a:cubicBezTo>
                <a:cubicBezTo>
                  <a:pt x="4991036" y="-23877"/>
                  <a:pt x="4975163" y="19593"/>
                  <a:pt x="5117065" y="0"/>
                </a:cubicBezTo>
                <a:cubicBezTo>
                  <a:pt x="5258968" y="-19593"/>
                  <a:pt x="5665944" y="19399"/>
                  <a:pt x="6098344" y="0"/>
                </a:cubicBezTo>
                <a:cubicBezTo>
                  <a:pt x="6131827" y="95063"/>
                  <a:pt x="6051582" y="217842"/>
                  <a:pt x="6098344" y="408112"/>
                </a:cubicBezTo>
                <a:cubicBezTo>
                  <a:pt x="6145106" y="598382"/>
                  <a:pt x="6086195" y="681180"/>
                  <a:pt x="6098344" y="840230"/>
                </a:cubicBezTo>
                <a:cubicBezTo>
                  <a:pt x="6110493" y="999280"/>
                  <a:pt x="6058195" y="1087489"/>
                  <a:pt x="6098344" y="1320361"/>
                </a:cubicBezTo>
                <a:cubicBezTo>
                  <a:pt x="6138493" y="1553233"/>
                  <a:pt x="6036111" y="1669426"/>
                  <a:pt x="6098344" y="1848506"/>
                </a:cubicBezTo>
                <a:cubicBezTo>
                  <a:pt x="6160577" y="2027587"/>
                  <a:pt x="6061657" y="2206403"/>
                  <a:pt x="6098344" y="2400657"/>
                </a:cubicBezTo>
                <a:cubicBezTo>
                  <a:pt x="5889091" y="2450032"/>
                  <a:pt x="5835244" y="2392800"/>
                  <a:pt x="5665916" y="2400657"/>
                </a:cubicBezTo>
                <a:cubicBezTo>
                  <a:pt x="5496588" y="2408514"/>
                  <a:pt x="5400357" y="2368378"/>
                  <a:pt x="5294471" y="2400657"/>
                </a:cubicBezTo>
                <a:cubicBezTo>
                  <a:pt x="5188585" y="2432936"/>
                  <a:pt x="5067471" y="2371130"/>
                  <a:pt x="4862043" y="2400657"/>
                </a:cubicBezTo>
                <a:cubicBezTo>
                  <a:pt x="4656615" y="2430184"/>
                  <a:pt x="4605514" y="2388190"/>
                  <a:pt x="4429615" y="2400657"/>
                </a:cubicBezTo>
                <a:cubicBezTo>
                  <a:pt x="4253716" y="2413124"/>
                  <a:pt x="4181358" y="2342773"/>
                  <a:pt x="3936204" y="2400657"/>
                </a:cubicBezTo>
                <a:cubicBezTo>
                  <a:pt x="3691050" y="2458541"/>
                  <a:pt x="3519728" y="2375528"/>
                  <a:pt x="3381809" y="2400657"/>
                </a:cubicBezTo>
                <a:cubicBezTo>
                  <a:pt x="3243891" y="2425786"/>
                  <a:pt x="3072928" y="2388265"/>
                  <a:pt x="2949381" y="2400657"/>
                </a:cubicBezTo>
                <a:cubicBezTo>
                  <a:pt x="2825834" y="2413049"/>
                  <a:pt x="2668480" y="2373634"/>
                  <a:pt x="2394986" y="2400657"/>
                </a:cubicBezTo>
                <a:cubicBezTo>
                  <a:pt x="2121493" y="2427680"/>
                  <a:pt x="2054438" y="2397051"/>
                  <a:pt x="1901575" y="2400657"/>
                </a:cubicBezTo>
                <a:cubicBezTo>
                  <a:pt x="1748712" y="2404263"/>
                  <a:pt x="1427053" y="2357777"/>
                  <a:pt x="1286196" y="2400657"/>
                </a:cubicBezTo>
                <a:cubicBezTo>
                  <a:pt x="1145339" y="2443537"/>
                  <a:pt x="985966" y="2373405"/>
                  <a:pt x="792785" y="2400657"/>
                </a:cubicBezTo>
                <a:cubicBezTo>
                  <a:pt x="599604" y="2427909"/>
                  <a:pt x="387826" y="2373460"/>
                  <a:pt x="0" y="2400657"/>
                </a:cubicBezTo>
                <a:cubicBezTo>
                  <a:pt x="-41706" y="2188244"/>
                  <a:pt x="11894" y="2168351"/>
                  <a:pt x="0" y="1944532"/>
                </a:cubicBezTo>
                <a:cubicBezTo>
                  <a:pt x="-11894" y="1720713"/>
                  <a:pt x="6993" y="1604635"/>
                  <a:pt x="0" y="1512414"/>
                </a:cubicBezTo>
                <a:cubicBezTo>
                  <a:pt x="-6993" y="1420193"/>
                  <a:pt x="29716" y="1267120"/>
                  <a:pt x="0" y="1056289"/>
                </a:cubicBezTo>
                <a:cubicBezTo>
                  <a:pt x="-29716" y="845458"/>
                  <a:pt x="11136" y="788382"/>
                  <a:pt x="0" y="552151"/>
                </a:cubicBezTo>
                <a:cubicBezTo>
                  <a:pt x="-11136" y="315920"/>
                  <a:pt x="32246" y="179752"/>
                  <a:pt x="0" y="0"/>
                </a:cubicBezTo>
                <a:close/>
              </a:path>
            </a:pathLst>
          </a:custGeom>
          <a:solidFill>
            <a:schemeClr val="accent4">
              <a:lumMod val="20000"/>
              <a:lumOff val="80000"/>
            </a:schemeClr>
          </a:solidFill>
          <a:ln>
            <a:noFill/>
            <a:extLst>
              <a:ext uri="{C807C97D-BFC1-408E-A445-0C87EB9F89A2}">
                <ask:lineSketchStyleProps xmlns:ask="http://schemas.microsoft.com/office/drawing/2018/sketchyshapes" xmlns="" sd="508848462">
                  <a:prstGeom prst="rect">
                    <a:avLst/>
                  </a:prstGeom>
                  <ask:type>
                    <ask:lineSketchScribble/>
                  </ask:type>
                </ask:lineSketchStyleProps>
              </a:ext>
            </a:extLst>
          </a:ln>
        </p:spPr>
        <p:txBody>
          <a:bodyPr wrap="square">
            <a:spAutoFit/>
          </a:bodyPr>
          <a:lstStyle/>
          <a:p>
            <a:pPr algn="just"/>
            <a:r>
              <a:rPr lang="en-US" sz="3000" b="0" i="0">
                <a:effectLst/>
                <a:latin typeface="+mj-lt"/>
              </a:rPr>
              <a:t>	</a:t>
            </a:r>
            <a:r>
              <a:rPr lang="vi-VN" sz="3000" b="0" i="0">
                <a:effectLst/>
                <a:latin typeface="+mj-lt"/>
              </a:rPr>
              <a:t>Những món ăn mẹ nấu dù đơn giản cũng đều rất ngon bởi nó chứa đựng tình yêu của mẹ. Em yêu mẹ và luôn thầm biết ơn mẹ vì những điều mà mẹ đã dành cho gia đình.</a:t>
            </a:r>
          </a:p>
        </p:txBody>
      </p:sp>
    </p:spTree>
    <p:extLst>
      <p:ext uri="{BB962C8B-B14F-4D97-AF65-F5344CB8AC3E}">
        <p14:creationId xmlns:p14="http://schemas.microsoft.com/office/powerpoint/2010/main" val="1194021670"/>
      </p:ext>
    </p:extLst>
  </p:cSld>
  <p:clrMapOvr>
    <a:masterClrMapping/>
  </p:clrMapOvr>
  <p:transition spd="slow">
    <p:randomBar dir="vert"/>
  </p:transition>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nd of the School Year by Slidesgo">
  <a:themeElements>
    <a:clrScheme name="Simple Light">
      <a:dk1>
        <a:srgbClr val="434343"/>
      </a:dk1>
      <a:lt1>
        <a:srgbClr val="FFFBEF"/>
      </a:lt1>
      <a:dk2>
        <a:srgbClr val="FFE466"/>
      </a:dk2>
      <a:lt2>
        <a:srgbClr val="FFAE24"/>
      </a:lt2>
      <a:accent1>
        <a:srgbClr val="F95858"/>
      </a:accent1>
      <a:accent2>
        <a:srgbClr val="8F357D"/>
      </a:accent2>
      <a:accent3>
        <a:srgbClr val="5295AF"/>
      </a:accent3>
      <a:accent4>
        <a:srgbClr val="65C1C9"/>
      </a:accent4>
      <a:accent5>
        <a:srgbClr val="9CE8D9"/>
      </a:accent5>
      <a:accent6>
        <a:srgbClr val="BFE8E0"/>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992</Words>
  <Application>Microsoft Office PowerPoint</Application>
  <PresentationFormat>Custom</PresentationFormat>
  <Paragraphs>111</Paragraphs>
  <Slides>28</Slides>
  <Notes>2</Notes>
  <HiddenSlides>0</HiddenSlides>
  <MMClips>1</MMClips>
  <ScaleCrop>false</ScaleCrop>
  <HeadingPairs>
    <vt:vector size="4" baseType="variant">
      <vt:variant>
        <vt:lpstr>Theme</vt:lpstr>
      </vt:variant>
      <vt:variant>
        <vt:i4>3</vt:i4>
      </vt:variant>
      <vt:variant>
        <vt:lpstr>Slide Titles</vt:lpstr>
      </vt:variant>
      <vt:variant>
        <vt:i4>28</vt:i4>
      </vt:variant>
    </vt:vector>
  </HeadingPairs>
  <TitlesOfParts>
    <vt:vector size="31" baseType="lpstr">
      <vt:lpstr>Office Theme</vt:lpstr>
      <vt:lpstr>Printable Number Sense Activities for Pre-K by Slidesgo</vt:lpstr>
      <vt:lpstr>End of the School Year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EduFive</dc:title>
  <dc:creator>EduFive</dc:creator>
  <cp:lastModifiedBy>Trà My</cp:lastModifiedBy>
  <cp:revision>16</cp:revision>
  <dcterms:created xsi:type="dcterms:W3CDTF">2021-12-31T22:17:56Z</dcterms:created>
  <dcterms:modified xsi:type="dcterms:W3CDTF">2023-07-25T08:07:52Z</dcterms:modified>
</cp:coreProperties>
</file>