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audio2.wav" ContentType="audio/x-wav"/>
  <Override PartName="/ppt/media/audio3.wav" ContentType="audio/x-wav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493" r:id="rId4"/>
    <p:sldId id="343" r:id="rId5"/>
    <p:sldId id="480" r:id="rId6"/>
    <p:sldId id="499" r:id="rId7"/>
    <p:sldId id="500" r:id="rId8"/>
    <p:sldId id="501" r:id="rId9"/>
    <p:sldId id="503" r:id="rId10"/>
    <p:sldId id="504" r:id="rId11"/>
    <p:sldId id="505" r:id="rId12"/>
    <p:sldId id="496" r:id="rId13"/>
    <p:sldId id="498" r:id="rId14"/>
    <p:sldId id="508" r:id="rId15"/>
    <p:sldId id="509" r:id="rId16"/>
    <p:sldId id="510" r:id="rId17"/>
    <p:sldId id="511" r:id="rId18"/>
    <p:sldId id="512" r:id="rId19"/>
    <p:sldId id="513" r:id="rId20"/>
    <p:sldId id="514" r:id="rId21"/>
    <p:sldId id="515" r:id="rId22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9E0075"/>
    <a:srgbClr val="FFCEE8"/>
    <a:srgbClr val="FFEFF7"/>
    <a:srgbClr val="73980D"/>
    <a:srgbClr val="FFA1D2"/>
    <a:srgbClr val="A5A5A5"/>
    <a:srgbClr val="FFFFFF"/>
    <a:srgbClr val="E993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445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5FF36C68-191B-43F0-8705-D3B7A603B620}" type="datetimeFigureOut">
              <a:rPr lang="zh-CN" altLang="en-US" smtClean="0"/>
              <a:pPr/>
              <a:t>2023/7/24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C0241159-8A3C-4CE6-B77B-D3027361763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3376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2133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72748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5183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1356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7274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241159-8A3C-4CE6-B77B-D3027361763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15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8E9B1BD-631F-4787-B1D0-807DFD8A1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17DE3DB8-BB62-4090-BDCF-4345B5BB71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B3F99EF-56C3-4548-A48D-47CC7C37F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66EEAB2-A963-442F-9B23-92F0E8672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A2C74C8-E0EA-4DE2-9AF9-2B9CC6C8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05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D6381C3-9EC9-4AEA-AD92-577938FD8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63479D8-3EED-41F4-8C78-917FC4329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CEFF7DA-DE0E-4F75-8879-953E96367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A12AB64-9E2C-4C58-903A-B99430C78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31677F8-79B7-4E35-9596-F8A59957D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760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B68383D6-3AFC-4259-B822-515BBF0114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BC35A498-2A17-4726-8036-5731463B4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2403271-624B-4FDF-8095-B9EA9D842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6A7E027-B49D-47CF-A170-DB02240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0E9DBD2-2DA1-414A-98D9-FE6B38403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74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B1B509A-36F1-4757-A744-2CD49F85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595B4AA-5247-46F7-9729-4BC97CD8C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C2EE931-7D86-4D83-A82E-986AF529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B666759-F237-4E03-9EA2-1ED011A3E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2A8DD5B-2F6F-40E4-922B-4CFDDE876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104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03A962A-33B6-4BE0-87C5-78DF477D7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669E8335-44A3-4198-A6DD-109D082EB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C29E1A1-4C29-498E-B285-36605B0FD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DFB9C5E-E15D-4A1C-BB05-08A0494F4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2591C72-FD73-4181-88F0-B7F24A863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42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290E17F-83CC-4E22-B068-3F704CF79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0A64C97-B4C4-498F-8F64-7FDB412ED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7A58F980-646F-4D64-9014-5A41F972E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ECC45B9-8E51-4EDE-88C9-812888FA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52669D2-1C3E-4CFB-A926-5B6E30754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3A3302E-9266-4967-88E3-7ADCE5E5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68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B3F2532-4F12-45AA-A464-D8D58B369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5D8C11B-2907-479C-9E75-5FF76C123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FCFA42D2-B4B2-4A6C-849E-0A370AB65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20D126FE-6D15-4266-BF78-F570AC68F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6452BEFA-0849-419A-A3D1-69A74278B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9E6814C-2EB7-4075-A4EF-B6AF16547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B06E0B80-54ED-4490-8D86-A1122F8C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0CE332F4-3581-4464-814D-2E082E800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18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5DA8E45-97B0-47DB-9CDC-905ABAED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B7F95A87-9083-46F7-A94A-4293298D4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4D709F4E-490E-4880-A5B1-A7E48A40F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A486B5B-ECDC-47EF-89F0-2AF5A227E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6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EFDC21B6-6AFA-4C18-AADD-BB1D7034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C7513F5-5DC2-4296-A084-7E24984D9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D22DA6FE-689E-4C5E-A6DE-0431FE2DE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69FF4F7-69B9-4EC7-93FC-8FBFAAC5A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09ECD6B-2273-46DF-A6AC-6E448DE13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861DDA3-EFA0-44B9-BA4A-362EBE62A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E4D63B4-71F8-4474-881C-1F78618C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A7FFB65-D489-4C7C-A46F-4DDD23E7C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371834A-1300-48E2-B389-F2092020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390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06FA59C-752D-49DA-A2E5-5D97B7603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63EFF492-DCD9-4975-BD4D-DA0AA514A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628E473B-D87B-457F-A238-5191435964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58DBD924-547A-4375-ACC0-DEB61B284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1A01DA1-83C1-4546-BB56-D43B810E0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FDC3328-8133-4F67-B1F8-116A873E0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353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86D7A67-2863-41AF-A8D5-E4F45B85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C102701-D98B-43F0-BDFE-9B91611EB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D6F7F50-173F-4154-98EE-9446F81D8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0BD40-BC94-4C98-B574-F0351E540742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7EBD25F-F044-4FAD-8932-170DFFFC38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392CC7F-94A4-4A25-A1A8-17E1D6E80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DCF41-4950-48B3-9DB8-86E7606CB6F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82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5.gif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png"/><Relationship Id="rId18" Type="http://schemas.openxmlformats.org/officeDocument/2006/relationships/image" Target="../media/image20.jpe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2.png"/><Relationship Id="rId20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audio" Target="../media/audio3.wav"/><Relationship Id="rId15" Type="http://schemas.openxmlformats.org/officeDocument/2006/relationships/image" Target="../media/image21.png"/><Relationship Id="rId10" Type="http://schemas.openxmlformats.org/officeDocument/2006/relationships/image" Target="../media/image5.png"/><Relationship Id="rId19" Type="http://schemas.openxmlformats.org/officeDocument/2006/relationships/image" Target="../media/image21.jpeg"/><Relationship Id="rId4" Type="http://schemas.openxmlformats.org/officeDocument/2006/relationships/audio" Target="../media/audio2.wav"/><Relationship Id="rId9" Type="http://schemas.openxmlformats.org/officeDocument/2006/relationships/image" Target="../media/image4.png"/><Relationship Id="rId1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audio" Target="../media/audio3.wav"/><Relationship Id="rId15" Type="http://schemas.openxmlformats.org/officeDocument/2006/relationships/image" Target="../media/image21.jpeg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image" Target="../media/image4.png"/><Relationship Id="rId1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audio" Target="../media/audio2.wav"/><Relationship Id="rId15" Type="http://schemas.openxmlformats.org/officeDocument/2006/relationships/image" Target="../media/image21.jpeg"/><Relationship Id="rId10" Type="http://schemas.openxmlformats.org/officeDocument/2006/relationships/image" Target="../media/image5.pn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jpe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audio" Target="../media/audio2.wav"/><Relationship Id="rId15" Type="http://schemas.openxmlformats.org/officeDocument/2006/relationships/image" Target="../media/image21.jpeg"/><Relationship Id="rId10" Type="http://schemas.openxmlformats.org/officeDocument/2006/relationships/image" Target="../media/image5.pn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audio" Target="../media/audio2.wav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6.png"/><Relationship Id="rId5" Type="http://schemas.openxmlformats.org/officeDocument/2006/relationships/image" Target="../media/image3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gif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6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gi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xmlns="" id="{D65DFD9D-6596-4F29-82EB-F9CE7A94336A}"/>
              </a:ext>
            </a:extLst>
          </p:cNvPr>
          <p:cNvGrpSpPr/>
          <p:nvPr/>
        </p:nvGrpSpPr>
        <p:grpSpPr>
          <a:xfrm>
            <a:off x="-30480" y="-858622"/>
            <a:ext cx="12262944" cy="7747102"/>
            <a:chOff x="-70943" y="-81909"/>
            <a:chExt cx="12262944" cy="7000397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xmlns="" id="{1C0919B0-2F7B-4470-A157-CAF00ECBE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100" y="-58507"/>
              <a:ext cx="12230100" cy="3976759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xmlns="" id="{0C816DE8-B83D-4690-8D83-4981F1579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9772" y="-81909"/>
              <a:ext cx="12200602" cy="4028741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B9198967-092B-4CD9-9D59-C86F7307D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9404" y="593404"/>
              <a:ext cx="2516175" cy="322543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0A17EE42-9B2F-49C0-A4E4-97F1F9907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610" y="649696"/>
              <a:ext cx="2358563" cy="3112851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BCBFD2EE-CEB8-4853-BEFB-11EAEA43F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0943" y="3966723"/>
              <a:ext cx="12262944" cy="996364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xmlns="" id="{CD556B1A-155A-4B8B-AB43-832F68809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3708" y="829248"/>
              <a:ext cx="5852161" cy="2929177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xmlns="" id="{8BB00AD2-4D8F-463A-8999-6D3FB08AD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21351" y="4993081"/>
              <a:ext cx="3370649" cy="1925407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xmlns="" id="{62DCAD85-C0A7-446D-944A-1E902F7C1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0943" y="4966905"/>
              <a:ext cx="3370649" cy="1925407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A7C68D55-20B0-46BD-8A53-9C7CC549E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101" y="2517826"/>
              <a:ext cx="12200603" cy="1925408"/>
            </a:xfrm>
            <a:prstGeom prst="rect">
              <a:avLst/>
            </a:prstGeom>
          </p:spPr>
        </p:pic>
      </p:grpSp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xmlns="" id="{49942A8A-38C4-476F-AFDC-D058CDDA9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924149" y="-1067274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GlowDiffused/>
                    </a14:imgEffect>
                    <a14:imgEffect>
                      <a14:sharpenSoften amount="-100000"/>
                    </a14:imgEffect>
                    <a14:imgEffect>
                      <a14:saturation sat="200000"/>
                    </a14:imgEffect>
                    <a14:imgEffect>
                      <a14:brightnessContrast bright="-1000" contras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2707" flipV="1">
            <a:off x="1526248" y="2941241"/>
            <a:ext cx="9445562" cy="6113308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reflection blurRad="1155700" stA="13000" endPos="82000" dist="571500" dir="5400000" sy="-100000" algn="bl" rotWithShape="0"/>
          </a:effectLst>
        </p:spPr>
      </p:pic>
      <p:sp>
        <p:nvSpPr>
          <p:cNvPr id="27" name="TextBox 102">
            <a:extLst>
              <a:ext uri="{FF2B5EF4-FFF2-40B4-BE49-F238E27FC236}">
                <a16:creationId xmlns:a16="http://schemas.microsoft.com/office/drawing/2014/main" xmlns="" id="{0FBC3F1F-8FDA-443C-B123-50B110B89CD6}"/>
              </a:ext>
            </a:extLst>
          </p:cNvPr>
          <p:cNvSpPr txBox="1"/>
          <p:nvPr/>
        </p:nvSpPr>
        <p:spPr>
          <a:xfrm>
            <a:off x="2185983" y="3965209"/>
            <a:ext cx="7924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spc="600" dirty="0" smtClean="0">
                <a:solidFill>
                  <a:srgbClr val="FF0066"/>
                </a:solidFill>
                <a:latin typeface="UTM Showcard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KIỂM TRA CUỐI HỌC KÌ 1</a:t>
            </a:r>
            <a:endParaRPr lang="zh-CN" altLang="en-US" sz="7200" spc="600" dirty="0">
              <a:solidFill>
                <a:srgbClr val="FF0066"/>
              </a:solidFill>
              <a:latin typeface="UTM Showcard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255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29729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0000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78760" y="37147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8BC89E26-23A6-461B-8839-F189E2306E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617" y="2815087"/>
            <a:ext cx="5790772" cy="3849024"/>
          </a:xfrm>
          <a:prstGeom prst="rect">
            <a:avLst/>
          </a:prstGeom>
        </p:spPr>
      </p:pic>
      <p:sp>
        <p:nvSpPr>
          <p:cNvPr id="24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614381" y="587210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字魂59号-创粗黑" panose="00000500000000000000" pitchFamily="2" charset="-122"/>
              </a:rPr>
              <a:t>ÔN TẬP VỀ GIẢI TOÁN CÓ LỜI VĂN: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5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0487" y="1634275"/>
            <a:ext cx="932618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toán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quan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hệ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tỉ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lệ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1: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hai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đại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lượng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cùng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tăng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hoặc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cùng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giảm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</a:p>
          <a:p>
            <a:pPr algn="just">
              <a:spcBef>
                <a:spcPts val="600"/>
              </a:spcBef>
            </a:pP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2: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đại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lượng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này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tăng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bao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nhiêu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thì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đại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lượng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kia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giảm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bấy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nhiêu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0487" y="1116825"/>
            <a:ext cx="10204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toán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đã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học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tổng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–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hiệu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tổng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–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tỉ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hiệu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–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tỉ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8356" y="3589126"/>
            <a:ext cx="91525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Giải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toán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liên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quan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đến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tỉ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trăm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</a:t>
            </a:r>
          </a:p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1: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tìm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tỉ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trăm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2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endParaRPr lang="en-US" altLang="zh-CN" sz="2800" b="1" dirty="0" smtClean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2: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tìm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giá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trị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một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trăm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1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56" y="448524"/>
            <a:ext cx="898636" cy="8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10989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4" dur="500" fill="hold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5" dur="500" fill="hold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0" dur="500" fill="hold"/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1" dur="500" fill="hold"/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2" dur="500" fill="hold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3" dur="500" fill="hold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8" dur="500" fill="hold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9" dur="500" fill="hold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4" dur="500" fill="hold"/>
                                            <p:tgtEl>
                                              <p:spTgt spid="1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5" dur="500" fill="hold"/>
                                            <p:tgtEl>
                                              <p:spTgt spid="1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4" grpId="0"/>
          <p:bldP spid="25" grpId="0" build="p"/>
          <p:bldP spid="27" grpId="0"/>
          <p:bldP spid="19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500" fill="hold"/>
                                            <p:tgtEl>
                                              <p:spTgt spid="1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1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1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4" grpId="0"/>
          <p:bldP spid="25" grpId="0" build="p"/>
          <p:bldP spid="27" grpId="0"/>
          <p:bldP spid="19" grpId="0" build="p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78760" y="37147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337" y="4678327"/>
            <a:ext cx="3921664" cy="224016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4" y="4665293"/>
            <a:ext cx="3898658" cy="2227020"/>
          </a:xfrm>
          <a:prstGeom prst="rect">
            <a:avLst/>
          </a:prstGeom>
        </p:spPr>
      </p:pic>
      <p:sp>
        <p:nvSpPr>
          <p:cNvPr id="24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614381" y="587210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字魂59号-创粗黑" panose="00000500000000000000" pitchFamily="2" charset="-122"/>
              </a:rPr>
              <a:t>ÔN TẬP VỀ HÌNH HỌC: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5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410688" y="2123845"/>
            <a:ext cx="3417026" cy="12618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*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200" b="1" u="sng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chữ</a:t>
            </a:r>
            <a:r>
              <a:rPr lang="en-US" altLang="zh-CN" sz="2200" b="1" u="sng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nhật</a:t>
            </a: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Chu vi = (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dài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+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rộng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) x 2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tích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=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dài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x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rộng</a:t>
            </a:r>
            <a:endParaRPr lang="zh-CN" altLang="en-US" sz="2200" b="1" dirty="0"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29348" y="1191256"/>
            <a:ext cx="10323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Tính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chu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vi,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tích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chữ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nhật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vuông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thoi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bình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hành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tam </a:t>
            </a:r>
            <a:r>
              <a:rPr lang="en-US" altLang="zh-CN" sz="24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giác</a:t>
            </a:r>
            <a:r>
              <a:rPr lang="en-US" altLang="zh-CN" sz="24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4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0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3081880" y="3608126"/>
            <a:ext cx="6175816" cy="1261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*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200" b="1" u="sng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thoi</a:t>
            </a: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Chu vi =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cạnh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x 4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tích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= (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đường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chéo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1 x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đường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chéo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2) : 2</a:t>
            </a:r>
            <a:endParaRPr lang="zh-CN" altLang="en-US" sz="2200" b="1" dirty="0"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2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7480879" y="2119424"/>
            <a:ext cx="4236189" cy="12618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*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200" b="1" u="sng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bình</a:t>
            </a:r>
            <a:r>
              <a:rPr lang="en-US" altLang="zh-CN" sz="2200" b="1" u="sng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hành</a:t>
            </a: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Chu vi = (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đáy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lớn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+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đáy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bé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) x 2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tích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=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đáy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x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cao</a:t>
            </a:r>
            <a:endParaRPr lang="zh-CN" altLang="en-US" sz="2200" b="1" dirty="0"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3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4234575" y="5100730"/>
            <a:ext cx="3835538" cy="1261884"/>
          </a:xfrm>
          <a:prstGeom prst="rect">
            <a:avLst/>
          </a:prstGeom>
          <a:solidFill>
            <a:srgbClr val="FFEFF7"/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*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200" b="1" u="sng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tam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giác</a:t>
            </a: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Chu vi =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tổng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độ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dài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3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cạnh</a:t>
            </a:r>
            <a:endParaRPr lang="en-US" altLang="zh-CN" sz="2200" b="1" dirty="0" smtClean="0">
              <a:latin typeface="UTM Neo Sans Intel" pitchFamily="18" charset="0"/>
              <a:sym typeface="字魂59号-创粗黑" panose="00000500000000000000" pitchFamily="2" charset="-122"/>
            </a:endParaRP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tích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=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đáy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x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cao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: 2</a:t>
            </a:r>
            <a:endParaRPr lang="zh-CN" altLang="en-US" sz="2200" b="1" dirty="0"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6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3980114" y="2120301"/>
            <a:ext cx="3417026" cy="12618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*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Hình</a:t>
            </a:r>
            <a:r>
              <a:rPr lang="en-US" altLang="zh-CN" sz="2200" b="1" u="sng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u="sng" dirty="0" err="1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vuông</a:t>
            </a:r>
            <a:r>
              <a:rPr lang="en-US" altLang="zh-CN" sz="2200" b="1" dirty="0" smtClean="0">
                <a:solidFill>
                  <a:srgbClr val="FF0066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Chu vi =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cạnh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x 4</a:t>
            </a:r>
          </a:p>
          <a:p>
            <a:pPr algn="just">
              <a:spcBef>
                <a:spcPts val="600"/>
              </a:spcBef>
            </a:pP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+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tích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=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cạnh</a:t>
            </a:r>
            <a:r>
              <a:rPr lang="en-US" altLang="zh-CN" sz="2200" b="1" dirty="0" smtClean="0">
                <a:latin typeface="UTM Neo Sans Intel" pitchFamily="18" charset="0"/>
                <a:sym typeface="字魂59号-创粗黑" panose="00000500000000000000" pitchFamily="2" charset="-122"/>
              </a:rPr>
              <a:t> x </a:t>
            </a:r>
            <a:r>
              <a:rPr lang="en-US" altLang="zh-CN" sz="2200" b="1" dirty="0" err="1" smtClean="0">
                <a:latin typeface="UTM Neo Sans Intel" pitchFamily="18" charset="0"/>
                <a:sym typeface="字魂59号-创粗黑" panose="00000500000000000000" pitchFamily="2" charset="-122"/>
              </a:rPr>
              <a:t>cạnh</a:t>
            </a:r>
            <a:endParaRPr lang="zh-CN" altLang="en-US" sz="2200" b="1" dirty="0"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56" y="448524"/>
            <a:ext cx="898636" cy="8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75978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2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2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2" dur="500" fill="hold"/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3" dur="500" fill="hold"/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8" dur="500" fill="hold"/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9" dur="500" fill="hold"/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4" dur="500" fill="hold"/>
                                            <p:tgtEl>
                                              <p:spTgt spid="26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5" dur="500" fill="hold"/>
                                            <p:tgtEl>
                                              <p:spTgt spid="26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0" dur="500" fill="hold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1" dur="500" fill="hold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66" dur="500" fill="hold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67" dur="500" fill="hold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2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3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8" dur="500" fill="hold"/>
                                            <p:tgtEl>
                                              <p:spTgt spid="22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79" dur="500" fill="hold"/>
                                            <p:tgtEl>
                                              <p:spTgt spid="22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84" dur="500" fill="hold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5" dur="500" fill="hold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0" dur="500" fill="hold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1" dur="500" fill="hold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96" dur="500" fill="hold"/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97" dur="500" fill="hold"/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8" fill="hold">
                          <p:stCondLst>
                            <p:cond delay="indefinite"/>
                          </p:stCondLst>
                          <p:childTnLst>
                            <p:par>
                              <p:cTn id="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2" dur="500" fill="hold"/>
                                            <p:tgtEl>
                                              <p:spTgt spid="2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03" dur="500" fill="hold"/>
                                            <p:tgtEl>
                                              <p:spTgt spid="2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8" dur="5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09" dur="5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4" dur="500" fill="hold"/>
                                            <p:tgtEl>
                                              <p:spTgt spid="2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5" dur="500" fill="hold"/>
                                            <p:tgtEl>
                                              <p:spTgt spid="2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6" fill="hold">
                          <p:stCondLst>
                            <p:cond delay="indefinite"/>
                          </p:stCondLst>
                          <p:childTnLst>
                            <p:par>
                              <p:cTn id="1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0" dur="500" fill="hold"/>
                                            <p:tgtEl>
                                              <p:spTgt spid="2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1" dur="500" fill="hold"/>
                                            <p:tgtEl>
                                              <p:spTgt spid="2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6" dur="500" fill="hold"/>
                                            <p:tgtEl>
                                              <p:spTgt spid="23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7" dur="500" fill="hold"/>
                                            <p:tgtEl>
                                              <p:spTgt spid="23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8" fill="hold">
                          <p:stCondLst>
                            <p:cond delay="indefinite"/>
                          </p:stCondLst>
                          <p:childTnLst>
                            <p:par>
                              <p:cTn id="1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2" dur="500" fill="hold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3" dur="500" fill="hold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4" fill="hold">
                          <p:stCondLst>
                            <p:cond delay="indefinite"/>
                          </p:stCondLst>
                          <p:childTnLst>
                            <p:par>
                              <p:cTn id="1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8" dur="500" fill="hold"/>
                                            <p:tgtEl>
                                              <p:spTgt spid="2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9" dur="500" fill="hold"/>
                                            <p:tgtEl>
                                              <p:spTgt spid="2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0" fill="hold">
                          <p:stCondLst>
                            <p:cond delay="indefinite"/>
                          </p:stCondLst>
                          <p:childTnLst>
                            <p:par>
                              <p:cTn id="1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44" dur="500" fill="hold"/>
                                            <p:tgtEl>
                                              <p:spTgt spid="2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5" dur="500" fill="hold"/>
                                            <p:tgtEl>
                                              <p:spTgt spid="2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4" grpId="0"/>
          <p:bldP spid="25" grpId="0" build="p" animBg="1"/>
          <p:bldP spid="27" grpId="0"/>
          <p:bldP spid="20" grpId="0" build="p" animBg="1"/>
          <p:bldP spid="22" grpId="0" build="p" animBg="1"/>
          <p:bldP spid="23" grpId="0" build="p" animBg="1"/>
          <p:bldP spid="26" grpId="0" uiExpand="1" build="p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5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2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26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26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6" fill="hold">
                          <p:stCondLst>
                            <p:cond delay="indefinite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500" fill="hold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2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8" fill="hold">
                          <p:stCondLst>
                            <p:cond delay="indefinite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2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500" fill="hold"/>
                                            <p:tgtEl>
                                              <p:spTgt spid="22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500" fill="hold"/>
                                            <p:tgtEl>
                                              <p:spTgt spid="22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0" fill="hold">
                          <p:stCondLst>
                            <p:cond delay="indefinite"/>
                          </p:stCondLst>
                          <p:childTnLst>
                            <p:par>
                              <p:cTn id="8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500" fill="hold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7" dur="500" fill="hold"/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8" fill="hold">
                          <p:stCondLst>
                            <p:cond delay="indefinite"/>
                          </p:stCondLst>
                          <p:childTnLst>
                            <p:par>
                              <p:cTn id="9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2" dur="500" fill="hold"/>
                                            <p:tgtEl>
                                              <p:spTgt spid="2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3" dur="500" fill="hold"/>
                                            <p:tgtEl>
                                              <p:spTgt spid="20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4" fill="hold">
                          <p:stCondLst>
                            <p:cond delay="indefinite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9" dur="500" fill="hold"/>
                                            <p:tgtEl>
                                              <p:spTgt spid="2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0" fill="hold">
                          <p:stCondLst>
                            <p:cond delay="indefinite"/>
                          </p:stCondLst>
                          <p:childTnLst>
                            <p:par>
                              <p:cTn id="1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2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5" dur="500" fill="hold"/>
                                            <p:tgtEl>
                                              <p:spTgt spid="2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6" fill="hold">
                          <p:stCondLst>
                            <p:cond delay="indefinite"/>
                          </p:stCondLst>
                          <p:childTnLst>
                            <p:par>
                              <p:cTn id="1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2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1" dur="500" fill="hold"/>
                                            <p:tgtEl>
                                              <p:spTgt spid="2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2" fill="hold">
                          <p:stCondLst>
                            <p:cond delay="indefinite"/>
                          </p:stCondLst>
                          <p:childTnLst>
                            <p:par>
                              <p:cTn id="1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6" dur="500" fill="hold"/>
                                            <p:tgtEl>
                                              <p:spTgt spid="23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7" dur="500" fill="hold"/>
                                            <p:tgtEl>
                                              <p:spTgt spid="23">
                                                <p:bg/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8" fill="hold">
                          <p:stCondLst>
                            <p:cond delay="indefinite"/>
                          </p:stCondLst>
                          <p:childTnLst>
                            <p:par>
                              <p:cTn id="1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2" dur="500" fill="hold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3" dur="500" fill="hold"/>
                                            <p:tgtEl>
                                              <p:spTgt spid="2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4" fill="hold">
                          <p:stCondLst>
                            <p:cond delay="indefinite"/>
                          </p:stCondLst>
                          <p:childTnLst>
                            <p:par>
                              <p:cTn id="1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8" dur="500" fill="hold"/>
                                            <p:tgtEl>
                                              <p:spTgt spid="2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9" dur="500" fill="hold"/>
                                            <p:tgtEl>
                                              <p:spTgt spid="2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0" fill="hold">
                          <p:stCondLst>
                            <p:cond delay="indefinite"/>
                          </p:stCondLst>
                          <p:childTnLst>
                            <p:par>
                              <p:cTn id="1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4" dur="500" fill="hold"/>
                                            <p:tgtEl>
                                              <p:spTgt spid="2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5" dur="500" fill="hold"/>
                                            <p:tgtEl>
                                              <p:spTgt spid="2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4" grpId="0"/>
          <p:bldP spid="25" grpId="0" build="p" animBg="1"/>
          <p:bldP spid="27" grpId="0"/>
          <p:bldP spid="20" grpId="0" build="p" animBg="1"/>
          <p:bldP spid="22" grpId="0" build="p" animBg="1"/>
          <p:bldP spid="23" grpId="0" build="p" animBg="1"/>
          <p:bldP spid="26" grpId="0" uiExpand="1" build="p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4778678" y="1162548"/>
            <a:ext cx="6380251" cy="509451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xmlns="" id="{54D60E22-53F7-492D-9765-E81AA0E35D60}"/>
              </a:ext>
            </a:extLst>
          </p:cNvPr>
          <p:cNvSpPr txBox="1"/>
          <p:nvPr/>
        </p:nvSpPr>
        <p:spPr>
          <a:xfrm>
            <a:off x="6396641" y="2532922"/>
            <a:ext cx="38972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Kiểm</a:t>
            </a:r>
            <a:r>
              <a:rPr lang="en-US" altLang="zh-CN" sz="8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8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tra</a:t>
            </a:r>
            <a:endParaRPr lang="zh-CN" altLang="en-US" sz="8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xmlns="" id="{CECB947F-BE0E-4D27-8EE5-D035E96B14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22" y="2702112"/>
            <a:ext cx="5188019" cy="415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2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368964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33475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I: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Trắc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nghiệm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112" y="947584"/>
            <a:ext cx="11473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Khoanh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tròn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vào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chữ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cái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(A, B, C, D)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đặt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trước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ý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trả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lời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đúng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(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từ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1-4)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2001" y="1668262"/>
            <a:ext cx="10933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1: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Chữ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5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trong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số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thập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phân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78,59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có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giá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trị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là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824022" y="2292566"/>
                <a:ext cx="1416789" cy="990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>
                    <a:solidFill>
                      <a:srgbClr val="7030A0"/>
                    </a:solidFill>
                    <a:latin typeface="UTM Neo Sans Intel" pitchFamily="18" charset="0"/>
                  </a:rPr>
                  <a:t>A.</a:t>
                </a:r>
                <a:r>
                  <a:rPr lang="en-US" sz="2400" b="1" dirty="0" smtClean="0">
                    <a:solidFill>
                      <a:srgbClr val="7030A0"/>
                    </a:solidFill>
                    <a:latin typeface="UTM Neo Sans Intel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UTM Neo Sans Intel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22" y="2292566"/>
                <a:ext cx="1416789" cy="990656"/>
              </a:xfrm>
              <a:prstGeom prst="rect">
                <a:avLst/>
              </a:prstGeom>
              <a:blipFill rotWithShape="1">
                <a:blip r:embed="rId13"/>
                <a:stretch>
                  <a:fillRect l="-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623861" y="2299335"/>
                <a:ext cx="1416789" cy="990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UTM Neo Sans Intel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𝟏𝟎</m:t>
                        </m:r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UTM Neo Sans Intel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861" y="2299335"/>
                <a:ext cx="1416789" cy="990656"/>
              </a:xfrm>
              <a:prstGeom prst="rect">
                <a:avLst/>
              </a:prstGeom>
              <a:blipFill rotWithShape="1">
                <a:blip r:embed="rId14"/>
                <a:stretch>
                  <a:fillRect l="-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604505" y="2299335"/>
                <a:ext cx="1901534" cy="990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UTM Neo Sans Intel" pitchFamily="18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  <m:r>
                          <a:rPr lang="en-US" sz="4000" b="1" i="0" smtClean="0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𝟎𝟎𝟎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UTM Neo Sans Intel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4505" y="2299335"/>
                <a:ext cx="1901534" cy="990656"/>
              </a:xfrm>
              <a:prstGeom prst="rect">
                <a:avLst/>
              </a:prstGeom>
              <a:blipFill rotWithShape="1">
                <a:blip r:embed="rId15"/>
                <a:stretch>
                  <a:fillRect l="-48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9574516" y="2299335"/>
                <a:ext cx="2066683" cy="990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7030A0"/>
                    </a:solidFill>
                    <a:latin typeface="UTM Neo Sans Intel" pitchFamily="18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𝟎𝟎𝟎</m:t>
                        </m:r>
                        <m:r>
                          <a:rPr lang="en-US" sz="4000" b="1" i="1">
                            <a:solidFill>
                              <a:srgbClr val="7030A0"/>
                            </a:solidFill>
                            <a:effectLst/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UTM Neo Sans Intel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4516" y="2299335"/>
                <a:ext cx="2066683" cy="990656"/>
              </a:xfrm>
              <a:prstGeom prst="rect">
                <a:avLst/>
              </a:prstGeom>
              <a:blipFill rotWithShape="1">
                <a:blip r:embed="rId16"/>
                <a:stretch>
                  <a:fillRect l="-47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403867"/>
              </p:ext>
            </p:extLst>
          </p:nvPr>
        </p:nvGraphicFramePr>
        <p:xfrm>
          <a:off x="2162037" y="4062416"/>
          <a:ext cx="823731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115"/>
                <a:gridCol w="1658679"/>
                <a:gridCol w="627321"/>
                <a:gridCol w="2264735"/>
                <a:gridCol w="2092468"/>
              </a:tblGrid>
              <a:tr h="456421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UTM Neo Sans Intel" pitchFamily="18" charset="0"/>
                        </a:rPr>
                        <a:t>7</a:t>
                      </a:r>
                      <a:endParaRPr lang="en-US" sz="3600" dirty="0"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UTM Neo Sans Intel" pitchFamily="18" charset="0"/>
                        </a:rPr>
                        <a:t>8</a:t>
                      </a:r>
                      <a:endParaRPr lang="en-US" sz="3600" dirty="0"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UTM Neo Sans Intel" pitchFamily="18" charset="0"/>
                        </a:rPr>
                        <a:t>,</a:t>
                      </a:r>
                      <a:endParaRPr lang="en-US" sz="3600" dirty="0"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UTM Neo Sans Intel" pitchFamily="18" charset="0"/>
                        </a:rPr>
                        <a:t>5</a:t>
                      </a:r>
                      <a:endParaRPr lang="en-US" sz="3600" dirty="0"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UTM Neo Sans Intel" pitchFamily="18" charset="0"/>
                        </a:rPr>
                        <a:t>9</a:t>
                      </a:r>
                      <a:endParaRPr lang="en-US" sz="3600" dirty="0"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0066"/>
                    </a:solidFill>
                  </a:tcPr>
                </a:tc>
              </a:tr>
              <a:tr h="82895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Hàng</a:t>
                      </a:r>
                      <a:r>
                        <a:rPr lang="en-US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c</a:t>
                      </a:r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hục</a:t>
                      </a:r>
                      <a:endParaRPr lang="en-US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Hàng</a:t>
                      </a:r>
                      <a:r>
                        <a:rPr lang="en-US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đ</a:t>
                      </a:r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ơn</a:t>
                      </a:r>
                      <a:r>
                        <a:rPr lang="en-US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 </a:t>
                      </a:r>
                      <a:r>
                        <a:rPr lang="en-US" sz="2800" b="1" baseline="0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vị</a:t>
                      </a:r>
                      <a:endParaRPr lang="en-US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Hàng</a:t>
                      </a:r>
                      <a:r>
                        <a:rPr lang="en-US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phần</a:t>
                      </a:r>
                      <a:r>
                        <a:rPr lang="en-US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mười</a:t>
                      </a:r>
                      <a:endParaRPr lang="en-US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EF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Hàng</a:t>
                      </a:r>
                      <a:r>
                        <a:rPr lang="en-US" sz="28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phần</a:t>
                      </a:r>
                      <a:r>
                        <a:rPr lang="en-US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 </a:t>
                      </a:r>
                      <a:r>
                        <a:rPr lang="en-US" sz="28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Neo Sans Intel" pitchFamily="18" charset="0"/>
                        </a:rPr>
                        <a:t>trăm</a:t>
                      </a:r>
                      <a:endParaRPr lang="en-US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Neo Sans Intel" pitchFamily="18" charset="0"/>
                      </a:endParaRPr>
                    </a:p>
                  </a:txBody>
                  <a:tcPr anchor="ctr">
                    <a:solidFill>
                      <a:srgbClr val="FFEFF7"/>
                    </a:solidFill>
                  </a:tcPr>
                </a:tc>
              </a:tr>
            </a:tbl>
          </a:graphicData>
        </a:graphic>
      </p:graphicFrame>
      <p:pic>
        <p:nvPicPr>
          <p:cNvPr id="29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497576" y="2539382"/>
            <a:ext cx="521532" cy="52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ẤM BUÔN BÁN, CẤM REUP" descr="Káº¿t quáº£ hÃ¬nh áº£nh cho right wrong tick icon">
            <a:extLst>
              <a:ext uri="{FF2B5EF4-FFF2-40B4-BE49-F238E27FC236}">
                <a16:creationId xmlns=""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22001" y="2557717"/>
            <a:ext cx="628819" cy="55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2" descr="Káº¿t quáº£ hÃ¬nh áº£nh cho right wrong tick icon">
            <a:extLst>
              <a:ext uri="{FF2B5EF4-FFF2-40B4-BE49-F238E27FC236}">
                <a16:creationId xmlns="" xmlns:a16="http://schemas.microsoft.com/office/drawing/2014/main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84242" y="2539382"/>
            <a:ext cx="522141" cy="5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3" descr="Káº¿t quáº£ hÃ¬nh áº£nh cho right wrong tick icon">
            <a:extLst>
              <a:ext uri="{FF2B5EF4-FFF2-40B4-BE49-F238E27FC236}">
                <a16:creationId xmlns="" xmlns:a16="http://schemas.microsoft.com/office/drawing/2014/main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538471" y="2600389"/>
            <a:ext cx="527151" cy="53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6556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39" grpId="0" animBg="1"/>
      <p:bldP spid="2" grpId="0"/>
      <p:bldP spid="3" grpId="0"/>
      <p:bldP spid="14" grpId="0"/>
      <p:bldP spid="22" grpId="0"/>
      <p:bldP spid="23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368964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33475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I: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Trắc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nghiệm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112" y="947584"/>
            <a:ext cx="11473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Khoanh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tròn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vào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chữ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cái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(A, B, C, D)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đặt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trước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ý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trả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lời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đúng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(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từ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1-4)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2001" y="1668262"/>
            <a:ext cx="10933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2: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Kết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quả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của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phép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nhân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298,52 x 0,01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là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: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24022" y="2569024"/>
            <a:ext cx="1856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A. 2,9852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24359" y="2569024"/>
            <a:ext cx="2160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B. 29,852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728796" y="2569024"/>
            <a:ext cx="1901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C. 2985,2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574516" y="2569024"/>
            <a:ext cx="2066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D. 29852,0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69298" y="4187399"/>
            <a:ext cx="6783540" cy="954107"/>
          </a:xfrm>
          <a:prstGeom prst="rect">
            <a:avLst/>
          </a:prstGeom>
          <a:solidFill>
            <a:srgbClr val="FFCEE8"/>
          </a:solidFill>
          <a:ln w="38100">
            <a:solidFill>
              <a:srgbClr val="9E0075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Khi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nhân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một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số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thập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phân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với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0,01 ta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dời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dấu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phẩy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sang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trái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2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chữ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số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.</a:t>
            </a:r>
            <a:endParaRPr lang="en-US" sz="28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pic>
        <p:nvPicPr>
          <p:cNvPr id="20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3497576" y="2539382"/>
            <a:ext cx="521532" cy="52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CẤM BUÔN BÁN, CẤM REUP" descr="Káº¿t quáº£ hÃ¬nh áº£nh cho right wrong tick icon">
            <a:extLst>
              <a:ext uri="{FF2B5EF4-FFF2-40B4-BE49-F238E27FC236}">
                <a16:creationId xmlns=""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622001" y="2557717"/>
            <a:ext cx="628819" cy="55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2" descr="Káº¿t quáº£ hÃ¬nh áº£nh cho right wrong tick icon">
            <a:extLst>
              <a:ext uri="{FF2B5EF4-FFF2-40B4-BE49-F238E27FC236}">
                <a16:creationId xmlns="" xmlns:a16="http://schemas.microsoft.com/office/drawing/2014/main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84242" y="2539382"/>
            <a:ext cx="522141" cy="5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3" descr="Káº¿t quáº£ hÃ¬nh áº£nh cho right wrong tick icon">
            <a:extLst>
              <a:ext uri="{FF2B5EF4-FFF2-40B4-BE49-F238E27FC236}">
                <a16:creationId xmlns="" xmlns:a16="http://schemas.microsoft.com/office/drawing/2014/main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538471" y="2600389"/>
            <a:ext cx="527151" cy="53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502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7" grpId="0"/>
      <p:bldP spid="28" grpId="0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368964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33475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I: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Trắc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nghiệm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112" y="947584"/>
            <a:ext cx="11473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Khoanh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tròn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vào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chữ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cái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(A, B, C, D)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đặt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trước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ý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trả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lời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đúng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(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từ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1-4)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2001" y="1668262"/>
            <a:ext cx="10933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3: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538g 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= ................... k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g: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24022" y="2569024"/>
            <a:ext cx="1856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A.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5,38kg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24359" y="2569024"/>
            <a:ext cx="2160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B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.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0,538kg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728796" y="2569024"/>
            <a:ext cx="1901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.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53,8kg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574516" y="2569024"/>
            <a:ext cx="2066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D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.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5380kg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743729" y="4187399"/>
            <a:ext cx="6783540" cy="954107"/>
          </a:xfrm>
          <a:prstGeom prst="rect">
            <a:avLst/>
          </a:prstGeom>
          <a:solidFill>
            <a:srgbClr val="FFCEE8"/>
          </a:solidFill>
          <a:ln w="38100">
            <a:solidFill>
              <a:srgbClr val="9E0075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Vì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1kg = 1000g</a:t>
            </a:r>
          </a:p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Nên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538g = 0,538kg</a:t>
            </a:r>
            <a:endParaRPr lang="en-US" sz="28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pic>
        <p:nvPicPr>
          <p:cNvPr id="20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28329" y="2557717"/>
            <a:ext cx="521532" cy="52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CẤM BUÔN BÁN, CẤM REUP" descr="Káº¿t quáº£ hÃ¬nh áº£nh cho right wrong tick icon">
            <a:extLst>
              <a:ext uri="{FF2B5EF4-FFF2-40B4-BE49-F238E27FC236}">
                <a16:creationId xmlns=""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521387" y="2557717"/>
            <a:ext cx="628819" cy="55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2" descr="Káº¿t quáº£ hÃ¬nh áº£nh cho right wrong tick icon">
            <a:extLst>
              <a:ext uri="{FF2B5EF4-FFF2-40B4-BE49-F238E27FC236}">
                <a16:creationId xmlns="" xmlns:a16="http://schemas.microsoft.com/office/drawing/2014/main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84242" y="2539382"/>
            <a:ext cx="522141" cy="5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3" descr="Káº¿t quáº£ hÃ¬nh áº£nh cho right wrong tick icon">
            <a:extLst>
              <a:ext uri="{FF2B5EF4-FFF2-40B4-BE49-F238E27FC236}">
                <a16:creationId xmlns="" xmlns:a16="http://schemas.microsoft.com/office/drawing/2014/main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538471" y="2600389"/>
            <a:ext cx="527151" cy="53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3026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7" grpId="0"/>
      <p:bldP spid="28" grpId="0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368964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33475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I: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Trắc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nghiệm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112" y="947584"/>
            <a:ext cx="11473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Khoanh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tròn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vào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chữ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cái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(A, B, C, D)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đặt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trước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ý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trả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lời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đúng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(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từ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1-4)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2001" y="1668262"/>
            <a:ext cx="10933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4: </a:t>
            </a:r>
            <a:r>
              <a:rPr lang="nn-NO" sz="2800" b="1" dirty="0" smtClean="0">
                <a:solidFill>
                  <a:srgbClr val="7030A0"/>
                </a:solidFill>
                <a:latin typeface="UTM Neo Sans Intel" pitchFamily="18" charset="0"/>
              </a:rPr>
              <a:t>6km 12m </a:t>
            </a:r>
            <a:r>
              <a:rPr lang="nn-NO" sz="2800" b="1" dirty="0">
                <a:solidFill>
                  <a:srgbClr val="7030A0"/>
                </a:solidFill>
                <a:latin typeface="UTM Neo Sans Intel" pitchFamily="18" charset="0"/>
              </a:rPr>
              <a:t>= ............ m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: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24022" y="2569024"/>
            <a:ext cx="18561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A.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612m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24359" y="2569024"/>
            <a:ext cx="21602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B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.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6012m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  <a:p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728796" y="2569024"/>
            <a:ext cx="1901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.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6120m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574516" y="2569024"/>
            <a:ext cx="20666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D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.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6,012m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743729" y="4187399"/>
            <a:ext cx="6783540" cy="1384995"/>
          </a:xfrm>
          <a:prstGeom prst="rect">
            <a:avLst/>
          </a:prstGeom>
          <a:solidFill>
            <a:srgbClr val="FFCEE8"/>
          </a:solidFill>
          <a:ln w="38100">
            <a:solidFill>
              <a:srgbClr val="9E0075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Vì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1km = 1000m</a:t>
            </a:r>
          </a:p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nên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6km = 6000m</a:t>
            </a:r>
          </a:p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Vậy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6km 12m = 6000m + 12m = 6012m</a:t>
            </a:r>
            <a:endParaRPr lang="en-US" sz="2800" b="1" dirty="0">
              <a:solidFill>
                <a:srgbClr val="FF0066"/>
              </a:solidFill>
              <a:latin typeface="UTM Neo Sans Intel" pitchFamily="18" charset="0"/>
            </a:endParaRPr>
          </a:p>
        </p:txBody>
      </p:sp>
      <p:pic>
        <p:nvPicPr>
          <p:cNvPr id="20" name="Picture 6" descr="Káº¿t quáº£ hÃ¬nh áº£nh cho right wrong tick icon">
            <a:extLst>
              <a:ext uri="{FF2B5EF4-FFF2-40B4-BE49-F238E27FC236}">
                <a16:creationId xmlns="" xmlns:a16="http://schemas.microsoft.com/office/drawing/2014/main" id="{31756B92-4601-4792-9D95-F7D05C1D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28329" y="2557717"/>
            <a:ext cx="521532" cy="52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CẤM BUÔN BÁN, CẤM REUP" descr="Káº¿t quáº£ hÃ¬nh áº£nh cho right wrong tick icon">
            <a:extLst>
              <a:ext uri="{FF2B5EF4-FFF2-40B4-BE49-F238E27FC236}">
                <a16:creationId xmlns="" xmlns:a16="http://schemas.microsoft.com/office/drawing/2014/main" id="{B68A75BB-B769-4ADB-B09C-0E64C3B15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3521387" y="2557717"/>
            <a:ext cx="628819" cy="552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2" descr="Káº¿t quáº£ hÃ¬nh áº£nh cho right wrong tick icon">
            <a:extLst>
              <a:ext uri="{FF2B5EF4-FFF2-40B4-BE49-F238E27FC236}">
                <a16:creationId xmlns="" xmlns:a16="http://schemas.microsoft.com/office/drawing/2014/main" id="{49EDF604-B82D-4097-B0BC-8A305C5DDA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9484242" y="2539382"/>
            <a:ext cx="522141" cy="5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3" descr="Káº¿t quáº£ hÃ¬nh áº£nh cho right wrong tick icon">
            <a:extLst>
              <a:ext uri="{FF2B5EF4-FFF2-40B4-BE49-F238E27FC236}">
                <a16:creationId xmlns="" xmlns:a16="http://schemas.microsoft.com/office/drawing/2014/main" id="{52A736E9-F9EF-4C25-8C3C-96439A7192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6538471" y="2600389"/>
            <a:ext cx="527151" cy="53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1761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3" grpId="0"/>
      <p:bldP spid="27" grpId="0"/>
      <p:bldP spid="28" grpId="0"/>
      <p:bldP spid="19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33475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I: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Trắc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nghiệm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112" y="947584"/>
            <a:ext cx="11473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5: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Đúng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ghi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Đ,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sai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ghi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S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vào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ô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trống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14311" y="1756418"/>
            <a:ext cx="39298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a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) 9,18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m</a:t>
            </a:r>
            <a:r>
              <a:rPr lang="en-US" sz="2800" b="1" baseline="30000" dirty="0" smtClean="0">
                <a:solidFill>
                  <a:srgbClr val="7030A0"/>
                </a:solidFill>
                <a:latin typeface="UTM Neo Sans Intel" pitchFamily="18" charset="0"/>
              </a:rPr>
              <a:t>2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= 9180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dm</a:t>
            </a:r>
            <a:r>
              <a:rPr lang="en-US" sz="2800" b="1" baseline="30000" dirty="0" smtClean="0">
                <a:solidFill>
                  <a:srgbClr val="7030A0"/>
                </a:solidFill>
                <a:latin typeface="UTM Neo Sans Intel" pitchFamily="18" charset="0"/>
              </a:rPr>
              <a:t>2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809132" y="1756418"/>
            <a:ext cx="3769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b) 2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tấn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5 kg &gt; 2,5 </a:t>
            </a:r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tấn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44156" y="1756418"/>
            <a:ext cx="494647" cy="494647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0631543" y="1781337"/>
            <a:ext cx="494647" cy="494647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947802" y="164979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</a:t>
            </a:r>
            <a:endParaRPr lang="en-US" sz="40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636954" y="1676922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</a:t>
            </a:r>
            <a:endParaRPr lang="en-US" sz="4000" b="1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15" name="Left Brace 14"/>
          <p:cNvSpPr/>
          <p:nvPr/>
        </p:nvSpPr>
        <p:spPr>
          <a:xfrm rot="16200000">
            <a:off x="3773272" y="1598139"/>
            <a:ext cx="294661" cy="1515447"/>
          </a:xfrm>
          <a:prstGeom prst="leftBrace">
            <a:avLst>
              <a:gd name="adj1" fmla="val 42612"/>
              <a:gd name="adj2" fmla="val 4949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221656" y="2574042"/>
            <a:ext cx="1758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UTM Neo Sans Intel" pitchFamily="18" charset="0"/>
              </a:rPr>
              <a:t>91,80m</a:t>
            </a:r>
            <a:r>
              <a:rPr lang="en-US" sz="2800" b="1" baseline="30000" dirty="0" smtClean="0">
                <a:solidFill>
                  <a:schemeClr val="accent5">
                    <a:lumMod val="75000"/>
                  </a:schemeClr>
                </a:solidFill>
                <a:latin typeface="UTM Neo Sans Intel" pitchFamily="18" charset="0"/>
              </a:rPr>
              <a:t>2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UTM Neo Sans Intel" pitchFamily="18" charset="0"/>
            </a:endParaRPr>
          </a:p>
        </p:txBody>
      </p:sp>
      <p:sp>
        <p:nvSpPr>
          <p:cNvPr id="35" name="Left Brace 34"/>
          <p:cNvSpPr/>
          <p:nvPr/>
        </p:nvSpPr>
        <p:spPr>
          <a:xfrm rot="16200000">
            <a:off x="7891616" y="1615503"/>
            <a:ext cx="294661" cy="1515447"/>
          </a:xfrm>
          <a:prstGeom prst="leftBrace">
            <a:avLst>
              <a:gd name="adj1" fmla="val 42612"/>
              <a:gd name="adj2" fmla="val 49490"/>
            </a:avLst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7265569" y="2591406"/>
            <a:ext cx="22186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UTM Neo Sans Intel" pitchFamily="18" charset="0"/>
              </a:rPr>
              <a:t>2,005 </a:t>
            </a: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  <a:latin typeface="UTM Neo Sans Intel" pitchFamily="18" charset="0"/>
              </a:rPr>
              <a:t>tấn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UTM Neo Sans Intel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743729" y="4187399"/>
            <a:ext cx="6783540" cy="954107"/>
          </a:xfrm>
          <a:prstGeom prst="rect">
            <a:avLst/>
          </a:prstGeom>
          <a:solidFill>
            <a:srgbClr val="FFCEE8"/>
          </a:solidFill>
          <a:ln w="38100">
            <a:solidFill>
              <a:srgbClr val="9E0075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Vì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1m</a:t>
            </a:r>
            <a:r>
              <a:rPr lang="en-US" sz="2800" b="1" baseline="30000" dirty="0" smtClean="0">
                <a:solidFill>
                  <a:srgbClr val="FF0066"/>
                </a:solidFill>
                <a:latin typeface="UTM Neo Sans Intel" pitchFamily="18" charset="0"/>
              </a:rPr>
              <a:t>2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= 100dm</a:t>
            </a:r>
            <a:r>
              <a:rPr lang="en-US" sz="2800" b="1" baseline="30000" dirty="0" smtClean="0">
                <a:solidFill>
                  <a:srgbClr val="FF0066"/>
                </a:solidFill>
                <a:latin typeface="UTM Neo Sans Intel" pitchFamily="18" charset="0"/>
              </a:rPr>
              <a:t>2</a:t>
            </a:r>
            <a:endParaRPr lang="en-US" sz="2800" b="1" dirty="0" smtClean="0">
              <a:solidFill>
                <a:srgbClr val="FF0066"/>
              </a:solidFill>
              <a:latin typeface="UTM Neo Sans Intel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nên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9180dm</a:t>
            </a:r>
            <a:r>
              <a:rPr lang="en-US" sz="2800" b="1" baseline="30000" dirty="0" smtClean="0">
                <a:solidFill>
                  <a:srgbClr val="FF0066"/>
                </a:solidFill>
                <a:latin typeface="UTM Neo Sans Intel" pitchFamily="18" charset="0"/>
              </a:rPr>
              <a:t>2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= 91,80m</a:t>
            </a:r>
            <a:r>
              <a:rPr lang="en-US" sz="2800" b="1" baseline="30000" dirty="0" smtClean="0">
                <a:solidFill>
                  <a:srgbClr val="FF0066"/>
                </a:solidFill>
                <a:latin typeface="UTM Neo Sans Intel" pitchFamily="18" charset="0"/>
              </a:rPr>
              <a:t>2</a:t>
            </a:r>
            <a:endParaRPr lang="en-US" sz="2800" b="1" dirty="0" smtClean="0">
              <a:solidFill>
                <a:srgbClr val="FF0066"/>
              </a:solidFill>
              <a:latin typeface="UTM Neo Sans Intel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028475" y="3818837"/>
            <a:ext cx="8214048" cy="1384995"/>
          </a:xfrm>
          <a:prstGeom prst="rect">
            <a:avLst/>
          </a:prstGeom>
          <a:solidFill>
            <a:srgbClr val="FFCEE8"/>
          </a:solidFill>
          <a:ln w="38100">
            <a:solidFill>
              <a:srgbClr val="9E0075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Vì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1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tấn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= 1000 kg</a:t>
            </a:r>
          </a:p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nên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5 kg = 0,005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tấn</a:t>
            </a:r>
            <a:endParaRPr lang="en-US" sz="2800" b="1" dirty="0" smtClean="0">
              <a:solidFill>
                <a:srgbClr val="FF0066"/>
              </a:solidFill>
              <a:latin typeface="UTM Neo Sans Intel" pitchFamily="18" charset="0"/>
            </a:endParaRPr>
          </a:p>
          <a:p>
            <a:pPr algn="ctr"/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Vậy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2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tấn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5 kg = 2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tấn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+ 0,005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tấn</a:t>
            </a:r>
            <a:r>
              <a:rPr lang="en-US" sz="2800" b="1" dirty="0" smtClean="0">
                <a:solidFill>
                  <a:srgbClr val="FF0066"/>
                </a:solidFill>
                <a:latin typeface="UTM Neo Sans Intel" pitchFamily="18" charset="0"/>
              </a:rPr>
              <a:t> = 2,005 </a:t>
            </a:r>
            <a:r>
              <a:rPr lang="en-US" sz="2800" b="1" dirty="0" err="1" smtClean="0">
                <a:solidFill>
                  <a:srgbClr val="FF0066"/>
                </a:solidFill>
                <a:latin typeface="UTM Neo Sans Intel" pitchFamily="18" charset="0"/>
              </a:rPr>
              <a:t>tấn</a:t>
            </a:r>
            <a:endParaRPr lang="en-US" sz="2800" b="1" dirty="0" smtClean="0">
              <a:solidFill>
                <a:srgbClr val="FF0066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6232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30" grpId="0"/>
      <p:bldP spid="13" grpId="0" animBg="1"/>
      <p:bldP spid="31" grpId="0" animBg="1"/>
      <p:bldP spid="32" grpId="0"/>
      <p:bldP spid="33" grpId="0"/>
      <p:bldP spid="15" grpId="0" animBg="1"/>
      <p:bldP spid="34" grpId="0"/>
      <p:bldP spid="35" grpId="0" animBg="1"/>
      <p:bldP spid="36" grpId="0"/>
      <p:bldP spid="37" grpId="0" build="p" animBg="1"/>
      <p:bldP spid="37" grpId="1" build="allAtOnce" animBg="1"/>
      <p:bldP spid="38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2662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II: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Tự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luận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112" y="947584"/>
            <a:ext cx="11473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1: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Tính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: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0810" y="1538113"/>
            <a:ext cx="111650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a</a:t>
            </a: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) 27,51 + 46,9     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 b</a:t>
            </a: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) 137,5 – 48       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</a:t>
            </a: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) 7,84 x 5,3     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  d</a:t>
            </a:r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) 5,78 : 2,5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90" y="2209620"/>
            <a:ext cx="2082790" cy="2213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723" y="2273418"/>
            <a:ext cx="1955200" cy="2213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99" y="2284050"/>
            <a:ext cx="2123421" cy="3202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6"/>
          <a:stretch/>
        </p:blipFill>
        <p:spPr bwMode="auto">
          <a:xfrm>
            <a:off x="9223152" y="2275141"/>
            <a:ext cx="2545644" cy="320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40" name="图片 54">
            <a:extLst>
              <a:ext uri="{FF2B5EF4-FFF2-40B4-BE49-F238E27FC236}">
                <a16:creationId xmlns:a16="http://schemas.microsoft.com/office/drawing/2014/main" xmlns="" id="{84BE7FA2-2EE9-4F61-986F-8E79E3FFE97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681" y="3946832"/>
            <a:ext cx="3476848" cy="278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106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2662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II: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Tự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luận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112" y="947584"/>
            <a:ext cx="11473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2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: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0810" y="1538113"/>
            <a:ext cx="1872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a) Tìm 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x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889899" y="1529149"/>
            <a:ext cx="4742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</a:t>
            </a:r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) Tính bằng cách thuận tiện</a:t>
            </a:r>
            <a:endParaRPr lang="en-US" sz="28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4817" y="2091319"/>
            <a:ext cx="49428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52,8 -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x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14,5    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         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x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 52,8 – 14,5 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>
              <a:lnSpc>
                <a:spcPct val="150000"/>
              </a:lnSpc>
            </a:pP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Isadora" pitchFamily="18" charset="0"/>
              </a:rPr>
              <a:t>          x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 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38,3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772940" y="2073073"/>
            <a:ext cx="46039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   </a:t>
            </a:r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9,26 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 13,5 – 3,5 x 9,26</a:t>
            </a:r>
          </a:p>
          <a:p>
            <a:pPr>
              <a:lnSpc>
                <a:spcPct val="150000"/>
              </a:lnSpc>
            </a:pP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 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9,26 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  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(13,5 – 3,5 ) 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 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9,26 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     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     </a:t>
            </a: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10              </a:t>
            </a:r>
            <a:endParaRPr lang="vi-V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 </a:t>
            </a:r>
            <a:r>
              <a:rPr lang="vi-V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92,6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362" y="4122644"/>
            <a:ext cx="4420035" cy="272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112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4" grpId="0"/>
      <p:bldP spid="17" grpId="0"/>
      <p:bldP spid="18" grpId="0" build="p"/>
      <p:bldP spid="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5D839172-218C-4375-8D20-9A8BD0111535}"/>
              </a:ext>
            </a:extLst>
          </p:cNvPr>
          <p:cNvGrpSpPr/>
          <p:nvPr/>
        </p:nvGrpSpPr>
        <p:grpSpPr>
          <a:xfrm>
            <a:off x="-328695" y="-175726"/>
            <a:ext cx="12553538" cy="7068038"/>
            <a:chOff x="-328695" y="-175726"/>
            <a:chExt cx="12553538" cy="7068038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xmlns="" id="{1C0919B0-2F7B-4470-A157-CAF00ECBE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8100" y="-58507"/>
              <a:ext cx="12230100" cy="3976759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0A17EE42-9B2F-49C0-A4E4-97F1F99079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626" y="1579971"/>
              <a:ext cx="1769067" cy="2334829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xmlns="" id="{BCBFD2EE-CEB8-4853-BEFB-11EAEA43F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0943" y="3914800"/>
              <a:ext cx="12262944" cy="996364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xmlns="" id="{CD556B1A-155A-4B8B-AB43-832F688099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28695" y="2630167"/>
              <a:ext cx="4664721" cy="2334829"/>
            </a:xfrm>
            <a:prstGeom prst="rect">
              <a:avLst/>
            </a:prstGeom>
          </p:spPr>
        </p:pic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xmlns="" id="{62DCAD85-C0A7-446D-944A-1E902F7C1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0944" y="4227695"/>
              <a:ext cx="4664722" cy="2664617"/>
            </a:xfrm>
            <a:prstGeom prst="rect">
              <a:avLst/>
            </a:prstGeom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27055AFF-D965-4F66-848F-A4F107AF7C01}"/>
                </a:ext>
              </a:extLst>
            </p:cNvPr>
            <p:cNvSpPr/>
            <p:nvPr/>
          </p:nvSpPr>
          <p:spPr>
            <a:xfrm>
              <a:off x="-38101" y="-175726"/>
              <a:ext cx="12262944" cy="3973307"/>
            </a:xfrm>
            <a:prstGeom prst="rect">
              <a:avLst/>
            </a:prstGeom>
            <a:blipFill dpi="0" rotWithShape="1">
              <a:blip r:embed="rId8">
                <a:alphaModFix amt="35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64" name="矩形 63">
            <a:extLst>
              <a:ext uri="{FF2B5EF4-FFF2-40B4-BE49-F238E27FC236}">
                <a16:creationId xmlns:a16="http://schemas.microsoft.com/office/drawing/2014/main" xmlns="" id="{15FCA778-4FDB-4E51-B57D-B30F610F1456}"/>
              </a:ext>
            </a:extLst>
          </p:cNvPr>
          <p:cNvSpPr/>
          <p:nvPr/>
        </p:nvSpPr>
        <p:spPr>
          <a:xfrm>
            <a:off x="4995058" y="881742"/>
            <a:ext cx="6380251" cy="509451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</a:t>
            </a:r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1835" y="2237983"/>
            <a:ext cx="5766695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en-US" sz="2800" dirty="0" err="1" smtClean="0">
                <a:solidFill>
                  <a:srgbClr val="9E0075"/>
                </a:solidFill>
                <a:latin typeface="UTM Neo Sans Intel" pitchFamily="18" charset="0"/>
              </a:rPr>
              <a:t>Tập</a:t>
            </a:r>
            <a:r>
              <a:rPr lang="en-US" sz="2800" dirty="0" smtClean="0">
                <a:solidFill>
                  <a:srgbClr val="9E0075"/>
                </a:solidFill>
                <a:latin typeface="UTM Neo Sans Intel" pitchFamily="18" charset="0"/>
              </a:rPr>
              <a:t> </a:t>
            </a:r>
            <a:r>
              <a:rPr lang="en-US" sz="2800" dirty="0" err="1" smtClean="0">
                <a:solidFill>
                  <a:srgbClr val="9E0075"/>
                </a:solidFill>
                <a:latin typeface="UTM Neo Sans Intel" pitchFamily="18" charset="0"/>
              </a:rPr>
              <a:t>trung</a:t>
            </a:r>
            <a:r>
              <a:rPr lang="en-US" sz="2800" dirty="0" smtClean="0">
                <a:solidFill>
                  <a:srgbClr val="9E0075"/>
                </a:solidFill>
                <a:latin typeface="UTM Neo Sans Intel" pitchFamily="18" charset="0"/>
              </a:rPr>
              <a:t> </a:t>
            </a:r>
            <a:r>
              <a:rPr lang="en-US" sz="2800" dirty="0" err="1" smtClean="0">
                <a:solidFill>
                  <a:srgbClr val="9E0075"/>
                </a:solidFill>
                <a:latin typeface="UTM Neo Sans Intel" pitchFamily="18" charset="0"/>
              </a:rPr>
              <a:t>vào</a:t>
            </a:r>
            <a:r>
              <a:rPr lang="en-US" sz="2800" dirty="0" smtClean="0">
                <a:solidFill>
                  <a:srgbClr val="9E0075"/>
                </a:solidFill>
                <a:latin typeface="UTM Neo Sans Intel" pitchFamily="18" charset="0"/>
              </a:rPr>
              <a:t> </a:t>
            </a:r>
            <a:r>
              <a:rPr lang="en-US" sz="2800" dirty="0" err="1" smtClean="0">
                <a:solidFill>
                  <a:srgbClr val="9E0075"/>
                </a:solidFill>
                <a:latin typeface="UTM Neo Sans Intel" pitchFamily="18" charset="0"/>
              </a:rPr>
              <a:t>kiểm</a:t>
            </a:r>
            <a:r>
              <a:rPr lang="en-US" sz="2800" dirty="0" smtClean="0">
                <a:solidFill>
                  <a:srgbClr val="9E0075"/>
                </a:solidFill>
                <a:latin typeface="UTM Neo Sans Intel" pitchFamily="18" charset="0"/>
              </a:rPr>
              <a:t> </a:t>
            </a:r>
            <a:r>
              <a:rPr lang="en-US" sz="2800" dirty="0" err="1" smtClean="0">
                <a:solidFill>
                  <a:srgbClr val="9E0075"/>
                </a:solidFill>
                <a:latin typeface="UTM Neo Sans Intel" pitchFamily="18" charset="0"/>
              </a:rPr>
              <a:t>tra</a:t>
            </a:r>
            <a:r>
              <a:rPr lang="en-US" sz="2800" dirty="0" smtClean="0">
                <a:solidFill>
                  <a:srgbClr val="9E0075"/>
                </a:solidFill>
                <a:latin typeface="UTM Neo Sans Intel" pitchFamily="18" charset="0"/>
              </a:rPr>
              <a:t>:</a:t>
            </a:r>
          </a:p>
          <a:p>
            <a:pPr algn="just">
              <a:spcBef>
                <a:spcPts val="1200"/>
              </a:spcBef>
            </a:pPr>
            <a:r>
              <a:rPr lang="en-US" sz="2800" dirty="0" smtClean="0">
                <a:solidFill>
                  <a:srgbClr val="9E0075"/>
                </a:solidFill>
                <a:latin typeface="UTM Neo Sans Intel" pitchFamily="18" charset="0"/>
              </a:rPr>
              <a:t>- </a:t>
            </a:r>
            <a:r>
              <a:rPr lang="vi-VN" sz="2800" dirty="0" smtClean="0">
                <a:solidFill>
                  <a:srgbClr val="9E0075"/>
                </a:solidFill>
                <a:latin typeface="UTM Neo Sans Intel" pitchFamily="18" charset="0"/>
              </a:rPr>
              <a:t>Xác </a:t>
            </a:r>
            <a:r>
              <a:rPr lang="vi-VN" sz="2800" dirty="0">
                <a:solidFill>
                  <a:srgbClr val="9E0075"/>
                </a:solidFill>
                <a:latin typeface="UTM Neo Sans Intel" pitchFamily="18" charset="0"/>
              </a:rPr>
              <a:t>định giá trị theo vị trí của các chữ số trong số thập phân.</a:t>
            </a:r>
          </a:p>
          <a:p>
            <a:pPr algn="just">
              <a:spcBef>
                <a:spcPts val="1200"/>
              </a:spcBef>
            </a:pPr>
            <a:r>
              <a:rPr lang="vi-VN" sz="2800" dirty="0">
                <a:solidFill>
                  <a:srgbClr val="9E0075"/>
                </a:solidFill>
                <a:latin typeface="UTM Neo Sans Intel" pitchFamily="18" charset="0"/>
              </a:rPr>
              <a:t>- Kĩ năng thực hiện các phép tính với số thập phân.</a:t>
            </a:r>
          </a:p>
          <a:p>
            <a:pPr algn="just">
              <a:spcBef>
                <a:spcPts val="1200"/>
              </a:spcBef>
            </a:pPr>
            <a:r>
              <a:rPr lang="vi-VN" sz="2800" dirty="0">
                <a:solidFill>
                  <a:srgbClr val="9E0075"/>
                </a:solidFill>
                <a:latin typeface="UTM Neo Sans Intel" pitchFamily="18" charset="0"/>
              </a:rPr>
              <a:t>- Giải bài toán liên quan đến diện tích hình tam giác.</a:t>
            </a:r>
            <a:endParaRPr lang="en-US" sz="2800" dirty="0">
              <a:solidFill>
                <a:srgbClr val="9E0075"/>
              </a:solidFill>
              <a:latin typeface="UTM Neo Sans Intel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6184" y="1063251"/>
            <a:ext cx="34964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Mục</a:t>
            </a:r>
            <a:r>
              <a:rPr lang="en-US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tiêu</a:t>
            </a:r>
            <a:endParaRPr lang="en-US" sz="6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Beautiful Cap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2662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II: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Tự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luận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8487" y="887834"/>
            <a:ext cx="114733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3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: </a:t>
            </a:r>
            <a:r>
              <a:rPr lang="vi-VN" sz="2800" b="1" dirty="0">
                <a:solidFill>
                  <a:srgbClr val="7030A0"/>
                </a:solidFill>
                <a:latin typeface="UTM Neo Sans Intel" pitchFamily="18" charset="0"/>
              </a:rPr>
              <a:t>Một mảnh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giấy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hình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tam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giác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vi-VN" sz="2800" b="1" dirty="0">
                <a:solidFill>
                  <a:srgbClr val="7030A0"/>
                </a:solidFill>
                <a:latin typeface="UTM Neo Sans Intel" pitchFamily="18" charset="0"/>
              </a:rPr>
              <a:t>có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cạnh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đáy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dài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40c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m </a:t>
            </a:r>
            <a:r>
              <a:rPr lang="vi-VN" sz="2800" b="1" dirty="0">
                <a:solidFill>
                  <a:srgbClr val="7030A0"/>
                </a:solidFill>
                <a:latin typeface="UTM Neo Sans Intel" pitchFamily="18" charset="0"/>
              </a:rPr>
              <a:t>và chiều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cao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vi-VN" sz="2800" b="1" dirty="0">
                <a:solidFill>
                  <a:srgbClr val="7030A0"/>
                </a:solidFill>
                <a:latin typeface="UTM Neo Sans Intel" pitchFamily="18" charset="0"/>
              </a:rPr>
              <a:t>kém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cạnh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đáy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15c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m</a:t>
            </a:r>
            <a:r>
              <a:rPr lang="vi-VN" sz="2800" b="1" dirty="0">
                <a:solidFill>
                  <a:srgbClr val="7030A0"/>
                </a:solidFill>
                <a:latin typeface="UTM Neo Sans Intel" pitchFamily="18" charset="0"/>
              </a:rPr>
              <a:t>. Người ta dùng 52%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diện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tích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mảnh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giấy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để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cắt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làm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hoa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. </a:t>
            </a:r>
            <a:r>
              <a:rPr lang="vi-VN" sz="2800" b="1" dirty="0">
                <a:solidFill>
                  <a:srgbClr val="7030A0"/>
                </a:solidFill>
                <a:latin typeface="UTM Neo Sans Intel" pitchFamily="18" charset="0"/>
              </a:rPr>
              <a:t>Tính diện tích mảnh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giấy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vi-VN" sz="2800" b="1" dirty="0">
                <a:solidFill>
                  <a:srgbClr val="7030A0"/>
                </a:solidFill>
                <a:latin typeface="UTM Neo Sans Intel" pitchFamily="18" charset="0"/>
              </a:rPr>
              <a:t>còn lại.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638566" y="2097029"/>
            <a:ext cx="6858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Bài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giải</a:t>
            </a:r>
            <a:endParaRPr lang="en-US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 algn="ctr"/>
            <a:r>
              <a:rPr lang="vi-VN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Chiều </a:t>
            </a:r>
            <a:r>
              <a:rPr lang="en-US" sz="2800" dirty="0" err="1" smtClean="0">
                <a:solidFill>
                  <a:srgbClr val="0070C0"/>
                </a:solidFill>
                <a:latin typeface="UTM Neo Sans Intel" pitchFamily="18" charset="0"/>
              </a:rPr>
              <a:t>cao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của 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mảnh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Neo Sans Intel" pitchFamily="18" charset="0"/>
              </a:rPr>
              <a:t>giấy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là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:            </a:t>
            </a:r>
          </a:p>
          <a:p>
            <a:pPr algn="ctr"/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4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0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-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15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25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(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c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)</a:t>
            </a:r>
          </a:p>
          <a:p>
            <a:pPr algn="ctr"/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Diện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tích mảnh </a:t>
            </a:r>
            <a:r>
              <a:rPr lang="en-US" sz="2800" dirty="0" err="1" smtClean="0">
                <a:solidFill>
                  <a:srgbClr val="0070C0"/>
                </a:solidFill>
                <a:latin typeface="UTM Neo Sans Intel" pitchFamily="18" charset="0"/>
              </a:rPr>
              <a:t>giấy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là:	</a:t>
            </a:r>
          </a:p>
          <a:p>
            <a:pPr algn="ctr"/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40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x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25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: 2 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5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00 (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c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vi-VN" sz="2800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)                                              </a:t>
            </a:r>
          </a:p>
          <a:p>
            <a:pPr algn="ctr"/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Diện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tích </a:t>
            </a:r>
            <a:r>
              <a:rPr lang="en-US" sz="2800" dirty="0" err="1" smtClean="0">
                <a:solidFill>
                  <a:srgbClr val="0070C0"/>
                </a:solidFill>
                <a:latin typeface="UTM Neo Sans Intel" pitchFamily="18" charset="0"/>
              </a:rPr>
              <a:t>giấy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Neo Sans Intel" pitchFamily="18" charset="0"/>
              </a:rPr>
              <a:t>cắt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làm </a:t>
            </a:r>
            <a:r>
              <a:rPr lang="en-US" sz="2800" dirty="0" err="1" smtClean="0">
                <a:solidFill>
                  <a:srgbClr val="0070C0"/>
                </a:solidFill>
                <a:latin typeface="UTM Neo Sans Intel" pitchFamily="18" charset="0"/>
              </a:rPr>
              <a:t>hoa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là:                                               </a:t>
            </a:r>
          </a:p>
          <a:p>
            <a:pPr algn="ctr"/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5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00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x 52 : 100 =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260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(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c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vi-VN" sz="2800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)</a:t>
            </a:r>
          </a:p>
          <a:p>
            <a:pPr algn="ctr"/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Diện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tích đất còn lại là:	</a:t>
            </a:r>
          </a:p>
          <a:p>
            <a:pPr algn="ctr"/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5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00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-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260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=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240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(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c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vi-VN" sz="2800" baseline="30000" dirty="0" smtClean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)</a:t>
            </a:r>
          </a:p>
          <a:p>
            <a:pPr algn="ctr"/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Đáp số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: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UTM Neo Sans Intel" pitchFamily="18" charset="0"/>
              </a:rPr>
              <a:t>240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m</a:t>
            </a:r>
            <a:r>
              <a:rPr lang="vi-VN" sz="2800" baseline="30000" dirty="0">
                <a:solidFill>
                  <a:srgbClr val="0070C0"/>
                </a:solidFill>
                <a:latin typeface="UTM Neo Sans Intel" pitchFamily="18" charset="0"/>
              </a:rPr>
              <a:t>2</a:t>
            </a:r>
            <a:r>
              <a:rPr lang="vi-VN" sz="2800" dirty="0">
                <a:latin typeface="UTM Neo Sans Intel" pitchFamily="18" charset="0"/>
              </a:rPr>
              <a:t> </a:t>
            </a:r>
            <a:endParaRPr lang="en-US" sz="2800" dirty="0" smtClean="0">
              <a:latin typeface="UTM Neo Sans Intel" pitchFamily="18" charset="0"/>
            </a:endParaRPr>
          </a:p>
          <a:p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Isadora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48" y="2440146"/>
            <a:ext cx="2504885" cy="336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782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55605" y="42300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8278" y="348067"/>
            <a:ext cx="2662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Phần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II: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Tự</a:t>
            </a:r>
            <a:r>
              <a:rPr lang="en-US" sz="2800" b="1" dirty="0" smtClean="0">
                <a:solidFill>
                  <a:srgbClr val="7030A0"/>
                </a:solidFill>
                <a:latin typeface="UTM Neo Sans Intel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UTM Neo Sans Intel" pitchFamily="18" charset="0"/>
              </a:rPr>
              <a:t>luận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8487" y="866568"/>
            <a:ext cx="114733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UTM Neo Sans Intel" pitchFamily="18" charset="0"/>
              </a:rPr>
              <a:t>Bài</a:t>
            </a:r>
            <a:r>
              <a:rPr lang="en-US" sz="2800" b="1" dirty="0">
                <a:solidFill>
                  <a:srgbClr val="7030A0"/>
                </a:solidFill>
                <a:latin typeface="UTM Neo Sans Intel" pitchFamily="18" charset="0"/>
              </a:rPr>
              <a:t> 4</a:t>
            </a:r>
            <a:r>
              <a:rPr lang="vi-VN" sz="2800" b="1" dirty="0" smtClean="0">
                <a:solidFill>
                  <a:srgbClr val="7030A0"/>
                </a:solidFill>
                <a:latin typeface="UTM Neo Sans Intel" pitchFamily="18" charset="0"/>
              </a:rPr>
              <a:t>: </a:t>
            </a:r>
            <a:r>
              <a:rPr lang="vi-VN" sz="2800" b="1" dirty="0">
                <a:solidFill>
                  <a:srgbClr val="7030A0"/>
                </a:solidFill>
                <a:latin typeface="UTM Neo Sans Intel" pitchFamily="18" charset="0"/>
              </a:rPr>
              <a:t>Bác Tài có 2 gói kẹo cân nặng 9,75 kg. Nếu thêm vào gói thứ nhất 4,5 kg và gói thứ hai 1,75 kg thì 2 gói kẹo cân nặng bằng nhau. Hỏi mỗi gói kẹo cân nặng bao nhiêu ki-lô-gam?</a:t>
            </a:r>
            <a:endParaRPr lang="en-US" sz="2800" b="1" dirty="0">
              <a:solidFill>
                <a:srgbClr val="7030A0"/>
              </a:solidFill>
              <a:latin typeface="UTM Neo Sans Intel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38566" y="2341588"/>
            <a:ext cx="6858000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Bài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8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giải</a:t>
            </a:r>
            <a:endParaRPr lang="en-US" sz="28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  <a:p>
            <a:pPr algn="ctr"/>
            <a:r>
              <a:rPr lang="vi-VN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Cân nặng của 2 gói kẹo lúc sau:</a:t>
            </a:r>
          </a:p>
          <a:p>
            <a:pPr algn="ctr"/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9,75 + 4,5 + 1,75 = 16 (kg)</a:t>
            </a:r>
          </a:p>
          <a:p>
            <a:pPr algn="ctr"/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Cân nặng của gói thứ nhất:</a:t>
            </a:r>
          </a:p>
          <a:p>
            <a:pPr algn="ctr"/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16 : 2 – 4,5 = 3,5 (kg)</a:t>
            </a:r>
          </a:p>
          <a:p>
            <a:pPr algn="ctr"/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Cân nặng của gói thứ hai:</a:t>
            </a:r>
          </a:p>
          <a:p>
            <a:pPr algn="ctr"/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9,75 – 3,5 = 6,25 (kg)</a:t>
            </a:r>
          </a:p>
          <a:p>
            <a:pPr algn="ctr"/>
            <a:r>
              <a:rPr lang="vi-VN" sz="2800" dirty="0">
                <a:solidFill>
                  <a:srgbClr val="0070C0"/>
                </a:solidFill>
                <a:latin typeface="UTM Neo Sans Intel" pitchFamily="18" charset="0"/>
              </a:rPr>
              <a:t>ĐS: 3,5kg và </a:t>
            </a:r>
            <a:r>
              <a:rPr lang="vi-VN" sz="2800" dirty="0" smtClean="0">
                <a:solidFill>
                  <a:srgbClr val="0070C0"/>
                </a:solidFill>
                <a:latin typeface="UTM Neo Sans Intel" pitchFamily="18" charset="0"/>
              </a:rPr>
              <a:t>6,25kg</a:t>
            </a:r>
            <a:endParaRPr lang="en-US" sz="2800" dirty="0" smtClean="0">
              <a:latin typeface="UTM Neo Sans Intel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878" y="3918251"/>
            <a:ext cx="2378210" cy="254135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660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616688" y="649696"/>
            <a:ext cx="10902093" cy="5836829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 smtClean="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phạ</a:t>
            </a:r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xmlns="" id="{49A72F70-12D9-41E5-8D93-79AD665A8F14}"/>
              </a:ext>
            </a:extLst>
          </p:cNvPr>
          <p:cNvSpPr txBox="1"/>
          <p:nvPr/>
        </p:nvSpPr>
        <p:spPr>
          <a:xfrm>
            <a:off x="2925830" y="636467"/>
            <a:ext cx="24929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spc="-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我的标题</a:t>
            </a:r>
            <a:endParaRPr lang="en-US" altLang="zh-CN" sz="4800" spc="-300" dirty="0">
              <a:solidFill>
                <a:schemeClr val="bg1"/>
              </a:solidFill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55E6596B-165A-48CF-B3D4-80B4647FA11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622" y="4174390"/>
            <a:ext cx="3810159" cy="1907096"/>
          </a:xfrm>
          <a:prstGeom prst="rect">
            <a:avLst/>
          </a:prstGeom>
        </p:spPr>
      </p:pic>
      <p:sp>
        <p:nvSpPr>
          <p:cNvPr id="24" name="云形标注 1">
            <a:extLst>
              <a:ext uri="{FF2B5EF4-FFF2-40B4-BE49-F238E27FC236}">
                <a16:creationId xmlns:a16="http://schemas.microsoft.com/office/drawing/2014/main" xmlns="" id="{45DCB749-093C-4C3D-B45B-AD83EC7FD70D}"/>
              </a:ext>
            </a:extLst>
          </p:cNvPr>
          <p:cNvSpPr/>
          <p:nvPr/>
        </p:nvSpPr>
        <p:spPr>
          <a:xfrm>
            <a:off x="1939921" y="1275908"/>
            <a:ext cx="6580350" cy="3847726"/>
          </a:xfrm>
          <a:prstGeom prst="cloudCallout">
            <a:avLst>
              <a:gd name="adj1" fmla="val 52216"/>
              <a:gd name="adj2" fmla="val 42603"/>
            </a:avLst>
          </a:prstGeom>
          <a:solidFill>
            <a:schemeClr val="bg1"/>
          </a:solidFill>
          <a:ln w="19050">
            <a:solidFill>
              <a:srgbClr val="FFA1D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2654175" y="2130950"/>
            <a:ext cx="50437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Vậy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là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đã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hết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một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học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kì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đầu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tiên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năm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học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Các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em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đã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học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được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những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nội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dung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nào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trong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thời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gian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vừa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qua?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F109CCA2-CA46-4984-BCD6-D655464EF30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656" y="4817129"/>
            <a:ext cx="1671365" cy="133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80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9" presetID="2" presetClass="entr" presetSubtype="4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2" grpId="0"/>
          <p:bldP spid="24" grpId="0" animBg="1"/>
          <p:bldP spid="2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3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5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2" grpId="0"/>
          <p:bldP spid="24" grpId="0" animBg="1"/>
          <p:bldP spid="27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4778678" y="1162548"/>
            <a:ext cx="6380251" cy="5094515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xmlns="" id="{54D60E22-53F7-492D-9765-E81AA0E35D60}"/>
              </a:ext>
            </a:extLst>
          </p:cNvPr>
          <p:cNvSpPr txBox="1"/>
          <p:nvPr/>
        </p:nvSpPr>
        <p:spPr>
          <a:xfrm>
            <a:off x="5248157" y="2203257"/>
            <a:ext cx="576311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7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Các</a:t>
            </a:r>
            <a:r>
              <a:rPr lang="en-US" altLang="zh-CN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7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kiến</a:t>
            </a:r>
            <a:r>
              <a:rPr lang="en-US" altLang="zh-CN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7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thức</a:t>
            </a:r>
            <a:r>
              <a:rPr lang="en-US" altLang="zh-CN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</a:p>
          <a:p>
            <a:pPr algn="ctr"/>
            <a:r>
              <a:rPr lang="en-US" altLang="zh-CN" sz="7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cần</a:t>
            </a:r>
            <a:r>
              <a:rPr lang="en-US" altLang="zh-CN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7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lưu</a:t>
            </a:r>
            <a:r>
              <a:rPr lang="en-US" altLang="zh-CN" sz="7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ý</a:t>
            </a:r>
            <a:endParaRPr lang="zh-CN" altLang="en-US" sz="7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38" name="图片 37">
            <a:extLst>
              <a:ext uri="{FF2B5EF4-FFF2-40B4-BE49-F238E27FC236}">
                <a16:creationId xmlns:a16="http://schemas.microsoft.com/office/drawing/2014/main" xmlns="" id="{CECB947F-BE0E-4D27-8EE5-D035E96B14C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22" y="2702112"/>
            <a:ext cx="5188019" cy="415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8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78760" y="37147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sp>
        <p:nvSpPr>
          <p:cNvPr id="24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614381" y="587210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字魂59号-创粗黑" panose="00000500000000000000" pitchFamily="2" charset="-122"/>
              </a:rPr>
              <a:t>ÔN TẬP VỀ PHÂN SỐ: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5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0615" y="1846935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So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sánh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0615" y="1308219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Quy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đồng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rút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gọn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8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4153" y="2977619"/>
            <a:ext cx="9152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Viết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một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dưới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9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4153" y="2392756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Thực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hiện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các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phép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tính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với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31" name="Picture 4" descr="How to teach fractions to young children | Maths-Whizz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092" y="3967419"/>
            <a:ext cx="6438872" cy="2051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56" y="448524"/>
            <a:ext cx="898636" cy="8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812132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6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53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54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5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6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7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8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9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60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4" grpId="0"/>
          <p:bldP spid="25" grpId="0"/>
          <p:bldP spid="27" grpId="0"/>
          <p:bldP spid="28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26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7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53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54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5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6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7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8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9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60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4" grpId="0"/>
          <p:bldP spid="25" grpId="0"/>
          <p:bldP spid="27" grpId="0"/>
          <p:bldP spid="28" grpId="0"/>
          <p:bldP spid="29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78760" y="37147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8BC89E26-23A6-461B-8839-F189E2306E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617" y="2815087"/>
            <a:ext cx="5790772" cy="3849024"/>
          </a:xfrm>
          <a:prstGeom prst="rect">
            <a:avLst/>
          </a:prstGeom>
        </p:spPr>
      </p:pic>
      <p:sp>
        <p:nvSpPr>
          <p:cNvPr id="24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614381" y="587210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字魂59号-创粗黑" panose="00000500000000000000" pitchFamily="2" charset="-122"/>
              </a:rPr>
              <a:t>ÔN TẬP VỀ PHÂN SỐ THẬP PHÂN: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5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0615" y="1846935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So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sánh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0615" y="1308219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Khái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niệm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về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8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4153" y="2977619"/>
            <a:ext cx="9152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Viết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dưới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9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4153" y="2392756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Viết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một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dưới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dạng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grpSp>
        <p:nvGrpSpPr>
          <p:cNvPr id="14" name="Group 13"/>
          <p:cNvGrpSpPr/>
          <p:nvPr/>
        </p:nvGrpSpPr>
        <p:grpSpPr>
          <a:xfrm rot="687836">
            <a:off x="2424991" y="3416553"/>
            <a:ext cx="4720144" cy="3020893"/>
            <a:chOff x="2797131" y="3324241"/>
            <a:chExt cx="4720144" cy="3020893"/>
          </a:xfrm>
        </p:grpSpPr>
        <p:pic>
          <p:nvPicPr>
            <p:cNvPr id="8194" name="Picture 2" descr="Số thập phân là gì? Khái niệm và bài tập số thập phân có đáp án cực dễ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320" b="89844" l="4000" r="90000">
                          <a14:foregroundMark x1="28125" y1="18750" x2="33500" y2="27148"/>
                          <a14:foregroundMark x1="15250" y1="59570" x2="16125" y2="81055"/>
                          <a14:foregroundMark x1="22250" y1="67969" x2="23375" y2="79297"/>
                          <a14:foregroundMark x1="39750" y1="68359" x2="39125" y2="78320"/>
                          <a14:backgroundMark x1="22000" y1="54688" x2="39625" y2="50781"/>
                          <a14:backgroundMark x1="27000" y1="71289" x2="27625" y2="77148"/>
                          <a14:backgroundMark x1="43875" y1="69531" x2="43000" y2="76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7131" y="3324241"/>
              <a:ext cx="4720144" cy="3020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" name="Straight Connector 2"/>
            <p:cNvCxnSpPr/>
            <p:nvPr/>
          </p:nvCxnSpPr>
          <p:spPr>
            <a:xfrm>
              <a:off x="3299706" y="4782131"/>
              <a:ext cx="1857497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56" y="448524"/>
            <a:ext cx="898636" cy="8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534098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35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72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4" grpId="0"/>
          <p:bldP spid="25" grpId="0"/>
          <p:bldP spid="27" grpId="0"/>
          <p:bldP spid="28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9" presetID="35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72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 animBg="1"/>
          <p:bldP spid="24" grpId="0"/>
          <p:bldP spid="25" grpId="0"/>
          <p:bldP spid="27" grpId="0"/>
          <p:bldP spid="28" grpId="0"/>
          <p:bldP spid="29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78760" y="37147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8BC89E26-23A6-461B-8839-F189E2306E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617" y="2815087"/>
            <a:ext cx="5790772" cy="3849024"/>
          </a:xfrm>
          <a:prstGeom prst="rect">
            <a:avLst/>
          </a:prstGeom>
        </p:spPr>
      </p:pic>
      <p:sp>
        <p:nvSpPr>
          <p:cNvPr id="24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614381" y="587210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字魂59号-创粗黑" panose="00000500000000000000" pitchFamily="2" charset="-122"/>
              </a:rPr>
              <a:t>ÔN TẬP VỀ HỖN SỐ: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5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0615" y="1846935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Cấu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tạo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hỗn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gồm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nguyên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0615" y="1308219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Khái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niệm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về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hỗn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8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4153" y="3541168"/>
            <a:ext cx="9152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Chuyển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một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thành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hỗn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9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4153" y="2956305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Chuyển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hỗn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thành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58484" y="4110143"/>
            <a:ext cx="91525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Thực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hiện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các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phép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tính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với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hỗn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 </a:t>
            </a:r>
            <a:r>
              <a:rPr lang="en-US" altLang="zh-CN" sz="2800" b="1" i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(</a:t>
            </a:r>
            <a:r>
              <a:rPr lang="en-US" altLang="zh-CN" sz="2800" b="1" i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nội</a:t>
            </a:r>
            <a:r>
              <a:rPr lang="en-US" altLang="zh-CN" sz="2800" b="1" i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dung </a:t>
            </a:r>
            <a:r>
              <a:rPr lang="en-US" altLang="zh-CN" sz="2800" b="1" i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này</a:t>
            </a:r>
            <a:r>
              <a:rPr lang="en-US" altLang="zh-CN" sz="2800" b="1" i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i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được</a:t>
            </a:r>
            <a:r>
              <a:rPr lang="en-US" altLang="zh-CN" sz="2800" b="1" i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i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giảm</a:t>
            </a:r>
            <a:r>
              <a:rPr lang="en-US" altLang="zh-CN" sz="2800" b="1" i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i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tải</a:t>
            </a:r>
            <a:r>
              <a:rPr lang="en-US" altLang="zh-CN" sz="2800" b="1" i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i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theo</a:t>
            </a:r>
            <a:r>
              <a:rPr lang="en-US" altLang="zh-CN" sz="2800" b="1" i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CV3799)</a:t>
            </a:r>
            <a:endParaRPr lang="zh-CN" altLang="en-US" sz="2800" b="1" i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0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343520" y="2360857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So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sánh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hỗn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56" y="448524"/>
            <a:ext cx="898636" cy="8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4723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7" grpId="0"/>
          <p:bldP spid="28" grpId="0"/>
          <p:bldP spid="29" grpId="0"/>
          <p:bldP spid="19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7" grpId="0"/>
          <p:bldP spid="28" grpId="0"/>
          <p:bldP spid="29" grpId="0"/>
          <p:bldP spid="19" grpId="0"/>
          <p:bldP spid="20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78760" y="37147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8BC89E26-23A6-461B-8839-F189E2306E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617" y="2815087"/>
            <a:ext cx="5790772" cy="3849024"/>
          </a:xfrm>
          <a:prstGeom prst="rect">
            <a:avLst/>
          </a:prstGeom>
        </p:spPr>
      </p:pic>
      <p:sp>
        <p:nvSpPr>
          <p:cNvPr id="24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614381" y="587210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字魂59号-创粗黑" panose="00000500000000000000" pitchFamily="2" charset="-122"/>
              </a:rPr>
              <a:t>ÔN TẬP VỀ SỐ THẬP PHÂN: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5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0487" y="1846935"/>
            <a:ext cx="10204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Cấu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tạo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: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gồm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nguyên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phần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0487" y="1308219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Khái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niệm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về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8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4025" y="2977619"/>
            <a:ext cx="9152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Đọc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viết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9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4025" y="2403389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Các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hàng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của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8356" y="3546594"/>
            <a:ext cx="9152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So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sánh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i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0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91119" y="4102802"/>
            <a:ext cx="10685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Chuyển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một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hỗn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thành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và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ngược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lại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i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2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205971" y="4667673"/>
            <a:ext cx="5172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Thực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hiện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các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phép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tính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với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số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thập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phân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i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23" name="Picture 2" descr="Số thập phân gồm phần nguyên và phần thập phâ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511" y="2382123"/>
            <a:ext cx="2469932" cy="18524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56" y="448524"/>
            <a:ext cx="898636" cy="8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85434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7" grpId="0"/>
          <p:bldP spid="28" grpId="0"/>
          <p:bldP spid="29" grpId="0"/>
          <p:bldP spid="19" grpId="0"/>
          <p:bldP spid="20" grpId="0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7" grpId="0"/>
          <p:bldP spid="28" grpId="0"/>
          <p:bldP spid="29" grpId="0"/>
          <p:bldP spid="19" grpId="0"/>
          <p:bldP spid="20" grpId="0"/>
          <p:bldP spid="22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CDEC5DE-DEE7-4E2E-914E-2B5B9FAE5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58507"/>
            <a:ext cx="12230100" cy="397675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606DCEA-B016-4E59-ACB2-A54679FA51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2" y="-81909"/>
            <a:ext cx="12200602" cy="40287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F521450B-A945-4778-A2F2-BA7A9192B4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404" y="593404"/>
            <a:ext cx="2516175" cy="322543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71330F2-B786-4352-AAC0-CB47AE1BE9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10" y="649696"/>
            <a:ext cx="2358563" cy="311285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37B8968-5613-4066-AFB4-AE996E579D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943" y="3966723"/>
            <a:ext cx="12262944" cy="99636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51DF99EB-4F13-4A56-9D0A-357CB9823A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708" y="829248"/>
            <a:ext cx="5852161" cy="292917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49679D36-21A4-43E9-8D7C-F4BEB4EFBB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1" y="2517826"/>
            <a:ext cx="12200603" cy="1925408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xmlns="" id="{C4E780A6-08C7-4924-A84D-CFE540178791}"/>
              </a:ext>
            </a:extLst>
          </p:cNvPr>
          <p:cNvSpPr/>
          <p:nvPr/>
        </p:nvSpPr>
        <p:spPr>
          <a:xfrm>
            <a:off x="378760" y="371474"/>
            <a:ext cx="11413190" cy="6115051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15900" sx="104000" sy="104000" algn="ctr" rotWithShape="0">
              <a:prstClr val="black">
                <a:alpha val="3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F58F0DC1-9FBF-43AF-958F-6A3E596AB1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351" y="4993081"/>
            <a:ext cx="3370649" cy="192540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DA795AD-0AE7-4D07-86B6-F2F5D598E8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943" y="4966905"/>
            <a:ext cx="3370649" cy="192540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8BC89E26-23A6-461B-8839-F189E2306E7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617" y="2815087"/>
            <a:ext cx="5790772" cy="3849024"/>
          </a:xfrm>
          <a:prstGeom prst="rect">
            <a:avLst/>
          </a:prstGeom>
        </p:spPr>
      </p:pic>
      <p:sp>
        <p:nvSpPr>
          <p:cNvPr id="24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614381" y="587210"/>
            <a:ext cx="8892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sym typeface="字魂59号-创粗黑" panose="00000500000000000000" pitchFamily="2" charset="-122"/>
              </a:rPr>
              <a:t>ÔN TẬP VỀ ĐỔI ĐƠN VỊ ĐO: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5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0487" y="2261622"/>
            <a:ext cx="10204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Thực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hiện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tính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hoặc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dùng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bảng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đơn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vị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đo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để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thực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hiện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chuyển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đổi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đơn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vị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đo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0487" y="1308219"/>
            <a:ext cx="10204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Mối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quan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hệ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giữa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các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đơn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vị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trong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bảng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đơn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vị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đo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độ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dài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khối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lượng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,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diện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tích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文本框 26">
            <a:extLst>
              <a:ext uri="{FF2B5EF4-FFF2-40B4-BE49-F238E27FC236}">
                <a16:creationId xmlns:a16="http://schemas.microsoft.com/office/drawing/2014/main" xmlns="" id="{2A246058-EF7A-41F6-B6EF-C32BA9969D57}"/>
              </a:ext>
            </a:extLst>
          </p:cNvPr>
          <p:cNvSpPr txBox="1"/>
          <p:nvPr/>
        </p:nvSpPr>
        <p:spPr>
          <a:xfrm>
            <a:off x="1188356" y="3280769"/>
            <a:ext cx="9152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-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Vận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dụng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trong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giải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toán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có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lời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 </a:t>
            </a:r>
            <a:r>
              <a:rPr lang="en-US" altLang="zh-CN" sz="2800" b="1" dirty="0" err="1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văn</a:t>
            </a:r>
            <a:r>
              <a:rPr lang="en-US" altLang="zh-CN" sz="2800" b="1" dirty="0" smtClean="0">
                <a:solidFill>
                  <a:srgbClr val="7030A0"/>
                </a:solidFill>
                <a:latin typeface="UTM Neo Sans Intel" pitchFamily="18" charset="0"/>
                <a:sym typeface="字魂59号-创粗黑" panose="00000500000000000000" pitchFamily="2" charset="-122"/>
              </a:rPr>
              <a:t>.</a:t>
            </a:r>
            <a:endParaRPr lang="zh-CN" altLang="en-US" sz="2800" b="1" i="1" dirty="0">
              <a:solidFill>
                <a:srgbClr val="7030A0"/>
              </a:solidFill>
              <a:latin typeface="UTM Neo Sans Intel" pitchFamily="18" charset="0"/>
              <a:sym typeface="字魂59号-创粗黑" panose="00000500000000000000" pitchFamily="2" charset="-122"/>
            </a:endParaRPr>
          </a:p>
        </p:txBody>
      </p:sp>
      <p:grpSp>
        <p:nvGrpSpPr>
          <p:cNvPr id="23" name="PA_库_组合 1">
            <a:extLst>
              <a:ext uri="{FF2B5EF4-FFF2-40B4-BE49-F238E27FC236}">
                <a16:creationId xmlns:a16="http://schemas.microsoft.com/office/drawing/2014/main" xmlns="" id="{295AAD96-1F1A-4275-A128-BE8A866E0C8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594344" y="4409309"/>
            <a:ext cx="2387356" cy="2077216"/>
            <a:chOff x="3981466" y="2096852"/>
            <a:chExt cx="4520648" cy="3756793"/>
          </a:xfrm>
        </p:grpSpPr>
        <p:grpSp>
          <p:nvGrpSpPr>
            <p:cNvPr id="26" name="Group 47">
              <a:extLst>
                <a:ext uri="{FF2B5EF4-FFF2-40B4-BE49-F238E27FC236}">
                  <a16:creationId xmlns:a16="http://schemas.microsoft.com/office/drawing/2014/main" xmlns="" id="{5F07E63D-C957-4D4B-8914-7ACBCC6C5BD1}"/>
                </a:ext>
              </a:extLst>
            </p:cNvPr>
            <p:cNvGrpSpPr/>
            <p:nvPr/>
          </p:nvGrpSpPr>
          <p:grpSpPr>
            <a:xfrm>
              <a:off x="5721694" y="2096852"/>
              <a:ext cx="917864" cy="852330"/>
              <a:chOff x="4151598" y="1335233"/>
              <a:chExt cx="760523" cy="706222"/>
            </a:xfrm>
          </p:grpSpPr>
          <p:sp>
            <p:nvSpPr>
              <p:cNvPr id="62" name="Freeform: Shape 32">
                <a:extLst>
                  <a:ext uri="{FF2B5EF4-FFF2-40B4-BE49-F238E27FC236}">
                    <a16:creationId xmlns:a16="http://schemas.microsoft.com/office/drawing/2014/main" xmlns="" id="{254039B5-EBE4-41F4-95C8-C00F69E9EC8B}"/>
                  </a:ext>
                </a:extLst>
              </p:cNvPr>
              <p:cNvSpPr>
                <a:spLocks/>
              </p:cNvSpPr>
              <p:nvPr/>
            </p:nvSpPr>
            <p:spPr bwMode="auto">
              <a:xfrm rot="2651534" flipV="1">
                <a:off x="4247020" y="1373774"/>
                <a:ext cx="665101" cy="667681"/>
              </a:xfrm>
              <a:custGeom>
                <a:avLst/>
                <a:gdLst>
                  <a:gd name="connsiteX0" fmla="*/ 964406 w 964406"/>
                  <a:gd name="connsiteY0" fmla="*/ 2553 h 968147"/>
                  <a:gd name="connsiteX1" fmla="*/ 4781 w 964406"/>
                  <a:gd name="connsiteY1" fmla="*/ 953298 h 968147"/>
                  <a:gd name="connsiteX2" fmla="*/ 5231 w 964406"/>
                  <a:gd name="connsiteY2" fmla="*/ 957295 h 968147"/>
                  <a:gd name="connsiteX3" fmla="*/ 1879 w 964406"/>
                  <a:gd name="connsiteY3" fmla="*/ 960633 h 968147"/>
                  <a:gd name="connsiteX4" fmla="*/ 0 w 964406"/>
                  <a:gd name="connsiteY4" fmla="*/ 962505 h 968147"/>
                  <a:gd name="connsiteX5" fmla="*/ 5891 w 964406"/>
                  <a:gd name="connsiteY5" fmla="*/ 963167 h 968147"/>
                  <a:gd name="connsiteX6" fmla="*/ 6070 w 964406"/>
                  <a:gd name="connsiteY6" fmla="*/ 964765 h 968147"/>
                  <a:gd name="connsiteX7" fmla="*/ 7484 w 964406"/>
                  <a:gd name="connsiteY7" fmla="*/ 963346 h 968147"/>
                  <a:gd name="connsiteX8" fmla="*/ 11466 w 964406"/>
                  <a:gd name="connsiteY8" fmla="*/ 963794 h 968147"/>
                  <a:gd name="connsiteX9" fmla="*/ 961316 w 964406"/>
                  <a:gd name="connsiteY9" fmla="*/ 195705 h 968147"/>
                  <a:gd name="connsiteX10" fmla="*/ 962209 w 964406"/>
                  <a:gd name="connsiteY10" fmla="*/ 4760 h 96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06" h="968147">
                    <a:moveTo>
                      <a:pt x="964406" y="2553"/>
                    </a:moveTo>
                    <a:cubicBezTo>
                      <a:pt x="-63997" y="-53826"/>
                      <a:pt x="-6432" y="841200"/>
                      <a:pt x="4781" y="953298"/>
                    </a:cubicBezTo>
                    <a:lnTo>
                      <a:pt x="5231" y="957295"/>
                    </a:lnTo>
                    <a:lnTo>
                      <a:pt x="1879" y="960633"/>
                    </a:lnTo>
                    <a:cubicBezTo>
                      <a:pt x="0" y="962505"/>
                      <a:pt x="0" y="962505"/>
                      <a:pt x="0" y="962505"/>
                    </a:cubicBezTo>
                    <a:lnTo>
                      <a:pt x="5891" y="963167"/>
                    </a:lnTo>
                    <a:lnTo>
                      <a:pt x="6070" y="964765"/>
                    </a:lnTo>
                    <a:lnTo>
                      <a:pt x="7484" y="963346"/>
                    </a:lnTo>
                    <a:lnTo>
                      <a:pt x="11466" y="963794"/>
                    </a:lnTo>
                    <a:cubicBezTo>
                      <a:pt x="116092" y="974259"/>
                      <a:pt x="902734" y="1025102"/>
                      <a:pt x="961316" y="195705"/>
                    </a:cubicBezTo>
                    <a:lnTo>
                      <a:pt x="962209" y="4760"/>
                    </a:lnTo>
                    <a:close/>
                  </a:path>
                </a:pathLst>
              </a:custGeom>
              <a:solidFill>
                <a:srgbClr val="FFA1D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63" name="Freeform: Shape 33">
                <a:extLst>
                  <a:ext uri="{FF2B5EF4-FFF2-40B4-BE49-F238E27FC236}">
                    <a16:creationId xmlns:a16="http://schemas.microsoft.com/office/drawing/2014/main" xmlns="" id="{CDC6D286-502E-4D4F-B992-708586F9885D}"/>
                  </a:ext>
                </a:extLst>
              </p:cNvPr>
              <p:cNvSpPr>
                <a:spLocks/>
              </p:cNvSpPr>
              <p:nvPr/>
            </p:nvSpPr>
            <p:spPr bwMode="auto">
              <a:xfrm rot="2651534" flipV="1">
                <a:off x="4151598" y="1335233"/>
                <a:ext cx="756519" cy="705062"/>
              </a:xfrm>
              <a:custGeom>
                <a:avLst/>
                <a:gdLst>
                  <a:gd name="T0" fmla="*/ 364 w 364"/>
                  <a:gd name="T1" fmla="*/ 20 h 340"/>
                  <a:gd name="T2" fmla="*/ 46 w 364"/>
                  <a:gd name="T3" fmla="*/ 340 h 340"/>
                  <a:gd name="T4" fmla="*/ 364 w 364"/>
                  <a:gd name="T5" fmla="*/ 2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4" h="340">
                    <a:moveTo>
                      <a:pt x="364" y="20"/>
                    </a:moveTo>
                    <a:cubicBezTo>
                      <a:pt x="46" y="340"/>
                      <a:pt x="46" y="340"/>
                      <a:pt x="46" y="340"/>
                    </a:cubicBezTo>
                    <a:cubicBezTo>
                      <a:pt x="46" y="340"/>
                      <a:pt x="0" y="0"/>
                      <a:pt x="364" y="20"/>
                    </a:cubicBezTo>
                    <a:close/>
                  </a:path>
                </a:pathLst>
              </a:custGeom>
              <a:solidFill>
                <a:schemeClr val="bg1">
                  <a:alpha val="48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30" name="Group 42">
              <a:extLst>
                <a:ext uri="{FF2B5EF4-FFF2-40B4-BE49-F238E27FC236}">
                  <a16:creationId xmlns:a16="http://schemas.microsoft.com/office/drawing/2014/main" xmlns="" id="{25F19A67-200D-44B1-A08E-369E38E66E93}"/>
                </a:ext>
              </a:extLst>
            </p:cNvPr>
            <p:cNvGrpSpPr/>
            <p:nvPr/>
          </p:nvGrpSpPr>
          <p:grpSpPr>
            <a:xfrm>
              <a:off x="5617889" y="3501593"/>
              <a:ext cx="1269614" cy="2352052"/>
              <a:chOff x="4065589" y="2499171"/>
              <a:chExt cx="1051976" cy="1948860"/>
            </a:xfrm>
            <a:solidFill>
              <a:schemeClr val="tx2">
                <a:lumMod val="20000"/>
                <a:lumOff val="80000"/>
              </a:schemeClr>
            </a:solidFill>
          </p:grpSpPr>
          <p:sp>
            <p:nvSpPr>
              <p:cNvPr id="59" name="Freeform: Shape 6">
                <a:extLst>
                  <a:ext uri="{FF2B5EF4-FFF2-40B4-BE49-F238E27FC236}">
                    <a16:creationId xmlns:a16="http://schemas.microsoft.com/office/drawing/2014/main" xmlns="" id="{5FCBA1AA-345A-4A88-B5CD-C184A4A38D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6497" y="2499171"/>
                <a:ext cx="467369" cy="1948860"/>
              </a:xfrm>
              <a:custGeom>
                <a:avLst/>
                <a:gdLst>
                  <a:gd name="T0" fmla="*/ 192 w 192"/>
                  <a:gd name="T1" fmla="*/ 804 h 804"/>
                  <a:gd name="T2" fmla="*/ 86 w 192"/>
                  <a:gd name="T3" fmla="*/ 0 h 804"/>
                  <a:gd name="T4" fmla="*/ 0 w 192"/>
                  <a:gd name="T5" fmla="*/ 804 h 804"/>
                  <a:gd name="T6" fmla="*/ 192 w 192"/>
                  <a:gd name="T7" fmla="*/ 804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2" h="804">
                    <a:moveTo>
                      <a:pt x="192" y="804"/>
                    </a:moveTo>
                    <a:cubicBezTo>
                      <a:pt x="192" y="804"/>
                      <a:pt x="145" y="519"/>
                      <a:pt x="86" y="0"/>
                    </a:cubicBezTo>
                    <a:cubicBezTo>
                      <a:pt x="86" y="0"/>
                      <a:pt x="44" y="660"/>
                      <a:pt x="0" y="804"/>
                    </a:cubicBezTo>
                    <a:cubicBezTo>
                      <a:pt x="0" y="804"/>
                      <a:pt x="98" y="766"/>
                      <a:pt x="192" y="80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60" name="Freeform: Shape 7">
                <a:extLst>
                  <a:ext uri="{FF2B5EF4-FFF2-40B4-BE49-F238E27FC236}">
                    <a16:creationId xmlns:a16="http://schemas.microsoft.com/office/drawing/2014/main" xmlns="" id="{85E4D1EC-1630-4968-B1F5-DD8B6B8877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5868" y="2960137"/>
                <a:ext cx="491697" cy="513465"/>
              </a:xfrm>
              <a:custGeom>
                <a:avLst/>
                <a:gdLst>
                  <a:gd name="T0" fmla="*/ 23 w 202"/>
                  <a:gd name="T1" fmla="*/ 212 h 212"/>
                  <a:gd name="T2" fmla="*/ 202 w 202"/>
                  <a:gd name="T3" fmla="*/ 26 h 212"/>
                  <a:gd name="T4" fmla="*/ 7 w 202"/>
                  <a:gd name="T5" fmla="*/ 90 h 212"/>
                  <a:gd name="T6" fmla="*/ 23 w 202"/>
                  <a:gd name="T7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" h="212">
                    <a:moveTo>
                      <a:pt x="23" y="212"/>
                    </a:moveTo>
                    <a:cubicBezTo>
                      <a:pt x="23" y="212"/>
                      <a:pt x="0" y="122"/>
                      <a:pt x="202" y="26"/>
                    </a:cubicBezTo>
                    <a:cubicBezTo>
                      <a:pt x="202" y="26"/>
                      <a:pt x="112" y="0"/>
                      <a:pt x="7" y="90"/>
                    </a:cubicBezTo>
                    <a:lnTo>
                      <a:pt x="23" y="21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61" name="Freeform: Shape 9">
                <a:extLst>
                  <a:ext uri="{FF2B5EF4-FFF2-40B4-BE49-F238E27FC236}">
                    <a16:creationId xmlns:a16="http://schemas.microsoft.com/office/drawing/2014/main" xmlns="" id="{1EB30D58-AA92-43A7-834E-FCC60743B76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065589" y="2967821"/>
                <a:ext cx="491697" cy="513465"/>
              </a:xfrm>
              <a:custGeom>
                <a:avLst/>
                <a:gdLst>
                  <a:gd name="T0" fmla="*/ 23 w 202"/>
                  <a:gd name="T1" fmla="*/ 212 h 212"/>
                  <a:gd name="T2" fmla="*/ 202 w 202"/>
                  <a:gd name="T3" fmla="*/ 26 h 212"/>
                  <a:gd name="T4" fmla="*/ 7 w 202"/>
                  <a:gd name="T5" fmla="*/ 90 h 212"/>
                  <a:gd name="T6" fmla="*/ 23 w 202"/>
                  <a:gd name="T7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" h="212">
                    <a:moveTo>
                      <a:pt x="23" y="212"/>
                    </a:moveTo>
                    <a:cubicBezTo>
                      <a:pt x="23" y="212"/>
                      <a:pt x="0" y="122"/>
                      <a:pt x="202" y="26"/>
                    </a:cubicBezTo>
                    <a:cubicBezTo>
                      <a:pt x="202" y="26"/>
                      <a:pt x="112" y="0"/>
                      <a:pt x="7" y="90"/>
                    </a:cubicBezTo>
                    <a:lnTo>
                      <a:pt x="23" y="21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31" name="Group 13">
              <a:extLst>
                <a:ext uri="{FF2B5EF4-FFF2-40B4-BE49-F238E27FC236}">
                  <a16:creationId xmlns:a16="http://schemas.microsoft.com/office/drawing/2014/main" xmlns="" id="{51BAE083-E63E-43E0-8730-BAEF93EE9293}"/>
                </a:ext>
              </a:extLst>
            </p:cNvPr>
            <p:cNvGrpSpPr/>
            <p:nvPr/>
          </p:nvGrpSpPr>
          <p:grpSpPr>
            <a:xfrm rot="16456420">
              <a:off x="6518680" y="3804739"/>
              <a:ext cx="854924" cy="913032"/>
              <a:chOff x="5314584" y="1574690"/>
              <a:chExt cx="1027149" cy="1096963"/>
            </a:xfrm>
          </p:grpSpPr>
          <p:sp>
            <p:nvSpPr>
              <p:cNvPr id="57" name="Freeform: Shape 12">
                <a:extLst>
                  <a:ext uri="{FF2B5EF4-FFF2-40B4-BE49-F238E27FC236}">
                    <a16:creationId xmlns:a16="http://schemas.microsoft.com/office/drawing/2014/main" xmlns="" id="{1025B681-E6D6-412C-AED1-0116F08AAB50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316455" y="1573389"/>
                <a:ext cx="964406" cy="968147"/>
              </a:xfrm>
              <a:custGeom>
                <a:avLst/>
                <a:gdLst>
                  <a:gd name="connsiteX0" fmla="*/ 964406 w 964406"/>
                  <a:gd name="connsiteY0" fmla="*/ 2553 h 968147"/>
                  <a:gd name="connsiteX1" fmla="*/ 4781 w 964406"/>
                  <a:gd name="connsiteY1" fmla="*/ 953298 h 968147"/>
                  <a:gd name="connsiteX2" fmla="*/ 5231 w 964406"/>
                  <a:gd name="connsiteY2" fmla="*/ 957295 h 968147"/>
                  <a:gd name="connsiteX3" fmla="*/ 1879 w 964406"/>
                  <a:gd name="connsiteY3" fmla="*/ 960633 h 968147"/>
                  <a:gd name="connsiteX4" fmla="*/ 0 w 964406"/>
                  <a:gd name="connsiteY4" fmla="*/ 962505 h 968147"/>
                  <a:gd name="connsiteX5" fmla="*/ 5891 w 964406"/>
                  <a:gd name="connsiteY5" fmla="*/ 963167 h 968147"/>
                  <a:gd name="connsiteX6" fmla="*/ 6070 w 964406"/>
                  <a:gd name="connsiteY6" fmla="*/ 964765 h 968147"/>
                  <a:gd name="connsiteX7" fmla="*/ 7484 w 964406"/>
                  <a:gd name="connsiteY7" fmla="*/ 963346 h 968147"/>
                  <a:gd name="connsiteX8" fmla="*/ 11466 w 964406"/>
                  <a:gd name="connsiteY8" fmla="*/ 963794 h 968147"/>
                  <a:gd name="connsiteX9" fmla="*/ 961316 w 964406"/>
                  <a:gd name="connsiteY9" fmla="*/ 195705 h 968147"/>
                  <a:gd name="connsiteX10" fmla="*/ 962209 w 964406"/>
                  <a:gd name="connsiteY10" fmla="*/ 4760 h 96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06" h="968147">
                    <a:moveTo>
                      <a:pt x="964406" y="2553"/>
                    </a:moveTo>
                    <a:cubicBezTo>
                      <a:pt x="-63997" y="-53826"/>
                      <a:pt x="-6432" y="841200"/>
                      <a:pt x="4781" y="953298"/>
                    </a:cubicBezTo>
                    <a:lnTo>
                      <a:pt x="5231" y="957295"/>
                    </a:lnTo>
                    <a:lnTo>
                      <a:pt x="1879" y="960633"/>
                    </a:lnTo>
                    <a:cubicBezTo>
                      <a:pt x="0" y="962505"/>
                      <a:pt x="0" y="962505"/>
                      <a:pt x="0" y="962505"/>
                    </a:cubicBezTo>
                    <a:lnTo>
                      <a:pt x="5891" y="963167"/>
                    </a:lnTo>
                    <a:lnTo>
                      <a:pt x="6070" y="964765"/>
                    </a:lnTo>
                    <a:lnTo>
                      <a:pt x="7484" y="963346"/>
                    </a:lnTo>
                    <a:lnTo>
                      <a:pt x="11466" y="963794"/>
                    </a:lnTo>
                    <a:cubicBezTo>
                      <a:pt x="116092" y="974259"/>
                      <a:pt x="902734" y="1025102"/>
                      <a:pt x="961316" y="195705"/>
                    </a:cubicBezTo>
                    <a:lnTo>
                      <a:pt x="962209" y="4760"/>
                    </a:lnTo>
                    <a:close/>
                  </a:path>
                </a:pathLst>
              </a:custGeom>
              <a:solidFill>
                <a:srgbClr val="FFA1D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58" name="Freeform: Shape 11">
                <a:extLst>
                  <a:ext uri="{FF2B5EF4-FFF2-40B4-BE49-F238E27FC236}">
                    <a16:creationId xmlns:a16="http://schemas.microsoft.com/office/drawing/2014/main" xmlns="" id="{C7B35A03-2759-40AB-B2FA-B632810F5E9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282076" y="1611997"/>
                <a:ext cx="1096963" cy="1022350"/>
              </a:xfrm>
              <a:custGeom>
                <a:avLst/>
                <a:gdLst>
                  <a:gd name="T0" fmla="*/ 364 w 364"/>
                  <a:gd name="T1" fmla="*/ 20 h 340"/>
                  <a:gd name="T2" fmla="*/ 46 w 364"/>
                  <a:gd name="T3" fmla="*/ 340 h 340"/>
                  <a:gd name="T4" fmla="*/ 364 w 364"/>
                  <a:gd name="T5" fmla="*/ 2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4" h="340">
                    <a:moveTo>
                      <a:pt x="364" y="20"/>
                    </a:moveTo>
                    <a:cubicBezTo>
                      <a:pt x="46" y="340"/>
                      <a:pt x="46" y="340"/>
                      <a:pt x="46" y="340"/>
                    </a:cubicBezTo>
                    <a:cubicBezTo>
                      <a:pt x="46" y="340"/>
                      <a:pt x="0" y="0"/>
                      <a:pt x="364" y="20"/>
                    </a:cubicBezTo>
                    <a:close/>
                  </a:path>
                </a:pathLst>
              </a:custGeom>
              <a:solidFill>
                <a:schemeClr val="bg1">
                  <a:alpha val="47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32" name="Group 14">
              <a:extLst>
                <a:ext uri="{FF2B5EF4-FFF2-40B4-BE49-F238E27FC236}">
                  <a16:creationId xmlns:a16="http://schemas.microsoft.com/office/drawing/2014/main" xmlns="" id="{70CCAA3C-E1A0-4BAD-BCE4-E5747BAE3ADE}"/>
                </a:ext>
              </a:extLst>
            </p:cNvPr>
            <p:cNvGrpSpPr/>
            <p:nvPr/>
          </p:nvGrpSpPr>
          <p:grpSpPr>
            <a:xfrm rot="5143580" flipH="1">
              <a:off x="5063463" y="3801827"/>
              <a:ext cx="855397" cy="918890"/>
              <a:chOff x="5314584" y="1575260"/>
              <a:chExt cx="1027717" cy="1104001"/>
            </a:xfrm>
          </p:grpSpPr>
          <p:sp>
            <p:nvSpPr>
              <p:cNvPr id="55" name="Freeform: Shape 15">
                <a:extLst>
                  <a:ext uri="{FF2B5EF4-FFF2-40B4-BE49-F238E27FC236}">
                    <a16:creationId xmlns:a16="http://schemas.microsoft.com/office/drawing/2014/main" xmlns="" id="{B65CA584-6952-49DF-B4BC-AF2DDDFB131F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316455" y="1573389"/>
                <a:ext cx="964406" cy="968147"/>
              </a:xfrm>
              <a:custGeom>
                <a:avLst/>
                <a:gdLst>
                  <a:gd name="connsiteX0" fmla="*/ 964406 w 964406"/>
                  <a:gd name="connsiteY0" fmla="*/ 2553 h 968147"/>
                  <a:gd name="connsiteX1" fmla="*/ 4781 w 964406"/>
                  <a:gd name="connsiteY1" fmla="*/ 953298 h 968147"/>
                  <a:gd name="connsiteX2" fmla="*/ 5231 w 964406"/>
                  <a:gd name="connsiteY2" fmla="*/ 957295 h 968147"/>
                  <a:gd name="connsiteX3" fmla="*/ 1879 w 964406"/>
                  <a:gd name="connsiteY3" fmla="*/ 960633 h 968147"/>
                  <a:gd name="connsiteX4" fmla="*/ 0 w 964406"/>
                  <a:gd name="connsiteY4" fmla="*/ 962505 h 968147"/>
                  <a:gd name="connsiteX5" fmla="*/ 5891 w 964406"/>
                  <a:gd name="connsiteY5" fmla="*/ 963167 h 968147"/>
                  <a:gd name="connsiteX6" fmla="*/ 6070 w 964406"/>
                  <a:gd name="connsiteY6" fmla="*/ 964765 h 968147"/>
                  <a:gd name="connsiteX7" fmla="*/ 7484 w 964406"/>
                  <a:gd name="connsiteY7" fmla="*/ 963346 h 968147"/>
                  <a:gd name="connsiteX8" fmla="*/ 11466 w 964406"/>
                  <a:gd name="connsiteY8" fmla="*/ 963794 h 968147"/>
                  <a:gd name="connsiteX9" fmla="*/ 961316 w 964406"/>
                  <a:gd name="connsiteY9" fmla="*/ 195705 h 968147"/>
                  <a:gd name="connsiteX10" fmla="*/ 962209 w 964406"/>
                  <a:gd name="connsiteY10" fmla="*/ 4760 h 96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06" h="968147">
                    <a:moveTo>
                      <a:pt x="964406" y="2553"/>
                    </a:moveTo>
                    <a:cubicBezTo>
                      <a:pt x="-63997" y="-53826"/>
                      <a:pt x="-6432" y="841200"/>
                      <a:pt x="4781" y="953298"/>
                    </a:cubicBezTo>
                    <a:lnTo>
                      <a:pt x="5231" y="957295"/>
                    </a:lnTo>
                    <a:lnTo>
                      <a:pt x="1879" y="960633"/>
                    </a:lnTo>
                    <a:cubicBezTo>
                      <a:pt x="0" y="962505"/>
                      <a:pt x="0" y="962505"/>
                      <a:pt x="0" y="962505"/>
                    </a:cubicBezTo>
                    <a:lnTo>
                      <a:pt x="5891" y="963167"/>
                    </a:lnTo>
                    <a:lnTo>
                      <a:pt x="6070" y="964765"/>
                    </a:lnTo>
                    <a:lnTo>
                      <a:pt x="7484" y="963346"/>
                    </a:lnTo>
                    <a:lnTo>
                      <a:pt x="11466" y="963794"/>
                    </a:lnTo>
                    <a:cubicBezTo>
                      <a:pt x="116092" y="974259"/>
                      <a:pt x="902734" y="1025102"/>
                      <a:pt x="961316" y="195705"/>
                    </a:cubicBezTo>
                    <a:lnTo>
                      <a:pt x="962209" y="4760"/>
                    </a:lnTo>
                    <a:close/>
                  </a:path>
                </a:pathLst>
              </a:custGeom>
              <a:solidFill>
                <a:srgbClr val="73980D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56" name="Freeform: Shape 16">
                <a:extLst>
                  <a:ext uri="{FF2B5EF4-FFF2-40B4-BE49-F238E27FC236}">
                    <a16:creationId xmlns:a16="http://schemas.microsoft.com/office/drawing/2014/main" xmlns="" id="{82F0E037-174C-4CC0-9CAA-8FE6A5AAF925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282644" y="1619605"/>
                <a:ext cx="1096963" cy="1022350"/>
              </a:xfrm>
              <a:custGeom>
                <a:avLst/>
                <a:gdLst>
                  <a:gd name="T0" fmla="*/ 364 w 364"/>
                  <a:gd name="T1" fmla="*/ 20 h 340"/>
                  <a:gd name="T2" fmla="*/ 46 w 364"/>
                  <a:gd name="T3" fmla="*/ 340 h 340"/>
                  <a:gd name="T4" fmla="*/ 364 w 364"/>
                  <a:gd name="T5" fmla="*/ 2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4" h="340">
                    <a:moveTo>
                      <a:pt x="364" y="20"/>
                    </a:moveTo>
                    <a:cubicBezTo>
                      <a:pt x="46" y="340"/>
                      <a:pt x="46" y="340"/>
                      <a:pt x="46" y="340"/>
                    </a:cubicBezTo>
                    <a:cubicBezTo>
                      <a:pt x="46" y="340"/>
                      <a:pt x="0" y="0"/>
                      <a:pt x="364" y="20"/>
                    </a:cubicBezTo>
                    <a:close/>
                  </a:path>
                </a:pathLst>
              </a:custGeom>
              <a:solidFill>
                <a:schemeClr val="bg1">
                  <a:alpha val="43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sp>
          <p:nvSpPr>
            <p:cNvPr id="33" name="Oval 17">
              <a:extLst>
                <a:ext uri="{FF2B5EF4-FFF2-40B4-BE49-F238E27FC236}">
                  <a16:creationId xmlns:a16="http://schemas.microsoft.com/office/drawing/2014/main" xmlns="" id="{FCDF98B2-9C4F-4F27-B207-73E4A790A158}"/>
                </a:ext>
              </a:extLst>
            </p:cNvPr>
            <p:cNvSpPr/>
            <p:nvPr/>
          </p:nvSpPr>
          <p:spPr>
            <a:xfrm>
              <a:off x="6087455" y="3404234"/>
              <a:ext cx="265803" cy="265803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290AE883-6004-431F-AF04-A1A152D6D075}"/>
                </a:ext>
              </a:extLst>
            </p:cNvPr>
            <p:cNvGrpSpPr/>
            <p:nvPr/>
          </p:nvGrpSpPr>
          <p:grpSpPr>
            <a:xfrm rot="13676870">
              <a:off x="6726911" y="2998041"/>
              <a:ext cx="850930" cy="913032"/>
              <a:chOff x="5311775" y="1575258"/>
              <a:chExt cx="1022350" cy="1096963"/>
            </a:xfrm>
          </p:grpSpPr>
          <p:sp>
            <p:nvSpPr>
              <p:cNvPr id="53" name="Freeform: Shape 20">
                <a:extLst>
                  <a:ext uri="{FF2B5EF4-FFF2-40B4-BE49-F238E27FC236}">
                    <a16:creationId xmlns:a16="http://schemas.microsoft.com/office/drawing/2014/main" xmlns="" id="{623DA24D-58C6-4442-A63F-E0FBCDED2AFD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316455" y="1573389"/>
                <a:ext cx="964406" cy="968147"/>
              </a:xfrm>
              <a:custGeom>
                <a:avLst/>
                <a:gdLst>
                  <a:gd name="connsiteX0" fmla="*/ 964406 w 964406"/>
                  <a:gd name="connsiteY0" fmla="*/ 2553 h 968147"/>
                  <a:gd name="connsiteX1" fmla="*/ 4781 w 964406"/>
                  <a:gd name="connsiteY1" fmla="*/ 953298 h 968147"/>
                  <a:gd name="connsiteX2" fmla="*/ 5231 w 964406"/>
                  <a:gd name="connsiteY2" fmla="*/ 957295 h 968147"/>
                  <a:gd name="connsiteX3" fmla="*/ 1879 w 964406"/>
                  <a:gd name="connsiteY3" fmla="*/ 960633 h 968147"/>
                  <a:gd name="connsiteX4" fmla="*/ 0 w 964406"/>
                  <a:gd name="connsiteY4" fmla="*/ 962505 h 968147"/>
                  <a:gd name="connsiteX5" fmla="*/ 5891 w 964406"/>
                  <a:gd name="connsiteY5" fmla="*/ 963167 h 968147"/>
                  <a:gd name="connsiteX6" fmla="*/ 6070 w 964406"/>
                  <a:gd name="connsiteY6" fmla="*/ 964765 h 968147"/>
                  <a:gd name="connsiteX7" fmla="*/ 7484 w 964406"/>
                  <a:gd name="connsiteY7" fmla="*/ 963346 h 968147"/>
                  <a:gd name="connsiteX8" fmla="*/ 11466 w 964406"/>
                  <a:gd name="connsiteY8" fmla="*/ 963794 h 968147"/>
                  <a:gd name="connsiteX9" fmla="*/ 961316 w 964406"/>
                  <a:gd name="connsiteY9" fmla="*/ 195705 h 968147"/>
                  <a:gd name="connsiteX10" fmla="*/ 962209 w 964406"/>
                  <a:gd name="connsiteY10" fmla="*/ 4760 h 96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06" h="968147">
                    <a:moveTo>
                      <a:pt x="964406" y="2553"/>
                    </a:moveTo>
                    <a:cubicBezTo>
                      <a:pt x="-63997" y="-53826"/>
                      <a:pt x="-6432" y="841200"/>
                      <a:pt x="4781" y="953298"/>
                    </a:cubicBezTo>
                    <a:lnTo>
                      <a:pt x="5231" y="957295"/>
                    </a:lnTo>
                    <a:lnTo>
                      <a:pt x="1879" y="960633"/>
                    </a:lnTo>
                    <a:cubicBezTo>
                      <a:pt x="0" y="962505"/>
                      <a:pt x="0" y="962505"/>
                      <a:pt x="0" y="962505"/>
                    </a:cubicBezTo>
                    <a:lnTo>
                      <a:pt x="5891" y="963167"/>
                    </a:lnTo>
                    <a:lnTo>
                      <a:pt x="6070" y="964765"/>
                    </a:lnTo>
                    <a:lnTo>
                      <a:pt x="7484" y="963346"/>
                    </a:lnTo>
                    <a:lnTo>
                      <a:pt x="11466" y="963794"/>
                    </a:lnTo>
                    <a:cubicBezTo>
                      <a:pt x="116092" y="974259"/>
                      <a:pt x="902734" y="1025102"/>
                      <a:pt x="961316" y="195705"/>
                    </a:cubicBezTo>
                    <a:lnTo>
                      <a:pt x="962209" y="476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54" name="Freeform: Shape 21">
                <a:extLst>
                  <a:ext uri="{FF2B5EF4-FFF2-40B4-BE49-F238E27FC236}">
                    <a16:creationId xmlns:a16="http://schemas.microsoft.com/office/drawing/2014/main" xmlns="" id="{917EE61E-84CD-4AE7-AE5E-31EDD6039441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274468" y="1612565"/>
                <a:ext cx="1096963" cy="1022350"/>
              </a:xfrm>
              <a:custGeom>
                <a:avLst/>
                <a:gdLst>
                  <a:gd name="T0" fmla="*/ 364 w 364"/>
                  <a:gd name="T1" fmla="*/ 20 h 340"/>
                  <a:gd name="T2" fmla="*/ 46 w 364"/>
                  <a:gd name="T3" fmla="*/ 340 h 340"/>
                  <a:gd name="T4" fmla="*/ 364 w 364"/>
                  <a:gd name="T5" fmla="*/ 2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4" h="340">
                    <a:moveTo>
                      <a:pt x="364" y="20"/>
                    </a:moveTo>
                    <a:cubicBezTo>
                      <a:pt x="46" y="340"/>
                      <a:pt x="46" y="340"/>
                      <a:pt x="46" y="340"/>
                    </a:cubicBezTo>
                    <a:cubicBezTo>
                      <a:pt x="46" y="340"/>
                      <a:pt x="0" y="0"/>
                      <a:pt x="364" y="2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35" name="Group 22">
              <a:extLst>
                <a:ext uri="{FF2B5EF4-FFF2-40B4-BE49-F238E27FC236}">
                  <a16:creationId xmlns:a16="http://schemas.microsoft.com/office/drawing/2014/main" xmlns="" id="{E105A75F-E82C-4919-B63D-D90AAA42E190}"/>
                </a:ext>
              </a:extLst>
            </p:cNvPr>
            <p:cNvGrpSpPr/>
            <p:nvPr/>
          </p:nvGrpSpPr>
          <p:grpSpPr>
            <a:xfrm rot="13676870">
              <a:off x="4924188" y="2994154"/>
              <a:ext cx="857560" cy="913032"/>
              <a:chOff x="5314584" y="1574704"/>
              <a:chExt cx="1030316" cy="1096963"/>
            </a:xfrm>
          </p:grpSpPr>
          <p:sp>
            <p:nvSpPr>
              <p:cNvPr id="51" name="Freeform: Shape 23">
                <a:extLst>
                  <a:ext uri="{FF2B5EF4-FFF2-40B4-BE49-F238E27FC236}">
                    <a16:creationId xmlns:a16="http://schemas.microsoft.com/office/drawing/2014/main" xmlns="" id="{42148C46-4AF6-44DC-9B0A-6F9878C31FED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316455" y="1573389"/>
                <a:ext cx="964406" cy="968147"/>
              </a:xfrm>
              <a:custGeom>
                <a:avLst/>
                <a:gdLst>
                  <a:gd name="connsiteX0" fmla="*/ 964406 w 964406"/>
                  <a:gd name="connsiteY0" fmla="*/ 2553 h 968147"/>
                  <a:gd name="connsiteX1" fmla="*/ 4781 w 964406"/>
                  <a:gd name="connsiteY1" fmla="*/ 953298 h 968147"/>
                  <a:gd name="connsiteX2" fmla="*/ 5231 w 964406"/>
                  <a:gd name="connsiteY2" fmla="*/ 957295 h 968147"/>
                  <a:gd name="connsiteX3" fmla="*/ 1879 w 964406"/>
                  <a:gd name="connsiteY3" fmla="*/ 960633 h 968147"/>
                  <a:gd name="connsiteX4" fmla="*/ 0 w 964406"/>
                  <a:gd name="connsiteY4" fmla="*/ 962505 h 968147"/>
                  <a:gd name="connsiteX5" fmla="*/ 5891 w 964406"/>
                  <a:gd name="connsiteY5" fmla="*/ 963167 h 968147"/>
                  <a:gd name="connsiteX6" fmla="*/ 6070 w 964406"/>
                  <a:gd name="connsiteY6" fmla="*/ 964765 h 968147"/>
                  <a:gd name="connsiteX7" fmla="*/ 7484 w 964406"/>
                  <a:gd name="connsiteY7" fmla="*/ 963346 h 968147"/>
                  <a:gd name="connsiteX8" fmla="*/ 11466 w 964406"/>
                  <a:gd name="connsiteY8" fmla="*/ 963794 h 968147"/>
                  <a:gd name="connsiteX9" fmla="*/ 961316 w 964406"/>
                  <a:gd name="connsiteY9" fmla="*/ 195705 h 968147"/>
                  <a:gd name="connsiteX10" fmla="*/ 962209 w 964406"/>
                  <a:gd name="connsiteY10" fmla="*/ 4760 h 96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06" h="968147">
                    <a:moveTo>
                      <a:pt x="964406" y="2553"/>
                    </a:moveTo>
                    <a:cubicBezTo>
                      <a:pt x="-63997" y="-53826"/>
                      <a:pt x="-6432" y="841200"/>
                      <a:pt x="4781" y="953298"/>
                    </a:cubicBezTo>
                    <a:lnTo>
                      <a:pt x="5231" y="957295"/>
                    </a:lnTo>
                    <a:lnTo>
                      <a:pt x="1879" y="960633"/>
                    </a:lnTo>
                    <a:cubicBezTo>
                      <a:pt x="0" y="962505"/>
                      <a:pt x="0" y="962505"/>
                      <a:pt x="0" y="962505"/>
                    </a:cubicBezTo>
                    <a:lnTo>
                      <a:pt x="5891" y="963167"/>
                    </a:lnTo>
                    <a:lnTo>
                      <a:pt x="6070" y="964765"/>
                    </a:lnTo>
                    <a:lnTo>
                      <a:pt x="7484" y="963346"/>
                    </a:lnTo>
                    <a:lnTo>
                      <a:pt x="11466" y="963794"/>
                    </a:lnTo>
                    <a:cubicBezTo>
                      <a:pt x="116092" y="974259"/>
                      <a:pt x="902734" y="1025102"/>
                      <a:pt x="961316" y="195705"/>
                    </a:cubicBezTo>
                    <a:lnTo>
                      <a:pt x="962209" y="4760"/>
                    </a:lnTo>
                    <a:close/>
                  </a:path>
                </a:pathLst>
              </a:custGeom>
              <a:solidFill>
                <a:srgbClr val="FFA1D2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52" name="Freeform: Shape 24">
                <a:extLst>
                  <a:ext uri="{FF2B5EF4-FFF2-40B4-BE49-F238E27FC236}">
                    <a16:creationId xmlns:a16="http://schemas.microsoft.com/office/drawing/2014/main" xmlns="" id="{F620C54C-F291-4841-8EC0-55E2AEDA77D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285243" y="1612011"/>
                <a:ext cx="1096963" cy="1022350"/>
              </a:xfrm>
              <a:custGeom>
                <a:avLst/>
                <a:gdLst>
                  <a:gd name="T0" fmla="*/ 364 w 364"/>
                  <a:gd name="T1" fmla="*/ 20 h 340"/>
                  <a:gd name="T2" fmla="*/ 46 w 364"/>
                  <a:gd name="T3" fmla="*/ 340 h 340"/>
                  <a:gd name="T4" fmla="*/ 364 w 364"/>
                  <a:gd name="T5" fmla="*/ 2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4" h="340">
                    <a:moveTo>
                      <a:pt x="364" y="20"/>
                    </a:moveTo>
                    <a:cubicBezTo>
                      <a:pt x="46" y="340"/>
                      <a:pt x="46" y="340"/>
                      <a:pt x="46" y="340"/>
                    </a:cubicBezTo>
                    <a:cubicBezTo>
                      <a:pt x="46" y="340"/>
                      <a:pt x="0" y="0"/>
                      <a:pt x="364" y="20"/>
                    </a:cubicBezTo>
                    <a:close/>
                  </a:path>
                </a:pathLst>
              </a:custGeom>
              <a:solidFill>
                <a:schemeClr val="bg1">
                  <a:alpha val="42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36" name="Group 25">
              <a:extLst>
                <a:ext uri="{FF2B5EF4-FFF2-40B4-BE49-F238E27FC236}">
                  <a16:creationId xmlns:a16="http://schemas.microsoft.com/office/drawing/2014/main" xmlns="" id="{24532E71-C742-4B5B-ADB5-747E4E6A35E5}"/>
                </a:ext>
              </a:extLst>
            </p:cNvPr>
            <p:cNvGrpSpPr/>
            <p:nvPr/>
          </p:nvGrpSpPr>
          <p:grpSpPr>
            <a:xfrm rot="10977025">
              <a:off x="6459160" y="2292311"/>
              <a:ext cx="850929" cy="913032"/>
              <a:chOff x="5311775" y="1575259"/>
              <a:chExt cx="1022350" cy="1096963"/>
            </a:xfrm>
          </p:grpSpPr>
          <p:sp>
            <p:nvSpPr>
              <p:cNvPr id="49" name="Freeform: Shape 26">
                <a:extLst>
                  <a:ext uri="{FF2B5EF4-FFF2-40B4-BE49-F238E27FC236}">
                    <a16:creationId xmlns:a16="http://schemas.microsoft.com/office/drawing/2014/main" xmlns="" id="{4360D2E7-463A-48C2-9DF7-8F1FC10E3205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316455" y="1573389"/>
                <a:ext cx="964406" cy="968147"/>
              </a:xfrm>
              <a:custGeom>
                <a:avLst/>
                <a:gdLst>
                  <a:gd name="connsiteX0" fmla="*/ 964406 w 964406"/>
                  <a:gd name="connsiteY0" fmla="*/ 2553 h 968147"/>
                  <a:gd name="connsiteX1" fmla="*/ 4781 w 964406"/>
                  <a:gd name="connsiteY1" fmla="*/ 953298 h 968147"/>
                  <a:gd name="connsiteX2" fmla="*/ 5231 w 964406"/>
                  <a:gd name="connsiteY2" fmla="*/ 957295 h 968147"/>
                  <a:gd name="connsiteX3" fmla="*/ 1879 w 964406"/>
                  <a:gd name="connsiteY3" fmla="*/ 960633 h 968147"/>
                  <a:gd name="connsiteX4" fmla="*/ 0 w 964406"/>
                  <a:gd name="connsiteY4" fmla="*/ 962505 h 968147"/>
                  <a:gd name="connsiteX5" fmla="*/ 5891 w 964406"/>
                  <a:gd name="connsiteY5" fmla="*/ 963167 h 968147"/>
                  <a:gd name="connsiteX6" fmla="*/ 6070 w 964406"/>
                  <a:gd name="connsiteY6" fmla="*/ 964765 h 968147"/>
                  <a:gd name="connsiteX7" fmla="*/ 7484 w 964406"/>
                  <a:gd name="connsiteY7" fmla="*/ 963346 h 968147"/>
                  <a:gd name="connsiteX8" fmla="*/ 11466 w 964406"/>
                  <a:gd name="connsiteY8" fmla="*/ 963794 h 968147"/>
                  <a:gd name="connsiteX9" fmla="*/ 961316 w 964406"/>
                  <a:gd name="connsiteY9" fmla="*/ 195705 h 968147"/>
                  <a:gd name="connsiteX10" fmla="*/ 962209 w 964406"/>
                  <a:gd name="connsiteY10" fmla="*/ 4760 h 96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06" h="968147">
                    <a:moveTo>
                      <a:pt x="964406" y="2553"/>
                    </a:moveTo>
                    <a:cubicBezTo>
                      <a:pt x="-63997" y="-53826"/>
                      <a:pt x="-6432" y="841200"/>
                      <a:pt x="4781" y="953298"/>
                    </a:cubicBezTo>
                    <a:lnTo>
                      <a:pt x="5231" y="957295"/>
                    </a:lnTo>
                    <a:lnTo>
                      <a:pt x="1879" y="960633"/>
                    </a:lnTo>
                    <a:cubicBezTo>
                      <a:pt x="0" y="962505"/>
                      <a:pt x="0" y="962505"/>
                      <a:pt x="0" y="962505"/>
                    </a:cubicBezTo>
                    <a:lnTo>
                      <a:pt x="5891" y="963167"/>
                    </a:lnTo>
                    <a:lnTo>
                      <a:pt x="6070" y="964765"/>
                    </a:lnTo>
                    <a:lnTo>
                      <a:pt x="7484" y="963346"/>
                    </a:lnTo>
                    <a:lnTo>
                      <a:pt x="11466" y="963794"/>
                    </a:lnTo>
                    <a:cubicBezTo>
                      <a:pt x="116092" y="974259"/>
                      <a:pt x="902734" y="1025102"/>
                      <a:pt x="961316" y="195705"/>
                    </a:cubicBezTo>
                    <a:lnTo>
                      <a:pt x="962209" y="4760"/>
                    </a:lnTo>
                    <a:close/>
                  </a:path>
                </a:pathLst>
              </a:custGeom>
              <a:solidFill>
                <a:srgbClr val="73980D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50" name="Freeform: Shape 27">
                <a:extLst>
                  <a:ext uri="{FF2B5EF4-FFF2-40B4-BE49-F238E27FC236}">
                    <a16:creationId xmlns:a16="http://schemas.microsoft.com/office/drawing/2014/main" xmlns="" id="{0BB17CE5-4D42-403C-8C5C-8964C725D0E3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274468" y="1612566"/>
                <a:ext cx="1096963" cy="1022350"/>
              </a:xfrm>
              <a:custGeom>
                <a:avLst/>
                <a:gdLst>
                  <a:gd name="T0" fmla="*/ 364 w 364"/>
                  <a:gd name="T1" fmla="*/ 20 h 340"/>
                  <a:gd name="T2" fmla="*/ 46 w 364"/>
                  <a:gd name="T3" fmla="*/ 340 h 340"/>
                  <a:gd name="T4" fmla="*/ 364 w 364"/>
                  <a:gd name="T5" fmla="*/ 2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4" h="340">
                    <a:moveTo>
                      <a:pt x="364" y="20"/>
                    </a:moveTo>
                    <a:cubicBezTo>
                      <a:pt x="46" y="340"/>
                      <a:pt x="46" y="340"/>
                      <a:pt x="46" y="340"/>
                    </a:cubicBezTo>
                    <a:cubicBezTo>
                      <a:pt x="46" y="340"/>
                      <a:pt x="0" y="0"/>
                      <a:pt x="364" y="2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grpSp>
          <p:nvGrpSpPr>
            <p:cNvPr id="37" name="Group 28">
              <a:extLst>
                <a:ext uri="{FF2B5EF4-FFF2-40B4-BE49-F238E27FC236}">
                  <a16:creationId xmlns:a16="http://schemas.microsoft.com/office/drawing/2014/main" xmlns="" id="{DA35DD5D-05AE-4065-8395-12540B1A8CD7}"/>
                </a:ext>
              </a:extLst>
            </p:cNvPr>
            <p:cNvGrpSpPr/>
            <p:nvPr/>
          </p:nvGrpSpPr>
          <p:grpSpPr>
            <a:xfrm rot="10622975" flipH="1">
              <a:off x="5132803" y="2286067"/>
              <a:ext cx="855260" cy="919047"/>
              <a:chOff x="5314584" y="1575260"/>
              <a:chExt cx="1027553" cy="1104189"/>
            </a:xfrm>
          </p:grpSpPr>
          <p:sp>
            <p:nvSpPr>
              <p:cNvPr id="47" name="Freeform: Shape 29">
                <a:extLst>
                  <a:ext uri="{FF2B5EF4-FFF2-40B4-BE49-F238E27FC236}">
                    <a16:creationId xmlns:a16="http://schemas.microsoft.com/office/drawing/2014/main" xmlns="" id="{5C3FFACA-B311-4256-A09C-B01330F94868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316455" y="1573389"/>
                <a:ext cx="964406" cy="968147"/>
              </a:xfrm>
              <a:custGeom>
                <a:avLst/>
                <a:gdLst>
                  <a:gd name="connsiteX0" fmla="*/ 964406 w 964406"/>
                  <a:gd name="connsiteY0" fmla="*/ 2553 h 968147"/>
                  <a:gd name="connsiteX1" fmla="*/ 4781 w 964406"/>
                  <a:gd name="connsiteY1" fmla="*/ 953298 h 968147"/>
                  <a:gd name="connsiteX2" fmla="*/ 5231 w 964406"/>
                  <a:gd name="connsiteY2" fmla="*/ 957295 h 968147"/>
                  <a:gd name="connsiteX3" fmla="*/ 1879 w 964406"/>
                  <a:gd name="connsiteY3" fmla="*/ 960633 h 968147"/>
                  <a:gd name="connsiteX4" fmla="*/ 0 w 964406"/>
                  <a:gd name="connsiteY4" fmla="*/ 962505 h 968147"/>
                  <a:gd name="connsiteX5" fmla="*/ 5891 w 964406"/>
                  <a:gd name="connsiteY5" fmla="*/ 963167 h 968147"/>
                  <a:gd name="connsiteX6" fmla="*/ 6070 w 964406"/>
                  <a:gd name="connsiteY6" fmla="*/ 964765 h 968147"/>
                  <a:gd name="connsiteX7" fmla="*/ 7484 w 964406"/>
                  <a:gd name="connsiteY7" fmla="*/ 963346 h 968147"/>
                  <a:gd name="connsiteX8" fmla="*/ 11466 w 964406"/>
                  <a:gd name="connsiteY8" fmla="*/ 963794 h 968147"/>
                  <a:gd name="connsiteX9" fmla="*/ 961316 w 964406"/>
                  <a:gd name="connsiteY9" fmla="*/ 195705 h 968147"/>
                  <a:gd name="connsiteX10" fmla="*/ 962209 w 964406"/>
                  <a:gd name="connsiteY10" fmla="*/ 4760 h 96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4406" h="968147">
                    <a:moveTo>
                      <a:pt x="964406" y="2553"/>
                    </a:moveTo>
                    <a:cubicBezTo>
                      <a:pt x="-63997" y="-53826"/>
                      <a:pt x="-6432" y="841200"/>
                      <a:pt x="4781" y="953298"/>
                    </a:cubicBezTo>
                    <a:lnTo>
                      <a:pt x="5231" y="957295"/>
                    </a:lnTo>
                    <a:lnTo>
                      <a:pt x="1879" y="960633"/>
                    </a:lnTo>
                    <a:cubicBezTo>
                      <a:pt x="0" y="962505"/>
                      <a:pt x="0" y="962505"/>
                      <a:pt x="0" y="962505"/>
                    </a:cubicBezTo>
                    <a:lnTo>
                      <a:pt x="5891" y="963167"/>
                    </a:lnTo>
                    <a:lnTo>
                      <a:pt x="6070" y="964765"/>
                    </a:lnTo>
                    <a:lnTo>
                      <a:pt x="7484" y="963346"/>
                    </a:lnTo>
                    <a:lnTo>
                      <a:pt x="11466" y="963794"/>
                    </a:lnTo>
                    <a:cubicBezTo>
                      <a:pt x="116092" y="974259"/>
                      <a:pt x="902734" y="1025102"/>
                      <a:pt x="961316" y="195705"/>
                    </a:cubicBezTo>
                    <a:lnTo>
                      <a:pt x="962209" y="4760"/>
                    </a:lnTo>
                    <a:close/>
                  </a:path>
                </a:pathLst>
              </a:custGeom>
              <a:solidFill>
                <a:srgbClr val="73980D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48" name="Freeform: Shape 30">
                <a:extLst>
                  <a:ext uri="{FF2B5EF4-FFF2-40B4-BE49-F238E27FC236}">
                    <a16:creationId xmlns:a16="http://schemas.microsoft.com/office/drawing/2014/main" xmlns="" id="{A28D0DB2-3B16-424F-9913-37D8AE9811D9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V="1">
                <a:off x="5282480" y="1619793"/>
                <a:ext cx="1096963" cy="1022350"/>
              </a:xfrm>
              <a:custGeom>
                <a:avLst/>
                <a:gdLst>
                  <a:gd name="T0" fmla="*/ 364 w 364"/>
                  <a:gd name="T1" fmla="*/ 20 h 340"/>
                  <a:gd name="T2" fmla="*/ 46 w 364"/>
                  <a:gd name="T3" fmla="*/ 340 h 340"/>
                  <a:gd name="T4" fmla="*/ 364 w 364"/>
                  <a:gd name="T5" fmla="*/ 20 h 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4" h="340">
                    <a:moveTo>
                      <a:pt x="364" y="20"/>
                    </a:moveTo>
                    <a:cubicBezTo>
                      <a:pt x="46" y="340"/>
                      <a:pt x="46" y="340"/>
                      <a:pt x="46" y="340"/>
                    </a:cubicBezTo>
                    <a:cubicBezTo>
                      <a:pt x="46" y="340"/>
                      <a:pt x="0" y="0"/>
                      <a:pt x="364" y="20"/>
                    </a:cubicBezTo>
                    <a:close/>
                  </a:path>
                </a:pathLst>
              </a:custGeom>
              <a:solidFill>
                <a:schemeClr val="bg1">
                  <a:alpha val="44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sp>
          <p:nvSpPr>
            <p:cNvPr id="38" name="Freeform: Shape 35">
              <a:extLst>
                <a:ext uri="{FF2B5EF4-FFF2-40B4-BE49-F238E27FC236}">
                  <a16:creationId xmlns:a16="http://schemas.microsoft.com/office/drawing/2014/main" xmlns="" id="{D3DA0BB1-31B2-47C6-ABE7-E32EF9F349E6}"/>
                </a:ext>
              </a:extLst>
            </p:cNvPr>
            <p:cNvSpPr>
              <a:spLocks/>
            </p:cNvSpPr>
            <p:nvPr/>
          </p:nvSpPr>
          <p:spPr bwMode="auto">
            <a:xfrm rot="10090687" flipV="1">
              <a:off x="7345241" y="3846488"/>
              <a:ext cx="672623" cy="675232"/>
            </a:xfrm>
            <a:custGeom>
              <a:avLst/>
              <a:gdLst>
                <a:gd name="connsiteX0" fmla="*/ 964406 w 964406"/>
                <a:gd name="connsiteY0" fmla="*/ 2553 h 968147"/>
                <a:gd name="connsiteX1" fmla="*/ 4781 w 964406"/>
                <a:gd name="connsiteY1" fmla="*/ 953298 h 968147"/>
                <a:gd name="connsiteX2" fmla="*/ 5231 w 964406"/>
                <a:gd name="connsiteY2" fmla="*/ 957295 h 968147"/>
                <a:gd name="connsiteX3" fmla="*/ 1879 w 964406"/>
                <a:gd name="connsiteY3" fmla="*/ 960633 h 968147"/>
                <a:gd name="connsiteX4" fmla="*/ 0 w 964406"/>
                <a:gd name="connsiteY4" fmla="*/ 962505 h 968147"/>
                <a:gd name="connsiteX5" fmla="*/ 5891 w 964406"/>
                <a:gd name="connsiteY5" fmla="*/ 963167 h 968147"/>
                <a:gd name="connsiteX6" fmla="*/ 6070 w 964406"/>
                <a:gd name="connsiteY6" fmla="*/ 964765 h 968147"/>
                <a:gd name="connsiteX7" fmla="*/ 7484 w 964406"/>
                <a:gd name="connsiteY7" fmla="*/ 963346 h 968147"/>
                <a:gd name="connsiteX8" fmla="*/ 11466 w 964406"/>
                <a:gd name="connsiteY8" fmla="*/ 963794 h 968147"/>
                <a:gd name="connsiteX9" fmla="*/ 961316 w 964406"/>
                <a:gd name="connsiteY9" fmla="*/ 195705 h 968147"/>
                <a:gd name="connsiteX10" fmla="*/ 962209 w 964406"/>
                <a:gd name="connsiteY10" fmla="*/ 4760 h 96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06" h="968147">
                  <a:moveTo>
                    <a:pt x="964406" y="2553"/>
                  </a:moveTo>
                  <a:cubicBezTo>
                    <a:pt x="-63997" y="-53826"/>
                    <a:pt x="-6432" y="841200"/>
                    <a:pt x="4781" y="953298"/>
                  </a:cubicBezTo>
                  <a:lnTo>
                    <a:pt x="5231" y="957295"/>
                  </a:lnTo>
                  <a:lnTo>
                    <a:pt x="1879" y="960633"/>
                  </a:lnTo>
                  <a:cubicBezTo>
                    <a:pt x="0" y="962505"/>
                    <a:pt x="0" y="962505"/>
                    <a:pt x="0" y="962505"/>
                  </a:cubicBezTo>
                  <a:lnTo>
                    <a:pt x="5891" y="963167"/>
                  </a:lnTo>
                  <a:lnTo>
                    <a:pt x="6070" y="964765"/>
                  </a:lnTo>
                  <a:lnTo>
                    <a:pt x="7484" y="963346"/>
                  </a:lnTo>
                  <a:lnTo>
                    <a:pt x="11466" y="963794"/>
                  </a:lnTo>
                  <a:cubicBezTo>
                    <a:pt x="116092" y="974259"/>
                    <a:pt x="902734" y="1025102"/>
                    <a:pt x="961316" y="195705"/>
                  </a:cubicBezTo>
                  <a:lnTo>
                    <a:pt x="962209" y="4760"/>
                  </a:lnTo>
                  <a:close/>
                </a:path>
              </a:pathLst>
            </a:custGeom>
            <a:solidFill>
              <a:srgbClr val="73980D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0" name="Freeform: Shape 37">
              <a:extLst>
                <a:ext uri="{FF2B5EF4-FFF2-40B4-BE49-F238E27FC236}">
                  <a16:creationId xmlns:a16="http://schemas.microsoft.com/office/drawing/2014/main" xmlns="" id="{D088349C-93FA-4E71-8BF7-54356A56E1A5}"/>
                </a:ext>
              </a:extLst>
            </p:cNvPr>
            <p:cNvSpPr>
              <a:spLocks/>
            </p:cNvSpPr>
            <p:nvPr/>
          </p:nvSpPr>
          <p:spPr bwMode="auto">
            <a:xfrm rot="11509313" flipH="1" flipV="1">
              <a:off x="4441221" y="3846488"/>
              <a:ext cx="672623" cy="675232"/>
            </a:xfrm>
            <a:custGeom>
              <a:avLst/>
              <a:gdLst>
                <a:gd name="connsiteX0" fmla="*/ 964406 w 964406"/>
                <a:gd name="connsiteY0" fmla="*/ 2553 h 968147"/>
                <a:gd name="connsiteX1" fmla="*/ 4781 w 964406"/>
                <a:gd name="connsiteY1" fmla="*/ 953298 h 968147"/>
                <a:gd name="connsiteX2" fmla="*/ 5231 w 964406"/>
                <a:gd name="connsiteY2" fmla="*/ 957295 h 968147"/>
                <a:gd name="connsiteX3" fmla="*/ 1879 w 964406"/>
                <a:gd name="connsiteY3" fmla="*/ 960633 h 968147"/>
                <a:gd name="connsiteX4" fmla="*/ 0 w 964406"/>
                <a:gd name="connsiteY4" fmla="*/ 962505 h 968147"/>
                <a:gd name="connsiteX5" fmla="*/ 5891 w 964406"/>
                <a:gd name="connsiteY5" fmla="*/ 963167 h 968147"/>
                <a:gd name="connsiteX6" fmla="*/ 6070 w 964406"/>
                <a:gd name="connsiteY6" fmla="*/ 964765 h 968147"/>
                <a:gd name="connsiteX7" fmla="*/ 7484 w 964406"/>
                <a:gd name="connsiteY7" fmla="*/ 963346 h 968147"/>
                <a:gd name="connsiteX8" fmla="*/ 11466 w 964406"/>
                <a:gd name="connsiteY8" fmla="*/ 963794 h 968147"/>
                <a:gd name="connsiteX9" fmla="*/ 961316 w 964406"/>
                <a:gd name="connsiteY9" fmla="*/ 195705 h 968147"/>
                <a:gd name="connsiteX10" fmla="*/ 962209 w 964406"/>
                <a:gd name="connsiteY10" fmla="*/ 4760 h 96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06" h="968147">
                  <a:moveTo>
                    <a:pt x="964406" y="2553"/>
                  </a:moveTo>
                  <a:cubicBezTo>
                    <a:pt x="-63997" y="-53826"/>
                    <a:pt x="-6432" y="841200"/>
                    <a:pt x="4781" y="953298"/>
                  </a:cubicBezTo>
                  <a:lnTo>
                    <a:pt x="5231" y="957295"/>
                  </a:lnTo>
                  <a:lnTo>
                    <a:pt x="1879" y="960633"/>
                  </a:lnTo>
                  <a:cubicBezTo>
                    <a:pt x="0" y="962505"/>
                    <a:pt x="0" y="962505"/>
                    <a:pt x="0" y="962505"/>
                  </a:cubicBezTo>
                  <a:lnTo>
                    <a:pt x="5891" y="963167"/>
                  </a:lnTo>
                  <a:lnTo>
                    <a:pt x="6070" y="964765"/>
                  </a:lnTo>
                  <a:lnTo>
                    <a:pt x="7484" y="963346"/>
                  </a:lnTo>
                  <a:lnTo>
                    <a:pt x="11466" y="963794"/>
                  </a:lnTo>
                  <a:cubicBezTo>
                    <a:pt x="116092" y="974259"/>
                    <a:pt x="902734" y="1025102"/>
                    <a:pt x="961316" y="195705"/>
                  </a:cubicBezTo>
                  <a:lnTo>
                    <a:pt x="962209" y="4760"/>
                  </a:lnTo>
                  <a:close/>
                </a:path>
              </a:pathLst>
            </a:custGeom>
            <a:solidFill>
              <a:srgbClr val="FFA1D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1" name="Freeform: Shape 38">
              <a:extLst>
                <a:ext uri="{FF2B5EF4-FFF2-40B4-BE49-F238E27FC236}">
                  <a16:creationId xmlns:a16="http://schemas.microsoft.com/office/drawing/2014/main" xmlns="" id="{2E771F15-5BF5-460A-BF9C-279A2B909DE2}"/>
                </a:ext>
              </a:extLst>
            </p:cNvPr>
            <p:cNvSpPr>
              <a:spLocks/>
            </p:cNvSpPr>
            <p:nvPr/>
          </p:nvSpPr>
          <p:spPr bwMode="auto">
            <a:xfrm rot="11509313">
              <a:off x="7345241" y="2548072"/>
              <a:ext cx="672623" cy="675232"/>
            </a:xfrm>
            <a:custGeom>
              <a:avLst/>
              <a:gdLst>
                <a:gd name="connsiteX0" fmla="*/ 964406 w 964406"/>
                <a:gd name="connsiteY0" fmla="*/ 2553 h 968147"/>
                <a:gd name="connsiteX1" fmla="*/ 4781 w 964406"/>
                <a:gd name="connsiteY1" fmla="*/ 953298 h 968147"/>
                <a:gd name="connsiteX2" fmla="*/ 5231 w 964406"/>
                <a:gd name="connsiteY2" fmla="*/ 957295 h 968147"/>
                <a:gd name="connsiteX3" fmla="*/ 1879 w 964406"/>
                <a:gd name="connsiteY3" fmla="*/ 960633 h 968147"/>
                <a:gd name="connsiteX4" fmla="*/ 0 w 964406"/>
                <a:gd name="connsiteY4" fmla="*/ 962505 h 968147"/>
                <a:gd name="connsiteX5" fmla="*/ 5891 w 964406"/>
                <a:gd name="connsiteY5" fmla="*/ 963167 h 968147"/>
                <a:gd name="connsiteX6" fmla="*/ 6070 w 964406"/>
                <a:gd name="connsiteY6" fmla="*/ 964765 h 968147"/>
                <a:gd name="connsiteX7" fmla="*/ 7484 w 964406"/>
                <a:gd name="connsiteY7" fmla="*/ 963346 h 968147"/>
                <a:gd name="connsiteX8" fmla="*/ 11466 w 964406"/>
                <a:gd name="connsiteY8" fmla="*/ 963794 h 968147"/>
                <a:gd name="connsiteX9" fmla="*/ 961316 w 964406"/>
                <a:gd name="connsiteY9" fmla="*/ 195705 h 968147"/>
                <a:gd name="connsiteX10" fmla="*/ 962209 w 964406"/>
                <a:gd name="connsiteY10" fmla="*/ 4760 h 96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06" h="968147">
                  <a:moveTo>
                    <a:pt x="964406" y="2553"/>
                  </a:moveTo>
                  <a:cubicBezTo>
                    <a:pt x="-63997" y="-53826"/>
                    <a:pt x="-6432" y="841200"/>
                    <a:pt x="4781" y="953298"/>
                  </a:cubicBezTo>
                  <a:lnTo>
                    <a:pt x="5231" y="957295"/>
                  </a:lnTo>
                  <a:lnTo>
                    <a:pt x="1879" y="960633"/>
                  </a:lnTo>
                  <a:cubicBezTo>
                    <a:pt x="0" y="962505"/>
                    <a:pt x="0" y="962505"/>
                    <a:pt x="0" y="962505"/>
                  </a:cubicBezTo>
                  <a:lnTo>
                    <a:pt x="5891" y="963167"/>
                  </a:lnTo>
                  <a:lnTo>
                    <a:pt x="6070" y="964765"/>
                  </a:lnTo>
                  <a:lnTo>
                    <a:pt x="7484" y="963346"/>
                  </a:lnTo>
                  <a:lnTo>
                    <a:pt x="11466" y="963794"/>
                  </a:lnTo>
                  <a:cubicBezTo>
                    <a:pt x="116092" y="974259"/>
                    <a:pt x="902734" y="1025102"/>
                    <a:pt x="961316" y="195705"/>
                  </a:cubicBezTo>
                  <a:lnTo>
                    <a:pt x="962209" y="4760"/>
                  </a:lnTo>
                  <a:close/>
                </a:path>
              </a:pathLst>
            </a:custGeom>
            <a:solidFill>
              <a:srgbClr val="FFA1D2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2" name="Freeform: Shape 39">
              <a:extLst>
                <a:ext uri="{FF2B5EF4-FFF2-40B4-BE49-F238E27FC236}">
                  <a16:creationId xmlns:a16="http://schemas.microsoft.com/office/drawing/2014/main" xmlns="" id="{B33F6638-5DC5-4114-8BB8-A4ED849E9EC8}"/>
                </a:ext>
              </a:extLst>
            </p:cNvPr>
            <p:cNvSpPr>
              <a:spLocks/>
            </p:cNvSpPr>
            <p:nvPr/>
          </p:nvSpPr>
          <p:spPr bwMode="auto">
            <a:xfrm rot="10090687" flipH="1">
              <a:off x="4440282" y="2548071"/>
              <a:ext cx="672623" cy="675232"/>
            </a:xfrm>
            <a:custGeom>
              <a:avLst/>
              <a:gdLst>
                <a:gd name="connsiteX0" fmla="*/ 964406 w 964406"/>
                <a:gd name="connsiteY0" fmla="*/ 2553 h 968147"/>
                <a:gd name="connsiteX1" fmla="*/ 4781 w 964406"/>
                <a:gd name="connsiteY1" fmla="*/ 953298 h 968147"/>
                <a:gd name="connsiteX2" fmla="*/ 5231 w 964406"/>
                <a:gd name="connsiteY2" fmla="*/ 957295 h 968147"/>
                <a:gd name="connsiteX3" fmla="*/ 1879 w 964406"/>
                <a:gd name="connsiteY3" fmla="*/ 960633 h 968147"/>
                <a:gd name="connsiteX4" fmla="*/ 0 w 964406"/>
                <a:gd name="connsiteY4" fmla="*/ 962505 h 968147"/>
                <a:gd name="connsiteX5" fmla="*/ 5891 w 964406"/>
                <a:gd name="connsiteY5" fmla="*/ 963167 h 968147"/>
                <a:gd name="connsiteX6" fmla="*/ 6070 w 964406"/>
                <a:gd name="connsiteY6" fmla="*/ 964765 h 968147"/>
                <a:gd name="connsiteX7" fmla="*/ 7484 w 964406"/>
                <a:gd name="connsiteY7" fmla="*/ 963346 h 968147"/>
                <a:gd name="connsiteX8" fmla="*/ 11466 w 964406"/>
                <a:gd name="connsiteY8" fmla="*/ 963794 h 968147"/>
                <a:gd name="connsiteX9" fmla="*/ 961316 w 964406"/>
                <a:gd name="connsiteY9" fmla="*/ 195705 h 968147"/>
                <a:gd name="connsiteX10" fmla="*/ 962209 w 964406"/>
                <a:gd name="connsiteY10" fmla="*/ 4760 h 96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4406" h="968147">
                  <a:moveTo>
                    <a:pt x="964406" y="2553"/>
                  </a:moveTo>
                  <a:cubicBezTo>
                    <a:pt x="-63997" y="-53826"/>
                    <a:pt x="-6432" y="841200"/>
                    <a:pt x="4781" y="953298"/>
                  </a:cubicBezTo>
                  <a:lnTo>
                    <a:pt x="5231" y="957295"/>
                  </a:lnTo>
                  <a:lnTo>
                    <a:pt x="1879" y="960633"/>
                  </a:lnTo>
                  <a:cubicBezTo>
                    <a:pt x="0" y="962505"/>
                    <a:pt x="0" y="962505"/>
                    <a:pt x="0" y="962505"/>
                  </a:cubicBezTo>
                  <a:lnTo>
                    <a:pt x="5891" y="963167"/>
                  </a:lnTo>
                  <a:lnTo>
                    <a:pt x="6070" y="964765"/>
                  </a:lnTo>
                  <a:lnTo>
                    <a:pt x="7484" y="963346"/>
                  </a:lnTo>
                  <a:lnTo>
                    <a:pt x="11466" y="963794"/>
                  </a:lnTo>
                  <a:cubicBezTo>
                    <a:pt x="116092" y="974259"/>
                    <a:pt x="902734" y="1025102"/>
                    <a:pt x="961316" y="195705"/>
                  </a:cubicBezTo>
                  <a:lnTo>
                    <a:pt x="962209" y="4760"/>
                  </a:ln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3" name="Oval 43">
              <a:extLst>
                <a:ext uri="{FF2B5EF4-FFF2-40B4-BE49-F238E27FC236}">
                  <a16:creationId xmlns:a16="http://schemas.microsoft.com/office/drawing/2014/main" xmlns="" id="{7019BA44-3AA4-43C7-BFA8-C72425B4ADE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98195" y="2602316"/>
              <a:ext cx="203919" cy="203915"/>
            </a:xfrm>
            <a:prstGeom prst="ellipse">
              <a:avLst/>
            </a:prstGeom>
            <a:solidFill>
              <a:srgbClr val="FFA1D2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4" name="Oval 45">
              <a:extLst>
                <a:ext uri="{FF2B5EF4-FFF2-40B4-BE49-F238E27FC236}">
                  <a16:creationId xmlns:a16="http://schemas.microsoft.com/office/drawing/2014/main" xmlns="" id="{1F3A6DB2-9AB9-4DBF-9BCB-3A8EF538F9B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981466" y="2602316"/>
              <a:ext cx="203919" cy="203915"/>
            </a:xfrm>
            <a:prstGeom prst="ellipse">
              <a:avLst/>
            </a:pr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5" name="Oval 48">
              <a:extLst>
                <a:ext uri="{FF2B5EF4-FFF2-40B4-BE49-F238E27FC236}">
                  <a16:creationId xmlns:a16="http://schemas.microsoft.com/office/drawing/2014/main" xmlns="" id="{46097771-8F9C-4085-A407-3829CBE08C2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8298195" y="4175739"/>
              <a:ext cx="203919" cy="203915"/>
            </a:xfrm>
            <a:prstGeom prst="ellipse">
              <a:avLst/>
            </a:prstGeom>
            <a:solidFill>
              <a:srgbClr val="73980D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6" name="Oval 50">
              <a:extLst>
                <a:ext uri="{FF2B5EF4-FFF2-40B4-BE49-F238E27FC236}">
                  <a16:creationId xmlns:a16="http://schemas.microsoft.com/office/drawing/2014/main" xmlns="" id="{1B1F9ABA-824B-4090-B01E-705F4A26D86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981466" y="4175739"/>
              <a:ext cx="203919" cy="203915"/>
            </a:xfrm>
            <a:prstGeom prst="ellipse">
              <a:avLst/>
            </a:prstGeom>
            <a:solidFill>
              <a:srgbClr val="FFA1D2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56" y="448524"/>
            <a:ext cx="898636" cy="8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2177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7" grpId="0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4" grpId="0"/>
          <p:bldP spid="25" grpId="0"/>
          <p:bldP spid="27" grpId="0"/>
          <p:bldP spid="19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开学第一课22"/>
  <p:tag name="ISPRING_SCORM_RATE_SLIDES" val="0"/>
  <p:tag name="ISPRING_SCORM_RATE_QUIZZES" val="0"/>
  <p:tag name="ISPRING_SCORM_PASSING_SCORE" val="0.000000"/>
  <p:tag name="ISPRING_ULTRA_SCORM_COURSE_ID" val="F55653DB-2D61-4DFB-A341-85D4BD133567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内容列表"/>
  <p:tag name="ISPRINGCLOUDFOLDERID" val="0"/>
  <p:tag name="ISPRINGCLOUDFOLDERPATH" val="资源库"/>
  <p:tag name="ISPRING_OUTPUT_FOLDER" val="D:\ppt\第14批\902297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1m5zlsm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1322</Words>
  <Application>Microsoft Office PowerPoint</Application>
  <PresentationFormat>Custom</PresentationFormat>
  <Paragraphs>182</Paragraphs>
  <Slides>21</Slides>
  <Notes>21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开学第一课22</dc:title>
  <dc:creator>张 建春</dc:creator>
  <cp:lastModifiedBy>Trà My</cp:lastModifiedBy>
  <cp:revision>69</cp:revision>
  <dcterms:created xsi:type="dcterms:W3CDTF">2018-08-14T07:05:15Z</dcterms:created>
  <dcterms:modified xsi:type="dcterms:W3CDTF">2023-07-24T05:15:48Z</dcterms:modified>
</cp:coreProperties>
</file>