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61" r:id="rId4"/>
    <p:sldId id="271" r:id="rId5"/>
    <p:sldId id="258" r:id="rId6"/>
    <p:sldId id="273" r:id="rId7"/>
    <p:sldId id="259" r:id="rId8"/>
    <p:sldId id="282" r:id="rId9"/>
    <p:sldId id="267" r:id="rId10"/>
    <p:sldId id="266" r:id="rId11"/>
    <p:sldId id="284" r:id="rId12"/>
    <p:sldId id="281" r:id="rId13"/>
    <p:sldId id="285" r:id="rId14"/>
    <p:sldId id="286" r:id="rId15"/>
    <p:sldId id="287" r:id="rId16"/>
    <p:sldId id="269" r:id="rId17"/>
    <p:sldId id="260" r:id="rId18"/>
    <p:sldId id="270" r:id="rId19"/>
    <p:sldId id="283" r:id="rId20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D85BA"/>
    <a:srgbClr val="EDB0BF"/>
    <a:srgbClr val="D9F0FE"/>
    <a:srgbClr val="FFFFD2"/>
    <a:srgbClr val="E5C0C3"/>
    <a:srgbClr val="FFFF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2" autoAdjust="0"/>
    <p:restoredTop sz="94624" autoAdjust="0"/>
  </p:normalViewPr>
  <p:slideViewPr>
    <p:cSldViewPr>
      <p:cViewPr>
        <p:scale>
          <a:sx n="40" d="100"/>
          <a:sy n="40" d="100"/>
        </p:scale>
        <p:origin x="-1445" y="-55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72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4A5866-AFCB-4D4E-B5E8-7E0D12AB3AC9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15460C-FEB2-4009-ABC5-AB4AC41362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3257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15460C-FEB2-4009-ABC5-AB4AC413625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2822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15460C-FEB2-4009-ABC5-AB4AC413625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2822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Ngoài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chuẩn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15460C-FEB2-4009-ABC5-AB4AC413625D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2822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29200" y="-2095500"/>
            <a:ext cx="1146048" cy="11460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64800" y="13257276"/>
            <a:ext cx="1146048" cy="11460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svg"/><Relationship Id="rId3" Type="http://schemas.openxmlformats.org/officeDocument/2006/relationships/image" Target="../media/image34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Relationship Id="rId1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1" Type="http://schemas.openxmlformats.org/officeDocument/2006/relationships/image" Target="../media/image20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22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21" Type="http://schemas.openxmlformats.org/officeDocument/2006/relationships/image" Target="../media/image20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22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svg"/></Relationships>
</file>

<file path=ppt/slides/_rels/slide15.xml.rels><?xml version="1.0" encoding="UTF-8" standalone="yes"?>
<Relationships xmlns="http://schemas.openxmlformats.org/package/2006/relationships"><Relationship Id="rId21" Type="http://schemas.openxmlformats.org/officeDocument/2006/relationships/image" Target="../media/image20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22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7" Type="http://schemas.openxmlformats.org/officeDocument/2006/relationships/image" Target="../media/image29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svg"/><Relationship Id="rId11" Type="http://schemas.openxmlformats.org/officeDocument/2006/relationships/image" Target="../media/image10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7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5.svg"/><Relationship Id="rId4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13" Type="http://schemas.microsoft.com/office/2007/relationships/hdphoto" Target="../media/hdphoto2.wdp"/><Relationship Id="rId3" Type="http://schemas.openxmlformats.org/officeDocument/2006/relationships/image" Target="../media/image9.png"/><Relationship Id="rId12" Type="http://schemas.openxmlformats.org/officeDocument/2006/relationships/image" Target="../media/image12.png"/><Relationship Id="rId17" Type="http://schemas.microsoft.com/office/2007/relationships/hdphoto" Target="../media/hdphoto4.wdp"/><Relationship Id="rId2" Type="http://schemas.openxmlformats.org/officeDocument/2006/relationships/image" Target="../media/image8.png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1.png"/><Relationship Id="rId15" Type="http://schemas.microsoft.com/office/2007/relationships/hdphoto" Target="../media/hdphoto3.wdp"/><Relationship Id="rId10" Type="http://schemas.microsoft.com/office/2007/relationships/hdphoto" Target="../media/hdphoto1.wdp"/><Relationship Id="rId9" Type="http://schemas.openxmlformats.org/officeDocument/2006/relationships/image" Target="../media/image10.png"/><Relationship Id="rId1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13" Type="http://schemas.openxmlformats.org/officeDocument/2006/relationships/image" Target="../media/image13.png"/><Relationship Id="rId18" Type="http://schemas.openxmlformats.org/officeDocument/2006/relationships/image" Target="../media/image11.png"/><Relationship Id="rId3" Type="http://schemas.openxmlformats.org/officeDocument/2006/relationships/image" Target="../media/image12.png"/><Relationship Id="rId21" Type="http://schemas.openxmlformats.org/officeDocument/2006/relationships/image" Target="../media/image21.png"/><Relationship Id="rId7" Type="http://schemas.openxmlformats.org/officeDocument/2006/relationships/image" Target="../media/image16.png"/><Relationship Id="rId12" Type="http://schemas.microsoft.com/office/2007/relationships/hdphoto" Target="../media/hdphoto8.wdp"/><Relationship Id="rId17" Type="http://schemas.openxmlformats.org/officeDocument/2006/relationships/image" Target="../media/image20.png"/><Relationship Id="rId2" Type="http://schemas.openxmlformats.org/officeDocument/2006/relationships/audio" Target="../media/audio1.wav"/><Relationship Id="rId16" Type="http://schemas.openxmlformats.org/officeDocument/2006/relationships/image" Target="../media/image29.svg"/><Relationship Id="rId20" Type="http://schemas.microsoft.com/office/2007/relationships/hdphoto" Target="../media/hdphoto4.wdp"/><Relationship Id="rId1" Type="http://schemas.openxmlformats.org/officeDocument/2006/relationships/slideLayout" Target="../slideLayouts/slideLayout7.xml"/><Relationship Id="rId6" Type="http://schemas.microsoft.com/office/2007/relationships/hdphoto" Target="../media/hdphoto5.wdp"/><Relationship Id="rId11" Type="http://schemas.openxmlformats.org/officeDocument/2006/relationships/image" Target="../media/image18.png"/><Relationship Id="rId5" Type="http://schemas.openxmlformats.org/officeDocument/2006/relationships/image" Target="../media/image15.png"/><Relationship Id="rId15" Type="http://schemas.openxmlformats.org/officeDocument/2006/relationships/image" Target="../media/image19.png"/><Relationship Id="rId23" Type="http://schemas.microsoft.com/office/2007/relationships/hdphoto" Target="../media/hdphoto9.wdp"/><Relationship Id="rId10" Type="http://schemas.microsoft.com/office/2007/relationships/hdphoto" Target="../media/hdphoto7.wdp"/><Relationship Id="rId19" Type="http://schemas.openxmlformats.org/officeDocument/2006/relationships/image" Target="../media/image14.png"/><Relationship Id="rId4" Type="http://schemas.microsoft.com/office/2007/relationships/hdphoto" Target="../media/hdphoto2.wdp"/><Relationship Id="rId9" Type="http://schemas.openxmlformats.org/officeDocument/2006/relationships/image" Target="../media/image17.png"/><Relationship Id="rId14" Type="http://schemas.microsoft.com/office/2007/relationships/hdphoto" Target="../media/hdphoto3.wdp"/><Relationship Id="rId22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7" Type="http://schemas.openxmlformats.org/officeDocument/2006/relationships/image" Target="../media/image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9" Type="http://schemas.openxmlformats.org/officeDocument/2006/relationships/image" Target="../media/image6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sv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11" Type="http://schemas.openxmlformats.org/officeDocument/2006/relationships/image" Target="../media/image10.svg"/><Relationship Id="rId5" Type="http://schemas.openxmlformats.org/officeDocument/2006/relationships/image" Target="../media/image38.sv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C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3">
            <a:extLst>
              <a:ext uri="{FF2B5EF4-FFF2-40B4-BE49-F238E27FC236}">
                <a16:creationId xmlns:a16="http://schemas.microsoft.com/office/drawing/2014/main" xmlns="" id="{69B55AB8-FC9B-430D-AE8F-4382466F006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900" y="0"/>
            <a:ext cx="18388918" cy="10325100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547151" y="2769638"/>
            <a:ext cx="10948470" cy="8229600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1752600" y="800100"/>
            <a:ext cx="12344400" cy="7391400"/>
            <a:chOff x="0" y="0"/>
            <a:chExt cx="5490351" cy="278384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490351" cy="2783840"/>
            </a:xfrm>
            <a:custGeom>
              <a:avLst/>
              <a:gdLst/>
              <a:ahLst/>
              <a:cxnLst/>
              <a:rect l="l" t="t" r="r" b="b"/>
              <a:pathLst>
                <a:path w="5490351" h="2783840">
                  <a:moveTo>
                    <a:pt x="0" y="0"/>
                  </a:moveTo>
                  <a:lnTo>
                    <a:pt x="5490351" y="0"/>
                  </a:lnTo>
                  <a:lnTo>
                    <a:pt x="5490351" y="2783840"/>
                  </a:lnTo>
                  <a:lnTo>
                    <a:pt x="0" y="2783840"/>
                  </a:lnTo>
                  <a:close/>
                </a:path>
              </a:pathLst>
            </a:custGeom>
            <a:solidFill>
              <a:srgbClr val="FAF7F9">
                <a:alpha val="80000"/>
              </a:srgbClr>
            </a:solidFill>
          </p:spPr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2192000" y="2769638"/>
            <a:ext cx="6186035" cy="7555462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2859" y="0"/>
            <a:ext cx="2031683" cy="4114800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1905000" y="1374700"/>
            <a:ext cx="11595258" cy="4495800"/>
          </a:xfrm>
          <a:prstGeom prst="rect">
            <a:avLst/>
          </a:prstGeom>
        </p:spPr>
        <p:txBody>
          <a:bodyPr wrap="square" lIns="0" tIns="0" rIns="0" bIns="0" rtlCol="0" anchor="t">
            <a:prstTxWarp prst="textCanDown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algn="ctr"/>
            <a:r>
              <a:rPr lang="en-US" sz="15000" b="1" spc="-150" dirty="0" smtClean="0">
                <a:solidFill>
                  <a:srgbClr val="E5C0C3"/>
                </a:solidFill>
                <a:effectLst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  <a:latin typeface="UTM Cookies" pitchFamily="18" charset="0"/>
              </a:rPr>
              <a:t>H</a:t>
            </a:r>
            <a:r>
              <a:rPr lang="en-US" sz="15000" b="1" spc="-150" dirty="0" smtClean="0">
                <a:solidFill>
                  <a:srgbClr val="FFFF8F"/>
                </a:solidFill>
                <a:effectLst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  <a:latin typeface="UTM Cookies" pitchFamily="18" charset="0"/>
              </a:rPr>
              <a:t>Ì</a:t>
            </a:r>
            <a:r>
              <a:rPr lang="en-US" sz="15000" b="1" spc="-150" dirty="0" smtClean="0">
                <a:solidFill>
                  <a:srgbClr val="EDB0BF"/>
                </a:solidFill>
                <a:effectLst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  <a:latin typeface="UTM Cookies" pitchFamily="18" charset="0"/>
              </a:rPr>
              <a:t>N</a:t>
            </a:r>
            <a:r>
              <a:rPr lang="en-US" sz="15000" b="1" spc="-150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  <a:latin typeface="UTM Cookies" pitchFamily="18" charset="0"/>
              </a:rPr>
              <a:t>H</a:t>
            </a:r>
            <a:r>
              <a:rPr lang="en-US" sz="15000" b="1" spc="-15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  <a:latin typeface="UTM Cookies" pitchFamily="18" charset="0"/>
              </a:rPr>
              <a:t> </a:t>
            </a:r>
            <a:r>
              <a:rPr lang="en-US" sz="15000" b="1" spc="-15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  <a:latin typeface="UTM Cookies" pitchFamily="18" charset="0"/>
              </a:rPr>
              <a:t>T</a:t>
            </a:r>
            <a:r>
              <a:rPr lang="en-US" sz="15000" b="1" spc="-150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  <a:latin typeface="UTM Cookies" pitchFamily="18" charset="0"/>
              </a:rPr>
              <a:t>R</a:t>
            </a:r>
            <a:r>
              <a:rPr lang="en-US" sz="15000" b="1" spc="-150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  <a:latin typeface="UTM Cookies" pitchFamily="18" charset="0"/>
              </a:rPr>
              <a:t>Ò</a:t>
            </a:r>
            <a:r>
              <a:rPr lang="en-US" sz="15000" b="1" spc="-150" dirty="0" smtClean="0">
                <a:solidFill>
                  <a:srgbClr val="CD85BA"/>
                </a:solidFill>
                <a:effectLst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  <a:latin typeface="UTM Cookies" pitchFamily="18" charset="0"/>
              </a:rPr>
              <a:t>N</a:t>
            </a:r>
            <a:endParaRPr lang="en-US" sz="15000" b="1" spc="-150" dirty="0"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</a:effectLst>
              <a:latin typeface="UTM Cookies" pitchFamily="18" charset="0"/>
            </a:endParaRPr>
          </a:p>
          <a:p>
            <a:pPr algn="ctr"/>
            <a:r>
              <a:rPr lang="en-US" sz="15000" b="1" spc="-150" dirty="0" smtClean="0">
                <a:solidFill>
                  <a:srgbClr val="E5C0C3"/>
                </a:solidFill>
                <a:effectLst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  <a:latin typeface="UTM Cookies" pitchFamily="18" charset="0"/>
              </a:rPr>
              <a:t>Đ</a:t>
            </a:r>
            <a:r>
              <a:rPr lang="en-US" sz="15000" b="1" spc="-150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  <a:latin typeface="UTM Cookies" pitchFamily="18" charset="0"/>
              </a:rPr>
              <a:t>Ư</a:t>
            </a:r>
            <a:r>
              <a:rPr lang="en-US" sz="15000" b="1" spc="-150" dirty="0" smtClean="0">
                <a:solidFill>
                  <a:srgbClr val="FFFF8F"/>
                </a:solidFill>
                <a:effectLst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  <a:latin typeface="UTM Cookies" pitchFamily="18" charset="0"/>
              </a:rPr>
              <a:t>Ờ</a:t>
            </a:r>
            <a:r>
              <a:rPr lang="en-US" sz="15000" b="1" spc="-150" dirty="0" smtClean="0">
                <a:solidFill>
                  <a:srgbClr val="EDB0BF"/>
                </a:solidFill>
                <a:effectLst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  <a:latin typeface="UTM Cookies" pitchFamily="18" charset="0"/>
              </a:rPr>
              <a:t>N</a:t>
            </a:r>
            <a:r>
              <a:rPr lang="en-US" sz="15000" b="1" spc="-150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  <a:latin typeface="UTM Cookies" pitchFamily="18" charset="0"/>
              </a:rPr>
              <a:t>G</a:t>
            </a:r>
            <a:r>
              <a:rPr lang="en-US" sz="15000" b="1" spc="-150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  <a:latin typeface="UTM Cookies" pitchFamily="18" charset="0"/>
              </a:rPr>
              <a:t> </a:t>
            </a:r>
            <a:r>
              <a:rPr lang="en-US" sz="15000" b="1" spc="-15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  <a:latin typeface="UTM Cookies" pitchFamily="18" charset="0"/>
              </a:rPr>
              <a:t>T</a:t>
            </a:r>
            <a:r>
              <a:rPr lang="en-US" sz="15000" b="1" spc="-150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  <a:latin typeface="UTM Cookies" pitchFamily="18" charset="0"/>
              </a:rPr>
              <a:t>R</a:t>
            </a:r>
            <a:r>
              <a:rPr lang="en-US" sz="15000" b="1" spc="-150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  <a:latin typeface="UTM Cookies" pitchFamily="18" charset="0"/>
              </a:rPr>
              <a:t>Ò</a:t>
            </a:r>
            <a:r>
              <a:rPr lang="en-US" sz="15000" b="1" spc="-150" dirty="0" smtClean="0">
                <a:solidFill>
                  <a:srgbClr val="CD85BA"/>
                </a:solidFill>
                <a:effectLst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  <a:latin typeface="UTM Cookies" pitchFamily="18" charset="0"/>
              </a:rPr>
              <a:t>N</a:t>
            </a:r>
            <a:endParaRPr lang="en-US" sz="15000" b="1" spc="-150" dirty="0"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</a:effectLst>
              <a:latin typeface="UTM Cookies" pitchFamily="18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276600" y="996982"/>
            <a:ext cx="9744786" cy="8699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6000" dirty="0" err="1" smtClean="0">
                <a:solidFill>
                  <a:schemeClr val="accent5">
                    <a:lumMod val="50000"/>
                  </a:schemeClr>
                </a:solidFill>
                <a:latin typeface="UTM Cookies" pitchFamily="18" charset="0"/>
              </a:rPr>
              <a:t>Toán</a:t>
            </a:r>
            <a:r>
              <a:rPr lang="en-US" sz="6000" dirty="0" smtClean="0">
                <a:solidFill>
                  <a:schemeClr val="accent5">
                    <a:lumMod val="50000"/>
                  </a:schemeClr>
                </a:solidFill>
                <a:latin typeface="UTM Cookies" pitchFamily="18" charset="0"/>
              </a:rPr>
              <a:t> – </a:t>
            </a:r>
            <a:r>
              <a:rPr lang="en-US" sz="6000" dirty="0" err="1" smtClean="0">
                <a:solidFill>
                  <a:schemeClr val="accent5">
                    <a:lumMod val="50000"/>
                  </a:schemeClr>
                </a:solidFill>
                <a:latin typeface="UTM Cookies" pitchFamily="18" charset="0"/>
              </a:rPr>
              <a:t>Tiết</a:t>
            </a:r>
            <a:r>
              <a:rPr lang="en-US" sz="6000" dirty="0" smtClean="0">
                <a:solidFill>
                  <a:schemeClr val="accent5">
                    <a:lumMod val="50000"/>
                  </a:schemeClr>
                </a:solidFill>
                <a:latin typeface="UTM Cookies" pitchFamily="18" charset="0"/>
              </a:rPr>
              <a:t> 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830236" y="7007741"/>
            <a:ext cx="9744786" cy="888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i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Duepuntozero" pitchFamily="18" charset="0"/>
              </a:rPr>
              <a:t>(</a:t>
            </a:r>
            <a:r>
              <a:rPr lang="en-US" sz="5199" i="1" dirty="0" err="1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Duepuntozero" pitchFamily="18" charset="0"/>
              </a:rPr>
              <a:t>Trang</a:t>
            </a:r>
            <a:r>
              <a:rPr lang="en-US" sz="5199" i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Duepuntozero" pitchFamily="18" charset="0"/>
              </a:rPr>
              <a:t> 96)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800"/>
                            </p:stCondLst>
                            <p:childTnLst>
                              <p:par>
                                <p:cTn id="36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100"/>
                            </p:stCondLst>
                            <p:childTnLst>
                              <p:par>
                                <p:cTn id="43" presetID="32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4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1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8" grpId="2"/>
      <p:bldP spid="9" grpId="0"/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C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570047" y="1028700"/>
            <a:ext cx="13502227" cy="6846200"/>
            <a:chOff x="0" y="0"/>
            <a:chExt cx="5490351" cy="278384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490351" cy="2783840"/>
            </a:xfrm>
            <a:custGeom>
              <a:avLst/>
              <a:gdLst/>
              <a:ahLst/>
              <a:cxnLst/>
              <a:rect l="l" t="t" r="r" b="b"/>
              <a:pathLst>
                <a:path w="5490351" h="2783840">
                  <a:moveTo>
                    <a:pt x="0" y="0"/>
                  </a:moveTo>
                  <a:lnTo>
                    <a:pt x="5490351" y="0"/>
                  </a:lnTo>
                  <a:lnTo>
                    <a:pt x="5490351" y="2783840"/>
                  </a:lnTo>
                  <a:lnTo>
                    <a:pt x="0" y="2783840"/>
                  </a:lnTo>
                  <a:close/>
                </a:path>
              </a:pathLst>
            </a:custGeom>
            <a:solidFill>
              <a:srgbClr val="FAF7F9">
                <a:alpha val="80000"/>
              </a:srgbClr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0" y="3843051"/>
            <a:ext cx="6837081" cy="6443949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4800600" y="4381500"/>
            <a:ext cx="13502227" cy="32316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</a:pPr>
            <a:r>
              <a:rPr lang="en-US" sz="115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6350" stA="60000" endA="900" endPos="60000" dist="60007" dir="5400000" sy="-100000" algn="bl" rotWithShape="0"/>
                </a:effectLst>
                <a:latin typeface="UTM Cookies" pitchFamily="18" charset="0"/>
              </a:rPr>
              <a:t>Cùng</a:t>
            </a:r>
            <a:r>
              <a:rPr lang="en-US" sz="115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6350" stA="60000" endA="900" endPos="60000" dist="60007" dir="5400000" sy="-100000" algn="bl" rotWithShape="0"/>
                </a:effectLst>
                <a:latin typeface="UTM Cookies" pitchFamily="18" charset="0"/>
              </a:rPr>
              <a:t> </a:t>
            </a:r>
            <a:r>
              <a:rPr lang="en-US" sz="115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6350" stA="60000" endA="900" endPos="60000" dist="60007" dir="5400000" sy="-100000" algn="bl" rotWithShape="0"/>
                </a:effectLst>
                <a:latin typeface="UTM Cookies" pitchFamily="18" charset="0"/>
              </a:rPr>
              <a:t>vẽ</a:t>
            </a:r>
            <a:r>
              <a:rPr lang="en-US" sz="115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6350" stA="60000" endA="900" endPos="60000" dist="60007" dir="5400000" sy="-100000" algn="bl" rotWithShape="0"/>
                </a:effectLst>
                <a:latin typeface="UTM Cookies" pitchFamily="18" charset="0"/>
              </a:rPr>
              <a:t> </a:t>
            </a:r>
          </a:p>
          <a:p>
            <a:pPr algn="ctr">
              <a:lnSpc>
                <a:spcPts val="12599"/>
              </a:lnSpc>
            </a:pPr>
            <a:r>
              <a:rPr lang="en-US" sz="115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6350" stA="60000" endA="900" endPos="60000" dist="60007" dir="5400000" sy="-100000" algn="bl" rotWithShape="0"/>
                </a:effectLst>
                <a:latin typeface="UTM Cookies" pitchFamily="18" charset="0"/>
              </a:rPr>
              <a:t>hình</a:t>
            </a:r>
            <a:r>
              <a:rPr lang="en-US" sz="115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6350" stA="60000" endA="900" endPos="60000" dist="60007" dir="5400000" sy="-100000" algn="bl" rotWithShape="0"/>
                </a:effectLst>
                <a:latin typeface="UTM Cookies" pitchFamily="18" charset="0"/>
              </a:rPr>
              <a:t> </a:t>
            </a:r>
            <a:r>
              <a:rPr lang="en-US" sz="115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6350" stA="60000" endA="900" endPos="60000" dist="60007" dir="5400000" sy="-100000" algn="bl" rotWithShape="0"/>
                </a:effectLst>
                <a:latin typeface="UTM Cookies" pitchFamily="18" charset="0"/>
              </a:rPr>
              <a:t>tròn</a:t>
            </a:r>
            <a:r>
              <a:rPr lang="en-US" sz="115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6350" stA="60000" endA="900" endPos="60000" dist="60007" dir="5400000" sy="-100000" algn="bl" rotWithShape="0"/>
                </a:effectLst>
                <a:latin typeface="UTM Cookies" pitchFamily="18" charset="0"/>
              </a:rPr>
              <a:t>!</a:t>
            </a:r>
            <a:endParaRPr lang="en-US" sz="11500" b="1" dirty="0">
              <a:ln w="12700" cmpd="sng">
                <a:solidFill>
                  <a:schemeClr val="accent4"/>
                </a:solidFill>
                <a:prstDash val="solid"/>
              </a:ln>
              <a:solidFill>
                <a:srgbClr val="FF0000"/>
              </a:solidFill>
              <a:effectLst>
                <a:reflection blurRad="6350" stA="60000" endA="900" endPos="60000" dist="60007" dir="5400000" sy="-100000" algn="bl" rotWithShape="0"/>
              </a:effectLst>
              <a:latin typeface="UTM Cookies" pitchFamily="18" charset="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5791200" y="1104900"/>
            <a:ext cx="11506199" cy="8703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4800" b="1" dirty="0" err="1" smtClean="0">
                <a:latin typeface="UTM Duepuntozero" pitchFamily="18" charset="0"/>
              </a:rPr>
              <a:t>Người</a:t>
            </a:r>
            <a:r>
              <a:rPr lang="en-US" sz="4800" b="1" dirty="0" smtClean="0">
                <a:latin typeface="UTM Duepuntozero" pitchFamily="18" charset="0"/>
              </a:rPr>
              <a:t> ta </a:t>
            </a:r>
            <a:r>
              <a:rPr lang="en-US" sz="4800" b="1" dirty="0" err="1" smtClean="0">
                <a:latin typeface="UTM Duepuntozero" pitchFamily="18" charset="0"/>
              </a:rPr>
              <a:t>dùng</a:t>
            </a:r>
            <a:r>
              <a:rPr lang="en-US" sz="4800" b="1" dirty="0" smtClean="0">
                <a:latin typeface="UTM Duepuntozero" pitchFamily="18" charset="0"/>
              </a:rPr>
              <a:t> </a:t>
            </a:r>
            <a:r>
              <a:rPr lang="en-US" sz="4800" b="1" dirty="0" err="1" smtClean="0">
                <a:latin typeface="UTM Duepuntozero" pitchFamily="18" charset="0"/>
              </a:rPr>
              <a:t>dụng</a:t>
            </a:r>
            <a:r>
              <a:rPr lang="en-US" sz="4800" b="1" dirty="0" smtClean="0">
                <a:latin typeface="UTM Duepuntozero" pitchFamily="18" charset="0"/>
              </a:rPr>
              <a:t> </a:t>
            </a:r>
            <a:r>
              <a:rPr lang="en-US" sz="4800" b="1" dirty="0" err="1" smtClean="0">
                <a:latin typeface="UTM Duepuntozero" pitchFamily="18" charset="0"/>
              </a:rPr>
              <a:t>cụ</a:t>
            </a:r>
            <a:r>
              <a:rPr lang="en-US" sz="4800" b="1" dirty="0" smtClean="0">
                <a:latin typeface="UTM Duepuntozero" pitchFamily="18" charset="0"/>
              </a:rPr>
              <a:t> </a:t>
            </a:r>
            <a:r>
              <a:rPr lang="en-US" sz="4800" b="1" dirty="0" err="1" smtClean="0">
                <a:latin typeface="UTM Duepuntozero" pitchFamily="18" charset="0"/>
              </a:rPr>
              <a:t>nào</a:t>
            </a:r>
            <a:r>
              <a:rPr lang="en-US" sz="4800" b="1" dirty="0" smtClean="0">
                <a:latin typeface="UTM Duepuntozero" pitchFamily="18" charset="0"/>
              </a:rPr>
              <a:t> </a:t>
            </a:r>
            <a:r>
              <a:rPr lang="en-US" sz="4800" b="1" dirty="0" err="1" smtClean="0">
                <a:latin typeface="UTM Duepuntozero" pitchFamily="18" charset="0"/>
              </a:rPr>
              <a:t>để</a:t>
            </a:r>
            <a:r>
              <a:rPr lang="en-US" sz="4800" b="1" dirty="0" smtClean="0">
                <a:latin typeface="UTM Duepuntozero" pitchFamily="18" charset="0"/>
              </a:rPr>
              <a:t> </a:t>
            </a:r>
            <a:r>
              <a:rPr lang="en-US" sz="4800" b="1" dirty="0" err="1" smtClean="0">
                <a:latin typeface="UTM Duepuntozero" pitchFamily="18" charset="0"/>
              </a:rPr>
              <a:t>vẽ</a:t>
            </a:r>
            <a:r>
              <a:rPr lang="en-US" sz="4800" b="1" dirty="0" smtClean="0">
                <a:latin typeface="UTM Duepuntozero" pitchFamily="18" charset="0"/>
              </a:rPr>
              <a:t> </a:t>
            </a:r>
            <a:r>
              <a:rPr lang="en-US" sz="4800" b="1" dirty="0" err="1" smtClean="0">
                <a:latin typeface="UTM Duepuntozero" pitchFamily="18" charset="0"/>
              </a:rPr>
              <a:t>hình</a:t>
            </a:r>
            <a:r>
              <a:rPr lang="en-US" sz="4800" b="1" dirty="0" smtClean="0">
                <a:latin typeface="UTM Duepuntozero" pitchFamily="18" charset="0"/>
              </a:rPr>
              <a:t> </a:t>
            </a:r>
            <a:r>
              <a:rPr lang="en-US" sz="4800" b="1" dirty="0" err="1" smtClean="0">
                <a:latin typeface="UTM Duepuntozero" pitchFamily="18" charset="0"/>
              </a:rPr>
              <a:t>tròn</a:t>
            </a:r>
            <a:r>
              <a:rPr lang="en-US" sz="4800" b="1" dirty="0" smtClean="0">
                <a:latin typeface="UTM Duepuntozero" pitchFamily="18" charset="0"/>
              </a:rPr>
              <a:t>?</a:t>
            </a:r>
            <a:endParaRPr lang="en-US" sz="4800" b="1" dirty="0">
              <a:latin typeface="UTM Duepuntozero" pitchFamily="18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5006690" y="2933700"/>
            <a:ext cx="12628940" cy="8867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11500" dirty="0" smtClean="0">
                <a:solidFill>
                  <a:srgbClr val="000000"/>
                </a:solidFill>
                <a:latin typeface="UTM Arruba KT" pitchFamily="18" charset="0"/>
              </a:rPr>
              <a:t>Com pa</a:t>
            </a:r>
            <a:endParaRPr lang="en-US" sz="11500" dirty="0">
              <a:solidFill>
                <a:srgbClr val="000000"/>
              </a:solidFill>
              <a:latin typeface="UTM Arruba KT" pitchFamily="18" charset="0"/>
            </a:endParaRPr>
          </a:p>
        </p:txBody>
      </p:sp>
      <p:pic>
        <p:nvPicPr>
          <p:cNvPr id="10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691001">
            <a:off x="16630010" y="1187542"/>
            <a:ext cx="1142389" cy="3119151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-97981" y="147882"/>
            <a:ext cx="5638800" cy="3945360"/>
            <a:chOff x="-97981" y="147882"/>
            <a:chExt cx="5638800" cy="3945360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14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97981" y="147882"/>
              <a:ext cx="5638800" cy="3945360"/>
            </a:xfrm>
            <a:prstGeom prst="rect">
              <a:avLst/>
            </a:prstGeom>
          </p:spPr>
        </p:pic>
        <p:sp>
          <p:nvSpPr>
            <p:cNvPr id="11" name="TextBox 7"/>
            <p:cNvSpPr txBox="1"/>
            <p:nvPr/>
          </p:nvSpPr>
          <p:spPr>
            <a:xfrm>
              <a:off x="381000" y="1257300"/>
              <a:ext cx="4572000" cy="184665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4000" b="1" i="1" dirty="0" err="1" smtClean="0">
                  <a:latin typeface="UTM Duepuntozero" pitchFamily="18" charset="0"/>
                </a:rPr>
                <a:t>Các</a:t>
              </a:r>
              <a:r>
                <a:rPr lang="en-US" sz="4000" b="1" i="1" dirty="0" smtClean="0">
                  <a:latin typeface="UTM Duepuntozero" pitchFamily="18" charset="0"/>
                </a:rPr>
                <a:t> </a:t>
              </a:r>
              <a:r>
                <a:rPr lang="en-US" sz="4000" b="1" i="1" dirty="0" err="1" smtClean="0">
                  <a:latin typeface="UTM Duepuntozero" pitchFamily="18" charset="0"/>
                </a:rPr>
                <a:t>bạn</a:t>
              </a:r>
              <a:r>
                <a:rPr lang="en-US" sz="4000" b="1" i="1" dirty="0" smtClean="0">
                  <a:latin typeface="UTM Duepuntozero" pitchFamily="18" charset="0"/>
                </a:rPr>
                <a:t> </a:t>
              </a:r>
              <a:r>
                <a:rPr lang="en-US" sz="4000" b="1" i="1" dirty="0" err="1" smtClean="0">
                  <a:latin typeface="UTM Duepuntozero" pitchFamily="18" charset="0"/>
                </a:rPr>
                <a:t>lưu</a:t>
              </a:r>
              <a:r>
                <a:rPr lang="en-US" sz="4000" b="1" i="1" dirty="0" smtClean="0">
                  <a:latin typeface="UTM Duepuntozero" pitchFamily="18" charset="0"/>
                </a:rPr>
                <a:t> ý </a:t>
              </a:r>
              <a:r>
                <a:rPr lang="en-US" sz="4000" b="1" i="1" dirty="0" err="1" smtClean="0">
                  <a:latin typeface="UTM Duepuntozero" pitchFamily="18" charset="0"/>
                </a:rPr>
                <a:t>cẩn</a:t>
              </a:r>
              <a:r>
                <a:rPr lang="en-US" sz="4000" b="1" i="1" dirty="0" smtClean="0">
                  <a:latin typeface="UTM Duepuntozero" pitchFamily="18" charset="0"/>
                </a:rPr>
                <a:t> </a:t>
              </a:r>
              <a:r>
                <a:rPr lang="en-US" sz="4000" b="1" i="1" dirty="0" err="1" smtClean="0">
                  <a:latin typeface="UTM Duepuntozero" pitchFamily="18" charset="0"/>
                </a:rPr>
                <a:t>thận</a:t>
              </a:r>
              <a:r>
                <a:rPr lang="en-US" sz="4000" b="1" i="1" dirty="0" smtClean="0">
                  <a:latin typeface="UTM Duepuntozero" pitchFamily="18" charset="0"/>
                </a:rPr>
                <a:t> </a:t>
              </a:r>
              <a:r>
                <a:rPr lang="en-US" sz="4000" b="1" i="1" dirty="0" err="1" smtClean="0">
                  <a:latin typeface="UTM Duepuntozero" pitchFamily="18" charset="0"/>
                </a:rPr>
                <a:t>khi</a:t>
              </a:r>
              <a:r>
                <a:rPr lang="en-US" sz="4000" b="1" i="1" dirty="0" smtClean="0">
                  <a:latin typeface="UTM Duepuntozero" pitchFamily="18" charset="0"/>
                </a:rPr>
                <a:t> </a:t>
              </a:r>
              <a:r>
                <a:rPr lang="en-US" sz="4000" b="1" i="1" dirty="0" err="1" smtClean="0">
                  <a:latin typeface="UTM Duepuntozero" pitchFamily="18" charset="0"/>
                </a:rPr>
                <a:t>sử</a:t>
              </a:r>
              <a:r>
                <a:rPr lang="en-US" sz="4000" b="1" i="1" dirty="0" smtClean="0">
                  <a:latin typeface="UTM Duepuntozero" pitchFamily="18" charset="0"/>
                </a:rPr>
                <a:t> </a:t>
              </a:r>
              <a:r>
                <a:rPr lang="en-US" sz="4000" b="1" i="1" dirty="0" err="1" smtClean="0">
                  <a:latin typeface="UTM Duepuntozero" pitchFamily="18" charset="0"/>
                </a:rPr>
                <a:t>dụng</a:t>
              </a:r>
              <a:r>
                <a:rPr lang="en-US" sz="4000" b="1" i="1" dirty="0" smtClean="0">
                  <a:latin typeface="UTM Duepuntozero" pitchFamily="18" charset="0"/>
                </a:rPr>
                <a:t> </a:t>
              </a:r>
              <a:r>
                <a:rPr lang="en-US" sz="4000" b="1" i="1" dirty="0" err="1" smtClean="0">
                  <a:latin typeface="UTM Duepuntozero" pitchFamily="18" charset="0"/>
                </a:rPr>
                <a:t>đồ</a:t>
              </a:r>
              <a:r>
                <a:rPr lang="en-US" sz="4000" b="1" i="1" dirty="0" smtClean="0">
                  <a:latin typeface="UTM Duepuntozero" pitchFamily="18" charset="0"/>
                </a:rPr>
                <a:t> </a:t>
              </a:r>
              <a:r>
                <a:rPr lang="en-US" sz="4000" b="1" i="1" dirty="0" err="1" smtClean="0">
                  <a:latin typeface="UTM Duepuntozero" pitchFamily="18" charset="0"/>
                </a:rPr>
                <a:t>dùng</a:t>
              </a:r>
              <a:r>
                <a:rPr lang="en-US" sz="4000" b="1" i="1" dirty="0" smtClean="0">
                  <a:latin typeface="UTM Duepuntozero" pitchFamily="18" charset="0"/>
                </a:rPr>
                <a:t> </a:t>
              </a:r>
              <a:r>
                <a:rPr lang="en-US" sz="4000" b="1" i="1" dirty="0" err="1" smtClean="0">
                  <a:latin typeface="UTM Duepuntozero" pitchFamily="18" charset="0"/>
                </a:rPr>
                <a:t>sắt</a:t>
              </a:r>
              <a:r>
                <a:rPr lang="en-US" sz="4000" b="1" i="1" dirty="0" smtClean="0">
                  <a:latin typeface="UTM Duepuntozero" pitchFamily="18" charset="0"/>
                </a:rPr>
                <a:t> </a:t>
              </a:r>
              <a:r>
                <a:rPr lang="en-US" sz="4000" b="1" i="1" dirty="0" err="1" smtClean="0">
                  <a:latin typeface="UTM Duepuntozero" pitchFamily="18" charset="0"/>
                </a:rPr>
                <a:t>nhọn</a:t>
              </a:r>
              <a:r>
                <a:rPr lang="en-US" sz="4000" b="1" i="1" dirty="0" smtClean="0">
                  <a:latin typeface="UTM Duepuntozero" pitchFamily="18" charset="0"/>
                </a:rPr>
                <a:t> </a:t>
              </a:r>
              <a:r>
                <a:rPr lang="en-US" sz="4000" b="1" i="1" dirty="0" err="1" smtClean="0">
                  <a:latin typeface="UTM Duepuntozero" pitchFamily="18" charset="0"/>
                </a:rPr>
                <a:t>như</a:t>
              </a:r>
              <a:r>
                <a:rPr lang="en-US" sz="4000" b="1" i="1" dirty="0" smtClean="0">
                  <a:latin typeface="UTM Duepuntozero" pitchFamily="18" charset="0"/>
                </a:rPr>
                <a:t> com pa </a:t>
              </a:r>
              <a:r>
                <a:rPr lang="en-US" sz="4000" b="1" i="1" dirty="0" err="1" smtClean="0">
                  <a:latin typeface="UTM Duepuntozero" pitchFamily="18" charset="0"/>
                </a:rPr>
                <a:t>nhé</a:t>
              </a:r>
              <a:r>
                <a:rPr lang="en-US" sz="4000" b="1" i="1" dirty="0" smtClean="0">
                  <a:latin typeface="UTM Duepuntozero" pitchFamily="18" charset="0"/>
                </a:rPr>
                <a:t>!</a:t>
              </a:r>
              <a:endParaRPr lang="en-US" sz="4000" b="1" i="1" dirty="0">
                <a:latin typeface="UTM Duepuntozero" pitchFamily="18" charset="0"/>
              </a:endParaRPr>
            </a:p>
          </p:txBody>
        </p: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C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699" y="1028700"/>
            <a:ext cx="16230600" cy="8229600"/>
            <a:chOff x="0" y="0"/>
            <a:chExt cx="5490351" cy="278384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490351" cy="2783840"/>
            </a:xfrm>
            <a:custGeom>
              <a:avLst/>
              <a:gdLst/>
              <a:ahLst/>
              <a:cxnLst/>
              <a:rect l="l" t="t" r="r" b="b"/>
              <a:pathLst>
                <a:path w="5490351" h="2783840">
                  <a:moveTo>
                    <a:pt x="0" y="0"/>
                  </a:moveTo>
                  <a:lnTo>
                    <a:pt x="5490351" y="0"/>
                  </a:lnTo>
                  <a:lnTo>
                    <a:pt x="5490351" y="2783840"/>
                  </a:lnTo>
                  <a:lnTo>
                    <a:pt x="0" y="2783840"/>
                  </a:lnTo>
                  <a:close/>
                </a:path>
              </a:pathLst>
            </a:custGeom>
            <a:solidFill>
              <a:srgbClr val="FAF7F9">
                <a:alpha val="80000"/>
              </a:srgbClr>
            </a:solidFill>
          </p:spPr>
        </p:sp>
      </p:grpSp>
      <p:sp>
        <p:nvSpPr>
          <p:cNvPr id="8" name="Rectangle 7"/>
          <p:cNvSpPr/>
          <p:nvPr/>
        </p:nvSpPr>
        <p:spPr>
          <a:xfrm>
            <a:off x="1371600" y="1028700"/>
            <a:ext cx="600677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 smtClean="0">
                <a:latin typeface="UTM Cookies" pitchFamily="18" charset="0"/>
                <a:cs typeface="Times New Roman" pitchFamily="18" charset="0"/>
              </a:rPr>
              <a:t>1/ </a:t>
            </a:r>
            <a:r>
              <a:rPr lang="en-US" sz="4800" dirty="0" err="1" smtClean="0">
                <a:latin typeface="UTM Cookies" pitchFamily="18" charset="0"/>
                <a:cs typeface="Times New Roman" pitchFamily="18" charset="0"/>
              </a:rPr>
              <a:t>Vẽ</a:t>
            </a:r>
            <a:r>
              <a:rPr lang="en-US" sz="4800" dirty="0" smtClean="0">
                <a:latin typeface="UTM Cookies" pitchFamily="18" charset="0"/>
                <a:cs typeface="Times New Roman" pitchFamily="18" charset="0"/>
              </a:rPr>
              <a:t> </a:t>
            </a:r>
            <a:r>
              <a:rPr lang="en-US" sz="4800" dirty="0" err="1">
                <a:latin typeface="UTM Cookies" pitchFamily="18" charset="0"/>
                <a:cs typeface="Times New Roman" pitchFamily="18" charset="0"/>
              </a:rPr>
              <a:t>hình</a:t>
            </a:r>
            <a:r>
              <a:rPr lang="en-US" sz="4800" dirty="0">
                <a:latin typeface="UTM Cookies" pitchFamily="18" charset="0"/>
                <a:cs typeface="Times New Roman" pitchFamily="18" charset="0"/>
              </a:rPr>
              <a:t> </a:t>
            </a:r>
            <a:r>
              <a:rPr lang="en-US" sz="4800" dirty="0" err="1">
                <a:latin typeface="UTM Cookies" pitchFamily="18" charset="0"/>
                <a:cs typeface="Times New Roman" pitchFamily="18" charset="0"/>
              </a:rPr>
              <a:t>tròn</a:t>
            </a:r>
            <a:r>
              <a:rPr lang="en-US" sz="4800" dirty="0">
                <a:latin typeface="UTM Cookies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UTM Cookies" pitchFamily="18" charset="0"/>
                <a:cs typeface="Times New Roman" pitchFamily="18" charset="0"/>
              </a:rPr>
              <a:t>có</a:t>
            </a:r>
            <a:r>
              <a:rPr lang="en-US" sz="4800" dirty="0" smtClean="0">
                <a:latin typeface="UTM Cookies" pitchFamily="18" charset="0"/>
                <a:cs typeface="Times New Roman" pitchFamily="18" charset="0"/>
              </a:rPr>
              <a:t>:</a:t>
            </a:r>
            <a:endParaRPr lang="en-US" sz="4800" dirty="0">
              <a:latin typeface="UTM Cookies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971800" y="2065972"/>
            <a:ext cx="512672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 smtClean="0">
                <a:solidFill>
                  <a:schemeClr val="accent5">
                    <a:lumMod val="50000"/>
                  </a:schemeClr>
                </a:solidFill>
                <a:latin typeface="UTM Cookies" pitchFamily="18" charset="0"/>
                <a:cs typeface="Times New Roman" pitchFamily="18" charset="0"/>
              </a:rPr>
              <a:t>a) </a:t>
            </a:r>
            <a:r>
              <a:rPr lang="en-US" sz="4800" dirty="0" err="1" smtClean="0">
                <a:solidFill>
                  <a:schemeClr val="accent5">
                    <a:lumMod val="50000"/>
                  </a:schemeClr>
                </a:solidFill>
                <a:latin typeface="UTM Cookies" pitchFamily="18" charset="0"/>
                <a:cs typeface="Times New Roman" pitchFamily="18" charset="0"/>
              </a:rPr>
              <a:t>Bán</a:t>
            </a:r>
            <a:r>
              <a:rPr lang="en-US" sz="4800" dirty="0" smtClean="0">
                <a:solidFill>
                  <a:schemeClr val="accent5">
                    <a:lumMod val="50000"/>
                  </a:schemeClr>
                </a:solidFill>
                <a:latin typeface="UTM Cookies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chemeClr val="accent5">
                    <a:lumMod val="50000"/>
                  </a:schemeClr>
                </a:solidFill>
                <a:latin typeface="UTM Cookies" pitchFamily="18" charset="0"/>
                <a:cs typeface="Times New Roman" pitchFamily="18" charset="0"/>
              </a:rPr>
              <a:t>kính</a:t>
            </a:r>
            <a:r>
              <a:rPr lang="en-US" sz="4800" dirty="0" smtClean="0">
                <a:solidFill>
                  <a:schemeClr val="accent5">
                    <a:lumMod val="50000"/>
                  </a:schemeClr>
                </a:solidFill>
                <a:latin typeface="UTM Cookies" pitchFamily="18" charset="0"/>
                <a:cs typeface="Times New Roman" pitchFamily="18" charset="0"/>
              </a:rPr>
              <a:t> 3cm;</a:t>
            </a:r>
            <a:endParaRPr lang="en-US" sz="4800" dirty="0">
              <a:solidFill>
                <a:schemeClr val="accent5">
                  <a:lumMod val="50000"/>
                </a:schemeClr>
              </a:solidFill>
              <a:latin typeface="UTM Cookies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9153706" y="2102703"/>
            <a:ext cx="585769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solidFill>
                  <a:schemeClr val="accent5">
                    <a:lumMod val="50000"/>
                  </a:schemeClr>
                </a:solidFill>
                <a:latin typeface="UTM Cookies" pitchFamily="18" charset="0"/>
                <a:cs typeface="Times New Roman" pitchFamily="18" charset="0"/>
              </a:rPr>
              <a:t>b</a:t>
            </a:r>
            <a:r>
              <a:rPr lang="en-US" sz="4800" dirty="0" smtClean="0">
                <a:solidFill>
                  <a:schemeClr val="accent5">
                    <a:lumMod val="50000"/>
                  </a:schemeClr>
                </a:solidFill>
                <a:latin typeface="UTM Cookies" pitchFamily="18" charset="0"/>
                <a:cs typeface="Times New Roman" pitchFamily="18" charset="0"/>
              </a:rPr>
              <a:t>) </a:t>
            </a:r>
            <a:r>
              <a:rPr lang="en-US" sz="4800" dirty="0" err="1" smtClean="0">
                <a:solidFill>
                  <a:schemeClr val="accent5">
                    <a:lumMod val="50000"/>
                  </a:schemeClr>
                </a:solidFill>
                <a:latin typeface="UTM Cookies" pitchFamily="18" charset="0"/>
                <a:cs typeface="Times New Roman" pitchFamily="18" charset="0"/>
              </a:rPr>
              <a:t>Đường</a:t>
            </a:r>
            <a:r>
              <a:rPr lang="en-US" sz="4800" dirty="0" smtClean="0">
                <a:solidFill>
                  <a:schemeClr val="accent5">
                    <a:lumMod val="50000"/>
                  </a:schemeClr>
                </a:solidFill>
                <a:latin typeface="UTM Cookies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chemeClr val="accent5">
                    <a:lumMod val="50000"/>
                  </a:schemeClr>
                </a:solidFill>
                <a:latin typeface="UTM Cookies" pitchFamily="18" charset="0"/>
                <a:cs typeface="Times New Roman" pitchFamily="18" charset="0"/>
              </a:rPr>
              <a:t>kính</a:t>
            </a:r>
            <a:r>
              <a:rPr lang="en-US" sz="4800" dirty="0" smtClean="0">
                <a:solidFill>
                  <a:schemeClr val="accent5">
                    <a:lumMod val="50000"/>
                  </a:schemeClr>
                </a:solidFill>
                <a:latin typeface="UTM Cookies" pitchFamily="18" charset="0"/>
                <a:cs typeface="Times New Roman" pitchFamily="18" charset="0"/>
              </a:rPr>
              <a:t> 5cm;</a:t>
            </a:r>
            <a:endParaRPr lang="en-US" sz="4800" dirty="0">
              <a:solidFill>
                <a:schemeClr val="accent5">
                  <a:lumMod val="50000"/>
                </a:schemeClr>
              </a:solidFill>
              <a:latin typeface="UTM Cookies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429000" y="3348756"/>
            <a:ext cx="13996427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en-US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com pa:</a:t>
            </a:r>
          </a:p>
          <a:p>
            <a:pPr marL="742950" indent="-742950">
              <a:spcBef>
                <a:spcPts val="1200"/>
              </a:spcBef>
              <a:buAutoNum type="arabicPeriod"/>
            </a:pPr>
            <a:r>
              <a:rPr lang="en-US" sz="4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742950" indent="-742950">
              <a:spcBef>
                <a:spcPts val="1200"/>
              </a:spcBef>
              <a:buAutoNum type="arabicPeriod"/>
            </a:pPr>
            <a:r>
              <a:rPr lang="en-US" sz="4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Mở</a:t>
            </a:r>
            <a:r>
              <a:rPr lang="en-US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com pa </a:t>
            </a:r>
            <a:r>
              <a:rPr lang="en-US" sz="4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khoảng</a:t>
            </a:r>
            <a:r>
              <a:rPr lang="en-US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chì</a:t>
            </a:r>
            <a:r>
              <a:rPr lang="en-US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742950" indent="-742950">
              <a:spcBef>
                <a:spcPts val="1200"/>
              </a:spcBef>
              <a:buAutoNum type="arabicPeriod"/>
            </a:pPr>
            <a:r>
              <a:rPr lang="en-US" sz="4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742950" indent="-742950">
              <a:spcBef>
                <a:spcPts val="1200"/>
              </a:spcBef>
              <a:buAutoNum type="arabicPeriod"/>
            </a:pPr>
            <a:r>
              <a:rPr lang="en-US" sz="4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cố</a:t>
            </a:r>
            <a:r>
              <a:rPr lang="en-US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xoay</a:t>
            </a:r>
            <a:r>
              <a:rPr lang="en-US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com pa </a:t>
            </a:r>
            <a:r>
              <a:rPr lang="en-US" sz="4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4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00" y="4305300"/>
            <a:ext cx="6705600" cy="670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8101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304800" y="266700"/>
            <a:ext cx="17830800" cy="9677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 rot="5400000">
            <a:off x="10467875" y="1638300"/>
            <a:ext cx="4655638" cy="4655638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/>
          <p:cNvGrpSpPr/>
          <p:nvPr/>
        </p:nvGrpSpPr>
        <p:grpSpPr>
          <a:xfrm rot="16200000">
            <a:off x="10473118" y="311803"/>
            <a:ext cx="4650395" cy="7308631"/>
            <a:chOff x="1752600" y="120869"/>
            <a:chExt cx="4650395" cy="7308631"/>
          </a:xfrm>
        </p:grpSpPr>
        <p:sp>
          <p:nvSpPr>
            <p:cNvPr id="13" name="Rectangle 12"/>
            <p:cNvSpPr/>
            <p:nvPr/>
          </p:nvSpPr>
          <p:spPr>
            <a:xfrm>
              <a:off x="1752600" y="3771900"/>
              <a:ext cx="2327819" cy="36576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" name="Picture 1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21"/>
                </a:ext>
              </a:extLst>
            </a:blip>
            <a:srcRect/>
            <a:stretch>
              <a:fillRect/>
            </a:stretch>
          </p:blipFill>
          <p:spPr>
            <a:xfrm>
              <a:off x="4080419" y="120869"/>
              <a:ext cx="2322576" cy="3657600"/>
            </a:xfrm>
            <a:prstGeom prst="rect">
              <a:avLst/>
            </a:prstGeom>
          </p:spPr>
        </p:pic>
      </p:grpSp>
      <p:sp>
        <p:nvSpPr>
          <p:cNvPr id="15" name="Rectangle 7"/>
          <p:cNvSpPr>
            <a:spLocks noChangeArrowheads="1"/>
          </p:cNvSpPr>
          <p:nvPr/>
        </p:nvSpPr>
        <p:spPr bwMode="auto">
          <a:xfrm>
            <a:off x="457200" y="429958"/>
            <a:ext cx="5164414" cy="903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63284" tIns="81642" rIns="163284" bIns="81642" anchor="ctr">
            <a:spAutoFit/>
          </a:bodyPr>
          <a:lstStyle/>
          <a:p>
            <a:r>
              <a:rPr lang="en-US" altLang="en-US" sz="4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en-US" altLang="en-US" sz="4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altLang="en-US" sz="4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altLang="en-US" sz="4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= 3cm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10" t="39660" r="8574" b="42282"/>
          <a:stretch/>
        </p:blipFill>
        <p:spPr>
          <a:xfrm>
            <a:off x="228600" y="5721203"/>
            <a:ext cx="7924800" cy="1403497"/>
          </a:xfrm>
          <a:prstGeom prst="rect">
            <a:avLst/>
          </a:prstGeom>
        </p:spPr>
      </p:pic>
      <p:sp>
        <p:nvSpPr>
          <p:cNvPr id="19" name="Rectangle 7"/>
          <p:cNvSpPr>
            <a:spLocks noChangeArrowheads="1"/>
          </p:cNvSpPr>
          <p:nvPr/>
        </p:nvSpPr>
        <p:spPr bwMode="auto">
          <a:xfrm>
            <a:off x="457200" y="7164539"/>
            <a:ext cx="4919155" cy="71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63284" tIns="81642" rIns="163284" bIns="81642" anchor="ctr">
            <a:spAutoFit/>
          </a:bodyPr>
          <a:lstStyle/>
          <a:p>
            <a:r>
              <a:rPr lang="en-US" altLang="en-US" sz="3600" b="1" dirty="0" smtClean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altLang="en-US" sz="3600" b="1" dirty="0" err="1" smtClean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Mở</a:t>
            </a:r>
            <a:r>
              <a:rPr lang="en-US" altLang="en-US" sz="3600" b="1" dirty="0" smtClean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 com pa </a:t>
            </a:r>
            <a:r>
              <a:rPr lang="en-US" altLang="en-US" sz="3600" b="1" dirty="0" err="1" smtClean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rộng</a:t>
            </a:r>
            <a:r>
              <a:rPr lang="en-US" altLang="en-US" sz="3600" b="1" dirty="0" smtClean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 3cm.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-1449995" y="2403584"/>
            <a:ext cx="4650395" cy="7308631"/>
            <a:chOff x="1752600" y="120869"/>
            <a:chExt cx="4650395" cy="7308631"/>
          </a:xfrm>
        </p:grpSpPr>
        <p:sp>
          <p:nvSpPr>
            <p:cNvPr id="21" name="Rectangle 20"/>
            <p:cNvSpPr/>
            <p:nvPr/>
          </p:nvSpPr>
          <p:spPr>
            <a:xfrm>
              <a:off x="1752600" y="3771900"/>
              <a:ext cx="2327819" cy="36576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2" name="Picture 1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21"/>
                </a:ext>
              </a:extLst>
            </a:blip>
            <a:srcRect/>
            <a:stretch>
              <a:fillRect/>
            </a:stretch>
          </p:blipFill>
          <p:spPr>
            <a:xfrm>
              <a:off x="4080419" y="120869"/>
              <a:ext cx="2322576" cy="3657600"/>
            </a:xfrm>
            <a:prstGeom prst="rect">
              <a:avLst/>
            </a:prstGeom>
          </p:spPr>
        </p:pic>
      </p:grpSp>
      <p:grpSp>
        <p:nvGrpSpPr>
          <p:cNvPr id="23" name="Group 22"/>
          <p:cNvGrpSpPr/>
          <p:nvPr/>
        </p:nvGrpSpPr>
        <p:grpSpPr>
          <a:xfrm>
            <a:off x="12510986" y="3131110"/>
            <a:ext cx="623889" cy="1174190"/>
            <a:chOff x="14038717" y="1814204"/>
            <a:chExt cx="623889" cy="1174190"/>
          </a:xfrm>
        </p:grpSpPr>
        <p:sp>
          <p:nvSpPr>
            <p:cNvPr id="24" name="TextBox 23"/>
            <p:cNvSpPr txBox="1"/>
            <p:nvPr/>
          </p:nvSpPr>
          <p:spPr>
            <a:xfrm>
              <a:off x="14038717" y="1814204"/>
              <a:ext cx="623889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b="1" dirty="0" smtClean="0">
                  <a:latin typeface="Times New Roman" pitchFamily="18" charset="0"/>
                  <a:cs typeface="Times New Roman" pitchFamily="18" charset="0"/>
                </a:rPr>
                <a:t>O</a:t>
              </a:r>
              <a:endParaRPr lang="en-US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14152531" y="2342063"/>
              <a:ext cx="39626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 smtClean="0">
                  <a:latin typeface="Times New Roman" pitchFamily="18" charset="0"/>
                  <a:cs typeface="Times New Roman" pitchFamily="18" charset="0"/>
                  <a:sym typeface="Wingdings"/>
                </a:rPr>
                <a:t></a:t>
              </a:r>
              <a:endParaRPr 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6" name="Rectangle 7"/>
          <p:cNvSpPr>
            <a:spLocks noChangeArrowheads="1"/>
          </p:cNvSpPr>
          <p:nvPr/>
        </p:nvSpPr>
        <p:spPr bwMode="auto">
          <a:xfrm>
            <a:off x="9934475" y="7127808"/>
            <a:ext cx="3856364" cy="71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63284" tIns="81642" rIns="163284" bIns="81642" anchor="ctr">
            <a:spAutoFit/>
          </a:bodyPr>
          <a:lstStyle/>
          <a:p>
            <a:r>
              <a:rPr lang="en-US" altLang="en-US" sz="3600" b="1" dirty="0" smtClean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altLang="en-US" sz="3600" b="1" dirty="0" err="1" smtClean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altLang="en-US" sz="3600" b="1" dirty="0" smtClean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altLang="en-US" sz="3600" b="1" dirty="0" smtClean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altLang="en-US" sz="3600" b="1" dirty="0" smtClean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 O.</a:t>
            </a:r>
          </a:p>
        </p:txBody>
      </p:sp>
      <p:sp>
        <p:nvSpPr>
          <p:cNvPr id="28" name="Rectangle 27"/>
          <p:cNvSpPr/>
          <p:nvPr/>
        </p:nvSpPr>
        <p:spPr>
          <a:xfrm>
            <a:off x="10015930" y="8002369"/>
            <a:ext cx="789190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3600" b="1" dirty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altLang="en-US" sz="3600" b="1" dirty="0" err="1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altLang="en-US" sz="3600" b="1" dirty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altLang="en-US" sz="3600" b="1" dirty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altLang="en-US" sz="3600" b="1" dirty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altLang="en-US" sz="3600" b="1" dirty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altLang="en-US" sz="3600" b="1" dirty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 O, </a:t>
            </a:r>
            <a:r>
              <a:rPr lang="en-US" altLang="en-US" sz="3600" b="1" dirty="0" err="1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xoay</a:t>
            </a:r>
            <a:r>
              <a:rPr lang="en-US" altLang="en-US" sz="3600" b="1" dirty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 com pa.</a:t>
            </a:r>
          </a:p>
        </p:txBody>
      </p:sp>
      <p:grpSp>
        <p:nvGrpSpPr>
          <p:cNvPr id="30" name="Group 29"/>
          <p:cNvGrpSpPr/>
          <p:nvPr/>
        </p:nvGrpSpPr>
        <p:grpSpPr>
          <a:xfrm>
            <a:off x="12819213" y="3982134"/>
            <a:ext cx="2285337" cy="913030"/>
            <a:chOff x="6782462" y="5943601"/>
            <a:chExt cx="2285337" cy="913030"/>
          </a:xfrm>
        </p:grpSpPr>
        <p:sp>
          <p:nvSpPr>
            <p:cNvPr id="31" name="Right Brace 30"/>
            <p:cNvSpPr/>
            <p:nvPr/>
          </p:nvSpPr>
          <p:spPr>
            <a:xfrm rot="5400000">
              <a:off x="7791781" y="4934282"/>
              <a:ext cx="266699" cy="2285337"/>
            </a:xfrm>
            <a:prstGeom prst="rightBrace">
              <a:avLst>
                <a:gd name="adj1" fmla="val 29023"/>
                <a:gd name="adj2" fmla="val 50000"/>
              </a:avLst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/>
            <p:cNvSpPr/>
            <p:nvPr/>
          </p:nvSpPr>
          <p:spPr>
            <a:xfrm>
              <a:off x="7435412" y="6210300"/>
              <a:ext cx="979436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3600" dirty="0"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en-US" sz="3600" dirty="0" smtClean="0">
                  <a:latin typeface="Times New Roman" pitchFamily="18" charset="0"/>
                  <a:cs typeface="Times New Roman" pitchFamily="18" charset="0"/>
                </a:rPr>
                <a:t>cm</a:t>
              </a:r>
              <a:endParaRPr lang="en-US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34" name="Straight Connector 33"/>
          <p:cNvCxnSpPr/>
          <p:nvPr/>
        </p:nvCxnSpPr>
        <p:spPr>
          <a:xfrm flipH="1">
            <a:off x="12819213" y="3982134"/>
            <a:ext cx="23043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463988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7 -4.84965E-6 L 0.65217 -0.19984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604" y="-99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500"/>
                            </p:stCondLst>
                            <p:childTnLst>
                              <p:par>
                                <p:cTn id="4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1" dur="3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4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500"/>
                            </p:stCondLst>
                            <p:childTnLst>
                              <p:par>
                                <p:cTn id="5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750"/>
                            </p:stCondLst>
                            <p:childTnLst>
                              <p:par>
                                <p:cTn id="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7250"/>
                            </p:stCondLst>
                            <p:childTnLst>
                              <p:par>
                                <p:cTn id="6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/>
      <p:bldP spid="19" grpId="0"/>
      <p:bldP spid="26" grpId="0"/>
      <p:bldP spid="2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304800" y="266700"/>
            <a:ext cx="17830800" cy="9677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 rot="5400000">
            <a:off x="10467875" y="1638300"/>
            <a:ext cx="4655638" cy="4655638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/>
          <p:cNvGrpSpPr/>
          <p:nvPr/>
        </p:nvGrpSpPr>
        <p:grpSpPr>
          <a:xfrm rot="16200000">
            <a:off x="10473118" y="311803"/>
            <a:ext cx="4650395" cy="7308631"/>
            <a:chOff x="1752600" y="120869"/>
            <a:chExt cx="4650395" cy="7308631"/>
          </a:xfrm>
        </p:grpSpPr>
        <p:sp>
          <p:nvSpPr>
            <p:cNvPr id="13" name="Rectangle 12"/>
            <p:cNvSpPr/>
            <p:nvPr/>
          </p:nvSpPr>
          <p:spPr>
            <a:xfrm>
              <a:off x="1752600" y="3771900"/>
              <a:ext cx="2327819" cy="36576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" name="Picture 1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21"/>
                </a:ext>
              </a:extLst>
            </a:blip>
            <a:srcRect/>
            <a:stretch>
              <a:fillRect/>
            </a:stretch>
          </p:blipFill>
          <p:spPr>
            <a:xfrm>
              <a:off x="4080419" y="120869"/>
              <a:ext cx="2322576" cy="3657600"/>
            </a:xfrm>
            <a:prstGeom prst="rect">
              <a:avLst/>
            </a:prstGeom>
          </p:spPr>
        </p:pic>
      </p:grpSp>
      <p:sp>
        <p:nvSpPr>
          <p:cNvPr id="15" name="Rectangle 7"/>
          <p:cNvSpPr>
            <a:spLocks noChangeArrowheads="1"/>
          </p:cNvSpPr>
          <p:nvPr/>
        </p:nvSpPr>
        <p:spPr bwMode="auto">
          <a:xfrm>
            <a:off x="457200" y="326768"/>
            <a:ext cx="5943473" cy="903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63284" tIns="81642" rIns="163284" bIns="81642" anchor="ctr">
            <a:spAutoFit/>
          </a:bodyPr>
          <a:lstStyle/>
          <a:p>
            <a:r>
              <a:rPr lang="en-US" altLang="en-US" sz="4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altLang="en-US" sz="4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altLang="en-US" sz="4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altLang="en-US" sz="4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altLang="en-US" sz="4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= 5cm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10" t="39660" r="8574" b="42282"/>
          <a:stretch/>
        </p:blipFill>
        <p:spPr>
          <a:xfrm>
            <a:off x="152400" y="5721203"/>
            <a:ext cx="9372600" cy="1403497"/>
          </a:xfrm>
          <a:prstGeom prst="rect">
            <a:avLst/>
          </a:prstGeom>
        </p:spPr>
      </p:pic>
      <p:sp>
        <p:nvSpPr>
          <p:cNvPr id="19" name="Rectangle 7"/>
          <p:cNvSpPr>
            <a:spLocks noChangeArrowheads="1"/>
          </p:cNvSpPr>
          <p:nvPr/>
        </p:nvSpPr>
        <p:spPr bwMode="auto">
          <a:xfrm>
            <a:off x="457200" y="7164539"/>
            <a:ext cx="5265404" cy="71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63284" tIns="81642" rIns="163284" bIns="81642" anchor="ctr">
            <a:spAutoFit/>
          </a:bodyPr>
          <a:lstStyle/>
          <a:p>
            <a:r>
              <a:rPr lang="en-US" altLang="en-US" sz="3600" b="1" dirty="0" smtClean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altLang="en-US" sz="3600" b="1" dirty="0" err="1" smtClean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Mở</a:t>
            </a:r>
            <a:r>
              <a:rPr lang="en-US" altLang="en-US" sz="3600" b="1" dirty="0" smtClean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 com pa </a:t>
            </a:r>
            <a:r>
              <a:rPr lang="en-US" altLang="en-US" sz="3600" b="1" dirty="0" err="1" smtClean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rộng</a:t>
            </a:r>
            <a:r>
              <a:rPr lang="en-US" altLang="en-US" sz="3600" b="1" dirty="0" smtClean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 2,5cm.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-1449995" y="2403584"/>
            <a:ext cx="4650395" cy="7308631"/>
            <a:chOff x="1752600" y="120869"/>
            <a:chExt cx="4650395" cy="7308631"/>
          </a:xfrm>
        </p:grpSpPr>
        <p:sp>
          <p:nvSpPr>
            <p:cNvPr id="21" name="Rectangle 20"/>
            <p:cNvSpPr/>
            <p:nvPr/>
          </p:nvSpPr>
          <p:spPr>
            <a:xfrm>
              <a:off x="1752600" y="3771900"/>
              <a:ext cx="2327819" cy="36576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2" name="Picture 1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21"/>
                </a:ext>
              </a:extLst>
            </a:blip>
            <a:srcRect/>
            <a:stretch>
              <a:fillRect/>
            </a:stretch>
          </p:blipFill>
          <p:spPr>
            <a:xfrm>
              <a:off x="4080419" y="120869"/>
              <a:ext cx="2322576" cy="3657600"/>
            </a:xfrm>
            <a:prstGeom prst="rect">
              <a:avLst/>
            </a:prstGeom>
          </p:spPr>
        </p:pic>
      </p:grpSp>
      <p:grpSp>
        <p:nvGrpSpPr>
          <p:cNvPr id="23" name="Group 22"/>
          <p:cNvGrpSpPr/>
          <p:nvPr/>
        </p:nvGrpSpPr>
        <p:grpSpPr>
          <a:xfrm>
            <a:off x="12510986" y="3131110"/>
            <a:ext cx="623889" cy="1174190"/>
            <a:chOff x="14038717" y="1814204"/>
            <a:chExt cx="623889" cy="1174190"/>
          </a:xfrm>
        </p:grpSpPr>
        <p:sp>
          <p:nvSpPr>
            <p:cNvPr id="24" name="TextBox 23"/>
            <p:cNvSpPr txBox="1"/>
            <p:nvPr/>
          </p:nvSpPr>
          <p:spPr>
            <a:xfrm>
              <a:off x="14038717" y="1814204"/>
              <a:ext cx="623889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b="1" dirty="0" smtClean="0">
                  <a:latin typeface="Times New Roman" pitchFamily="18" charset="0"/>
                  <a:cs typeface="Times New Roman" pitchFamily="18" charset="0"/>
                </a:rPr>
                <a:t>O</a:t>
              </a:r>
              <a:endParaRPr lang="en-US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14152531" y="2342063"/>
              <a:ext cx="39626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 smtClean="0">
                  <a:latin typeface="Times New Roman" pitchFamily="18" charset="0"/>
                  <a:cs typeface="Times New Roman" pitchFamily="18" charset="0"/>
                  <a:sym typeface="Wingdings"/>
                </a:rPr>
                <a:t></a:t>
              </a:r>
              <a:endParaRPr 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6" name="Rectangle 7"/>
          <p:cNvSpPr>
            <a:spLocks noChangeArrowheads="1"/>
          </p:cNvSpPr>
          <p:nvPr/>
        </p:nvSpPr>
        <p:spPr bwMode="auto">
          <a:xfrm>
            <a:off x="9934475" y="7127808"/>
            <a:ext cx="3856364" cy="71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63284" tIns="81642" rIns="163284" bIns="81642" anchor="ctr">
            <a:spAutoFit/>
          </a:bodyPr>
          <a:lstStyle/>
          <a:p>
            <a:r>
              <a:rPr lang="en-US" altLang="en-US" sz="3600" b="1" dirty="0" smtClean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altLang="en-US" sz="3600" b="1" dirty="0" err="1" smtClean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altLang="en-US" sz="3600" b="1" dirty="0" smtClean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altLang="en-US" sz="3600" b="1" dirty="0" smtClean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altLang="en-US" sz="3600" b="1" dirty="0" smtClean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 O.</a:t>
            </a:r>
          </a:p>
        </p:txBody>
      </p:sp>
      <p:sp>
        <p:nvSpPr>
          <p:cNvPr id="28" name="Rectangle 27"/>
          <p:cNvSpPr/>
          <p:nvPr/>
        </p:nvSpPr>
        <p:spPr>
          <a:xfrm>
            <a:off x="10015930" y="8002369"/>
            <a:ext cx="789190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3600" b="1" dirty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altLang="en-US" sz="3600" b="1" dirty="0" err="1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altLang="en-US" sz="3600" b="1" dirty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altLang="en-US" sz="3600" b="1" dirty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altLang="en-US" sz="3600" b="1" dirty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altLang="en-US" sz="3600" b="1" dirty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altLang="en-US" sz="3600" b="1" dirty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 O, </a:t>
            </a:r>
            <a:r>
              <a:rPr lang="en-US" altLang="en-US" sz="3600" b="1" dirty="0" err="1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xoay</a:t>
            </a:r>
            <a:r>
              <a:rPr lang="en-US" altLang="en-US" sz="3600" b="1" dirty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 com pa.</a:t>
            </a:r>
          </a:p>
        </p:txBody>
      </p:sp>
      <p:sp>
        <p:nvSpPr>
          <p:cNvPr id="27" name="Rectangle 7"/>
          <p:cNvSpPr>
            <a:spLocks noChangeArrowheads="1"/>
          </p:cNvSpPr>
          <p:nvPr/>
        </p:nvSpPr>
        <p:spPr bwMode="auto">
          <a:xfrm>
            <a:off x="1219200" y="1224224"/>
            <a:ext cx="6587881" cy="71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63284" tIns="81642" rIns="163284" bIns="81642" anchor="ctr">
            <a:spAutoFit/>
          </a:bodyPr>
          <a:lstStyle/>
          <a:p>
            <a:r>
              <a:rPr lang="en-US" altLang="en-US" sz="3600" b="1" dirty="0" err="1" smtClean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Vậy</a:t>
            </a:r>
            <a:r>
              <a:rPr lang="en-US" altLang="en-US" sz="3600" b="1" dirty="0" smtClean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altLang="en-US" sz="3600" b="1" dirty="0" smtClean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altLang="en-US" sz="3600" b="1" dirty="0" smtClean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 = 5cm : 2 = 2,5cm</a:t>
            </a:r>
          </a:p>
        </p:txBody>
      </p:sp>
      <p:grpSp>
        <p:nvGrpSpPr>
          <p:cNvPr id="33" name="Group 32"/>
          <p:cNvGrpSpPr/>
          <p:nvPr/>
        </p:nvGrpSpPr>
        <p:grpSpPr>
          <a:xfrm>
            <a:off x="12819213" y="3982134"/>
            <a:ext cx="2285337" cy="913030"/>
            <a:chOff x="6782462" y="5943601"/>
            <a:chExt cx="2285337" cy="913030"/>
          </a:xfrm>
        </p:grpSpPr>
        <p:sp>
          <p:nvSpPr>
            <p:cNvPr id="34" name="Right Brace 33"/>
            <p:cNvSpPr/>
            <p:nvPr/>
          </p:nvSpPr>
          <p:spPr>
            <a:xfrm rot="5400000">
              <a:off x="7791781" y="4934282"/>
              <a:ext cx="266699" cy="2285337"/>
            </a:xfrm>
            <a:prstGeom prst="rightBrace">
              <a:avLst>
                <a:gd name="adj1" fmla="val 29023"/>
                <a:gd name="adj2" fmla="val 50000"/>
              </a:avLst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34"/>
            <p:cNvSpPr/>
            <p:nvPr/>
          </p:nvSpPr>
          <p:spPr>
            <a:xfrm>
              <a:off x="7250525" y="6210300"/>
              <a:ext cx="1647924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3600" dirty="0" smtClean="0">
                  <a:latin typeface="Times New Roman" pitchFamily="18" charset="0"/>
                  <a:cs typeface="Times New Roman" pitchFamily="18" charset="0"/>
                </a:rPr>
                <a:t>2,5cm</a:t>
              </a:r>
              <a:endParaRPr lang="en-US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36" name="Straight Connector 35"/>
          <p:cNvCxnSpPr/>
          <p:nvPr/>
        </p:nvCxnSpPr>
        <p:spPr>
          <a:xfrm flipH="1">
            <a:off x="12819213" y="3982134"/>
            <a:ext cx="23043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103295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7 -4.84965E-6 L 0.65217 -0.19984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604" y="-99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500"/>
                            </p:stCondLst>
                            <p:childTnLst>
                              <p:par>
                                <p:cTn id="5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7" dur="3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0" dur="4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6500"/>
                            </p:stCondLst>
                            <p:childTnLst>
                              <p:par>
                                <p:cTn id="6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750"/>
                            </p:stCondLst>
                            <p:childTnLst>
                              <p:par>
                                <p:cTn id="6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7250"/>
                            </p:stCondLst>
                            <p:childTnLst>
                              <p:par>
                                <p:cTn id="7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/>
      <p:bldP spid="19" grpId="0"/>
      <p:bldP spid="26" grpId="0"/>
      <p:bldP spid="28" grpId="0"/>
      <p:bldP spid="2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C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699" y="1028700"/>
            <a:ext cx="16230600" cy="8229600"/>
            <a:chOff x="0" y="0"/>
            <a:chExt cx="5490351" cy="278384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490351" cy="2783840"/>
            </a:xfrm>
            <a:custGeom>
              <a:avLst/>
              <a:gdLst/>
              <a:ahLst/>
              <a:cxnLst/>
              <a:rect l="l" t="t" r="r" b="b"/>
              <a:pathLst>
                <a:path w="5490351" h="2783840">
                  <a:moveTo>
                    <a:pt x="0" y="0"/>
                  </a:moveTo>
                  <a:lnTo>
                    <a:pt x="5490351" y="0"/>
                  </a:lnTo>
                  <a:lnTo>
                    <a:pt x="5490351" y="2783840"/>
                  </a:lnTo>
                  <a:lnTo>
                    <a:pt x="0" y="2783840"/>
                  </a:lnTo>
                  <a:close/>
                </a:path>
              </a:pathLst>
            </a:custGeom>
            <a:solidFill>
              <a:srgbClr val="FAF7F9">
                <a:alpha val="80000"/>
              </a:srgbClr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>
            <a:off x="0" y="135122"/>
            <a:ext cx="4428718" cy="32385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648201" y="952500"/>
            <a:ext cx="12115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800" dirty="0" smtClean="0">
                <a:latin typeface="UTM Cookies" pitchFamily="18" charset="0"/>
                <a:cs typeface="Times New Roman" pitchFamily="18" charset="0"/>
              </a:rPr>
              <a:t>2/ Cho </a:t>
            </a:r>
            <a:r>
              <a:rPr lang="en-US" sz="4800" dirty="0" err="1" smtClean="0">
                <a:latin typeface="UTM Cookies" pitchFamily="18" charset="0"/>
                <a:cs typeface="Times New Roman" pitchFamily="18" charset="0"/>
              </a:rPr>
              <a:t>đoạn</a:t>
            </a:r>
            <a:r>
              <a:rPr lang="en-US" sz="4800" dirty="0" smtClean="0">
                <a:latin typeface="UTM Cookies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UTM Cookies" pitchFamily="18" charset="0"/>
                <a:cs typeface="Times New Roman" pitchFamily="18" charset="0"/>
              </a:rPr>
              <a:t>thẳng</a:t>
            </a:r>
            <a:r>
              <a:rPr lang="en-US" sz="4800" dirty="0" smtClean="0">
                <a:latin typeface="UTM Cookies" pitchFamily="18" charset="0"/>
                <a:cs typeface="Times New Roman" pitchFamily="18" charset="0"/>
              </a:rPr>
              <a:t> AB = 4cm. </a:t>
            </a:r>
            <a:r>
              <a:rPr lang="en-US" sz="4800" dirty="0" err="1" smtClean="0">
                <a:latin typeface="UTM Cookies" pitchFamily="18" charset="0"/>
                <a:cs typeface="Times New Roman" pitchFamily="18" charset="0"/>
              </a:rPr>
              <a:t>Hãy</a:t>
            </a:r>
            <a:r>
              <a:rPr lang="en-US" sz="4800" dirty="0" smtClean="0">
                <a:latin typeface="UTM Cookies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UTM Cookies" pitchFamily="18" charset="0"/>
                <a:cs typeface="Times New Roman" pitchFamily="18" charset="0"/>
              </a:rPr>
              <a:t>vẽ</a:t>
            </a:r>
            <a:r>
              <a:rPr lang="en-US" sz="4800" dirty="0" smtClean="0">
                <a:latin typeface="UTM Cookies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UTM Cookies" pitchFamily="18" charset="0"/>
                <a:cs typeface="Times New Roman" pitchFamily="18" charset="0"/>
              </a:rPr>
              <a:t>hai</a:t>
            </a:r>
            <a:r>
              <a:rPr lang="en-US" sz="4800" dirty="0" smtClean="0">
                <a:latin typeface="UTM Cookies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UTM Cookies" pitchFamily="18" charset="0"/>
                <a:cs typeface="Times New Roman" pitchFamily="18" charset="0"/>
              </a:rPr>
              <a:t>hình</a:t>
            </a:r>
            <a:r>
              <a:rPr lang="en-US" sz="4800" dirty="0" smtClean="0">
                <a:latin typeface="UTM Cookies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UTM Cookies" pitchFamily="18" charset="0"/>
                <a:cs typeface="Times New Roman" pitchFamily="18" charset="0"/>
              </a:rPr>
              <a:t>tròn</a:t>
            </a:r>
            <a:r>
              <a:rPr lang="en-US" sz="4800" dirty="0" smtClean="0">
                <a:latin typeface="UTM Cookies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UTM Cookies" pitchFamily="18" charset="0"/>
                <a:cs typeface="Times New Roman" pitchFamily="18" charset="0"/>
              </a:rPr>
              <a:t>tâm</a:t>
            </a:r>
            <a:r>
              <a:rPr lang="en-US" sz="4800" dirty="0" smtClean="0">
                <a:latin typeface="UTM Cookies" pitchFamily="18" charset="0"/>
                <a:cs typeface="Times New Roman" pitchFamily="18" charset="0"/>
              </a:rPr>
              <a:t> A </a:t>
            </a:r>
            <a:r>
              <a:rPr lang="en-US" sz="4800" dirty="0" err="1" smtClean="0">
                <a:latin typeface="UTM Cookies" pitchFamily="18" charset="0"/>
                <a:cs typeface="Times New Roman" pitchFamily="18" charset="0"/>
              </a:rPr>
              <a:t>và</a:t>
            </a:r>
            <a:r>
              <a:rPr lang="en-US" sz="4800" dirty="0" smtClean="0">
                <a:latin typeface="UTM Cookies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UTM Cookies" pitchFamily="18" charset="0"/>
                <a:cs typeface="Times New Roman" pitchFamily="18" charset="0"/>
              </a:rPr>
              <a:t>tâm</a:t>
            </a:r>
            <a:r>
              <a:rPr lang="en-US" sz="4800" dirty="0" smtClean="0">
                <a:latin typeface="UTM Cookies" pitchFamily="18" charset="0"/>
                <a:cs typeface="Times New Roman" pitchFamily="18" charset="0"/>
              </a:rPr>
              <a:t> B </a:t>
            </a:r>
            <a:r>
              <a:rPr lang="en-US" sz="4800" dirty="0" err="1" smtClean="0">
                <a:latin typeface="UTM Cookies" pitchFamily="18" charset="0"/>
                <a:cs typeface="Times New Roman" pitchFamily="18" charset="0"/>
              </a:rPr>
              <a:t>đều</a:t>
            </a:r>
            <a:r>
              <a:rPr lang="en-US" sz="4800" dirty="0" smtClean="0">
                <a:latin typeface="UTM Cookies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UTM Cookies" pitchFamily="18" charset="0"/>
                <a:cs typeface="Times New Roman" pitchFamily="18" charset="0"/>
              </a:rPr>
              <a:t>có</a:t>
            </a:r>
            <a:r>
              <a:rPr lang="en-US" sz="4800" dirty="0" smtClean="0">
                <a:latin typeface="UTM Cookies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UTM Cookies" pitchFamily="18" charset="0"/>
                <a:cs typeface="Times New Roman" pitchFamily="18" charset="0"/>
              </a:rPr>
              <a:t>bán</a:t>
            </a:r>
            <a:r>
              <a:rPr lang="en-US" sz="4800" dirty="0" smtClean="0">
                <a:latin typeface="UTM Cookies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UTM Cookies" pitchFamily="18" charset="0"/>
                <a:cs typeface="Times New Roman" pitchFamily="18" charset="0"/>
              </a:rPr>
              <a:t>kính</a:t>
            </a:r>
            <a:r>
              <a:rPr lang="en-US" sz="4800" dirty="0" smtClean="0">
                <a:latin typeface="UTM Cookies" pitchFamily="18" charset="0"/>
                <a:cs typeface="Times New Roman" pitchFamily="18" charset="0"/>
              </a:rPr>
              <a:t> 2cm.</a:t>
            </a:r>
            <a:endParaRPr lang="en-US" sz="4800" dirty="0">
              <a:latin typeface="UTM Cookies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447800" y="3628727"/>
            <a:ext cx="15253726" cy="69249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en-US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com pa:</a:t>
            </a:r>
          </a:p>
          <a:p>
            <a:pPr marL="742950" indent="-742950">
              <a:spcBef>
                <a:spcPts val="1200"/>
              </a:spcBef>
              <a:buAutoNum type="arabicPeriod"/>
            </a:pPr>
            <a:r>
              <a:rPr lang="en-US" sz="4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AB </a:t>
            </a:r>
            <a:r>
              <a:rPr lang="en-US" sz="4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4cm.</a:t>
            </a:r>
          </a:p>
          <a:p>
            <a:pPr marL="742950" indent="-742950">
              <a:spcBef>
                <a:spcPts val="1200"/>
              </a:spcBef>
              <a:buAutoNum type="arabicPeriod"/>
            </a:pPr>
            <a:r>
              <a:rPr lang="en-US" sz="4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Mở</a:t>
            </a:r>
            <a:r>
              <a:rPr lang="en-US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com pa </a:t>
            </a:r>
            <a:r>
              <a:rPr lang="en-US" sz="4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khoảng</a:t>
            </a:r>
            <a:r>
              <a:rPr lang="en-US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chì</a:t>
            </a:r>
            <a:r>
              <a:rPr lang="en-US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2cm.</a:t>
            </a:r>
          </a:p>
          <a:p>
            <a:pPr marL="742950" indent="-742950">
              <a:spcBef>
                <a:spcPts val="1200"/>
              </a:spcBef>
              <a:buAutoNum type="arabicPeriod"/>
            </a:pPr>
            <a:r>
              <a:rPr lang="en-US" sz="4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cố</a:t>
            </a:r>
            <a:r>
              <a:rPr lang="en-US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A, </a:t>
            </a:r>
            <a:r>
              <a:rPr lang="en-US" sz="4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xoay</a:t>
            </a:r>
            <a:r>
              <a:rPr lang="en-US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com pa </a:t>
            </a:r>
            <a:r>
              <a:rPr lang="en-US" sz="4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742950" indent="-742950">
              <a:spcBef>
                <a:spcPts val="1200"/>
              </a:spcBef>
              <a:buFontTx/>
              <a:buAutoNum type="arabicPeriod"/>
            </a:pPr>
            <a:r>
              <a:rPr lang="en-US" sz="48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4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4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4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cố</a:t>
            </a:r>
            <a:r>
              <a:rPr lang="en-US" sz="4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4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4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sz="4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B, </a:t>
            </a:r>
            <a:r>
              <a:rPr lang="en-US" sz="48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xoay</a:t>
            </a:r>
            <a:r>
              <a:rPr lang="en-US" sz="4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com pa </a:t>
            </a:r>
            <a:r>
              <a:rPr lang="en-US" sz="48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4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4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4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742950" indent="-742950">
              <a:spcBef>
                <a:spcPts val="1200"/>
              </a:spcBef>
              <a:buAutoNum type="arabicPeriod"/>
            </a:pPr>
            <a:endParaRPr lang="en-US" sz="48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indent="-742950">
              <a:spcBef>
                <a:spcPts val="1200"/>
              </a:spcBef>
              <a:buAutoNum type="arabicPeriod"/>
            </a:pPr>
            <a:endParaRPr lang="en-US" sz="4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969939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304800" y="266700"/>
            <a:ext cx="17830800" cy="9677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Oval 11"/>
          <p:cNvSpPr/>
          <p:nvPr/>
        </p:nvSpPr>
        <p:spPr>
          <a:xfrm rot="5400000">
            <a:off x="4454644" y="3545059"/>
            <a:ext cx="4655638" cy="4655638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/>
          <p:cNvGrpSpPr/>
          <p:nvPr/>
        </p:nvGrpSpPr>
        <p:grpSpPr>
          <a:xfrm rot="16200000">
            <a:off x="4459887" y="2218562"/>
            <a:ext cx="4650395" cy="7308631"/>
            <a:chOff x="1752600" y="120869"/>
            <a:chExt cx="4650395" cy="7308631"/>
          </a:xfrm>
        </p:grpSpPr>
        <p:sp>
          <p:nvSpPr>
            <p:cNvPr id="13" name="Rectangle 12"/>
            <p:cNvSpPr/>
            <p:nvPr/>
          </p:nvSpPr>
          <p:spPr>
            <a:xfrm>
              <a:off x="1752600" y="3771900"/>
              <a:ext cx="2327819" cy="36576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" name="Picture 1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21"/>
                </a:ext>
              </a:extLst>
            </a:blip>
            <a:srcRect/>
            <a:stretch>
              <a:fillRect/>
            </a:stretch>
          </p:blipFill>
          <p:spPr>
            <a:xfrm>
              <a:off x="4080419" y="120869"/>
              <a:ext cx="2322576" cy="3657600"/>
            </a:xfrm>
            <a:prstGeom prst="rect">
              <a:avLst/>
            </a:prstGeom>
          </p:spPr>
        </p:pic>
      </p:grp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10" t="39660" r="8574" b="42282"/>
          <a:stretch/>
        </p:blipFill>
        <p:spPr>
          <a:xfrm>
            <a:off x="5867400" y="5609896"/>
            <a:ext cx="11887200" cy="2244697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557774" y="309219"/>
            <a:ext cx="53858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AB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4cm.</a:t>
            </a:r>
          </a:p>
        </p:txBody>
      </p:sp>
      <p:grpSp>
        <p:nvGrpSpPr>
          <p:cNvPr id="31" name="Group 30"/>
          <p:cNvGrpSpPr/>
          <p:nvPr/>
        </p:nvGrpSpPr>
        <p:grpSpPr>
          <a:xfrm>
            <a:off x="6019800" y="5038793"/>
            <a:ext cx="978110" cy="1158199"/>
            <a:chOff x="13570683" y="1830195"/>
            <a:chExt cx="978110" cy="1158199"/>
          </a:xfrm>
        </p:grpSpPr>
        <p:sp>
          <p:nvSpPr>
            <p:cNvPr id="32" name="TextBox 31"/>
            <p:cNvSpPr txBox="1"/>
            <p:nvPr/>
          </p:nvSpPr>
          <p:spPr>
            <a:xfrm>
              <a:off x="13570683" y="1830195"/>
              <a:ext cx="591829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b="1" dirty="0">
                  <a:latin typeface="Times New Roman" pitchFamily="18" charset="0"/>
                  <a:cs typeface="Times New Roman" pitchFamily="18" charset="0"/>
                </a:rPr>
                <a:t>A</a:t>
              </a:r>
              <a:endParaRPr lang="en-US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4152531" y="2342063"/>
              <a:ext cx="39626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 smtClean="0">
                  <a:latin typeface="Times New Roman" pitchFamily="18" charset="0"/>
                  <a:cs typeface="Times New Roman" pitchFamily="18" charset="0"/>
                  <a:sym typeface="Wingdings"/>
                </a:rPr>
                <a:t></a:t>
              </a:r>
              <a:endParaRPr 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11201400" y="5076497"/>
            <a:ext cx="890469" cy="1143000"/>
            <a:chOff x="14152531" y="1845394"/>
            <a:chExt cx="890469" cy="1143000"/>
          </a:xfrm>
        </p:grpSpPr>
        <p:sp>
          <p:nvSpPr>
            <p:cNvPr id="35" name="TextBox 34"/>
            <p:cNvSpPr txBox="1"/>
            <p:nvPr/>
          </p:nvSpPr>
          <p:spPr>
            <a:xfrm>
              <a:off x="14481628" y="1845394"/>
              <a:ext cx="56137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b="1" dirty="0" smtClean="0">
                  <a:latin typeface="Times New Roman" pitchFamily="18" charset="0"/>
                  <a:cs typeface="Times New Roman" pitchFamily="18" charset="0"/>
                </a:rPr>
                <a:t>B</a:t>
              </a:r>
              <a:endParaRPr lang="en-US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4152531" y="2342063"/>
              <a:ext cx="39626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 smtClean="0">
                  <a:latin typeface="Times New Roman" pitchFamily="18" charset="0"/>
                  <a:cs typeface="Times New Roman" pitchFamily="18" charset="0"/>
                  <a:sym typeface="Wingdings"/>
                </a:rPr>
                <a:t></a:t>
              </a:r>
              <a:endParaRPr 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4" name="Straight Connector 3"/>
          <p:cNvCxnSpPr/>
          <p:nvPr/>
        </p:nvCxnSpPr>
        <p:spPr>
          <a:xfrm>
            <a:off x="6781800" y="5873826"/>
            <a:ext cx="4617731" cy="2250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37" name="Picture 36"/>
          <p:cNvPicPr>
            <a:picLocks noChangeAspect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10" t="39660" r="8574" b="42282"/>
          <a:stretch/>
        </p:blipFill>
        <p:spPr>
          <a:xfrm>
            <a:off x="177607" y="7353300"/>
            <a:ext cx="11709593" cy="2133600"/>
          </a:xfrm>
          <a:prstGeom prst="rect">
            <a:avLst/>
          </a:prstGeom>
        </p:spPr>
      </p:pic>
      <p:grpSp>
        <p:nvGrpSpPr>
          <p:cNvPr id="38" name="Group 37"/>
          <p:cNvGrpSpPr/>
          <p:nvPr/>
        </p:nvGrpSpPr>
        <p:grpSpPr>
          <a:xfrm>
            <a:off x="-1219200" y="4235669"/>
            <a:ext cx="4650395" cy="7308631"/>
            <a:chOff x="1752600" y="120869"/>
            <a:chExt cx="4650395" cy="7308631"/>
          </a:xfrm>
        </p:grpSpPr>
        <p:sp>
          <p:nvSpPr>
            <p:cNvPr id="39" name="Rectangle 38"/>
            <p:cNvSpPr/>
            <p:nvPr/>
          </p:nvSpPr>
          <p:spPr>
            <a:xfrm>
              <a:off x="1752600" y="3771900"/>
              <a:ext cx="2327819" cy="36576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0" name="Picture 1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21"/>
                </a:ext>
              </a:extLst>
            </a:blip>
            <a:srcRect/>
            <a:stretch>
              <a:fillRect/>
            </a:stretch>
          </p:blipFill>
          <p:spPr>
            <a:xfrm>
              <a:off x="4080419" y="120869"/>
              <a:ext cx="2322576" cy="3657600"/>
            </a:xfrm>
            <a:prstGeom prst="rect">
              <a:avLst/>
            </a:prstGeom>
          </p:spPr>
        </p:pic>
      </p:grpSp>
      <p:sp>
        <p:nvSpPr>
          <p:cNvPr id="41" name="Oval 40"/>
          <p:cNvSpPr/>
          <p:nvPr/>
        </p:nvSpPr>
        <p:spPr>
          <a:xfrm rot="5400000">
            <a:off x="9096276" y="3568512"/>
            <a:ext cx="4655638" cy="4655638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2" name="Group 41"/>
          <p:cNvGrpSpPr/>
          <p:nvPr/>
        </p:nvGrpSpPr>
        <p:grpSpPr>
          <a:xfrm rot="16200000">
            <a:off x="9101519" y="2242015"/>
            <a:ext cx="4650395" cy="7308631"/>
            <a:chOff x="1752600" y="120869"/>
            <a:chExt cx="4650395" cy="7308631"/>
          </a:xfrm>
        </p:grpSpPr>
        <p:sp>
          <p:nvSpPr>
            <p:cNvPr id="43" name="Rectangle 42"/>
            <p:cNvSpPr/>
            <p:nvPr/>
          </p:nvSpPr>
          <p:spPr>
            <a:xfrm>
              <a:off x="1752600" y="3771900"/>
              <a:ext cx="2327819" cy="36576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4" name="Picture 1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21"/>
                </a:ext>
              </a:extLst>
            </a:blip>
            <a:srcRect/>
            <a:stretch>
              <a:fillRect/>
            </a:stretch>
          </p:blipFill>
          <p:spPr>
            <a:xfrm>
              <a:off x="4080419" y="120869"/>
              <a:ext cx="2322576" cy="3657600"/>
            </a:xfrm>
            <a:prstGeom prst="rect">
              <a:avLst/>
            </a:prstGeom>
          </p:spPr>
        </p:pic>
      </p:grpSp>
      <p:sp>
        <p:nvSpPr>
          <p:cNvPr id="45" name="Rectangle 44"/>
          <p:cNvSpPr/>
          <p:nvPr/>
        </p:nvSpPr>
        <p:spPr>
          <a:xfrm>
            <a:off x="557774" y="918444"/>
            <a:ext cx="53858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Mở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com pa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rộng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2cm.</a:t>
            </a:r>
          </a:p>
        </p:txBody>
      </p:sp>
      <p:sp>
        <p:nvSpPr>
          <p:cNvPr id="6" name="Rectangle 5"/>
          <p:cNvSpPr/>
          <p:nvPr/>
        </p:nvSpPr>
        <p:spPr>
          <a:xfrm>
            <a:off x="557774" y="1577475"/>
            <a:ext cx="122438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cố</a:t>
            </a:r>
            <a:r>
              <a:rPr lang="en-US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A, </a:t>
            </a:r>
            <a:r>
              <a:rPr lang="en-US" sz="36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xoay</a:t>
            </a:r>
            <a:r>
              <a:rPr lang="en-US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com pa </a:t>
            </a:r>
            <a:r>
              <a:rPr lang="en-US" sz="36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56969" y="2287369"/>
            <a:ext cx="114826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1200"/>
              </a:spcBef>
            </a:pPr>
            <a:r>
              <a:rPr lang="en-US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36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cố</a:t>
            </a:r>
            <a:r>
              <a:rPr lang="en-US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B, </a:t>
            </a:r>
            <a:r>
              <a:rPr lang="en-US" sz="36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xoay</a:t>
            </a:r>
            <a:r>
              <a:rPr lang="en-US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com pa </a:t>
            </a:r>
            <a:r>
              <a:rPr lang="en-US" sz="36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6781799" y="5915689"/>
            <a:ext cx="2285337" cy="913030"/>
            <a:chOff x="6782462" y="5943601"/>
            <a:chExt cx="2285337" cy="913030"/>
          </a:xfrm>
        </p:grpSpPr>
        <p:sp>
          <p:nvSpPr>
            <p:cNvPr id="8" name="Right Brace 7"/>
            <p:cNvSpPr/>
            <p:nvPr/>
          </p:nvSpPr>
          <p:spPr>
            <a:xfrm rot="5400000">
              <a:off x="7791781" y="4934282"/>
              <a:ext cx="266699" cy="2285337"/>
            </a:xfrm>
            <a:prstGeom prst="rightBrace">
              <a:avLst>
                <a:gd name="adj1" fmla="val 29023"/>
                <a:gd name="adj2" fmla="val 50000"/>
              </a:avLst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46"/>
            <p:cNvSpPr/>
            <p:nvPr/>
          </p:nvSpPr>
          <p:spPr>
            <a:xfrm>
              <a:off x="7435412" y="6210300"/>
              <a:ext cx="979436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3600" dirty="0" smtClean="0">
                  <a:latin typeface="Times New Roman" pitchFamily="18" charset="0"/>
                  <a:cs typeface="Times New Roman" pitchFamily="18" charset="0"/>
                </a:rPr>
                <a:t>2cm</a:t>
              </a:r>
              <a:endParaRPr lang="en-US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9144663" y="5936954"/>
            <a:ext cx="2285337" cy="913030"/>
            <a:chOff x="6782462" y="5943601"/>
            <a:chExt cx="2285337" cy="913030"/>
          </a:xfrm>
        </p:grpSpPr>
        <p:sp>
          <p:nvSpPr>
            <p:cNvPr id="49" name="Right Brace 48"/>
            <p:cNvSpPr/>
            <p:nvPr/>
          </p:nvSpPr>
          <p:spPr>
            <a:xfrm rot="5400000">
              <a:off x="7791781" y="4934282"/>
              <a:ext cx="266699" cy="2285337"/>
            </a:xfrm>
            <a:prstGeom prst="rightBrace">
              <a:avLst>
                <a:gd name="adj1" fmla="val 29023"/>
                <a:gd name="adj2" fmla="val 50000"/>
              </a:avLst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49"/>
            <p:cNvSpPr/>
            <p:nvPr/>
          </p:nvSpPr>
          <p:spPr>
            <a:xfrm>
              <a:off x="7435412" y="6210300"/>
              <a:ext cx="979436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3600" dirty="0" smtClean="0">
                  <a:latin typeface="Times New Roman" pitchFamily="18" charset="0"/>
                  <a:cs typeface="Times New Roman" pitchFamily="18" charset="0"/>
                </a:rPr>
                <a:t>2cm</a:t>
              </a:r>
              <a:endParaRPr lang="en-US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199554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1" dur="2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250"/>
                            </p:stCondLst>
                            <p:childTnLst>
                              <p:par>
                                <p:cTn id="6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0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3" dur="2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250"/>
                            </p:stCondLst>
                            <p:childTnLst>
                              <p:par>
                                <p:cTn id="8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750"/>
                            </p:stCondLst>
                            <p:childTnLst>
                              <p:par>
                                <p:cTn id="8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3250"/>
                            </p:stCondLst>
                            <p:childTnLst>
                              <p:par>
                                <p:cTn id="9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30" grpId="0"/>
      <p:bldP spid="41" grpId="0" animBg="1"/>
      <p:bldP spid="45" grpId="0"/>
      <p:bldP spid="6" grpId="0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C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6"/>
          <p:cNvGrpSpPr/>
          <p:nvPr/>
        </p:nvGrpSpPr>
        <p:grpSpPr>
          <a:xfrm>
            <a:off x="4939852" y="4094757"/>
            <a:ext cx="13348148" cy="6192243"/>
            <a:chOff x="0" y="0"/>
            <a:chExt cx="6250219" cy="289949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250219" cy="2899494"/>
            </a:xfrm>
            <a:custGeom>
              <a:avLst/>
              <a:gdLst/>
              <a:ahLst/>
              <a:cxnLst/>
              <a:rect l="l" t="t" r="r" b="b"/>
              <a:pathLst>
                <a:path w="6250219" h="2899494">
                  <a:moveTo>
                    <a:pt x="0" y="0"/>
                  </a:moveTo>
                  <a:lnTo>
                    <a:pt x="6250219" y="0"/>
                  </a:lnTo>
                  <a:lnTo>
                    <a:pt x="6250219" y="2899494"/>
                  </a:lnTo>
                  <a:lnTo>
                    <a:pt x="0" y="2899494"/>
                  </a:lnTo>
                  <a:close/>
                </a:path>
              </a:pathLst>
            </a:custGeom>
            <a:solidFill>
              <a:srgbClr val="FAF7F9">
                <a:alpha val="80000"/>
              </a:srgbClr>
            </a:solidFill>
          </p:spPr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0" y="0"/>
            <a:ext cx="6612899" cy="5393646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5410227" y="4747539"/>
            <a:ext cx="12572973" cy="46782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  <a:spcBef>
                <a:spcPts val="2400"/>
              </a:spcBef>
            </a:pPr>
            <a:r>
              <a:rPr lang="en-US" sz="4400" dirty="0" smtClean="0">
                <a:latin typeface="UTM Arruba KT" pitchFamily="18" charset="0"/>
              </a:rPr>
              <a:t>- </a:t>
            </a:r>
            <a:r>
              <a:rPr lang="en-US" sz="4400" dirty="0" err="1" smtClean="0">
                <a:solidFill>
                  <a:srgbClr val="C00000"/>
                </a:solidFill>
                <a:latin typeface="UTM Arruba KT" pitchFamily="18" charset="0"/>
              </a:rPr>
              <a:t>Cần</a:t>
            </a:r>
            <a:r>
              <a:rPr lang="en-US" sz="4400" dirty="0" smtClean="0">
                <a:solidFill>
                  <a:srgbClr val="C00000"/>
                </a:solidFill>
                <a:latin typeface="UTM Arruba KT" pitchFamily="18" charset="0"/>
              </a:rPr>
              <a:t> </a:t>
            </a:r>
            <a:r>
              <a:rPr lang="en-US" sz="4400" dirty="0" err="1" smtClean="0">
                <a:solidFill>
                  <a:srgbClr val="C00000"/>
                </a:solidFill>
                <a:latin typeface="UTM Arruba KT" pitchFamily="18" charset="0"/>
              </a:rPr>
              <a:t>lưu</a:t>
            </a:r>
            <a:r>
              <a:rPr lang="en-US" sz="4400" dirty="0" smtClean="0">
                <a:solidFill>
                  <a:srgbClr val="C00000"/>
                </a:solidFill>
                <a:latin typeface="UTM Arruba KT" pitchFamily="18" charset="0"/>
              </a:rPr>
              <a:t> ý, </a:t>
            </a:r>
            <a:r>
              <a:rPr lang="en-US" sz="4400" dirty="0" err="1" smtClean="0">
                <a:solidFill>
                  <a:srgbClr val="C00000"/>
                </a:solidFill>
                <a:latin typeface="UTM Arruba KT" pitchFamily="18" charset="0"/>
              </a:rPr>
              <a:t>phân</a:t>
            </a:r>
            <a:r>
              <a:rPr lang="en-US" sz="4400" dirty="0" smtClean="0">
                <a:solidFill>
                  <a:srgbClr val="C00000"/>
                </a:solidFill>
                <a:latin typeface="UTM Arruba KT" pitchFamily="18" charset="0"/>
              </a:rPr>
              <a:t> </a:t>
            </a:r>
            <a:r>
              <a:rPr lang="en-US" sz="4400" dirty="0" err="1" smtClean="0">
                <a:solidFill>
                  <a:srgbClr val="C00000"/>
                </a:solidFill>
                <a:latin typeface="UTM Arruba KT" pitchFamily="18" charset="0"/>
              </a:rPr>
              <a:t>biệt</a:t>
            </a:r>
            <a:r>
              <a:rPr lang="en-US" sz="4400" dirty="0" smtClean="0">
                <a:solidFill>
                  <a:srgbClr val="C00000"/>
                </a:solidFill>
                <a:latin typeface="UTM Arruba KT" pitchFamily="18" charset="0"/>
              </a:rPr>
              <a:t> </a:t>
            </a:r>
            <a:r>
              <a:rPr lang="en-US" sz="4400" dirty="0" err="1" smtClean="0">
                <a:solidFill>
                  <a:srgbClr val="C00000"/>
                </a:solidFill>
                <a:latin typeface="UTM Arruba KT" pitchFamily="18" charset="0"/>
              </a:rPr>
              <a:t>hình</a:t>
            </a:r>
            <a:r>
              <a:rPr lang="en-US" sz="4400" dirty="0" smtClean="0">
                <a:solidFill>
                  <a:srgbClr val="C00000"/>
                </a:solidFill>
                <a:latin typeface="UTM Arruba KT" pitchFamily="18" charset="0"/>
              </a:rPr>
              <a:t> </a:t>
            </a:r>
            <a:r>
              <a:rPr lang="en-US" sz="4400" dirty="0" err="1" smtClean="0">
                <a:solidFill>
                  <a:srgbClr val="C00000"/>
                </a:solidFill>
                <a:latin typeface="UTM Arruba KT" pitchFamily="18" charset="0"/>
              </a:rPr>
              <a:t>tròn</a:t>
            </a:r>
            <a:r>
              <a:rPr lang="en-US" sz="4400" dirty="0" smtClean="0">
                <a:solidFill>
                  <a:srgbClr val="C00000"/>
                </a:solidFill>
                <a:latin typeface="UTM Arruba KT" pitchFamily="18" charset="0"/>
              </a:rPr>
              <a:t> </a:t>
            </a:r>
            <a:r>
              <a:rPr lang="en-US" sz="4400" dirty="0" err="1" smtClean="0">
                <a:solidFill>
                  <a:srgbClr val="C00000"/>
                </a:solidFill>
                <a:latin typeface="UTM Arruba KT" pitchFamily="18" charset="0"/>
              </a:rPr>
              <a:t>và</a:t>
            </a:r>
            <a:r>
              <a:rPr lang="en-US" sz="4400" dirty="0">
                <a:solidFill>
                  <a:srgbClr val="C00000"/>
                </a:solidFill>
                <a:latin typeface="UTM Arruba KT" pitchFamily="18" charset="0"/>
              </a:rPr>
              <a:t> </a:t>
            </a:r>
            <a:r>
              <a:rPr lang="en-US" sz="4400" dirty="0" err="1" smtClean="0">
                <a:solidFill>
                  <a:srgbClr val="C00000"/>
                </a:solidFill>
                <a:latin typeface="UTM Arruba KT" pitchFamily="18" charset="0"/>
              </a:rPr>
              <a:t>đường</a:t>
            </a:r>
            <a:r>
              <a:rPr lang="en-US" sz="4400" dirty="0" smtClean="0">
                <a:solidFill>
                  <a:srgbClr val="C00000"/>
                </a:solidFill>
                <a:latin typeface="UTM Arruba KT" pitchFamily="18" charset="0"/>
              </a:rPr>
              <a:t> </a:t>
            </a:r>
            <a:r>
              <a:rPr lang="en-US" sz="4400" dirty="0" err="1" smtClean="0">
                <a:solidFill>
                  <a:srgbClr val="C00000"/>
                </a:solidFill>
                <a:latin typeface="UTM Arruba KT" pitchFamily="18" charset="0"/>
              </a:rPr>
              <a:t>tròn</a:t>
            </a:r>
            <a:r>
              <a:rPr lang="en-US" sz="4400" dirty="0" smtClean="0">
                <a:solidFill>
                  <a:srgbClr val="C00000"/>
                </a:solidFill>
                <a:latin typeface="UTM Arruba KT" pitchFamily="18" charset="0"/>
              </a:rPr>
              <a:t>.</a:t>
            </a:r>
          </a:p>
          <a:p>
            <a:pPr algn="just">
              <a:lnSpc>
                <a:spcPct val="150000"/>
              </a:lnSpc>
              <a:spcBef>
                <a:spcPts val="2400"/>
              </a:spcBef>
            </a:pPr>
            <a:r>
              <a:rPr lang="en-US" sz="4400" dirty="0" smtClean="0">
                <a:solidFill>
                  <a:schemeClr val="accent3">
                    <a:lumMod val="50000"/>
                  </a:schemeClr>
                </a:solidFill>
                <a:latin typeface="UTM Arruba KT" pitchFamily="18" charset="0"/>
              </a:rPr>
              <a:t>- </a:t>
            </a:r>
            <a:r>
              <a:rPr lang="en-US" sz="4400" dirty="0" err="1" smtClean="0">
                <a:solidFill>
                  <a:schemeClr val="accent3">
                    <a:lumMod val="50000"/>
                  </a:schemeClr>
                </a:solidFill>
                <a:latin typeface="UTM Arruba KT" pitchFamily="18" charset="0"/>
              </a:rPr>
              <a:t>Xác</a:t>
            </a:r>
            <a:r>
              <a:rPr lang="en-US" sz="4400" dirty="0" smtClean="0">
                <a:solidFill>
                  <a:schemeClr val="accent3">
                    <a:lumMod val="50000"/>
                  </a:schemeClr>
                </a:solidFill>
                <a:latin typeface="UTM Arruba KT" pitchFamily="18" charset="0"/>
              </a:rPr>
              <a:t> </a:t>
            </a:r>
            <a:r>
              <a:rPr lang="en-US" sz="4400" dirty="0" err="1" smtClean="0">
                <a:solidFill>
                  <a:schemeClr val="accent3">
                    <a:lumMod val="50000"/>
                  </a:schemeClr>
                </a:solidFill>
                <a:latin typeface="UTM Arruba KT" pitchFamily="18" charset="0"/>
              </a:rPr>
              <a:t>định</a:t>
            </a:r>
            <a:r>
              <a:rPr lang="en-US" sz="4400" dirty="0" smtClean="0">
                <a:solidFill>
                  <a:schemeClr val="accent3">
                    <a:lumMod val="50000"/>
                  </a:schemeClr>
                </a:solidFill>
                <a:latin typeface="UTM Arruba KT" pitchFamily="18" charset="0"/>
              </a:rPr>
              <a:t> </a:t>
            </a:r>
            <a:r>
              <a:rPr lang="en-US" sz="4400" dirty="0" err="1" smtClean="0">
                <a:solidFill>
                  <a:schemeClr val="accent3">
                    <a:lumMod val="50000"/>
                  </a:schemeClr>
                </a:solidFill>
                <a:latin typeface="UTM Arruba KT" pitchFamily="18" charset="0"/>
              </a:rPr>
              <a:t>được</a:t>
            </a:r>
            <a:r>
              <a:rPr lang="en-US" sz="4400" dirty="0" smtClean="0">
                <a:solidFill>
                  <a:schemeClr val="accent3">
                    <a:lumMod val="50000"/>
                  </a:schemeClr>
                </a:solidFill>
                <a:latin typeface="UTM Arruba KT" pitchFamily="18" charset="0"/>
              </a:rPr>
              <a:t> </a:t>
            </a:r>
            <a:r>
              <a:rPr lang="en-US" sz="4400" dirty="0" err="1" smtClean="0">
                <a:solidFill>
                  <a:schemeClr val="accent3">
                    <a:lumMod val="50000"/>
                  </a:schemeClr>
                </a:solidFill>
                <a:latin typeface="UTM Arruba KT" pitchFamily="18" charset="0"/>
              </a:rPr>
              <a:t>các</a:t>
            </a:r>
            <a:r>
              <a:rPr lang="en-US" sz="4400" dirty="0" smtClean="0">
                <a:solidFill>
                  <a:schemeClr val="accent3">
                    <a:lumMod val="50000"/>
                  </a:schemeClr>
                </a:solidFill>
                <a:latin typeface="UTM Arruba KT" pitchFamily="18" charset="0"/>
              </a:rPr>
              <a:t> </a:t>
            </a:r>
            <a:r>
              <a:rPr lang="en-US" sz="4400" dirty="0" err="1" smtClean="0">
                <a:solidFill>
                  <a:schemeClr val="accent3">
                    <a:lumMod val="50000"/>
                  </a:schemeClr>
                </a:solidFill>
                <a:latin typeface="UTM Arruba KT" pitchFamily="18" charset="0"/>
              </a:rPr>
              <a:t>yếu</a:t>
            </a:r>
            <a:r>
              <a:rPr lang="en-US" sz="4400" dirty="0" smtClean="0">
                <a:solidFill>
                  <a:schemeClr val="accent3">
                    <a:lumMod val="50000"/>
                  </a:schemeClr>
                </a:solidFill>
                <a:latin typeface="UTM Arruba KT" pitchFamily="18" charset="0"/>
              </a:rPr>
              <a:t> </a:t>
            </a:r>
            <a:r>
              <a:rPr lang="en-US" sz="4400" dirty="0" err="1" smtClean="0">
                <a:solidFill>
                  <a:schemeClr val="accent3">
                    <a:lumMod val="50000"/>
                  </a:schemeClr>
                </a:solidFill>
                <a:latin typeface="UTM Arruba KT" pitchFamily="18" charset="0"/>
              </a:rPr>
              <a:t>tố</a:t>
            </a:r>
            <a:r>
              <a:rPr lang="en-US" sz="4400" dirty="0" smtClean="0">
                <a:solidFill>
                  <a:schemeClr val="accent3">
                    <a:lumMod val="50000"/>
                  </a:schemeClr>
                </a:solidFill>
                <a:latin typeface="UTM Arruba KT" pitchFamily="18" charset="0"/>
              </a:rPr>
              <a:t> </a:t>
            </a:r>
            <a:r>
              <a:rPr lang="en-US" sz="4400" dirty="0" err="1" smtClean="0">
                <a:solidFill>
                  <a:schemeClr val="accent3">
                    <a:lumMod val="50000"/>
                  </a:schemeClr>
                </a:solidFill>
                <a:latin typeface="UTM Arruba KT" pitchFamily="18" charset="0"/>
              </a:rPr>
              <a:t>của</a:t>
            </a:r>
            <a:r>
              <a:rPr lang="en-US" sz="4400" dirty="0" smtClean="0">
                <a:solidFill>
                  <a:schemeClr val="accent3">
                    <a:lumMod val="50000"/>
                  </a:schemeClr>
                </a:solidFill>
                <a:latin typeface="UTM Arruba KT" pitchFamily="18" charset="0"/>
              </a:rPr>
              <a:t> </a:t>
            </a:r>
            <a:r>
              <a:rPr lang="en-US" sz="4400" dirty="0" err="1" smtClean="0">
                <a:solidFill>
                  <a:schemeClr val="accent3">
                    <a:lumMod val="50000"/>
                  </a:schemeClr>
                </a:solidFill>
                <a:latin typeface="UTM Arruba KT" pitchFamily="18" charset="0"/>
              </a:rPr>
              <a:t>hình</a:t>
            </a:r>
            <a:r>
              <a:rPr lang="en-US" sz="4400" dirty="0" smtClean="0">
                <a:solidFill>
                  <a:schemeClr val="accent3">
                    <a:lumMod val="50000"/>
                  </a:schemeClr>
                </a:solidFill>
                <a:latin typeface="UTM Arruba KT" pitchFamily="18" charset="0"/>
              </a:rPr>
              <a:t> </a:t>
            </a:r>
            <a:r>
              <a:rPr lang="en-US" sz="4400" dirty="0" err="1" smtClean="0">
                <a:solidFill>
                  <a:schemeClr val="accent3">
                    <a:lumMod val="50000"/>
                  </a:schemeClr>
                </a:solidFill>
                <a:latin typeface="UTM Arruba KT" pitchFamily="18" charset="0"/>
              </a:rPr>
              <a:t>tròn</a:t>
            </a:r>
            <a:r>
              <a:rPr lang="en-US" sz="4400" dirty="0" smtClean="0">
                <a:solidFill>
                  <a:schemeClr val="accent3">
                    <a:lumMod val="50000"/>
                  </a:schemeClr>
                </a:solidFill>
                <a:latin typeface="UTM Arruba KT" pitchFamily="18" charset="0"/>
              </a:rPr>
              <a:t>: </a:t>
            </a:r>
            <a:r>
              <a:rPr lang="en-US" sz="4400" dirty="0" err="1" smtClean="0">
                <a:solidFill>
                  <a:schemeClr val="accent3">
                    <a:lumMod val="50000"/>
                  </a:schemeClr>
                </a:solidFill>
                <a:latin typeface="UTM Arruba KT" pitchFamily="18" charset="0"/>
              </a:rPr>
              <a:t>bán</a:t>
            </a:r>
            <a:r>
              <a:rPr lang="en-US" sz="4400" dirty="0" smtClean="0">
                <a:solidFill>
                  <a:schemeClr val="accent3">
                    <a:lumMod val="50000"/>
                  </a:schemeClr>
                </a:solidFill>
                <a:latin typeface="UTM Arruba KT" pitchFamily="18" charset="0"/>
              </a:rPr>
              <a:t> </a:t>
            </a:r>
            <a:r>
              <a:rPr lang="en-US" sz="4400" dirty="0" err="1" smtClean="0">
                <a:solidFill>
                  <a:schemeClr val="accent3">
                    <a:lumMod val="50000"/>
                  </a:schemeClr>
                </a:solidFill>
                <a:latin typeface="UTM Arruba KT" pitchFamily="18" charset="0"/>
              </a:rPr>
              <a:t>kính</a:t>
            </a:r>
            <a:r>
              <a:rPr lang="en-US" sz="4400" dirty="0" smtClean="0">
                <a:solidFill>
                  <a:schemeClr val="accent3">
                    <a:lumMod val="50000"/>
                  </a:schemeClr>
                </a:solidFill>
                <a:latin typeface="UTM Arruba KT" pitchFamily="18" charset="0"/>
              </a:rPr>
              <a:t>, </a:t>
            </a:r>
            <a:r>
              <a:rPr lang="en-US" sz="4400" dirty="0" err="1" smtClean="0">
                <a:solidFill>
                  <a:schemeClr val="accent3">
                    <a:lumMod val="50000"/>
                  </a:schemeClr>
                </a:solidFill>
                <a:latin typeface="UTM Arruba KT" pitchFamily="18" charset="0"/>
              </a:rPr>
              <a:t>đường</a:t>
            </a:r>
            <a:r>
              <a:rPr lang="en-US" sz="4400" dirty="0" smtClean="0">
                <a:solidFill>
                  <a:schemeClr val="accent3">
                    <a:lumMod val="50000"/>
                  </a:schemeClr>
                </a:solidFill>
                <a:latin typeface="UTM Arruba KT" pitchFamily="18" charset="0"/>
              </a:rPr>
              <a:t> </a:t>
            </a:r>
            <a:r>
              <a:rPr lang="en-US" sz="4400" dirty="0" err="1" smtClean="0">
                <a:solidFill>
                  <a:schemeClr val="accent3">
                    <a:lumMod val="50000"/>
                  </a:schemeClr>
                </a:solidFill>
                <a:latin typeface="UTM Arruba KT" pitchFamily="18" charset="0"/>
              </a:rPr>
              <a:t>kính</a:t>
            </a:r>
            <a:r>
              <a:rPr lang="en-US" sz="4400" dirty="0" smtClean="0">
                <a:solidFill>
                  <a:schemeClr val="accent3">
                    <a:lumMod val="50000"/>
                  </a:schemeClr>
                </a:solidFill>
                <a:latin typeface="UTM Arruba KT" pitchFamily="18" charset="0"/>
              </a:rPr>
              <a:t>, </a:t>
            </a:r>
            <a:r>
              <a:rPr lang="en-US" sz="4400" dirty="0" err="1" smtClean="0">
                <a:solidFill>
                  <a:schemeClr val="accent3">
                    <a:lumMod val="50000"/>
                  </a:schemeClr>
                </a:solidFill>
                <a:latin typeface="UTM Arruba KT" pitchFamily="18" charset="0"/>
              </a:rPr>
              <a:t>mối</a:t>
            </a:r>
            <a:r>
              <a:rPr lang="en-US" sz="4400" dirty="0" smtClean="0">
                <a:solidFill>
                  <a:schemeClr val="accent3">
                    <a:lumMod val="50000"/>
                  </a:schemeClr>
                </a:solidFill>
                <a:latin typeface="UTM Arruba KT" pitchFamily="18" charset="0"/>
              </a:rPr>
              <a:t> </a:t>
            </a:r>
            <a:r>
              <a:rPr lang="en-US" sz="4400" dirty="0" err="1" smtClean="0">
                <a:solidFill>
                  <a:schemeClr val="accent3">
                    <a:lumMod val="50000"/>
                  </a:schemeClr>
                </a:solidFill>
                <a:latin typeface="UTM Arruba KT" pitchFamily="18" charset="0"/>
              </a:rPr>
              <a:t>liên</a:t>
            </a:r>
            <a:r>
              <a:rPr lang="en-US" sz="4400" dirty="0" smtClean="0">
                <a:solidFill>
                  <a:schemeClr val="accent3">
                    <a:lumMod val="50000"/>
                  </a:schemeClr>
                </a:solidFill>
                <a:latin typeface="UTM Arruba KT" pitchFamily="18" charset="0"/>
              </a:rPr>
              <a:t> </a:t>
            </a:r>
            <a:r>
              <a:rPr lang="en-US" sz="4400" dirty="0" err="1" smtClean="0">
                <a:solidFill>
                  <a:schemeClr val="accent3">
                    <a:lumMod val="50000"/>
                  </a:schemeClr>
                </a:solidFill>
                <a:latin typeface="UTM Arruba KT" pitchFamily="18" charset="0"/>
              </a:rPr>
              <a:t>hệ</a:t>
            </a:r>
            <a:r>
              <a:rPr lang="en-US" sz="4400" dirty="0" smtClean="0">
                <a:solidFill>
                  <a:schemeClr val="accent3">
                    <a:lumMod val="50000"/>
                  </a:schemeClr>
                </a:solidFill>
                <a:latin typeface="UTM Arruba KT" pitchFamily="18" charset="0"/>
              </a:rPr>
              <a:t> </a:t>
            </a:r>
            <a:r>
              <a:rPr lang="en-US" sz="4400" dirty="0" err="1" smtClean="0">
                <a:solidFill>
                  <a:schemeClr val="accent3">
                    <a:lumMod val="50000"/>
                  </a:schemeClr>
                </a:solidFill>
                <a:latin typeface="UTM Arruba KT" pitchFamily="18" charset="0"/>
              </a:rPr>
              <a:t>giữa</a:t>
            </a:r>
            <a:r>
              <a:rPr lang="en-US" sz="4400" dirty="0" smtClean="0">
                <a:solidFill>
                  <a:schemeClr val="accent3">
                    <a:lumMod val="50000"/>
                  </a:schemeClr>
                </a:solidFill>
                <a:latin typeface="UTM Arruba KT" pitchFamily="18" charset="0"/>
              </a:rPr>
              <a:t> </a:t>
            </a:r>
            <a:r>
              <a:rPr lang="en-US" sz="4400" dirty="0" err="1" smtClean="0">
                <a:solidFill>
                  <a:schemeClr val="accent3">
                    <a:lumMod val="50000"/>
                  </a:schemeClr>
                </a:solidFill>
                <a:latin typeface="UTM Arruba KT" pitchFamily="18" charset="0"/>
              </a:rPr>
              <a:t>bán</a:t>
            </a:r>
            <a:r>
              <a:rPr lang="en-US" sz="4400" dirty="0" smtClean="0">
                <a:solidFill>
                  <a:schemeClr val="accent3">
                    <a:lumMod val="50000"/>
                  </a:schemeClr>
                </a:solidFill>
                <a:latin typeface="UTM Arruba KT" pitchFamily="18" charset="0"/>
              </a:rPr>
              <a:t> </a:t>
            </a:r>
            <a:r>
              <a:rPr lang="en-US" sz="4400" dirty="0" err="1" smtClean="0">
                <a:solidFill>
                  <a:schemeClr val="accent3">
                    <a:lumMod val="50000"/>
                  </a:schemeClr>
                </a:solidFill>
                <a:latin typeface="UTM Arruba KT" pitchFamily="18" charset="0"/>
              </a:rPr>
              <a:t>kính</a:t>
            </a:r>
            <a:r>
              <a:rPr lang="en-US" sz="4400" dirty="0" smtClean="0">
                <a:solidFill>
                  <a:schemeClr val="accent3">
                    <a:lumMod val="50000"/>
                  </a:schemeClr>
                </a:solidFill>
                <a:latin typeface="UTM Arruba KT" pitchFamily="18" charset="0"/>
              </a:rPr>
              <a:t> </a:t>
            </a:r>
            <a:r>
              <a:rPr lang="en-US" sz="4400" dirty="0" err="1" smtClean="0">
                <a:solidFill>
                  <a:schemeClr val="accent3">
                    <a:lumMod val="50000"/>
                  </a:schemeClr>
                </a:solidFill>
                <a:latin typeface="UTM Arruba KT" pitchFamily="18" charset="0"/>
              </a:rPr>
              <a:t>và</a:t>
            </a:r>
            <a:r>
              <a:rPr lang="en-US" sz="4400" dirty="0" smtClean="0">
                <a:solidFill>
                  <a:schemeClr val="accent3">
                    <a:lumMod val="50000"/>
                  </a:schemeClr>
                </a:solidFill>
                <a:latin typeface="UTM Arruba KT" pitchFamily="18" charset="0"/>
              </a:rPr>
              <a:t> </a:t>
            </a:r>
            <a:r>
              <a:rPr lang="en-US" sz="4400" dirty="0" err="1" smtClean="0">
                <a:solidFill>
                  <a:schemeClr val="accent3">
                    <a:lumMod val="50000"/>
                  </a:schemeClr>
                </a:solidFill>
                <a:latin typeface="UTM Arruba KT" pitchFamily="18" charset="0"/>
              </a:rPr>
              <a:t>đường</a:t>
            </a:r>
            <a:r>
              <a:rPr lang="en-US" sz="4400" dirty="0" smtClean="0">
                <a:solidFill>
                  <a:schemeClr val="accent3">
                    <a:lumMod val="50000"/>
                  </a:schemeClr>
                </a:solidFill>
                <a:latin typeface="UTM Arruba KT" pitchFamily="18" charset="0"/>
              </a:rPr>
              <a:t> </a:t>
            </a:r>
            <a:r>
              <a:rPr lang="en-US" sz="4400" dirty="0" err="1" smtClean="0">
                <a:solidFill>
                  <a:schemeClr val="accent3">
                    <a:lumMod val="50000"/>
                  </a:schemeClr>
                </a:solidFill>
                <a:latin typeface="UTM Arruba KT" pitchFamily="18" charset="0"/>
              </a:rPr>
              <a:t>kính</a:t>
            </a:r>
            <a:r>
              <a:rPr lang="en-US" sz="4400" dirty="0" smtClean="0">
                <a:solidFill>
                  <a:schemeClr val="accent3">
                    <a:lumMod val="50000"/>
                  </a:schemeClr>
                </a:solidFill>
                <a:latin typeface="UTM Arruba KT" pitchFamily="18" charset="0"/>
              </a:rPr>
              <a:t>.</a:t>
            </a:r>
          </a:p>
          <a:p>
            <a:pPr algn="just">
              <a:lnSpc>
                <a:spcPct val="150000"/>
              </a:lnSpc>
              <a:spcBef>
                <a:spcPts val="2400"/>
              </a:spcBef>
            </a:pPr>
            <a:r>
              <a:rPr lang="en-US" sz="4400" dirty="0" smtClean="0">
                <a:solidFill>
                  <a:srgbClr val="002060"/>
                </a:solidFill>
                <a:latin typeface="UTM Arruba KT" pitchFamily="18" charset="0"/>
              </a:rPr>
              <a:t>- </a:t>
            </a:r>
            <a:r>
              <a:rPr lang="en-US" sz="4400" dirty="0" err="1" smtClean="0">
                <a:solidFill>
                  <a:srgbClr val="002060"/>
                </a:solidFill>
                <a:latin typeface="UTM Arruba KT" pitchFamily="18" charset="0"/>
              </a:rPr>
              <a:t>Cách</a:t>
            </a:r>
            <a:r>
              <a:rPr lang="en-US" sz="4400" dirty="0" smtClean="0">
                <a:solidFill>
                  <a:srgbClr val="002060"/>
                </a:solidFill>
                <a:latin typeface="UTM Arruba KT" pitchFamily="18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UTM Arruba KT" pitchFamily="18" charset="0"/>
              </a:rPr>
              <a:t>sử</a:t>
            </a:r>
            <a:r>
              <a:rPr lang="en-US" sz="4400" dirty="0" smtClean="0">
                <a:solidFill>
                  <a:srgbClr val="002060"/>
                </a:solidFill>
                <a:latin typeface="UTM Arruba KT" pitchFamily="18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UTM Arruba KT" pitchFamily="18" charset="0"/>
              </a:rPr>
              <a:t>dụng</a:t>
            </a:r>
            <a:r>
              <a:rPr lang="en-US" sz="4400" dirty="0" smtClean="0">
                <a:solidFill>
                  <a:srgbClr val="002060"/>
                </a:solidFill>
                <a:latin typeface="UTM Arruba KT" pitchFamily="18" charset="0"/>
              </a:rPr>
              <a:t> com pa </a:t>
            </a:r>
            <a:r>
              <a:rPr lang="en-US" sz="4400" dirty="0" err="1" smtClean="0">
                <a:solidFill>
                  <a:srgbClr val="002060"/>
                </a:solidFill>
                <a:latin typeface="UTM Arruba KT" pitchFamily="18" charset="0"/>
              </a:rPr>
              <a:t>để</a:t>
            </a:r>
            <a:r>
              <a:rPr lang="en-US" sz="4400" dirty="0" smtClean="0">
                <a:solidFill>
                  <a:srgbClr val="002060"/>
                </a:solidFill>
                <a:latin typeface="UTM Arruba KT" pitchFamily="18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UTM Arruba KT" pitchFamily="18" charset="0"/>
              </a:rPr>
              <a:t>vẽ</a:t>
            </a:r>
            <a:r>
              <a:rPr lang="en-US" sz="4400" dirty="0" smtClean="0">
                <a:solidFill>
                  <a:srgbClr val="002060"/>
                </a:solidFill>
                <a:latin typeface="UTM Arruba KT" pitchFamily="18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UTM Arruba KT" pitchFamily="18" charset="0"/>
              </a:rPr>
              <a:t>hình</a:t>
            </a:r>
            <a:r>
              <a:rPr lang="en-US" sz="4400" dirty="0" smtClean="0">
                <a:solidFill>
                  <a:srgbClr val="002060"/>
                </a:solidFill>
                <a:latin typeface="UTM Arruba KT" pitchFamily="18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UTM Arruba KT" pitchFamily="18" charset="0"/>
              </a:rPr>
              <a:t>tròn</a:t>
            </a:r>
            <a:r>
              <a:rPr lang="en-US" sz="4400" dirty="0" smtClean="0">
                <a:solidFill>
                  <a:srgbClr val="002060"/>
                </a:solidFill>
                <a:latin typeface="UTM Arruba KT" pitchFamily="18" charset="0"/>
              </a:rPr>
              <a:t>. </a:t>
            </a:r>
            <a:endParaRPr lang="en-US" sz="4400" dirty="0">
              <a:solidFill>
                <a:srgbClr val="002060"/>
              </a:solidFill>
              <a:latin typeface="UTM Arruba KT" pitchFamily="18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7202557" y="1141343"/>
            <a:ext cx="2209800" cy="2209800"/>
          </a:xfrm>
          <a:prstGeom prst="ellipse">
            <a:avLst/>
          </a:prstGeom>
          <a:ln w="57150"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10363200" y="1141343"/>
            <a:ext cx="2209800" cy="2209800"/>
          </a:xfrm>
          <a:prstGeom prst="ellipse">
            <a:avLst/>
          </a:prstGeom>
          <a:noFill/>
          <a:ln w="57150"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/>
          <p:cNvGrpSpPr/>
          <p:nvPr/>
        </p:nvGrpSpPr>
        <p:grpSpPr>
          <a:xfrm>
            <a:off x="13334999" y="571500"/>
            <a:ext cx="3823301" cy="2590800"/>
            <a:chOff x="12115800" y="6608379"/>
            <a:chExt cx="3823301" cy="2590800"/>
          </a:xfrm>
        </p:grpSpPr>
        <p:sp>
          <p:nvSpPr>
            <p:cNvPr id="15" name="Oval 14"/>
            <p:cNvSpPr/>
            <p:nvPr/>
          </p:nvSpPr>
          <p:spPr>
            <a:xfrm>
              <a:off x="12115800" y="8420100"/>
              <a:ext cx="2667000" cy="779079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Picture 6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>
              <a:off x="14554200" y="6608379"/>
              <a:ext cx="1384901" cy="2590800"/>
            </a:xfrm>
            <a:prstGeom prst="rect">
              <a:avLst/>
            </a:prstGeom>
          </p:spPr>
        </p:pic>
      </p:grpSp>
      <p:cxnSp>
        <p:nvCxnSpPr>
          <p:cNvPr id="18" name="Straight Connector 17"/>
          <p:cNvCxnSpPr>
            <a:endCxn id="13" idx="6"/>
          </p:cNvCxnSpPr>
          <p:nvPr/>
        </p:nvCxnSpPr>
        <p:spPr>
          <a:xfrm>
            <a:off x="11468100" y="2246243"/>
            <a:ext cx="110490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13" idx="3"/>
            <a:endCxn id="13" idx="7"/>
          </p:cNvCxnSpPr>
          <p:nvPr/>
        </p:nvCxnSpPr>
        <p:spPr>
          <a:xfrm flipV="1">
            <a:off x="10686818" y="1464961"/>
            <a:ext cx="1562564" cy="1562564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grpSp>
        <p:nvGrpSpPr>
          <p:cNvPr id="22" name="Group 21"/>
          <p:cNvGrpSpPr/>
          <p:nvPr/>
        </p:nvGrpSpPr>
        <p:grpSpPr>
          <a:xfrm>
            <a:off x="11064298" y="1790700"/>
            <a:ext cx="605456" cy="717153"/>
            <a:chOff x="13850881" y="2056373"/>
            <a:chExt cx="605456" cy="717153"/>
          </a:xfrm>
        </p:grpSpPr>
        <p:sp>
          <p:nvSpPr>
            <p:cNvPr id="23" name="TextBox 22"/>
            <p:cNvSpPr txBox="1"/>
            <p:nvPr/>
          </p:nvSpPr>
          <p:spPr>
            <a:xfrm>
              <a:off x="13850881" y="2056373"/>
              <a:ext cx="46358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O</a:t>
              </a:r>
              <a:endParaRPr lang="en-US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4108165" y="2250306"/>
              <a:ext cx="34817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solidFill>
                    <a:schemeClr val="accent6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  <a:sym typeface="Wingdings"/>
                </a:rPr>
                <a:t></a:t>
              </a:r>
              <a:endParaRPr lang="en-US" sz="14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/>
      <p:bldP spid="12" grpId="0" animBg="1"/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C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7354090"/>
            <a:chOff x="0" y="0"/>
            <a:chExt cx="6186311" cy="248768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186311" cy="2487680"/>
            </a:xfrm>
            <a:custGeom>
              <a:avLst/>
              <a:gdLst/>
              <a:ahLst/>
              <a:cxnLst/>
              <a:rect l="l" t="t" r="r" b="b"/>
              <a:pathLst>
                <a:path w="6186311" h="2487680">
                  <a:moveTo>
                    <a:pt x="0" y="0"/>
                  </a:moveTo>
                  <a:lnTo>
                    <a:pt x="6186311" y="0"/>
                  </a:lnTo>
                  <a:lnTo>
                    <a:pt x="6186311" y="2487680"/>
                  </a:lnTo>
                  <a:lnTo>
                    <a:pt x="0" y="2487680"/>
                  </a:lnTo>
                  <a:close/>
                </a:path>
              </a:pathLst>
            </a:custGeom>
            <a:solidFill>
              <a:srgbClr val="FAF7F9">
                <a:alpha val="80000"/>
              </a:srgbClr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>
            <a:off x="0" y="3277927"/>
            <a:ext cx="8173846" cy="7009073"/>
          </a:xfrm>
          <a:prstGeom prst="rect">
            <a:avLst/>
          </a:prstGeom>
        </p:spPr>
      </p:pic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8518345" y="517384"/>
            <a:ext cx="9769655" cy="9769616"/>
            <a:chOff x="0" y="0"/>
            <a:chExt cx="6350000" cy="634997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solidFill>
              <a:srgbClr val="FFFFF8"/>
            </a:solidFill>
          </p:spPr>
        </p:sp>
      </p:grpSp>
      <p:sp>
        <p:nvSpPr>
          <p:cNvPr id="9" name="TextBox 9"/>
          <p:cNvSpPr txBox="1"/>
          <p:nvPr/>
        </p:nvSpPr>
        <p:spPr>
          <a:xfrm>
            <a:off x="-914400" y="723900"/>
            <a:ext cx="12725400" cy="1615827"/>
          </a:xfrm>
          <a:prstGeom prst="rect">
            <a:avLst/>
          </a:prstGeom>
        </p:spPr>
        <p:txBody>
          <a:bodyPr wrap="square" lIns="0" tIns="0" rIns="0" bIns="0" rtlCol="0" anchor="t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>
              <a:lnSpc>
                <a:spcPts val="12599"/>
              </a:lnSpc>
            </a:pPr>
            <a:r>
              <a:rPr lang="en-US" sz="13800" b="1" dirty="0" err="1" smtClean="0">
                <a:ln/>
                <a:solidFill>
                  <a:schemeClr val="accent4"/>
                </a:solidFill>
                <a:latin typeface="UTM Cookies" pitchFamily="18" charset="0"/>
              </a:rPr>
              <a:t>Dặn</a:t>
            </a:r>
            <a:r>
              <a:rPr lang="en-US" sz="13800" b="1" dirty="0" smtClean="0">
                <a:ln/>
                <a:solidFill>
                  <a:schemeClr val="accent4"/>
                </a:solidFill>
                <a:latin typeface="UTM Cookies" pitchFamily="18" charset="0"/>
              </a:rPr>
              <a:t> </a:t>
            </a:r>
            <a:r>
              <a:rPr lang="en-US" sz="13800" b="1" dirty="0" err="1" smtClean="0">
                <a:ln/>
                <a:solidFill>
                  <a:schemeClr val="accent4"/>
                </a:solidFill>
                <a:latin typeface="UTM Cookies" pitchFamily="18" charset="0"/>
              </a:rPr>
              <a:t>dò</a:t>
            </a:r>
            <a:endParaRPr lang="en-US" sz="13800" b="1" dirty="0">
              <a:ln/>
              <a:solidFill>
                <a:schemeClr val="accent4"/>
              </a:solidFill>
              <a:latin typeface="UTM Cookies" pitchFamily="18" charset="0"/>
            </a:endParaRPr>
          </a:p>
        </p:txBody>
      </p:sp>
      <p:sp>
        <p:nvSpPr>
          <p:cNvPr id="11" name="TextBox 9"/>
          <p:cNvSpPr txBox="1"/>
          <p:nvPr/>
        </p:nvSpPr>
        <p:spPr>
          <a:xfrm>
            <a:off x="9144000" y="3259872"/>
            <a:ext cx="8398055" cy="4093428"/>
          </a:xfrm>
          <a:prstGeom prst="rect">
            <a:avLst/>
          </a:prstGeom>
        </p:spPr>
        <p:txBody>
          <a:bodyPr wrap="square" lIns="0" tIns="0" rIns="0" bIns="0" rtlCol="0" anchor="t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just">
              <a:spcBef>
                <a:spcPts val="3000"/>
              </a:spcBef>
            </a:pPr>
            <a:r>
              <a:rPr lang="en-US" sz="5400" b="1" dirty="0" smtClean="0">
                <a:ln/>
                <a:latin typeface="UTM Silk Script" pitchFamily="18" charset="0"/>
              </a:rPr>
              <a:t>- </a:t>
            </a:r>
            <a:r>
              <a:rPr lang="en-US" sz="5400" b="1" dirty="0" err="1" smtClean="0">
                <a:ln/>
                <a:latin typeface="UTM Silk Script" pitchFamily="18" charset="0"/>
              </a:rPr>
              <a:t>Xem</a:t>
            </a:r>
            <a:r>
              <a:rPr lang="en-US" sz="5400" b="1" dirty="0" smtClean="0">
                <a:ln/>
                <a:latin typeface="UTM Silk Script" pitchFamily="18" charset="0"/>
              </a:rPr>
              <a:t> </a:t>
            </a:r>
            <a:r>
              <a:rPr lang="en-US" sz="5400" b="1" dirty="0" err="1" smtClean="0">
                <a:ln/>
                <a:latin typeface="UTM Silk Script" pitchFamily="18" charset="0"/>
              </a:rPr>
              <a:t>lại</a:t>
            </a:r>
            <a:r>
              <a:rPr lang="en-US" sz="5400" b="1" dirty="0" smtClean="0">
                <a:ln/>
                <a:latin typeface="UTM Silk Script" pitchFamily="18" charset="0"/>
              </a:rPr>
              <a:t> </a:t>
            </a:r>
            <a:r>
              <a:rPr lang="en-US" sz="5400" b="1" dirty="0" err="1" smtClean="0">
                <a:ln/>
                <a:latin typeface="UTM Silk Script" pitchFamily="18" charset="0"/>
              </a:rPr>
              <a:t>các</a:t>
            </a:r>
            <a:r>
              <a:rPr lang="en-US" sz="5400" b="1" dirty="0" smtClean="0">
                <a:ln/>
                <a:latin typeface="UTM Silk Script" pitchFamily="18" charset="0"/>
              </a:rPr>
              <a:t> </a:t>
            </a:r>
            <a:r>
              <a:rPr lang="en-US" sz="5400" b="1" dirty="0" err="1" smtClean="0">
                <a:ln/>
                <a:latin typeface="UTM Silk Script" pitchFamily="18" charset="0"/>
              </a:rPr>
              <a:t>nội</a:t>
            </a:r>
            <a:r>
              <a:rPr lang="en-US" sz="5400" b="1" dirty="0" smtClean="0">
                <a:ln/>
                <a:latin typeface="UTM Silk Script" pitchFamily="18" charset="0"/>
              </a:rPr>
              <a:t> dung </a:t>
            </a:r>
            <a:r>
              <a:rPr lang="en-US" sz="5400" b="1" dirty="0" err="1" smtClean="0">
                <a:ln/>
                <a:latin typeface="UTM Silk Script" pitchFamily="18" charset="0"/>
              </a:rPr>
              <a:t>liên</a:t>
            </a:r>
            <a:r>
              <a:rPr lang="en-US" sz="5400" b="1" dirty="0" smtClean="0">
                <a:ln/>
                <a:latin typeface="UTM Silk Script" pitchFamily="18" charset="0"/>
              </a:rPr>
              <a:t> </a:t>
            </a:r>
            <a:r>
              <a:rPr lang="en-US" sz="5400" b="1" dirty="0" err="1" smtClean="0">
                <a:ln/>
                <a:latin typeface="UTM Silk Script" pitchFamily="18" charset="0"/>
              </a:rPr>
              <a:t>quan</a:t>
            </a:r>
            <a:r>
              <a:rPr lang="en-US" sz="5400" b="1" dirty="0" smtClean="0">
                <a:ln/>
                <a:latin typeface="UTM Silk Script" pitchFamily="18" charset="0"/>
              </a:rPr>
              <a:t> </a:t>
            </a:r>
            <a:r>
              <a:rPr lang="en-US" sz="5400" b="1" dirty="0" err="1" smtClean="0">
                <a:ln/>
                <a:latin typeface="UTM Silk Script" pitchFamily="18" charset="0"/>
              </a:rPr>
              <a:t>đến</a:t>
            </a:r>
            <a:r>
              <a:rPr lang="en-US" sz="5400" b="1" dirty="0" smtClean="0">
                <a:ln/>
                <a:latin typeface="UTM Silk Script" pitchFamily="18" charset="0"/>
              </a:rPr>
              <a:t> </a:t>
            </a:r>
            <a:r>
              <a:rPr lang="en-US" sz="5400" b="1" dirty="0" err="1" smtClean="0">
                <a:ln/>
                <a:latin typeface="UTM Silk Script" pitchFamily="18" charset="0"/>
              </a:rPr>
              <a:t>hình</a:t>
            </a:r>
            <a:r>
              <a:rPr lang="en-US" sz="5400" b="1" dirty="0" smtClean="0">
                <a:ln/>
                <a:latin typeface="UTM Silk Script" pitchFamily="18" charset="0"/>
              </a:rPr>
              <a:t> </a:t>
            </a:r>
            <a:r>
              <a:rPr lang="en-US" sz="5400" b="1" dirty="0" err="1" smtClean="0">
                <a:ln/>
                <a:latin typeface="UTM Silk Script" pitchFamily="18" charset="0"/>
              </a:rPr>
              <a:t>tròn</a:t>
            </a:r>
            <a:r>
              <a:rPr lang="en-US" sz="5400" b="1" dirty="0" smtClean="0">
                <a:ln/>
                <a:latin typeface="UTM Silk Script" pitchFamily="18" charset="0"/>
              </a:rPr>
              <a:t>, </a:t>
            </a:r>
            <a:r>
              <a:rPr lang="en-US" sz="5400" b="1" dirty="0" err="1" smtClean="0">
                <a:ln/>
                <a:latin typeface="UTM Silk Script" pitchFamily="18" charset="0"/>
              </a:rPr>
              <a:t>đường</a:t>
            </a:r>
            <a:r>
              <a:rPr lang="en-US" sz="5400" b="1" dirty="0" smtClean="0">
                <a:ln/>
                <a:latin typeface="UTM Silk Script" pitchFamily="18" charset="0"/>
              </a:rPr>
              <a:t> </a:t>
            </a:r>
            <a:r>
              <a:rPr lang="en-US" sz="5400" b="1" dirty="0" err="1" smtClean="0">
                <a:ln/>
                <a:latin typeface="UTM Silk Script" pitchFamily="18" charset="0"/>
              </a:rPr>
              <a:t>tròn</a:t>
            </a:r>
            <a:r>
              <a:rPr lang="en-US" sz="5400" b="1" dirty="0" smtClean="0">
                <a:ln/>
                <a:latin typeface="UTM Silk Script" pitchFamily="18" charset="0"/>
              </a:rPr>
              <a:t>.</a:t>
            </a:r>
          </a:p>
          <a:p>
            <a:pPr algn="just">
              <a:spcBef>
                <a:spcPts val="3000"/>
              </a:spcBef>
            </a:pPr>
            <a:r>
              <a:rPr lang="en-US" sz="5400" b="1" dirty="0" smtClean="0">
                <a:ln/>
                <a:latin typeface="UTM Silk Script" pitchFamily="18" charset="0"/>
              </a:rPr>
              <a:t>- </a:t>
            </a:r>
            <a:r>
              <a:rPr lang="en-US" sz="5400" b="1" dirty="0" err="1" smtClean="0">
                <a:ln/>
                <a:latin typeface="UTM Silk Script" pitchFamily="18" charset="0"/>
              </a:rPr>
              <a:t>Rèn</a:t>
            </a:r>
            <a:r>
              <a:rPr lang="en-US" sz="5400" b="1" dirty="0" smtClean="0">
                <a:ln/>
                <a:latin typeface="UTM Silk Script" pitchFamily="18" charset="0"/>
              </a:rPr>
              <a:t> </a:t>
            </a:r>
            <a:r>
              <a:rPr lang="en-US" sz="5400" b="1" dirty="0" err="1" smtClean="0">
                <a:ln/>
                <a:latin typeface="UTM Silk Script" pitchFamily="18" charset="0"/>
              </a:rPr>
              <a:t>vẽ</a:t>
            </a:r>
            <a:r>
              <a:rPr lang="en-US" sz="5400" b="1" dirty="0" smtClean="0">
                <a:ln/>
                <a:latin typeface="UTM Silk Script" pitchFamily="18" charset="0"/>
              </a:rPr>
              <a:t> </a:t>
            </a:r>
            <a:r>
              <a:rPr lang="en-US" sz="5400" b="1" dirty="0" err="1" smtClean="0">
                <a:ln/>
                <a:latin typeface="UTM Silk Script" pitchFamily="18" charset="0"/>
              </a:rPr>
              <a:t>hình</a:t>
            </a:r>
            <a:r>
              <a:rPr lang="en-US" sz="5400" b="1" dirty="0" smtClean="0">
                <a:ln/>
                <a:latin typeface="UTM Silk Script" pitchFamily="18" charset="0"/>
              </a:rPr>
              <a:t> </a:t>
            </a:r>
            <a:r>
              <a:rPr lang="en-US" sz="5400" b="1" dirty="0" err="1" smtClean="0">
                <a:ln/>
                <a:latin typeface="UTM Silk Script" pitchFamily="18" charset="0"/>
              </a:rPr>
              <a:t>tròn</a:t>
            </a:r>
            <a:r>
              <a:rPr lang="en-US" sz="5400" b="1" dirty="0" smtClean="0">
                <a:ln/>
                <a:latin typeface="UTM Silk Script" pitchFamily="18" charset="0"/>
              </a:rPr>
              <a:t>.</a:t>
            </a:r>
          </a:p>
          <a:p>
            <a:pPr algn="just">
              <a:spcBef>
                <a:spcPts val="3000"/>
              </a:spcBef>
            </a:pPr>
            <a:r>
              <a:rPr lang="en-US" sz="5400" b="1" dirty="0" smtClean="0">
                <a:ln/>
                <a:latin typeface="UTM Silk Script" pitchFamily="18" charset="0"/>
              </a:rPr>
              <a:t>- </a:t>
            </a:r>
            <a:r>
              <a:rPr lang="en-US" sz="5400" b="1" dirty="0" err="1" smtClean="0">
                <a:ln/>
                <a:latin typeface="UTM Silk Script" pitchFamily="18" charset="0"/>
              </a:rPr>
              <a:t>Xem</a:t>
            </a:r>
            <a:r>
              <a:rPr lang="en-US" sz="5400" b="1" dirty="0" smtClean="0">
                <a:ln/>
                <a:latin typeface="UTM Silk Script" pitchFamily="18" charset="0"/>
              </a:rPr>
              <a:t> </a:t>
            </a:r>
            <a:r>
              <a:rPr lang="en-US" sz="5400" b="1" dirty="0" err="1" smtClean="0">
                <a:ln/>
                <a:latin typeface="UTM Silk Script" pitchFamily="18" charset="0"/>
              </a:rPr>
              <a:t>trước</a:t>
            </a:r>
            <a:r>
              <a:rPr lang="en-US" sz="5400" b="1" dirty="0" smtClean="0">
                <a:ln/>
                <a:latin typeface="UTM Silk Script" pitchFamily="18" charset="0"/>
              </a:rPr>
              <a:t> </a:t>
            </a:r>
            <a:r>
              <a:rPr lang="en-US" sz="5400" b="1" dirty="0" err="1" smtClean="0">
                <a:ln/>
                <a:latin typeface="UTM Silk Script" pitchFamily="18" charset="0"/>
              </a:rPr>
              <a:t>bài</a:t>
            </a:r>
            <a:r>
              <a:rPr lang="en-US" sz="5400" b="1" dirty="0" smtClean="0">
                <a:ln/>
                <a:latin typeface="UTM Silk Script" pitchFamily="18" charset="0"/>
              </a:rPr>
              <a:t> “Chu vi </a:t>
            </a:r>
            <a:r>
              <a:rPr lang="en-US" sz="5400" b="1" dirty="0" err="1" smtClean="0">
                <a:ln/>
                <a:latin typeface="UTM Silk Script" pitchFamily="18" charset="0"/>
              </a:rPr>
              <a:t>hình</a:t>
            </a:r>
            <a:r>
              <a:rPr lang="en-US" sz="5400" b="1" dirty="0" smtClean="0">
                <a:ln/>
                <a:latin typeface="UTM Silk Script" pitchFamily="18" charset="0"/>
              </a:rPr>
              <a:t> </a:t>
            </a:r>
            <a:r>
              <a:rPr lang="en-US" sz="5400" b="1" dirty="0" err="1" smtClean="0">
                <a:ln/>
                <a:latin typeface="UTM Silk Script" pitchFamily="18" charset="0"/>
              </a:rPr>
              <a:t>tròn</a:t>
            </a:r>
            <a:r>
              <a:rPr lang="en-US" sz="5400" b="1" dirty="0" smtClean="0">
                <a:ln/>
                <a:latin typeface="UTM Silk Script" pitchFamily="18" charset="0"/>
              </a:rPr>
              <a:t>”.</a:t>
            </a:r>
            <a:endParaRPr lang="en-US" sz="5400" b="1" dirty="0">
              <a:ln/>
              <a:latin typeface="UTM Silk Script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C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616753" y="-1938630"/>
            <a:ext cx="13959306" cy="1049274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-2220044" y="-281414"/>
            <a:ext cx="15673592" cy="11781317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1028700" y="1028700"/>
            <a:ext cx="16230600" cy="8229600"/>
            <a:chOff x="0" y="0"/>
            <a:chExt cx="5490351" cy="278384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490351" cy="2783840"/>
            </a:xfrm>
            <a:custGeom>
              <a:avLst/>
              <a:gdLst/>
              <a:ahLst/>
              <a:cxnLst/>
              <a:rect l="l" t="t" r="r" b="b"/>
              <a:pathLst>
                <a:path w="5490351" h="2783840">
                  <a:moveTo>
                    <a:pt x="0" y="0"/>
                  </a:moveTo>
                  <a:lnTo>
                    <a:pt x="5490351" y="0"/>
                  </a:lnTo>
                  <a:lnTo>
                    <a:pt x="5490351" y="2783840"/>
                  </a:lnTo>
                  <a:lnTo>
                    <a:pt x="0" y="2783840"/>
                  </a:lnTo>
                  <a:close/>
                </a:path>
              </a:pathLst>
            </a:custGeom>
            <a:solidFill>
              <a:srgbClr val="FAF7F9">
                <a:alpha val="80000"/>
              </a:srgbClr>
            </a:solidFill>
          </p:spPr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2977954" y="2911936"/>
            <a:ext cx="5310046" cy="7375064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0" y="0"/>
            <a:ext cx="3194114" cy="4114800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1113707" y="2057400"/>
            <a:ext cx="12854191" cy="46935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8338"/>
              </a:lnSpc>
            </a:pPr>
            <a:r>
              <a:rPr lang="en-US" sz="9000" dirty="0">
                <a:ln>
                  <a:solidFill>
                    <a:srgbClr val="FFFFD2"/>
                  </a:solidFill>
                </a:ln>
                <a:solidFill>
                  <a:schemeClr val="accent4"/>
                </a:solidFill>
                <a:effectLst>
                  <a:outerShdw blurRad="75057" dist="38100" dir="5400000" sy="-20000" rotWithShape="0">
                    <a:prstClr val="black">
                      <a:alpha val="25000"/>
                    </a:prstClr>
                  </a:outerShdw>
                  <a:reflection blurRad="6350" stA="50000" endA="300" endPos="50000" dist="29997" dir="5400000" sy="-100000" algn="bl" rotWithShape="0"/>
                </a:effectLst>
                <a:latin typeface="Goudy Stout" panose="0202090407030B020401" pitchFamily="18" charset="0"/>
              </a:rPr>
              <a:t>THANKS</a:t>
            </a:r>
          </a:p>
          <a:p>
            <a:pPr algn="ctr">
              <a:lnSpc>
                <a:spcPts val="18338"/>
              </a:lnSpc>
            </a:pPr>
            <a:r>
              <a:rPr lang="en-US" sz="9000" dirty="0" smtClean="0">
                <a:ln>
                  <a:solidFill>
                    <a:srgbClr val="FFFFD2"/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75057" dist="38100" dir="5400000" sy="-20000" rotWithShape="0">
                    <a:prstClr val="black">
                      <a:alpha val="25000"/>
                    </a:prstClr>
                  </a:outerShdw>
                  <a:reflection blurRad="6350" stA="50000" endA="300" endPos="50000" dist="29997" dir="5400000" sy="-100000" algn="bl" rotWithShape="0"/>
                </a:effectLst>
                <a:latin typeface="Goudy Stout" panose="0202090407030B020401" pitchFamily="18" charset="0"/>
              </a:rPr>
              <a:t>you</a:t>
            </a:r>
            <a:r>
              <a:rPr lang="en-US" sz="9000" dirty="0" smtClean="0">
                <a:ln>
                  <a:solidFill>
                    <a:srgbClr val="FFFFD2"/>
                  </a:solidFill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75057" dist="38100" dir="5400000" sy="-20000" rotWithShape="0">
                    <a:prstClr val="black">
                      <a:alpha val="25000"/>
                    </a:prstClr>
                  </a:outerShdw>
                  <a:reflection blurRad="6350" stA="50000" endA="300" endPos="50000" dist="29997" dir="5400000" sy="-100000" algn="bl" rotWithShape="0"/>
                </a:effectLst>
                <a:latin typeface="Goudy Stout" panose="0202090407030B020401" pitchFamily="18" charset="0"/>
              </a:rPr>
              <a:t>!</a:t>
            </a:r>
            <a:endParaRPr lang="en-US" sz="9000" dirty="0">
              <a:ln>
                <a:solidFill>
                  <a:srgbClr val="FFFFD2"/>
                </a:solidFill>
              </a:ln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0000" endA="300" endPos="50000" dist="29997" dir="5400000" sy="-100000" algn="bl" rotWithShape="0"/>
              </a:effectLst>
              <a:latin typeface="Goudy Stout" panose="0202090407030B020401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500"/>
                            </p:stCondLst>
                            <p:childTnLst>
                              <p:par>
                                <p:cTn id="13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C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699" y="1028700"/>
            <a:ext cx="16230600" cy="8229600"/>
            <a:chOff x="0" y="0"/>
            <a:chExt cx="5490351" cy="278384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490351" cy="2783840"/>
            </a:xfrm>
            <a:custGeom>
              <a:avLst/>
              <a:gdLst/>
              <a:ahLst/>
              <a:cxnLst/>
              <a:rect l="l" t="t" r="r" b="b"/>
              <a:pathLst>
                <a:path w="5490351" h="2783840">
                  <a:moveTo>
                    <a:pt x="0" y="0"/>
                  </a:moveTo>
                  <a:lnTo>
                    <a:pt x="5490351" y="0"/>
                  </a:lnTo>
                  <a:lnTo>
                    <a:pt x="5490351" y="2783840"/>
                  </a:lnTo>
                  <a:lnTo>
                    <a:pt x="0" y="2783840"/>
                  </a:lnTo>
                  <a:close/>
                </a:path>
              </a:pathLst>
            </a:custGeom>
            <a:solidFill>
              <a:srgbClr val="FAF7F9">
                <a:alpha val="80000"/>
              </a:srgbClr>
            </a:solidFill>
          </p:spPr>
        </p:sp>
      </p:grpSp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2400300"/>
            <a:ext cx="6400800" cy="6342256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295400" y="1015409"/>
            <a:ext cx="455284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UTM Cookies" pitchFamily="18" charset="0"/>
                <a:cs typeface="Times New Roman" pitchFamily="18" charset="0"/>
              </a:rPr>
              <a:t>3/ </a:t>
            </a:r>
            <a:r>
              <a:rPr lang="en-US" sz="4400" dirty="0" err="1" smtClean="0">
                <a:latin typeface="UTM Cookies" pitchFamily="18" charset="0"/>
                <a:cs typeface="Times New Roman" pitchFamily="18" charset="0"/>
              </a:rPr>
              <a:t>Vẽ</a:t>
            </a:r>
            <a:r>
              <a:rPr lang="en-US" sz="4400" dirty="0" smtClean="0">
                <a:latin typeface="UTM Cookies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UTM Cookies" pitchFamily="18" charset="0"/>
                <a:cs typeface="Times New Roman" pitchFamily="18" charset="0"/>
              </a:rPr>
              <a:t>theo</a:t>
            </a:r>
            <a:r>
              <a:rPr lang="en-US" sz="4400" dirty="0" smtClean="0">
                <a:latin typeface="UTM Cookies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UTM Cookies" pitchFamily="18" charset="0"/>
                <a:cs typeface="Times New Roman" pitchFamily="18" charset="0"/>
              </a:rPr>
              <a:t>mẫu</a:t>
            </a:r>
            <a:r>
              <a:rPr lang="en-US" sz="4400" dirty="0" smtClean="0">
                <a:latin typeface="UTM Cookies" pitchFamily="18" charset="0"/>
                <a:cs typeface="Times New Roman" pitchFamily="18" charset="0"/>
              </a:rPr>
              <a:t>:</a:t>
            </a:r>
            <a:endParaRPr lang="en-US" sz="4400" dirty="0">
              <a:latin typeface="UTM Cookies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077200" y="1409700"/>
            <a:ext cx="92202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742950" indent="-742950">
              <a:spcBef>
                <a:spcPts val="1200"/>
              </a:spcBef>
              <a:buAutoNum type="arabicPeriod"/>
            </a:pPr>
            <a:r>
              <a:rPr lang="en-US" sz="4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4 ô </a:t>
            </a:r>
            <a:r>
              <a:rPr lang="en-US" sz="4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vuông</a:t>
            </a:r>
            <a:r>
              <a:rPr lang="en-US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742950" indent="-742950">
              <a:spcBef>
                <a:spcPts val="1200"/>
              </a:spcBef>
              <a:buAutoNum type="arabicPeriod"/>
            </a:pPr>
            <a:r>
              <a:rPr lang="en-US" sz="4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nửa</a:t>
            </a:r>
            <a:r>
              <a:rPr lang="en-US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2 ô </a:t>
            </a:r>
            <a:r>
              <a:rPr lang="en-US" sz="4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vuông</a:t>
            </a:r>
            <a:r>
              <a:rPr lang="en-US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742950" indent="-742950">
              <a:spcBef>
                <a:spcPts val="1200"/>
              </a:spcBef>
              <a:buFontTx/>
              <a:buAutoNum type="arabicPeriod"/>
            </a:pPr>
            <a:r>
              <a:rPr lang="en-US" sz="4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sz="4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4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sz="4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4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nửa</a:t>
            </a:r>
            <a:r>
              <a:rPr lang="en-US" sz="4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4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4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sz="4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4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4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4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sz="4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4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2 ô </a:t>
            </a:r>
            <a:r>
              <a:rPr lang="en-US" sz="4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vuông</a:t>
            </a:r>
            <a:r>
              <a:rPr lang="en-US" sz="4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40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1200"/>
              </a:spcBef>
            </a:pPr>
            <a:endParaRPr lang="en-US" sz="4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3833112" y="6172200"/>
            <a:ext cx="4472609" cy="4114800"/>
          </a:xfrm>
          <a:prstGeom prst="rect">
            <a:avLst/>
          </a:prstGeom>
        </p:spPr>
      </p:pic>
      <p:sp>
        <p:nvSpPr>
          <p:cNvPr id="14" name="Arc 5"/>
          <p:cNvSpPr>
            <a:spLocks/>
          </p:cNvSpPr>
          <p:nvPr/>
        </p:nvSpPr>
        <p:spPr bwMode="auto">
          <a:xfrm rot="10800000">
            <a:off x="1954160" y="5495227"/>
            <a:ext cx="2541640" cy="1324671"/>
          </a:xfrm>
          <a:custGeom>
            <a:avLst/>
            <a:gdLst>
              <a:gd name="T0" fmla="*/ 0 w 43070"/>
              <a:gd name="T1" fmla="*/ 2147483646 h 21600"/>
              <a:gd name="T2" fmla="*/ 2147483646 w 43070"/>
              <a:gd name="T3" fmla="*/ 2147483646 h 21600"/>
              <a:gd name="T4" fmla="*/ 2147483646 w 43070"/>
              <a:gd name="T5" fmla="*/ 2147483646 h 21600"/>
              <a:gd name="T6" fmla="*/ 0 60000 65536"/>
              <a:gd name="T7" fmla="*/ 0 60000 65536"/>
              <a:gd name="T8" fmla="*/ 0 60000 65536"/>
              <a:gd name="T9" fmla="*/ 0 w 43070"/>
              <a:gd name="T10" fmla="*/ 0 h 21600"/>
              <a:gd name="T11" fmla="*/ 43070 w 4307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070" h="21600" fill="none" extrusionOk="0">
                <a:moveTo>
                  <a:pt x="0" y="20187"/>
                </a:moveTo>
                <a:cubicBezTo>
                  <a:pt x="744" y="8830"/>
                  <a:pt x="10173" y="-1"/>
                  <a:pt x="21554" y="0"/>
                </a:cubicBezTo>
                <a:cubicBezTo>
                  <a:pt x="32746" y="0"/>
                  <a:pt x="42085" y="8550"/>
                  <a:pt x="43070" y="19699"/>
                </a:cubicBezTo>
              </a:path>
              <a:path w="43070" h="21600" stroke="0" extrusionOk="0">
                <a:moveTo>
                  <a:pt x="0" y="20187"/>
                </a:moveTo>
                <a:cubicBezTo>
                  <a:pt x="744" y="8830"/>
                  <a:pt x="10173" y="-1"/>
                  <a:pt x="21554" y="0"/>
                </a:cubicBezTo>
                <a:cubicBezTo>
                  <a:pt x="32746" y="0"/>
                  <a:pt x="42085" y="8550"/>
                  <a:pt x="43070" y="19699"/>
                </a:cubicBezTo>
                <a:lnTo>
                  <a:pt x="21554" y="21600"/>
                </a:lnTo>
                <a:lnTo>
                  <a:pt x="0" y="20187"/>
                </a:lnTo>
                <a:close/>
              </a:path>
            </a:pathLst>
          </a:custGeom>
          <a:noFill/>
          <a:ln w="76200">
            <a:solidFill>
              <a:srgbClr val="00206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63284" tIns="81642" rIns="163284" bIns="81642"/>
          <a:lstStyle/>
          <a:p>
            <a:endParaRPr lang="en-US"/>
          </a:p>
        </p:txBody>
      </p:sp>
      <p:sp>
        <p:nvSpPr>
          <p:cNvPr id="17" name="Arc 5"/>
          <p:cNvSpPr>
            <a:spLocks/>
          </p:cNvSpPr>
          <p:nvPr/>
        </p:nvSpPr>
        <p:spPr bwMode="auto">
          <a:xfrm rot="10800000" flipV="1">
            <a:off x="4495800" y="4352228"/>
            <a:ext cx="2541640" cy="1400871"/>
          </a:xfrm>
          <a:custGeom>
            <a:avLst/>
            <a:gdLst>
              <a:gd name="T0" fmla="*/ 0 w 43070"/>
              <a:gd name="T1" fmla="*/ 2147483646 h 21600"/>
              <a:gd name="T2" fmla="*/ 2147483646 w 43070"/>
              <a:gd name="T3" fmla="*/ 2147483646 h 21600"/>
              <a:gd name="T4" fmla="*/ 2147483646 w 43070"/>
              <a:gd name="T5" fmla="*/ 2147483646 h 21600"/>
              <a:gd name="T6" fmla="*/ 0 60000 65536"/>
              <a:gd name="T7" fmla="*/ 0 60000 65536"/>
              <a:gd name="T8" fmla="*/ 0 60000 65536"/>
              <a:gd name="T9" fmla="*/ 0 w 43070"/>
              <a:gd name="T10" fmla="*/ 0 h 21600"/>
              <a:gd name="T11" fmla="*/ 43070 w 4307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070" h="21600" fill="none" extrusionOk="0">
                <a:moveTo>
                  <a:pt x="0" y="20187"/>
                </a:moveTo>
                <a:cubicBezTo>
                  <a:pt x="744" y="8830"/>
                  <a:pt x="10173" y="-1"/>
                  <a:pt x="21554" y="0"/>
                </a:cubicBezTo>
                <a:cubicBezTo>
                  <a:pt x="32746" y="0"/>
                  <a:pt x="42085" y="8550"/>
                  <a:pt x="43070" y="19699"/>
                </a:cubicBezTo>
              </a:path>
              <a:path w="43070" h="21600" stroke="0" extrusionOk="0">
                <a:moveTo>
                  <a:pt x="0" y="20187"/>
                </a:moveTo>
                <a:cubicBezTo>
                  <a:pt x="744" y="8830"/>
                  <a:pt x="10173" y="-1"/>
                  <a:pt x="21554" y="0"/>
                </a:cubicBezTo>
                <a:cubicBezTo>
                  <a:pt x="32746" y="0"/>
                  <a:pt x="42085" y="8550"/>
                  <a:pt x="43070" y="19699"/>
                </a:cubicBezTo>
                <a:lnTo>
                  <a:pt x="21554" y="21600"/>
                </a:lnTo>
                <a:lnTo>
                  <a:pt x="0" y="20187"/>
                </a:lnTo>
                <a:close/>
              </a:path>
            </a:pathLst>
          </a:custGeom>
          <a:noFill/>
          <a:ln w="76200">
            <a:solidFill>
              <a:srgbClr val="00206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63284" tIns="81642" rIns="163284" bIns="81642"/>
          <a:lstStyle/>
          <a:p>
            <a:endParaRPr lang="en-US"/>
          </a:p>
        </p:txBody>
      </p:sp>
      <p:sp>
        <p:nvSpPr>
          <p:cNvPr id="18" name="Oval 3"/>
          <p:cNvSpPr>
            <a:spLocks noChangeArrowheads="1"/>
          </p:cNvSpPr>
          <p:nvPr/>
        </p:nvSpPr>
        <p:spPr bwMode="auto">
          <a:xfrm>
            <a:off x="1936446" y="3009900"/>
            <a:ext cx="5100994" cy="5105400"/>
          </a:xfrm>
          <a:prstGeom prst="ellipse">
            <a:avLst/>
          </a:prstGeom>
          <a:noFill/>
          <a:ln w="76200">
            <a:solidFill>
              <a:srgbClr val="002060"/>
            </a:solidFill>
            <a:round/>
            <a:headEnd/>
            <a:tailEnd/>
          </a:ln>
        </p:spPr>
        <p:txBody>
          <a:bodyPr lIns="163284" tIns="81642" rIns="163284" bIns="81642"/>
          <a:lstStyle/>
          <a:p>
            <a:pPr eaLnBrk="1" hangingPunct="1"/>
            <a:endParaRPr lang="en-US" altLang="en-US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4060454" y="4851112"/>
            <a:ext cx="626939" cy="1054388"/>
            <a:chOff x="13921854" y="1934006"/>
            <a:chExt cx="626939" cy="1054388"/>
          </a:xfrm>
        </p:grpSpPr>
        <p:sp>
          <p:nvSpPr>
            <p:cNvPr id="20" name="TextBox 19"/>
            <p:cNvSpPr txBox="1"/>
            <p:nvPr/>
          </p:nvSpPr>
          <p:spPr>
            <a:xfrm>
              <a:off x="13921854" y="1934006"/>
              <a:ext cx="50366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>
                  <a:latin typeface="Times New Roman" pitchFamily="18" charset="0"/>
                  <a:cs typeface="Times New Roman" pitchFamily="18" charset="0"/>
                </a:rPr>
                <a:t>O</a:t>
              </a:r>
              <a:endParaRPr lang="en-US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4152531" y="2342063"/>
              <a:ext cx="39626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 smtClean="0">
                  <a:latin typeface="Times New Roman" pitchFamily="18" charset="0"/>
                  <a:cs typeface="Times New Roman" pitchFamily="18" charset="0"/>
                  <a:sym typeface="Wingdings"/>
                </a:rPr>
                <a:t></a:t>
              </a:r>
              <a:endParaRPr 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2802061" y="4851998"/>
            <a:ext cx="626939" cy="1054388"/>
            <a:chOff x="13921854" y="1934006"/>
            <a:chExt cx="626939" cy="1054388"/>
          </a:xfrm>
        </p:grpSpPr>
        <p:sp>
          <p:nvSpPr>
            <p:cNvPr id="23" name="TextBox 22"/>
            <p:cNvSpPr txBox="1"/>
            <p:nvPr/>
          </p:nvSpPr>
          <p:spPr>
            <a:xfrm>
              <a:off x="13921854" y="1934006"/>
              <a:ext cx="48122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A</a:t>
              </a:r>
              <a:endParaRPr lang="en-US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4152531" y="2342063"/>
              <a:ext cx="39626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 smtClean="0">
                  <a:latin typeface="Times New Roman" pitchFamily="18" charset="0"/>
                  <a:cs typeface="Times New Roman" pitchFamily="18" charset="0"/>
                  <a:sym typeface="Wingdings"/>
                </a:rPr>
                <a:t></a:t>
              </a:r>
              <a:endParaRPr 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5564677" y="4851111"/>
            <a:ext cx="763959" cy="1054389"/>
            <a:chOff x="14152531" y="1934005"/>
            <a:chExt cx="763959" cy="1054389"/>
          </a:xfrm>
        </p:grpSpPr>
        <p:sp>
          <p:nvSpPr>
            <p:cNvPr id="26" name="TextBox 25"/>
            <p:cNvSpPr txBox="1"/>
            <p:nvPr/>
          </p:nvSpPr>
          <p:spPr>
            <a:xfrm>
              <a:off x="14457710" y="1934005"/>
              <a:ext cx="45878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>
                  <a:latin typeface="Times New Roman" pitchFamily="18" charset="0"/>
                  <a:cs typeface="Times New Roman" pitchFamily="18" charset="0"/>
                </a:rPr>
                <a:t>B</a:t>
              </a:r>
              <a:endParaRPr lang="en-US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4152531" y="2342063"/>
              <a:ext cx="39626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 smtClean="0">
                  <a:latin typeface="Times New Roman" pitchFamily="18" charset="0"/>
                  <a:cs typeface="Times New Roman" pitchFamily="18" charset="0"/>
                  <a:sym typeface="Wingdings"/>
                </a:rPr>
                <a:t></a:t>
              </a:r>
              <a:endParaRPr 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898696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 uiExpand="1" build="p"/>
      <p:bldP spid="14" grpId="0" animBg="1"/>
      <p:bldP spid="17" grpId="0" animBg="1"/>
      <p:bldP spid="1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C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8229600"/>
            <a:chOff x="0" y="0"/>
            <a:chExt cx="5490351" cy="278384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490351" cy="2783840"/>
            </a:xfrm>
            <a:custGeom>
              <a:avLst/>
              <a:gdLst/>
              <a:ahLst/>
              <a:cxnLst/>
              <a:rect l="l" t="t" r="r" b="b"/>
              <a:pathLst>
                <a:path w="5490351" h="2783840">
                  <a:moveTo>
                    <a:pt x="0" y="0"/>
                  </a:moveTo>
                  <a:lnTo>
                    <a:pt x="5490351" y="0"/>
                  </a:lnTo>
                  <a:lnTo>
                    <a:pt x="5490351" y="2783840"/>
                  </a:lnTo>
                  <a:lnTo>
                    <a:pt x="0" y="2783840"/>
                  </a:lnTo>
                  <a:close/>
                </a:path>
              </a:pathLst>
            </a:custGeom>
            <a:solidFill>
              <a:srgbClr val="FAF7F9">
                <a:alpha val="80000"/>
              </a:srgbClr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>
            <a:off x="0" y="2293269"/>
            <a:ext cx="5865400" cy="7993731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8034747" y="3816201"/>
            <a:ext cx="7738653" cy="2078849"/>
            <a:chOff x="0" y="0"/>
            <a:chExt cx="10318203" cy="2771797"/>
          </a:xfrm>
        </p:grpSpPr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1722714" cy="2552169"/>
            </a:xfrm>
            <a:prstGeom prst="rect">
              <a:avLst/>
            </a:prstGeom>
          </p:spPr>
        </p:pic>
        <p:sp>
          <p:nvSpPr>
            <p:cNvPr id="8" name="TextBox 8"/>
            <p:cNvSpPr txBox="1"/>
            <p:nvPr/>
          </p:nvSpPr>
          <p:spPr>
            <a:xfrm>
              <a:off x="1989404" y="15743"/>
              <a:ext cx="8328799" cy="2756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5442"/>
                </a:lnSpc>
              </a:pPr>
              <a:r>
                <a:rPr lang="vi-VN" sz="4400" dirty="0">
                  <a:solidFill>
                    <a:schemeClr val="accent4">
                      <a:lumMod val="50000"/>
                    </a:schemeClr>
                  </a:solidFill>
                  <a:latin typeface="UTM Arruba KT" pitchFamily="18" charset="0"/>
                </a:rPr>
                <a:t>Nhận biết được hình tròn, đường tròn và các yếu tố của hình tròn.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8034747" y="6743700"/>
            <a:ext cx="7738653" cy="1914127"/>
            <a:chOff x="0" y="0"/>
            <a:chExt cx="10318204" cy="2552169"/>
          </a:xfrm>
        </p:grpSpPr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1722714" cy="2552169"/>
            </a:xfrm>
            <a:prstGeom prst="rect">
              <a:avLst/>
            </a:prstGeom>
          </p:spPr>
        </p:pic>
        <p:sp>
          <p:nvSpPr>
            <p:cNvPr id="12" name="TextBox 12"/>
            <p:cNvSpPr txBox="1"/>
            <p:nvPr/>
          </p:nvSpPr>
          <p:spPr>
            <a:xfrm>
              <a:off x="1989405" y="673065"/>
              <a:ext cx="8328799" cy="18327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>
              <a:defPPr>
                <a:defRPr lang="en-US"/>
              </a:defPPr>
              <a:lvl1pPr algn="ctr">
                <a:lnSpc>
                  <a:spcPts val="5442"/>
                </a:lnSpc>
                <a:defRPr sz="4000">
                  <a:solidFill>
                    <a:srgbClr val="CD85BA"/>
                  </a:solidFill>
                  <a:latin typeface="Old English Text MT" panose="03040902040508030806" pitchFamily="66" charset="0"/>
                </a:defRPr>
              </a:lvl1pPr>
            </a:lstStyle>
            <a:p>
              <a:pPr algn="l"/>
              <a:r>
                <a:rPr lang="vi-VN" sz="4400" dirty="0">
                  <a:solidFill>
                    <a:schemeClr val="accent4">
                      <a:lumMod val="50000"/>
                    </a:schemeClr>
                  </a:solidFill>
                  <a:latin typeface="UTM Arruba KT" pitchFamily="18" charset="0"/>
                </a:rPr>
                <a:t>Biết sử dụng compa để vẽ hình tròn.</a:t>
              </a:r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4780383" y="1709776"/>
            <a:ext cx="8872546" cy="11669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138"/>
              </a:lnSpc>
            </a:pPr>
            <a:r>
              <a:rPr lang="en-US" sz="96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Ravie" panose="04040805050809020602" pitchFamily="82" charset="0"/>
              </a:rPr>
              <a:t>Mục</a:t>
            </a:r>
            <a:r>
              <a:rPr lang="en-US" sz="96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Ravie" panose="04040805050809020602" pitchFamily="82" charset="0"/>
              </a:rPr>
              <a:t> </a:t>
            </a:r>
            <a:r>
              <a:rPr lang="en-US" sz="96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Ravie" panose="04040805050809020602" pitchFamily="82" charset="0"/>
              </a:rPr>
              <a:t>tiêu</a:t>
            </a:r>
            <a:endParaRPr lang="en-US" sz="96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  <a:latin typeface="Ravie" panose="04040805050809020602" pitchFamily="8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781800" y="-952500"/>
            <a:ext cx="5790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UTM Arruba KT" pitchFamily="18" charset="0"/>
              </a:rPr>
              <a:t>ddd</a:t>
            </a:r>
            <a:endParaRPr lang="en-US" dirty="0">
              <a:latin typeface="UTM Arruba KT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C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912470" y="187609"/>
            <a:ext cx="10439501" cy="10287000"/>
            <a:chOff x="0" y="0"/>
            <a:chExt cx="4111204" cy="405114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111204" cy="4051148"/>
            </a:xfrm>
            <a:custGeom>
              <a:avLst/>
              <a:gdLst/>
              <a:ahLst/>
              <a:cxnLst/>
              <a:rect l="l" t="t" r="r" b="b"/>
              <a:pathLst>
                <a:path w="4111204" h="4051148">
                  <a:moveTo>
                    <a:pt x="0" y="0"/>
                  </a:moveTo>
                  <a:lnTo>
                    <a:pt x="4111204" y="0"/>
                  </a:lnTo>
                  <a:lnTo>
                    <a:pt x="4111204" y="4051148"/>
                  </a:lnTo>
                  <a:lnTo>
                    <a:pt x="0" y="4051148"/>
                  </a:lnTo>
                  <a:close/>
                </a:path>
              </a:pathLst>
            </a:custGeom>
            <a:solidFill>
              <a:srgbClr val="FAF7F9">
                <a:alpha val="80000"/>
              </a:srgbClr>
            </a:solidFill>
          </p:spPr>
        </p:sp>
      </p:grpSp>
      <p:pic>
        <p:nvPicPr>
          <p:cNvPr id="25" name="Picture 24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474" y="144144"/>
            <a:ext cx="7602352" cy="4076700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533400" y="1104900"/>
            <a:ext cx="6858000" cy="2031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4400" dirty="0" err="1" smtClean="0">
                <a:latin typeface="UTM Silk Script" pitchFamily="18" charset="0"/>
              </a:rPr>
              <a:t>Mẹ</a:t>
            </a:r>
            <a:r>
              <a:rPr lang="en-US" sz="4400" dirty="0" smtClean="0">
                <a:latin typeface="UTM Silk Script" pitchFamily="18" charset="0"/>
              </a:rPr>
              <a:t> </a:t>
            </a:r>
            <a:r>
              <a:rPr lang="en-US" sz="4400" dirty="0" err="1" smtClean="0">
                <a:latin typeface="UTM Silk Script" pitchFamily="18" charset="0"/>
              </a:rPr>
              <a:t>nhờ</a:t>
            </a:r>
            <a:r>
              <a:rPr lang="en-US" sz="4400" dirty="0" smtClean="0">
                <a:latin typeface="UTM Silk Script" pitchFamily="18" charset="0"/>
              </a:rPr>
              <a:t> </a:t>
            </a:r>
            <a:r>
              <a:rPr lang="en-US" sz="4400" dirty="0" err="1" smtClean="0">
                <a:latin typeface="UTM Silk Script" pitchFamily="18" charset="0"/>
              </a:rPr>
              <a:t>mình</a:t>
            </a:r>
            <a:r>
              <a:rPr lang="en-US" sz="4400" dirty="0" smtClean="0">
                <a:latin typeface="UTM Silk Script" pitchFamily="18" charset="0"/>
              </a:rPr>
              <a:t> </a:t>
            </a:r>
            <a:r>
              <a:rPr lang="en-US" sz="4400" dirty="0" err="1" smtClean="0">
                <a:latin typeface="UTM Silk Script" pitchFamily="18" charset="0"/>
              </a:rPr>
              <a:t>phân</a:t>
            </a:r>
            <a:r>
              <a:rPr lang="en-US" sz="4400" dirty="0" smtClean="0">
                <a:latin typeface="UTM Silk Script" pitchFamily="18" charset="0"/>
              </a:rPr>
              <a:t> </a:t>
            </a:r>
            <a:r>
              <a:rPr lang="en-US" sz="4400" dirty="0" err="1" smtClean="0">
                <a:latin typeface="UTM Silk Script" pitchFamily="18" charset="0"/>
              </a:rPr>
              <a:t>loại</a:t>
            </a:r>
            <a:r>
              <a:rPr lang="en-US" sz="4400" dirty="0" smtClean="0">
                <a:latin typeface="UTM Silk Script" pitchFamily="18" charset="0"/>
              </a:rPr>
              <a:t> </a:t>
            </a:r>
            <a:r>
              <a:rPr lang="en-US" sz="4400" dirty="0" err="1" smtClean="0">
                <a:latin typeface="UTM Silk Script" pitchFamily="18" charset="0"/>
              </a:rPr>
              <a:t>các</a:t>
            </a:r>
            <a:r>
              <a:rPr lang="en-US" sz="4400" dirty="0" smtClean="0">
                <a:latin typeface="UTM Silk Script" pitchFamily="18" charset="0"/>
              </a:rPr>
              <a:t> </a:t>
            </a:r>
            <a:r>
              <a:rPr lang="en-US" sz="4400" dirty="0" err="1" smtClean="0">
                <a:latin typeface="UTM Silk Script" pitchFamily="18" charset="0"/>
              </a:rPr>
              <a:t>đồ</a:t>
            </a:r>
            <a:r>
              <a:rPr lang="en-US" sz="4400" dirty="0" smtClean="0">
                <a:latin typeface="UTM Silk Script" pitchFamily="18" charset="0"/>
              </a:rPr>
              <a:t> </a:t>
            </a:r>
            <a:r>
              <a:rPr lang="en-US" sz="4400" dirty="0" err="1" smtClean="0">
                <a:latin typeface="UTM Silk Script" pitchFamily="18" charset="0"/>
              </a:rPr>
              <a:t>dùng</a:t>
            </a:r>
            <a:r>
              <a:rPr lang="en-US" sz="4400" dirty="0" smtClean="0">
                <a:latin typeface="UTM Silk Script" pitchFamily="18" charset="0"/>
              </a:rPr>
              <a:t> </a:t>
            </a:r>
            <a:r>
              <a:rPr lang="en-US" sz="4400" dirty="0" err="1" smtClean="0">
                <a:latin typeface="UTM Silk Script" pitchFamily="18" charset="0"/>
              </a:rPr>
              <a:t>sau</a:t>
            </a:r>
            <a:r>
              <a:rPr lang="en-US" sz="4400" dirty="0" smtClean="0">
                <a:latin typeface="UTM Silk Script" pitchFamily="18" charset="0"/>
              </a:rPr>
              <a:t> </a:t>
            </a:r>
            <a:r>
              <a:rPr lang="en-US" sz="4400" dirty="0" err="1" smtClean="0">
                <a:latin typeface="UTM Silk Script" pitchFamily="18" charset="0"/>
              </a:rPr>
              <a:t>thành</a:t>
            </a:r>
            <a:r>
              <a:rPr lang="en-US" sz="4400" dirty="0" smtClean="0">
                <a:latin typeface="UTM Silk Script" pitchFamily="18" charset="0"/>
              </a:rPr>
              <a:t> 2 </a:t>
            </a:r>
            <a:r>
              <a:rPr lang="en-US" sz="4400" dirty="0" err="1" smtClean="0">
                <a:latin typeface="UTM Silk Script" pitchFamily="18" charset="0"/>
              </a:rPr>
              <a:t>nhóm</a:t>
            </a:r>
            <a:r>
              <a:rPr lang="en-US" sz="4400" dirty="0" smtClean="0">
                <a:latin typeface="UTM Silk Script" pitchFamily="18" charset="0"/>
              </a:rPr>
              <a:t> </a:t>
            </a:r>
            <a:r>
              <a:rPr lang="en-US" sz="4400" dirty="0" err="1" smtClean="0">
                <a:latin typeface="UTM Silk Script" pitchFamily="18" charset="0"/>
              </a:rPr>
              <a:t>rồi</a:t>
            </a:r>
            <a:r>
              <a:rPr lang="en-US" sz="4400" dirty="0" smtClean="0">
                <a:latin typeface="UTM Silk Script" pitchFamily="18" charset="0"/>
              </a:rPr>
              <a:t> </a:t>
            </a:r>
            <a:r>
              <a:rPr lang="en-US" sz="4400" dirty="0" err="1" smtClean="0">
                <a:latin typeface="UTM Silk Script" pitchFamily="18" charset="0"/>
              </a:rPr>
              <a:t>hẵn</a:t>
            </a:r>
            <a:r>
              <a:rPr lang="en-US" sz="4400" dirty="0" smtClean="0">
                <a:latin typeface="UTM Silk Script" pitchFamily="18" charset="0"/>
              </a:rPr>
              <a:t> </a:t>
            </a:r>
            <a:r>
              <a:rPr lang="en-US" sz="4400" dirty="0" err="1" smtClean="0">
                <a:latin typeface="UTM Silk Script" pitchFamily="18" charset="0"/>
              </a:rPr>
              <a:t>đi</a:t>
            </a:r>
            <a:r>
              <a:rPr lang="en-US" sz="4400" dirty="0" smtClean="0">
                <a:latin typeface="UTM Silk Script" pitchFamily="18" charset="0"/>
              </a:rPr>
              <a:t> </a:t>
            </a:r>
            <a:r>
              <a:rPr lang="en-US" sz="4400" dirty="0" err="1" smtClean="0">
                <a:latin typeface="UTM Silk Script" pitchFamily="18" charset="0"/>
              </a:rPr>
              <a:t>dự</a:t>
            </a:r>
            <a:r>
              <a:rPr lang="en-US" sz="4400" dirty="0" smtClean="0">
                <a:latin typeface="UTM Silk Script" pitchFamily="18" charset="0"/>
              </a:rPr>
              <a:t> </a:t>
            </a:r>
            <a:r>
              <a:rPr lang="en-US" sz="4400" dirty="0" err="1" smtClean="0">
                <a:latin typeface="UTM Silk Script" pitchFamily="18" charset="0"/>
              </a:rPr>
              <a:t>tiệc</a:t>
            </a:r>
            <a:r>
              <a:rPr lang="en-US" sz="4400" dirty="0" smtClean="0">
                <a:latin typeface="UTM Silk Script" pitchFamily="18" charset="0"/>
              </a:rPr>
              <a:t> </a:t>
            </a:r>
            <a:r>
              <a:rPr lang="en-US" sz="4400" dirty="0" err="1" smtClean="0">
                <a:latin typeface="UTM Silk Script" pitchFamily="18" charset="0"/>
              </a:rPr>
              <a:t>cùng</a:t>
            </a:r>
            <a:r>
              <a:rPr lang="en-US" sz="4400" dirty="0" smtClean="0">
                <a:latin typeface="UTM Silk Script" pitchFamily="18" charset="0"/>
              </a:rPr>
              <a:t> </a:t>
            </a:r>
            <a:r>
              <a:rPr lang="en-US" sz="4400" dirty="0" err="1" smtClean="0">
                <a:latin typeface="UTM Silk Script" pitchFamily="18" charset="0"/>
              </a:rPr>
              <a:t>các</a:t>
            </a:r>
            <a:r>
              <a:rPr lang="en-US" sz="4400" dirty="0" smtClean="0">
                <a:latin typeface="UTM Silk Script" pitchFamily="18" charset="0"/>
              </a:rPr>
              <a:t> </a:t>
            </a:r>
            <a:r>
              <a:rPr lang="en-US" sz="4400" dirty="0" err="1" smtClean="0">
                <a:latin typeface="UTM Silk Script" pitchFamily="18" charset="0"/>
              </a:rPr>
              <a:t>bạn</a:t>
            </a:r>
            <a:r>
              <a:rPr lang="en-US" sz="4400" dirty="0" smtClean="0">
                <a:latin typeface="UTM Silk Script" pitchFamily="18" charset="0"/>
              </a:rPr>
              <a:t>. </a:t>
            </a:r>
            <a:r>
              <a:rPr lang="en-US" sz="4400" dirty="0" err="1" smtClean="0">
                <a:latin typeface="UTM Silk Script" pitchFamily="18" charset="0"/>
              </a:rPr>
              <a:t>Bạn</a:t>
            </a:r>
            <a:r>
              <a:rPr lang="en-US" sz="4400" dirty="0" smtClean="0">
                <a:latin typeface="UTM Silk Script" pitchFamily="18" charset="0"/>
              </a:rPr>
              <a:t> </a:t>
            </a:r>
            <a:r>
              <a:rPr lang="en-US" sz="4400" dirty="0" err="1" smtClean="0">
                <a:latin typeface="UTM Silk Script" pitchFamily="18" charset="0"/>
              </a:rPr>
              <a:t>giúp</a:t>
            </a:r>
            <a:r>
              <a:rPr lang="en-US" sz="4400" dirty="0" smtClean="0">
                <a:latin typeface="UTM Silk Script" pitchFamily="18" charset="0"/>
              </a:rPr>
              <a:t> </a:t>
            </a:r>
            <a:r>
              <a:rPr lang="en-US" sz="4400" dirty="0" err="1" smtClean="0">
                <a:latin typeface="UTM Silk Script" pitchFamily="18" charset="0"/>
              </a:rPr>
              <a:t>mình</a:t>
            </a:r>
            <a:r>
              <a:rPr lang="en-US" sz="4400" dirty="0" smtClean="0">
                <a:latin typeface="UTM Silk Script" pitchFamily="18" charset="0"/>
              </a:rPr>
              <a:t> </a:t>
            </a:r>
            <a:r>
              <a:rPr lang="en-US" sz="4400" dirty="0" err="1" smtClean="0">
                <a:latin typeface="UTM Silk Script" pitchFamily="18" charset="0"/>
              </a:rPr>
              <a:t>nhé</a:t>
            </a:r>
            <a:r>
              <a:rPr lang="en-US" sz="4400" dirty="0" smtClean="0">
                <a:latin typeface="UTM Silk Script" pitchFamily="18" charset="0"/>
              </a:rPr>
              <a:t>!</a:t>
            </a:r>
            <a:endParaRPr lang="en-US" sz="4400" dirty="0">
              <a:latin typeface="UTM Silk Script" pitchFamily="18" charset="0"/>
            </a:endParaR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465251" y="3514457"/>
            <a:ext cx="4894438" cy="725102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9714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1439" y="1304656"/>
            <a:ext cx="4419601" cy="44196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3709" y="800100"/>
            <a:ext cx="3154662" cy="315466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25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41040" y="2003371"/>
            <a:ext cx="3327738" cy="33277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89962" l="9848" r="8996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3317" y="4220843"/>
            <a:ext cx="4462041" cy="44620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230" t="15744" r="7485" b="15343"/>
          <a:stretch/>
        </p:blipFill>
        <p:spPr>
          <a:xfrm>
            <a:off x="10346388" y="4563933"/>
            <a:ext cx="4234642" cy="3775862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75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25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F0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9067800" y="1187302"/>
            <a:ext cx="9220200" cy="9105900"/>
          </a:xfrm>
          <a:prstGeom prst="rect">
            <a:avLst/>
          </a:prstGeom>
          <a:solidFill>
            <a:srgbClr val="FFFFD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0" y="1181100"/>
            <a:ext cx="9067800" cy="9105900"/>
          </a:xfrm>
          <a:prstGeom prst="rect">
            <a:avLst/>
          </a:prstGeom>
          <a:solidFill>
            <a:srgbClr val="E5C0C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ounded Rectangle 29"/>
          <p:cNvSpPr/>
          <p:nvPr/>
        </p:nvSpPr>
        <p:spPr>
          <a:xfrm>
            <a:off x="85724" y="6667500"/>
            <a:ext cx="18078451" cy="3482604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5715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2040970" y="133350"/>
            <a:ext cx="14037230" cy="94380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57150">
            <a:solidFill>
              <a:schemeClr val="accent5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5"/>
          <p:cNvSpPr txBox="1"/>
          <p:nvPr/>
        </p:nvSpPr>
        <p:spPr>
          <a:xfrm>
            <a:off x="1112875" y="266700"/>
            <a:ext cx="15803526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tabLst>
                <a:tab pos="6637338" algn="l"/>
              </a:tabLst>
            </a:pPr>
            <a:r>
              <a:rPr lang="en-US" sz="4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Duepuntozero" pitchFamily="18" charset="0"/>
                <a:cs typeface="Times New Roman" pitchFamily="18" charset="0"/>
              </a:rPr>
              <a:t>Em</a:t>
            </a:r>
            <a:r>
              <a:rPr lang="en-US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Duepuntozero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Duepuntozero" pitchFamily="18" charset="0"/>
                <a:cs typeface="Times New Roman" pitchFamily="18" charset="0"/>
              </a:rPr>
              <a:t>hãy</a:t>
            </a:r>
            <a:r>
              <a:rPr lang="en-US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Duepuntozero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Duepuntozero" pitchFamily="18" charset="0"/>
                <a:cs typeface="Times New Roman" pitchFamily="18" charset="0"/>
              </a:rPr>
              <a:t>phân</a:t>
            </a:r>
            <a:r>
              <a:rPr lang="en-US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Duepuntozero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Duepuntozero" pitchFamily="18" charset="0"/>
                <a:cs typeface="Times New Roman" pitchFamily="18" charset="0"/>
              </a:rPr>
              <a:t>loại</a:t>
            </a:r>
            <a:r>
              <a:rPr lang="en-US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Duepuntozero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Duepuntozero" pitchFamily="18" charset="0"/>
                <a:cs typeface="Times New Roman" pitchFamily="18" charset="0"/>
              </a:rPr>
              <a:t>các</a:t>
            </a:r>
            <a:r>
              <a:rPr lang="en-US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Duepuntozero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Duepuntozero" pitchFamily="18" charset="0"/>
                <a:cs typeface="Times New Roman" pitchFamily="18" charset="0"/>
              </a:rPr>
              <a:t>đồ</a:t>
            </a:r>
            <a:r>
              <a:rPr lang="en-US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Duepuntozero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Duepuntozero" pitchFamily="18" charset="0"/>
                <a:cs typeface="Times New Roman" pitchFamily="18" charset="0"/>
              </a:rPr>
              <a:t>vật</a:t>
            </a:r>
            <a:r>
              <a:rPr lang="en-US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Duepuntozero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Duepuntozero" pitchFamily="18" charset="0"/>
                <a:cs typeface="Times New Roman" pitchFamily="18" charset="0"/>
              </a:rPr>
              <a:t>sau</a:t>
            </a:r>
            <a:r>
              <a:rPr lang="en-US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Duepuntozero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Duepuntozero" pitchFamily="18" charset="0"/>
                <a:cs typeface="Times New Roman" pitchFamily="18" charset="0"/>
              </a:rPr>
              <a:t>thành</a:t>
            </a:r>
            <a:r>
              <a:rPr lang="en-US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Duepuntozero" pitchFamily="18" charset="0"/>
                <a:cs typeface="Times New Roman" pitchFamily="18" charset="0"/>
              </a:rPr>
              <a:t> 2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Duepuntozero" pitchFamily="18" charset="0"/>
                <a:cs typeface="Times New Roman" pitchFamily="18" charset="0"/>
              </a:rPr>
              <a:t>nhóm</a:t>
            </a:r>
            <a:r>
              <a:rPr lang="en-US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Duepuntozero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Duepuntozero" pitchFamily="18" charset="0"/>
                <a:cs typeface="Times New Roman" pitchFamily="18" charset="0"/>
              </a:rPr>
              <a:t>có</a:t>
            </a:r>
            <a:r>
              <a:rPr lang="en-US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Duepuntozero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Duepuntozero" pitchFamily="18" charset="0"/>
                <a:cs typeface="Times New Roman" pitchFamily="18" charset="0"/>
              </a:rPr>
              <a:t>dạng</a:t>
            </a:r>
            <a:r>
              <a:rPr lang="en-US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Duepuntozero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Duepuntozero" pitchFamily="18" charset="0"/>
                <a:cs typeface="Times New Roman" pitchFamily="18" charset="0"/>
              </a:rPr>
              <a:t>như</a:t>
            </a:r>
            <a:r>
              <a:rPr lang="en-US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Duepuntozero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Duepuntozero" pitchFamily="18" charset="0"/>
                <a:cs typeface="Times New Roman" pitchFamily="18" charset="0"/>
              </a:rPr>
              <a:t>sau</a:t>
            </a:r>
            <a:r>
              <a:rPr lang="en-US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Duepuntozero" pitchFamily="18" charset="0"/>
                <a:cs typeface="Times New Roman" pitchFamily="18" charset="0"/>
              </a:rPr>
              <a:t>:</a:t>
            </a:r>
            <a:endParaRPr lang="en-US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Duepuntozero" pitchFamily="18" charset="0"/>
              <a:cs typeface="Times New Roman" pitchFamily="18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3276600" y="1329069"/>
            <a:ext cx="1912474" cy="1912474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25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0130" y="8528254"/>
            <a:ext cx="1583770" cy="15837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9500" b="84500" l="15125" r="8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211" t="17900" r="10533" b="13031"/>
          <a:stretch/>
        </p:blipFill>
        <p:spPr>
          <a:xfrm>
            <a:off x="10520609" y="6745380"/>
            <a:ext cx="1752600" cy="15468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3182" l="0" r="100000">
                        <a14:backgroundMark x1="28788" y1="30051" x2="56566" y2="674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8628993"/>
            <a:ext cx="1365491" cy="13654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6301922"/>
            <a:ext cx="3337520" cy="25031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9714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1798" y="6785762"/>
            <a:ext cx="2019300" cy="2019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89962" l="9848" r="8996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2147" y="6716107"/>
            <a:ext cx="2383447" cy="23834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Oval 14"/>
          <p:cNvSpPr/>
          <p:nvPr/>
        </p:nvSpPr>
        <p:spPr>
          <a:xfrm>
            <a:off x="13050959" y="1447800"/>
            <a:ext cx="1854200" cy="1854200"/>
          </a:xfrm>
          <a:prstGeom prst="ellipse">
            <a:avLst/>
          </a:prstGeom>
          <a:noFill/>
          <a:ln w="38100"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8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 rot="936613">
            <a:off x="14936789" y="194670"/>
            <a:ext cx="3227358" cy="3061956"/>
          </a:xfrm>
          <a:prstGeom prst="rect">
            <a:avLst/>
          </a:prstGeom>
        </p:spPr>
      </p:pic>
      <p:pic>
        <p:nvPicPr>
          <p:cNvPr id="21" name="Picture 8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 rot="20663387" flipH="1">
            <a:off x="36351" y="194669"/>
            <a:ext cx="3227358" cy="3061956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81897" y="6984568"/>
            <a:ext cx="1846523" cy="184652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694" y="8411520"/>
            <a:ext cx="1236361" cy="1236361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230" t="15744" r="7485" b="15343"/>
          <a:stretch/>
        </p:blipFill>
        <p:spPr>
          <a:xfrm>
            <a:off x="11912719" y="8082178"/>
            <a:ext cx="2276479" cy="2029846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7466" y="8292237"/>
            <a:ext cx="1759443" cy="1759443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6250" b="92813" l="5625" r="92500">
                        <a14:foregroundMark x1="10625" y1="21875" x2="14688" y2="31875"/>
                        <a14:foregroundMark x1="10938" y1="20000" x2="24375" y2="9688"/>
                        <a14:foregroundMark x1="25313" y1="42500" x2="34688" y2="65000"/>
                        <a14:foregroundMark x1="44063" y1="64688" x2="56250" y2="83125"/>
                        <a14:foregroundMark x1="40000" y1="78750" x2="53438" y2="86563"/>
                        <a14:foregroundMark x1="42813" y1="85938" x2="53750" y2="88125"/>
                        <a14:foregroundMark x1="49688" y1="87813" x2="67188" y2="82813"/>
                        <a14:foregroundMark x1="64688" y1="78125" x2="75938" y2="62813"/>
                        <a14:foregroundMark x1="80000" y1="65625" x2="90938" y2="57500"/>
                        <a14:foregroundMark x1="87813" y1="56250" x2="85938" y2="43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54349" y="7466942"/>
            <a:ext cx="2324101" cy="2324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59654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4" presetClass="entr" presetSubtype="1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4" presetClass="entr" presetSubtype="1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4" presetClass="entr" presetSubtype="1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4" presetClass="entr" presetSubtype="1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4" presetClass="entr" presetSubtype="1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4" presetClass="entr" presetSubtype="1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4" presetClass="entr" presetSubtype="1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4" presetClass="entr" presetSubtype="1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4" presetClass="entr" presetSubtype="1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1.85042E-7 L -0.09662 -0.34988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35" y="-1750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9.72222E-7 -1.84271E-6 L -0.12856 -0.33153 " pathEditMode="relative" rAng="0" ptsTypes="AA">
                                      <p:cBhvr>
                                        <p:cTn id="7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432" y="-1657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56207E-6 L -0.03125 -0.32475 " pathEditMode="relative" rAng="0" ptsTypes="AA">
                                      <p:cBhvr>
                                        <p:cTn id="8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3" y="-1623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63889E-6 -1.85042E-7 L -0.39002 -0.48311 " pathEditMode="relative" rAng="0" ptsTypes="AA">
                                      <p:cBhvr>
                                        <p:cTn id="8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505" y="-2416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6.94123E-7 L -0.2125 -0.40537 " pathEditMode="relative" rAng="0" ptsTypes="AA">
                                      <p:cBhvr>
                                        <p:cTn id="92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625" y="-2026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94444E-7 7.40398E-7 L 0.64957 -0.49468 " pathEditMode="relative" rAng="0" ptsTypes="AA">
                                      <p:cBhvr>
                                        <p:cTn id="9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474" y="-2474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1.04086E-6 L 0.5585 -0.39753 " pathEditMode="relative" rAng="0" ptsTypes="AA">
                                      <p:cBhvr>
                                        <p:cTn id="10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925" y="-1987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9444E-6 2.00524E-7 L -0.46676 -0.3247 " pathEditMode="relative" rAng="0" ptsTypes="AA">
                                      <p:cBhvr>
                                        <p:cTn id="10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342" y="-1624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>
                      <p:stCondLst>
                        <p:cond delay="0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94444E-7 -1.58723E-6 L 0.22665 -0.31837 " pathEditMode="relative" rAng="0" ptsTypes="AA">
                                      <p:cBhvr>
                                        <p:cTn id="11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328" y="-1591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13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4" fill="hold">
                      <p:stCondLst>
                        <p:cond delay="0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52778E-6 2.51349E-6 L -0.2928 -0.37656 " pathEditMode="relative" rAng="0" ptsTypes="AA">
                                      <p:cBhvr>
                                        <p:cTn id="11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644" y="-1882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1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9" fill="hold">
                      <p:stCondLst>
                        <p:cond delay="0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63889E-6 5.18279E-7 L -0.1579 -0.34521 " pathEditMode="relative" rAng="0" ptsTypes="AA">
                                      <p:cBhvr>
                                        <p:cTn id="12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99" y="-1726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30" grpId="0" animBg="1"/>
      <p:bldP spid="29" grpId="0" animBg="1"/>
      <p:bldP spid="2" grpId="0"/>
      <p:bldP spid="3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C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6"/>
          <p:cNvGrpSpPr/>
          <p:nvPr/>
        </p:nvGrpSpPr>
        <p:grpSpPr>
          <a:xfrm>
            <a:off x="469023" y="514350"/>
            <a:ext cx="8229600" cy="9258300"/>
            <a:chOff x="0" y="0"/>
            <a:chExt cx="3093156" cy="3479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093156" cy="3479800"/>
            </a:xfrm>
            <a:custGeom>
              <a:avLst/>
              <a:gdLst/>
              <a:ahLst/>
              <a:cxnLst/>
              <a:rect l="l" t="t" r="r" b="b"/>
              <a:pathLst>
                <a:path w="3093156" h="3479800">
                  <a:moveTo>
                    <a:pt x="0" y="0"/>
                  </a:moveTo>
                  <a:lnTo>
                    <a:pt x="3093156" y="0"/>
                  </a:lnTo>
                  <a:lnTo>
                    <a:pt x="3093156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FAF7F9">
                <a:alpha val="80000"/>
              </a:srgbClr>
            </a:solidFill>
          </p:spPr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0" y="3046116"/>
            <a:ext cx="6290518" cy="724088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159657" y="624662"/>
            <a:ext cx="9137362" cy="4899837"/>
          </a:xfrm>
          <a:prstGeom prst="rect">
            <a:avLst/>
          </a:prstGeom>
        </p:spPr>
      </p:pic>
      <p:sp>
        <p:nvSpPr>
          <p:cNvPr id="11" name="TextBox 5"/>
          <p:cNvSpPr txBox="1"/>
          <p:nvPr/>
        </p:nvSpPr>
        <p:spPr>
          <a:xfrm>
            <a:off x="8153400" y="2369007"/>
            <a:ext cx="6988813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5400" dirty="0" err="1" smtClean="0">
                <a:latin typeface="UTM Silk Script" pitchFamily="18" charset="0"/>
              </a:rPr>
              <a:t>Bạn</a:t>
            </a:r>
            <a:r>
              <a:rPr lang="en-US" sz="5400" dirty="0" smtClean="0">
                <a:latin typeface="UTM Silk Script" pitchFamily="18" charset="0"/>
              </a:rPr>
              <a:t> </a:t>
            </a:r>
            <a:r>
              <a:rPr lang="en-US" sz="5400" dirty="0" err="1" smtClean="0">
                <a:latin typeface="UTM Silk Script" pitchFamily="18" charset="0"/>
              </a:rPr>
              <a:t>thấy</a:t>
            </a:r>
            <a:r>
              <a:rPr lang="en-US" sz="5400" dirty="0" smtClean="0">
                <a:latin typeface="UTM Silk Script" pitchFamily="18" charset="0"/>
              </a:rPr>
              <a:t> </a:t>
            </a:r>
            <a:r>
              <a:rPr lang="en-US" sz="5400" dirty="0" err="1" smtClean="0">
                <a:latin typeface="UTM Silk Script" pitchFamily="18" charset="0"/>
              </a:rPr>
              <a:t>hai</a:t>
            </a:r>
            <a:r>
              <a:rPr lang="en-US" sz="5400" dirty="0" smtClean="0">
                <a:latin typeface="UTM Silk Script" pitchFamily="18" charset="0"/>
              </a:rPr>
              <a:t> </a:t>
            </a:r>
            <a:r>
              <a:rPr lang="en-US" sz="5400" dirty="0" err="1" smtClean="0">
                <a:latin typeface="UTM Silk Script" pitchFamily="18" charset="0"/>
              </a:rPr>
              <a:t>dạng</a:t>
            </a:r>
            <a:r>
              <a:rPr lang="en-US" sz="5400" dirty="0" smtClean="0">
                <a:latin typeface="UTM Silk Script" pitchFamily="18" charset="0"/>
              </a:rPr>
              <a:t> </a:t>
            </a:r>
            <a:r>
              <a:rPr lang="en-US" sz="5400" dirty="0" err="1" smtClean="0">
                <a:latin typeface="UTM Silk Script" pitchFamily="18" charset="0"/>
              </a:rPr>
              <a:t>hình</a:t>
            </a:r>
            <a:r>
              <a:rPr lang="en-US" sz="5400" dirty="0" smtClean="0">
                <a:latin typeface="UTM Silk Script" pitchFamily="18" charset="0"/>
              </a:rPr>
              <a:t> </a:t>
            </a:r>
            <a:r>
              <a:rPr lang="en-US" sz="5400" dirty="0" err="1" smtClean="0">
                <a:latin typeface="UTM Silk Script" pitchFamily="18" charset="0"/>
              </a:rPr>
              <a:t>trên</a:t>
            </a:r>
            <a:r>
              <a:rPr lang="en-US" sz="5400" dirty="0" smtClean="0">
                <a:latin typeface="UTM Silk Script" pitchFamily="18" charset="0"/>
              </a:rPr>
              <a:t> </a:t>
            </a:r>
            <a:r>
              <a:rPr lang="en-US" sz="5400" dirty="0" err="1" smtClean="0">
                <a:latin typeface="UTM Silk Script" pitchFamily="18" charset="0"/>
              </a:rPr>
              <a:t>giống</a:t>
            </a:r>
            <a:r>
              <a:rPr lang="en-US" sz="5400" dirty="0" smtClean="0">
                <a:latin typeface="UTM Silk Script" pitchFamily="18" charset="0"/>
              </a:rPr>
              <a:t> hay </a:t>
            </a:r>
            <a:r>
              <a:rPr lang="en-US" sz="5400" dirty="0" err="1" smtClean="0">
                <a:latin typeface="UTM Silk Script" pitchFamily="18" charset="0"/>
              </a:rPr>
              <a:t>khác</a:t>
            </a:r>
            <a:r>
              <a:rPr lang="en-US" sz="5400" dirty="0" smtClean="0">
                <a:latin typeface="UTM Silk Script" pitchFamily="18" charset="0"/>
              </a:rPr>
              <a:t> </a:t>
            </a:r>
            <a:r>
              <a:rPr lang="en-US" sz="5400" dirty="0" err="1" smtClean="0">
                <a:latin typeface="UTM Silk Script" pitchFamily="18" charset="0"/>
              </a:rPr>
              <a:t>nhau</a:t>
            </a:r>
            <a:r>
              <a:rPr lang="en-US" sz="5400" dirty="0" smtClean="0">
                <a:latin typeface="UTM Silk Script" pitchFamily="18" charset="0"/>
              </a:rPr>
              <a:t>?</a:t>
            </a:r>
            <a:endParaRPr lang="en-US" sz="5400" dirty="0">
              <a:latin typeface="UTM Silk Script" pitchFamily="18" charset="0"/>
            </a:endParaRPr>
          </a:p>
        </p:txBody>
      </p:sp>
      <p:sp>
        <p:nvSpPr>
          <p:cNvPr id="12" name="TextBox 5"/>
          <p:cNvSpPr txBox="1"/>
          <p:nvPr/>
        </p:nvSpPr>
        <p:spPr>
          <a:xfrm>
            <a:off x="8420694" y="2095500"/>
            <a:ext cx="6454223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4800" dirty="0" err="1" smtClean="0">
                <a:latin typeface="UTM Silk Script" pitchFamily="18" charset="0"/>
              </a:rPr>
              <a:t>Hình</a:t>
            </a:r>
            <a:r>
              <a:rPr lang="en-US" sz="4800" dirty="0" smtClean="0">
                <a:latin typeface="UTM Silk Script" pitchFamily="18" charset="0"/>
              </a:rPr>
              <a:t> </a:t>
            </a:r>
            <a:r>
              <a:rPr lang="en-US" sz="4800" dirty="0" err="1" smtClean="0">
                <a:latin typeface="UTM Silk Script" pitchFamily="18" charset="0"/>
              </a:rPr>
              <a:t>có</a:t>
            </a:r>
            <a:r>
              <a:rPr lang="en-US" sz="4800" dirty="0" smtClean="0">
                <a:latin typeface="UTM Silk Script" pitchFamily="18" charset="0"/>
              </a:rPr>
              <a:t> </a:t>
            </a:r>
            <a:r>
              <a:rPr lang="en-US" sz="4800" dirty="0" err="1" smtClean="0">
                <a:latin typeface="UTM Silk Script" pitchFamily="18" charset="0"/>
              </a:rPr>
              <a:t>dạng</a:t>
            </a:r>
            <a:r>
              <a:rPr lang="en-US" sz="4800" dirty="0" smtClean="0">
                <a:latin typeface="UTM Silk Script" pitchFamily="18" charset="0"/>
              </a:rPr>
              <a:t> </a:t>
            </a:r>
            <a:r>
              <a:rPr lang="en-US" sz="4800" dirty="0" err="1" smtClean="0">
                <a:latin typeface="UTM Silk Script" pitchFamily="18" charset="0"/>
              </a:rPr>
              <a:t>như</a:t>
            </a:r>
            <a:r>
              <a:rPr lang="en-US" sz="4800" dirty="0" smtClean="0">
                <a:latin typeface="UTM Silk Script" pitchFamily="18" charset="0"/>
              </a:rPr>
              <a:t> </a:t>
            </a:r>
            <a:r>
              <a:rPr lang="en-US" sz="4800" dirty="0" err="1" smtClean="0">
                <a:latin typeface="UTM Silk Script" pitchFamily="18" charset="0"/>
              </a:rPr>
              <a:t>thế</a:t>
            </a:r>
            <a:r>
              <a:rPr lang="en-US" sz="4800" dirty="0" smtClean="0">
                <a:latin typeface="UTM Silk Script" pitchFamily="18" charset="0"/>
              </a:rPr>
              <a:t> </a:t>
            </a:r>
            <a:r>
              <a:rPr lang="en-US" sz="4800" dirty="0" err="1" smtClean="0">
                <a:latin typeface="UTM Silk Script" pitchFamily="18" charset="0"/>
              </a:rPr>
              <a:t>này</a:t>
            </a:r>
            <a:r>
              <a:rPr lang="en-US" sz="4800" dirty="0" smtClean="0">
                <a:latin typeface="UTM Silk Script" pitchFamily="18" charset="0"/>
              </a:rPr>
              <a:t> </a:t>
            </a:r>
            <a:r>
              <a:rPr lang="en-US" sz="4800" dirty="0" err="1" smtClean="0">
                <a:latin typeface="UTM Silk Script" pitchFamily="18" charset="0"/>
              </a:rPr>
              <a:t>được</a:t>
            </a:r>
            <a:r>
              <a:rPr lang="en-US" sz="4800" dirty="0" smtClean="0">
                <a:latin typeface="UTM Silk Script" pitchFamily="18" charset="0"/>
              </a:rPr>
              <a:t> </a:t>
            </a:r>
            <a:r>
              <a:rPr lang="en-US" sz="4800" dirty="0" err="1" smtClean="0">
                <a:latin typeface="UTM Silk Script" pitchFamily="18" charset="0"/>
              </a:rPr>
              <a:t>gọi</a:t>
            </a:r>
            <a:r>
              <a:rPr lang="en-US" sz="4800" dirty="0" smtClean="0">
                <a:latin typeface="UTM Silk Script" pitchFamily="18" charset="0"/>
              </a:rPr>
              <a:t> </a:t>
            </a:r>
            <a:r>
              <a:rPr lang="en-US" sz="4800" dirty="0" err="1" smtClean="0">
                <a:latin typeface="UTM Silk Script" pitchFamily="18" charset="0"/>
              </a:rPr>
              <a:t>là</a:t>
            </a:r>
            <a:r>
              <a:rPr lang="en-US" sz="4800" dirty="0" smtClean="0">
                <a:latin typeface="UTM Silk Script" pitchFamily="18" charset="0"/>
              </a:rPr>
              <a:t> </a:t>
            </a:r>
            <a:r>
              <a:rPr lang="en-US" sz="4800" dirty="0" err="1" smtClean="0">
                <a:latin typeface="UTM Silk Script" pitchFamily="18" charset="0"/>
              </a:rPr>
              <a:t>gì</a:t>
            </a:r>
            <a:r>
              <a:rPr lang="en-US" sz="4800" dirty="0" smtClean="0">
                <a:latin typeface="UTM Silk Script" pitchFamily="18" charset="0"/>
              </a:rPr>
              <a:t>?</a:t>
            </a:r>
            <a:endParaRPr lang="en-US" sz="4800" dirty="0">
              <a:latin typeface="UTM Silk Script" pitchFamily="18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10056175" y="6013155"/>
            <a:ext cx="3657600" cy="3657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5"/>
          <p:cNvSpPr txBox="1"/>
          <p:nvPr/>
        </p:nvSpPr>
        <p:spPr>
          <a:xfrm>
            <a:off x="8078171" y="2057417"/>
            <a:ext cx="7195974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4800" dirty="0" err="1" smtClean="0">
                <a:latin typeface="UTM Silk Script" pitchFamily="18" charset="0"/>
              </a:rPr>
              <a:t>Nếu</a:t>
            </a:r>
            <a:r>
              <a:rPr lang="en-US" sz="4800" dirty="0" smtClean="0">
                <a:latin typeface="UTM Silk Script" pitchFamily="18" charset="0"/>
              </a:rPr>
              <a:t> ta </a:t>
            </a:r>
            <a:r>
              <a:rPr lang="en-US" sz="4800" dirty="0" err="1" smtClean="0">
                <a:latin typeface="UTM Silk Script" pitchFamily="18" charset="0"/>
              </a:rPr>
              <a:t>dùng</a:t>
            </a:r>
            <a:r>
              <a:rPr lang="en-US" sz="4800" dirty="0" smtClean="0">
                <a:latin typeface="UTM Silk Script" pitchFamily="18" charset="0"/>
              </a:rPr>
              <a:t> com pa </a:t>
            </a:r>
            <a:r>
              <a:rPr lang="en-US" sz="4800" dirty="0" err="1" smtClean="0">
                <a:latin typeface="UTM Silk Script" pitchFamily="18" charset="0"/>
              </a:rPr>
              <a:t>vẽ</a:t>
            </a:r>
            <a:r>
              <a:rPr lang="en-US" sz="4800" dirty="0" smtClean="0">
                <a:latin typeface="UTM Silk Script" pitchFamily="18" charset="0"/>
              </a:rPr>
              <a:t> </a:t>
            </a:r>
            <a:r>
              <a:rPr lang="en-US" sz="4800" dirty="0" err="1" smtClean="0">
                <a:latin typeface="UTM Silk Script" pitchFamily="18" charset="0"/>
              </a:rPr>
              <a:t>một</a:t>
            </a:r>
            <a:r>
              <a:rPr lang="en-US" sz="4800" dirty="0" smtClean="0">
                <a:latin typeface="UTM Silk Script" pitchFamily="18" charset="0"/>
              </a:rPr>
              <a:t> </a:t>
            </a:r>
            <a:r>
              <a:rPr lang="en-US" sz="4800" dirty="0" err="1">
                <a:latin typeface="UTM Silk Script" pitchFamily="18" charset="0"/>
              </a:rPr>
              <a:t>đ</a:t>
            </a:r>
            <a:r>
              <a:rPr lang="en-US" sz="4800" dirty="0" err="1" smtClean="0">
                <a:latin typeface="UTM Silk Script" pitchFamily="18" charset="0"/>
              </a:rPr>
              <a:t>ường</a:t>
            </a:r>
            <a:r>
              <a:rPr lang="en-US" sz="4800" dirty="0" smtClean="0">
                <a:latin typeface="UTM Silk Script" pitchFamily="18" charset="0"/>
              </a:rPr>
              <a:t> </a:t>
            </a:r>
            <a:r>
              <a:rPr lang="en-US" sz="4800" dirty="0" err="1" smtClean="0">
                <a:latin typeface="UTM Silk Script" pitchFamily="18" charset="0"/>
              </a:rPr>
              <a:t>cong</a:t>
            </a:r>
            <a:r>
              <a:rPr lang="en-US" sz="4800" dirty="0" smtClean="0">
                <a:latin typeface="UTM Silk Script" pitchFamily="18" charset="0"/>
              </a:rPr>
              <a:t> </a:t>
            </a:r>
            <a:r>
              <a:rPr lang="en-US" sz="4800" dirty="0" err="1" smtClean="0">
                <a:latin typeface="UTM Silk Script" pitchFamily="18" charset="0"/>
              </a:rPr>
              <a:t>khép</a:t>
            </a:r>
            <a:r>
              <a:rPr lang="en-US" sz="4800" dirty="0" smtClean="0">
                <a:latin typeface="UTM Silk Script" pitchFamily="18" charset="0"/>
              </a:rPr>
              <a:t> </a:t>
            </a:r>
            <a:r>
              <a:rPr lang="en-US" sz="4800" dirty="0" err="1" smtClean="0">
                <a:latin typeface="UTM Silk Script" pitchFamily="18" charset="0"/>
              </a:rPr>
              <a:t>kín</a:t>
            </a:r>
            <a:r>
              <a:rPr lang="en-US" sz="4800" dirty="0" smtClean="0">
                <a:latin typeface="UTM Silk Script" pitchFamily="18" charset="0"/>
              </a:rPr>
              <a:t> </a:t>
            </a:r>
            <a:r>
              <a:rPr lang="en-US" sz="4800" dirty="0" err="1" smtClean="0">
                <a:latin typeface="UTM Silk Script" pitchFamily="18" charset="0"/>
              </a:rPr>
              <a:t>như</a:t>
            </a:r>
            <a:r>
              <a:rPr lang="en-US" sz="4800" dirty="0" smtClean="0">
                <a:latin typeface="UTM Silk Script" pitchFamily="18" charset="0"/>
              </a:rPr>
              <a:t> </a:t>
            </a:r>
            <a:r>
              <a:rPr lang="en-US" sz="4800" dirty="0" err="1" smtClean="0">
                <a:latin typeface="UTM Silk Script" pitchFamily="18" charset="0"/>
              </a:rPr>
              <a:t>sau</a:t>
            </a:r>
            <a:r>
              <a:rPr lang="en-US" sz="4800" dirty="0" smtClean="0">
                <a:latin typeface="UTM Silk Script" pitchFamily="18" charset="0"/>
              </a:rPr>
              <a:t> </a:t>
            </a:r>
            <a:r>
              <a:rPr lang="en-US" sz="4800" dirty="0" err="1" smtClean="0">
                <a:latin typeface="UTM Silk Script" pitchFamily="18" charset="0"/>
              </a:rPr>
              <a:t>thì</a:t>
            </a:r>
            <a:r>
              <a:rPr lang="en-US" sz="4800" dirty="0" smtClean="0">
                <a:latin typeface="UTM Silk Script" pitchFamily="18" charset="0"/>
              </a:rPr>
              <a:t> ta </a:t>
            </a:r>
            <a:r>
              <a:rPr lang="en-US" sz="4800" dirty="0" err="1" smtClean="0">
                <a:latin typeface="UTM Silk Script" pitchFamily="18" charset="0"/>
              </a:rPr>
              <a:t>được</a:t>
            </a:r>
            <a:r>
              <a:rPr lang="en-US" sz="4800" dirty="0" smtClean="0">
                <a:latin typeface="UTM Silk Script" pitchFamily="18" charset="0"/>
              </a:rPr>
              <a:t> </a:t>
            </a:r>
            <a:r>
              <a:rPr lang="en-US" sz="4800" dirty="0" err="1" smtClean="0">
                <a:latin typeface="UTM Silk Script" pitchFamily="18" charset="0"/>
              </a:rPr>
              <a:t>gì</a:t>
            </a:r>
            <a:r>
              <a:rPr lang="en-US" sz="4800" dirty="0" smtClean="0">
                <a:latin typeface="UTM Silk Script" pitchFamily="18" charset="0"/>
              </a:rPr>
              <a:t>?</a:t>
            </a:r>
            <a:endParaRPr lang="en-US" sz="4800" dirty="0">
              <a:latin typeface="UTM Silk Script" pitchFamily="18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10056175" y="6013155"/>
            <a:ext cx="3657600" cy="3657600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Box 5"/>
          <p:cNvSpPr txBox="1"/>
          <p:nvPr/>
        </p:nvSpPr>
        <p:spPr>
          <a:xfrm>
            <a:off x="8538440" y="2095500"/>
            <a:ext cx="6454223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4800" dirty="0" err="1" smtClean="0">
                <a:latin typeface="UTM Silk Script" pitchFamily="18" charset="0"/>
              </a:rPr>
              <a:t>Hình</a:t>
            </a:r>
            <a:r>
              <a:rPr lang="en-US" sz="4800" dirty="0" smtClean="0">
                <a:latin typeface="UTM Silk Script" pitchFamily="18" charset="0"/>
              </a:rPr>
              <a:t> </a:t>
            </a:r>
            <a:r>
              <a:rPr lang="en-US" sz="4800" dirty="0" err="1" smtClean="0">
                <a:latin typeface="UTM Silk Script" pitchFamily="18" charset="0"/>
              </a:rPr>
              <a:t>như</a:t>
            </a:r>
            <a:r>
              <a:rPr lang="en-US" sz="4800" dirty="0" smtClean="0">
                <a:latin typeface="UTM Silk Script" pitchFamily="18" charset="0"/>
              </a:rPr>
              <a:t> </a:t>
            </a:r>
            <a:r>
              <a:rPr lang="en-US" sz="4800" dirty="0" err="1" smtClean="0">
                <a:latin typeface="UTM Silk Script" pitchFamily="18" charset="0"/>
              </a:rPr>
              <a:t>thế</a:t>
            </a:r>
            <a:r>
              <a:rPr lang="en-US" sz="4800" dirty="0" smtClean="0">
                <a:latin typeface="UTM Silk Script" pitchFamily="18" charset="0"/>
              </a:rPr>
              <a:t> </a:t>
            </a:r>
            <a:r>
              <a:rPr lang="en-US" sz="4800" dirty="0" err="1" smtClean="0">
                <a:latin typeface="UTM Silk Script" pitchFamily="18" charset="0"/>
              </a:rPr>
              <a:t>này</a:t>
            </a:r>
            <a:r>
              <a:rPr lang="en-US" sz="4800" dirty="0" smtClean="0">
                <a:latin typeface="UTM Silk Script" pitchFamily="18" charset="0"/>
              </a:rPr>
              <a:t> </a:t>
            </a:r>
            <a:r>
              <a:rPr lang="en-US" sz="4800" dirty="0" err="1" smtClean="0">
                <a:latin typeface="UTM Silk Script" pitchFamily="18" charset="0"/>
              </a:rPr>
              <a:t>được</a:t>
            </a:r>
            <a:r>
              <a:rPr lang="en-US" sz="4800" dirty="0" smtClean="0">
                <a:latin typeface="UTM Silk Script" pitchFamily="18" charset="0"/>
              </a:rPr>
              <a:t> </a:t>
            </a:r>
            <a:r>
              <a:rPr lang="en-US" sz="4800" dirty="0" err="1" smtClean="0">
                <a:latin typeface="UTM Silk Script" pitchFamily="18" charset="0"/>
              </a:rPr>
              <a:t>gọi</a:t>
            </a:r>
            <a:r>
              <a:rPr lang="en-US" sz="4800" dirty="0" smtClean="0">
                <a:latin typeface="UTM Silk Script" pitchFamily="18" charset="0"/>
              </a:rPr>
              <a:t> </a:t>
            </a:r>
            <a:r>
              <a:rPr lang="en-US" sz="4800" dirty="0" err="1" smtClean="0">
                <a:latin typeface="UTM Silk Script" pitchFamily="18" charset="0"/>
              </a:rPr>
              <a:t>là</a:t>
            </a:r>
            <a:r>
              <a:rPr lang="en-US" sz="4800" dirty="0" smtClean="0">
                <a:latin typeface="UTM Silk Script" pitchFamily="18" charset="0"/>
              </a:rPr>
              <a:t> </a:t>
            </a:r>
            <a:r>
              <a:rPr lang="en-US" sz="4800" b="1" dirty="0" err="1" smtClean="0">
                <a:latin typeface="UTM Silk Script" pitchFamily="18" charset="0"/>
              </a:rPr>
              <a:t>hình</a:t>
            </a:r>
            <a:r>
              <a:rPr lang="en-US" sz="4800" b="1" dirty="0" smtClean="0">
                <a:latin typeface="UTM Silk Script" pitchFamily="18" charset="0"/>
              </a:rPr>
              <a:t> </a:t>
            </a:r>
            <a:r>
              <a:rPr lang="en-US" sz="4800" b="1" dirty="0" err="1" smtClean="0">
                <a:latin typeface="UTM Silk Script" pitchFamily="18" charset="0"/>
              </a:rPr>
              <a:t>tròn</a:t>
            </a:r>
            <a:r>
              <a:rPr lang="en-US" sz="4800" dirty="0" smtClean="0">
                <a:latin typeface="UTM Silk Script" pitchFamily="18" charset="0"/>
              </a:rPr>
              <a:t>.</a:t>
            </a:r>
            <a:endParaRPr lang="en-US" sz="4800" dirty="0">
              <a:latin typeface="UTM Silk Script" pitchFamily="18" charset="0"/>
            </a:endParaRPr>
          </a:p>
        </p:txBody>
      </p:sp>
      <p:sp>
        <p:nvSpPr>
          <p:cNvPr id="17" name="TextBox 5"/>
          <p:cNvSpPr txBox="1"/>
          <p:nvPr/>
        </p:nvSpPr>
        <p:spPr>
          <a:xfrm>
            <a:off x="8698623" y="2464832"/>
            <a:ext cx="6891174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4800" dirty="0" smtClean="0">
                <a:latin typeface="UTM Silk Script" pitchFamily="18" charset="0"/>
              </a:rPr>
              <a:t>Ta </a:t>
            </a:r>
            <a:r>
              <a:rPr lang="en-US" sz="4800" dirty="0" err="1" smtClean="0">
                <a:latin typeface="UTM Silk Script" pitchFamily="18" charset="0"/>
              </a:rPr>
              <a:t>được</a:t>
            </a:r>
            <a:r>
              <a:rPr lang="en-US" sz="4800" dirty="0" smtClean="0">
                <a:latin typeface="UTM Silk Script" pitchFamily="18" charset="0"/>
              </a:rPr>
              <a:t> </a:t>
            </a:r>
            <a:r>
              <a:rPr lang="en-US" sz="4800" dirty="0" err="1" smtClean="0">
                <a:latin typeface="UTM Silk Script" pitchFamily="18" charset="0"/>
              </a:rPr>
              <a:t>một</a:t>
            </a:r>
            <a:r>
              <a:rPr lang="en-US" sz="4800" dirty="0" smtClean="0">
                <a:latin typeface="UTM Silk Script" pitchFamily="18" charset="0"/>
              </a:rPr>
              <a:t> </a:t>
            </a:r>
            <a:r>
              <a:rPr lang="en-US" sz="4800" b="1" dirty="0" err="1" smtClean="0">
                <a:latin typeface="UTM Silk Script" pitchFamily="18" charset="0"/>
              </a:rPr>
              <a:t>đường</a:t>
            </a:r>
            <a:r>
              <a:rPr lang="en-US" sz="4800" b="1" dirty="0" smtClean="0">
                <a:latin typeface="UTM Silk Script" pitchFamily="18" charset="0"/>
              </a:rPr>
              <a:t> </a:t>
            </a:r>
            <a:r>
              <a:rPr lang="en-US" sz="4800" b="1" dirty="0" err="1" smtClean="0">
                <a:latin typeface="UTM Silk Script" pitchFamily="18" charset="0"/>
              </a:rPr>
              <a:t>tròn</a:t>
            </a:r>
            <a:r>
              <a:rPr lang="en-US" sz="4800" dirty="0" smtClean="0">
                <a:latin typeface="UTM Silk Script" pitchFamily="18" charset="0"/>
              </a:rPr>
              <a:t>.</a:t>
            </a:r>
            <a:endParaRPr lang="en-US" sz="4800" dirty="0">
              <a:latin typeface="UTM Silk Script" pitchFamily="18" charset="0"/>
            </a:endParaRPr>
          </a:p>
        </p:txBody>
      </p:sp>
      <p:pic>
        <p:nvPicPr>
          <p:cNvPr id="19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621313">
            <a:off x="15925800" y="7207545"/>
            <a:ext cx="2553148" cy="3079455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500"/>
                            </p:stCondLst>
                            <p:childTnLst>
                              <p:par>
                                <p:cTn id="6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  <p:bldP spid="12" grpId="0"/>
      <p:bldP spid="12" grpId="1"/>
      <p:bldP spid="13" grpId="0" animBg="1"/>
      <p:bldP spid="13" grpId="1" animBg="1"/>
      <p:bldP spid="14" grpId="0"/>
      <p:bldP spid="14" grpId="1"/>
      <p:bldP spid="15" grpId="0" animBg="1"/>
      <p:bldP spid="16" grpId="0"/>
      <p:bldP spid="16" grpId="1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C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6"/>
          <p:cNvGrpSpPr/>
          <p:nvPr/>
        </p:nvGrpSpPr>
        <p:grpSpPr>
          <a:xfrm>
            <a:off x="469023" y="514350"/>
            <a:ext cx="8229600" cy="9258300"/>
            <a:chOff x="0" y="0"/>
            <a:chExt cx="3093156" cy="3479800"/>
          </a:xfrm>
          <a:solidFill>
            <a:schemeClr val="bg1"/>
          </a:solidFill>
        </p:grpSpPr>
        <p:sp>
          <p:nvSpPr>
            <p:cNvPr id="7" name="Freeform 7"/>
            <p:cNvSpPr/>
            <p:nvPr/>
          </p:nvSpPr>
          <p:spPr>
            <a:xfrm>
              <a:off x="0" y="0"/>
              <a:ext cx="3093156" cy="3479800"/>
            </a:xfrm>
            <a:custGeom>
              <a:avLst/>
              <a:gdLst/>
              <a:ahLst/>
              <a:cxnLst/>
              <a:rect l="l" t="t" r="r" b="b"/>
              <a:pathLst>
                <a:path w="3093156" h="3479800">
                  <a:moveTo>
                    <a:pt x="0" y="0"/>
                  </a:moveTo>
                  <a:lnTo>
                    <a:pt x="3093156" y="0"/>
                  </a:lnTo>
                  <a:lnTo>
                    <a:pt x="3093156" y="3479800"/>
                  </a:lnTo>
                  <a:lnTo>
                    <a:pt x="0" y="3479800"/>
                  </a:lnTo>
                  <a:close/>
                </a:path>
              </a:pathLst>
            </a:custGeom>
            <a:grpFill/>
          </p:spPr>
        </p:sp>
      </p:grp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6256" y="0"/>
            <a:ext cx="9158344" cy="4648327"/>
          </a:xfrm>
          <a:prstGeom prst="rect">
            <a:avLst/>
          </a:prstGeom>
        </p:spPr>
      </p:pic>
      <p:sp>
        <p:nvSpPr>
          <p:cNvPr id="11" name="TextBox 5"/>
          <p:cNvSpPr txBox="1"/>
          <p:nvPr/>
        </p:nvSpPr>
        <p:spPr>
          <a:xfrm>
            <a:off x="9703313" y="842546"/>
            <a:ext cx="6454223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4400" dirty="0" smtClean="0">
                <a:latin typeface="UTM Silk Script" pitchFamily="18" charset="0"/>
              </a:rPr>
              <a:t>Ta </a:t>
            </a:r>
            <a:r>
              <a:rPr lang="en-US" sz="4400" dirty="0" err="1" smtClean="0">
                <a:latin typeface="UTM Silk Script" pitchFamily="18" charset="0"/>
              </a:rPr>
              <a:t>có</a:t>
            </a:r>
            <a:r>
              <a:rPr lang="en-US" sz="4400" dirty="0" smtClean="0">
                <a:latin typeface="UTM Silk Script" pitchFamily="18" charset="0"/>
              </a:rPr>
              <a:t> </a:t>
            </a:r>
            <a:r>
              <a:rPr lang="en-US" sz="4400" dirty="0" err="1" smtClean="0">
                <a:latin typeface="UTM Silk Script" pitchFamily="18" charset="0"/>
              </a:rPr>
              <a:t>thể</a:t>
            </a:r>
            <a:r>
              <a:rPr lang="en-US" sz="4400" dirty="0" smtClean="0">
                <a:latin typeface="UTM Silk Script" pitchFamily="18" charset="0"/>
              </a:rPr>
              <a:t> </a:t>
            </a:r>
            <a:r>
              <a:rPr lang="en-US" sz="4400" dirty="0" err="1" smtClean="0">
                <a:latin typeface="UTM Silk Script" pitchFamily="18" charset="0"/>
              </a:rPr>
              <a:t>nói</a:t>
            </a:r>
            <a:r>
              <a:rPr lang="en-US" sz="4400" dirty="0" smtClean="0">
                <a:latin typeface="UTM Silk Script" pitchFamily="18" charset="0"/>
              </a:rPr>
              <a:t> </a:t>
            </a:r>
            <a:r>
              <a:rPr lang="en-US" sz="4400" dirty="0" err="1" smtClean="0">
                <a:latin typeface="UTM Silk Script" pitchFamily="18" charset="0"/>
              </a:rPr>
              <a:t>nôm</a:t>
            </a:r>
            <a:r>
              <a:rPr lang="en-US" sz="4400" dirty="0" smtClean="0">
                <a:latin typeface="UTM Silk Script" pitchFamily="18" charset="0"/>
              </a:rPr>
              <a:t> </a:t>
            </a:r>
            <a:r>
              <a:rPr lang="en-US" sz="4400" dirty="0" err="1" smtClean="0">
                <a:latin typeface="UTM Silk Script" pitchFamily="18" charset="0"/>
              </a:rPr>
              <a:t>na</a:t>
            </a:r>
            <a:r>
              <a:rPr lang="en-US" sz="4400" dirty="0" smtClean="0">
                <a:latin typeface="UTM Silk Script" pitchFamily="18" charset="0"/>
              </a:rPr>
              <a:t> </a:t>
            </a:r>
            <a:r>
              <a:rPr lang="en-US" sz="4400" dirty="0" err="1" smtClean="0">
                <a:latin typeface="UTM Silk Script" pitchFamily="18" charset="0"/>
              </a:rPr>
              <a:t>cho</a:t>
            </a:r>
            <a:r>
              <a:rPr lang="en-US" sz="4400" dirty="0" smtClean="0">
                <a:latin typeface="UTM Silk Script" pitchFamily="18" charset="0"/>
              </a:rPr>
              <a:t> </a:t>
            </a:r>
            <a:r>
              <a:rPr lang="en-US" sz="4400" dirty="0" err="1" smtClean="0">
                <a:latin typeface="UTM Silk Script" pitchFamily="18" charset="0"/>
              </a:rPr>
              <a:t>dễ</a:t>
            </a:r>
            <a:r>
              <a:rPr lang="en-US" sz="4400" dirty="0" smtClean="0">
                <a:latin typeface="UTM Silk Script" pitchFamily="18" charset="0"/>
              </a:rPr>
              <a:t> </a:t>
            </a:r>
            <a:r>
              <a:rPr lang="en-US" sz="4400" dirty="0" err="1" smtClean="0">
                <a:latin typeface="UTM Silk Script" pitchFamily="18" charset="0"/>
              </a:rPr>
              <a:t>hiểu</a:t>
            </a:r>
            <a:r>
              <a:rPr lang="en-US" sz="4400" dirty="0" smtClean="0">
                <a:latin typeface="UTM Silk Script" pitchFamily="18" charset="0"/>
              </a:rPr>
              <a:t>,</a:t>
            </a:r>
            <a:endParaRPr lang="en-US" sz="4400" dirty="0">
              <a:latin typeface="UTM Silk Script" pitchFamily="18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914400" y="1181100"/>
            <a:ext cx="3657600" cy="3657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5"/>
          <p:cNvSpPr txBox="1"/>
          <p:nvPr/>
        </p:nvSpPr>
        <p:spPr>
          <a:xfrm>
            <a:off x="8841434" y="1485900"/>
            <a:ext cx="8455966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4400" dirty="0" err="1">
                <a:latin typeface="UTM Silk Script" pitchFamily="18" charset="0"/>
              </a:rPr>
              <a:t>h</a:t>
            </a:r>
            <a:r>
              <a:rPr lang="en-US" sz="4400" dirty="0" err="1" smtClean="0">
                <a:latin typeface="UTM Silk Script" pitchFamily="18" charset="0"/>
              </a:rPr>
              <a:t>ình</a:t>
            </a:r>
            <a:r>
              <a:rPr lang="en-US" sz="4400" dirty="0" smtClean="0">
                <a:latin typeface="UTM Silk Script" pitchFamily="18" charset="0"/>
              </a:rPr>
              <a:t> </a:t>
            </a:r>
            <a:r>
              <a:rPr lang="en-US" sz="4400" dirty="0" err="1" smtClean="0">
                <a:latin typeface="UTM Silk Script" pitchFamily="18" charset="0"/>
              </a:rPr>
              <a:t>tròn</a:t>
            </a:r>
            <a:r>
              <a:rPr lang="en-US" sz="4400" dirty="0" smtClean="0">
                <a:latin typeface="UTM Silk Script" pitchFamily="18" charset="0"/>
              </a:rPr>
              <a:t> </a:t>
            </a:r>
            <a:r>
              <a:rPr lang="en-US" sz="4400" dirty="0" err="1" smtClean="0">
                <a:latin typeface="UTM Silk Script" pitchFamily="18" charset="0"/>
              </a:rPr>
              <a:t>bao</a:t>
            </a:r>
            <a:r>
              <a:rPr lang="en-US" sz="4400" dirty="0" smtClean="0">
                <a:latin typeface="UTM Silk Script" pitchFamily="18" charset="0"/>
              </a:rPr>
              <a:t> </a:t>
            </a:r>
            <a:r>
              <a:rPr lang="en-US" sz="4400" dirty="0" err="1" smtClean="0">
                <a:latin typeface="UTM Silk Script" pitchFamily="18" charset="0"/>
              </a:rPr>
              <a:t>gồm</a:t>
            </a:r>
            <a:r>
              <a:rPr lang="en-US" sz="4400" dirty="0" smtClean="0">
                <a:latin typeface="UTM Silk Script" pitchFamily="18" charset="0"/>
              </a:rPr>
              <a:t> </a:t>
            </a:r>
            <a:r>
              <a:rPr lang="en-US" sz="4400" dirty="0" err="1" smtClean="0">
                <a:latin typeface="UTM Silk Script" pitchFamily="18" charset="0"/>
              </a:rPr>
              <a:t>tất</a:t>
            </a:r>
            <a:r>
              <a:rPr lang="en-US" sz="4400" dirty="0" smtClean="0">
                <a:latin typeface="UTM Silk Script" pitchFamily="18" charset="0"/>
              </a:rPr>
              <a:t> </a:t>
            </a:r>
            <a:r>
              <a:rPr lang="en-US" sz="4400" dirty="0" err="1" smtClean="0">
                <a:latin typeface="UTM Silk Script" pitchFamily="18" charset="0"/>
              </a:rPr>
              <a:t>cả</a:t>
            </a:r>
            <a:r>
              <a:rPr lang="en-US" sz="4400" dirty="0" smtClean="0">
                <a:latin typeface="UTM Silk Script" pitchFamily="18" charset="0"/>
              </a:rPr>
              <a:t> </a:t>
            </a:r>
          </a:p>
          <a:p>
            <a:pPr algn="ctr"/>
            <a:r>
              <a:rPr lang="en-US" sz="4400" dirty="0" err="1" smtClean="0">
                <a:latin typeface="UTM Silk Script" pitchFamily="18" charset="0"/>
              </a:rPr>
              <a:t>phần</a:t>
            </a:r>
            <a:r>
              <a:rPr lang="en-US" sz="4400" dirty="0" smtClean="0">
                <a:latin typeface="UTM Silk Script" pitchFamily="18" charset="0"/>
              </a:rPr>
              <a:t> </a:t>
            </a:r>
            <a:r>
              <a:rPr lang="en-US" sz="4400" dirty="0" err="1" smtClean="0">
                <a:latin typeface="UTM Silk Script" pitchFamily="18" charset="0"/>
              </a:rPr>
              <a:t>bề</a:t>
            </a:r>
            <a:r>
              <a:rPr lang="en-US" sz="4400" dirty="0" smtClean="0">
                <a:latin typeface="UTM Silk Script" pitchFamily="18" charset="0"/>
              </a:rPr>
              <a:t> </a:t>
            </a:r>
            <a:r>
              <a:rPr lang="en-US" sz="4400" dirty="0" err="1" smtClean="0">
                <a:latin typeface="UTM Silk Script" pitchFamily="18" charset="0"/>
              </a:rPr>
              <a:t>mặt</a:t>
            </a:r>
            <a:r>
              <a:rPr lang="en-US" sz="4400" dirty="0" smtClean="0">
                <a:latin typeface="UTM Silk Script" pitchFamily="18" charset="0"/>
              </a:rPr>
              <a:t> </a:t>
            </a:r>
            <a:r>
              <a:rPr lang="en-US" sz="4400" dirty="0" err="1" smtClean="0">
                <a:latin typeface="UTM Silk Script" pitchFamily="18" charset="0"/>
              </a:rPr>
              <a:t>bên</a:t>
            </a:r>
            <a:r>
              <a:rPr lang="en-US" sz="4400" dirty="0" smtClean="0">
                <a:latin typeface="UTM Silk Script" pitchFamily="18" charset="0"/>
              </a:rPr>
              <a:t> </a:t>
            </a:r>
            <a:r>
              <a:rPr lang="en-US" sz="4400" dirty="0" err="1" smtClean="0">
                <a:latin typeface="UTM Silk Script" pitchFamily="18" charset="0"/>
              </a:rPr>
              <a:t>trong</a:t>
            </a:r>
            <a:r>
              <a:rPr lang="en-US" sz="4400" dirty="0" smtClean="0">
                <a:latin typeface="UTM Silk Script" pitchFamily="18" charset="0"/>
              </a:rPr>
              <a:t> </a:t>
            </a:r>
            <a:r>
              <a:rPr lang="en-US" sz="4400" dirty="0" err="1" smtClean="0">
                <a:latin typeface="UTM Silk Script" pitchFamily="18" charset="0"/>
              </a:rPr>
              <a:t>đường</a:t>
            </a:r>
            <a:r>
              <a:rPr lang="en-US" sz="4400" dirty="0" smtClean="0">
                <a:latin typeface="UTM Silk Script" pitchFamily="18" charset="0"/>
              </a:rPr>
              <a:t> </a:t>
            </a:r>
            <a:r>
              <a:rPr lang="en-US" sz="4400" dirty="0" err="1" smtClean="0">
                <a:latin typeface="UTM Silk Script" pitchFamily="18" charset="0"/>
              </a:rPr>
              <a:t>tròn</a:t>
            </a:r>
            <a:endParaRPr lang="en-US" sz="4400" dirty="0">
              <a:latin typeface="UTM Silk Script" pitchFamily="18" charset="0"/>
            </a:endParaRPr>
          </a:p>
        </p:txBody>
      </p:sp>
      <p:sp>
        <p:nvSpPr>
          <p:cNvPr id="17" name="TextBox 5"/>
          <p:cNvSpPr txBox="1"/>
          <p:nvPr/>
        </p:nvSpPr>
        <p:spPr>
          <a:xfrm>
            <a:off x="4583823" y="2671346"/>
            <a:ext cx="3227111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4400" dirty="0" err="1" smtClean="0">
                <a:latin typeface="UTM Duepuntozero" pitchFamily="18" charset="0"/>
              </a:rPr>
              <a:t>Hình</a:t>
            </a:r>
            <a:r>
              <a:rPr lang="en-US" sz="4400" dirty="0" smtClean="0">
                <a:latin typeface="UTM Duepuntozero" pitchFamily="18" charset="0"/>
              </a:rPr>
              <a:t> </a:t>
            </a:r>
            <a:r>
              <a:rPr lang="en-US" sz="4400" dirty="0" err="1" smtClean="0">
                <a:latin typeface="UTM Duepuntozero" pitchFamily="18" charset="0"/>
              </a:rPr>
              <a:t>tròn</a:t>
            </a:r>
            <a:endParaRPr lang="en-US" sz="4400" dirty="0">
              <a:latin typeface="UTM Duepuntozero" pitchFamily="18" charset="0"/>
            </a:endParaRPr>
          </a:p>
        </p:txBody>
      </p:sp>
      <p:sp>
        <p:nvSpPr>
          <p:cNvPr id="18" name="TextBox 5"/>
          <p:cNvSpPr txBox="1"/>
          <p:nvPr/>
        </p:nvSpPr>
        <p:spPr>
          <a:xfrm>
            <a:off x="4783341" y="7167146"/>
            <a:ext cx="3227111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4400" dirty="0" err="1" smtClean="0">
                <a:latin typeface="UTM Duepuntozero" pitchFamily="18" charset="0"/>
              </a:rPr>
              <a:t>Đường</a:t>
            </a:r>
            <a:r>
              <a:rPr lang="en-US" sz="4400" dirty="0" smtClean="0">
                <a:latin typeface="UTM Duepuntozero" pitchFamily="18" charset="0"/>
              </a:rPr>
              <a:t> </a:t>
            </a:r>
            <a:r>
              <a:rPr lang="en-US" sz="4400" dirty="0" err="1" smtClean="0">
                <a:latin typeface="UTM Duepuntozero" pitchFamily="18" charset="0"/>
              </a:rPr>
              <a:t>tròn</a:t>
            </a:r>
            <a:endParaRPr lang="en-US" sz="4400" dirty="0">
              <a:latin typeface="UTM Duepuntozero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39800" y="3853052"/>
            <a:ext cx="4589981" cy="6450783"/>
          </a:xfrm>
          <a:prstGeom prst="rect">
            <a:avLst/>
          </a:prstGeom>
        </p:spPr>
      </p:pic>
      <p:sp>
        <p:nvSpPr>
          <p:cNvPr id="12" name="TextBox 5"/>
          <p:cNvSpPr txBox="1"/>
          <p:nvPr/>
        </p:nvSpPr>
        <p:spPr>
          <a:xfrm>
            <a:off x="8596256" y="8408194"/>
            <a:ext cx="5847908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4000" dirty="0" err="1" smtClean="0">
                <a:latin typeface="UTM Silk Script" pitchFamily="18" charset="0"/>
              </a:rPr>
              <a:t>Vậy</a:t>
            </a:r>
            <a:r>
              <a:rPr lang="en-US" sz="4000" dirty="0" smtClean="0">
                <a:latin typeface="UTM Silk Script" pitchFamily="18" charset="0"/>
              </a:rPr>
              <a:t> </a:t>
            </a:r>
            <a:r>
              <a:rPr lang="en-US" sz="4000" dirty="0" err="1" smtClean="0">
                <a:latin typeface="UTM Silk Script" pitchFamily="18" charset="0"/>
              </a:rPr>
              <a:t>độ</a:t>
            </a:r>
            <a:r>
              <a:rPr lang="en-US" sz="4000" dirty="0" smtClean="0">
                <a:latin typeface="UTM Silk Script" pitchFamily="18" charset="0"/>
              </a:rPr>
              <a:t> </a:t>
            </a:r>
            <a:r>
              <a:rPr lang="en-US" sz="4000" dirty="0" err="1" smtClean="0">
                <a:latin typeface="UTM Silk Script" pitchFamily="18" charset="0"/>
              </a:rPr>
              <a:t>dài</a:t>
            </a:r>
            <a:r>
              <a:rPr lang="en-US" sz="4000" dirty="0" smtClean="0">
                <a:latin typeface="UTM Silk Script" pitchFamily="18" charset="0"/>
              </a:rPr>
              <a:t> </a:t>
            </a:r>
            <a:r>
              <a:rPr lang="en-US" sz="4000" dirty="0" err="1" smtClean="0">
                <a:latin typeface="UTM Silk Script" pitchFamily="18" charset="0"/>
              </a:rPr>
              <a:t>của</a:t>
            </a:r>
            <a:r>
              <a:rPr lang="en-US" sz="4000" dirty="0" smtClean="0">
                <a:latin typeface="UTM Silk Script" pitchFamily="18" charset="0"/>
              </a:rPr>
              <a:t> </a:t>
            </a:r>
            <a:r>
              <a:rPr lang="en-US" sz="4000" dirty="0" err="1" smtClean="0">
                <a:latin typeface="UTM Silk Script" pitchFamily="18" charset="0"/>
              </a:rPr>
              <a:t>đường</a:t>
            </a:r>
            <a:r>
              <a:rPr lang="en-US" sz="4000" dirty="0" smtClean="0">
                <a:latin typeface="UTM Silk Script" pitchFamily="18" charset="0"/>
              </a:rPr>
              <a:t> </a:t>
            </a:r>
            <a:r>
              <a:rPr lang="en-US" sz="4000" dirty="0" err="1" smtClean="0">
                <a:latin typeface="UTM Silk Script" pitchFamily="18" charset="0"/>
              </a:rPr>
              <a:t>tròn</a:t>
            </a:r>
            <a:r>
              <a:rPr lang="en-US" sz="4000" dirty="0" smtClean="0">
                <a:latin typeface="UTM Silk Script" pitchFamily="18" charset="0"/>
              </a:rPr>
              <a:t> </a:t>
            </a:r>
            <a:r>
              <a:rPr lang="en-US" sz="4000" dirty="0" err="1" smtClean="0">
                <a:latin typeface="UTM Silk Script" pitchFamily="18" charset="0"/>
              </a:rPr>
              <a:t>chính</a:t>
            </a:r>
            <a:r>
              <a:rPr lang="en-US" sz="4000" dirty="0" smtClean="0">
                <a:latin typeface="UTM Silk Script" pitchFamily="18" charset="0"/>
              </a:rPr>
              <a:t> </a:t>
            </a:r>
            <a:r>
              <a:rPr lang="en-US" sz="4000" dirty="0" err="1" smtClean="0">
                <a:latin typeface="UTM Silk Script" pitchFamily="18" charset="0"/>
              </a:rPr>
              <a:t>là</a:t>
            </a:r>
            <a:r>
              <a:rPr lang="en-US" sz="4000" dirty="0" smtClean="0">
                <a:latin typeface="UTM Silk Script" pitchFamily="18" charset="0"/>
              </a:rPr>
              <a:t> </a:t>
            </a:r>
            <a:r>
              <a:rPr lang="en-US" sz="4000" dirty="0" err="1" smtClean="0">
                <a:latin typeface="UTM Silk Script" pitchFamily="18" charset="0"/>
              </a:rPr>
              <a:t>chu</a:t>
            </a:r>
            <a:r>
              <a:rPr lang="en-US" sz="4000" dirty="0" smtClean="0">
                <a:latin typeface="UTM Silk Script" pitchFamily="18" charset="0"/>
              </a:rPr>
              <a:t> vi </a:t>
            </a:r>
            <a:r>
              <a:rPr lang="en-US" sz="4000" dirty="0" err="1" smtClean="0">
                <a:latin typeface="UTM Silk Script" pitchFamily="18" charset="0"/>
              </a:rPr>
              <a:t>của</a:t>
            </a:r>
            <a:r>
              <a:rPr lang="en-US" sz="4000" dirty="0" smtClean="0">
                <a:latin typeface="UTM Silk Script" pitchFamily="18" charset="0"/>
              </a:rPr>
              <a:t> </a:t>
            </a:r>
            <a:r>
              <a:rPr lang="en-US" sz="4000" dirty="0" err="1" smtClean="0">
                <a:latin typeface="UTM Silk Script" pitchFamily="18" charset="0"/>
              </a:rPr>
              <a:t>hình</a:t>
            </a:r>
            <a:r>
              <a:rPr lang="en-US" sz="4000" dirty="0" smtClean="0">
                <a:latin typeface="UTM Silk Script" pitchFamily="18" charset="0"/>
              </a:rPr>
              <a:t> </a:t>
            </a:r>
            <a:r>
              <a:rPr lang="en-US" sz="4000" dirty="0" err="1" smtClean="0">
                <a:latin typeface="UTM Silk Script" pitchFamily="18" charset="0"/>
              </a:rPr>
              <a:t>tròn</a:t>
            </a:r>
            <a:r>
              <a:rPr lang="en-US" sz="4000" dirty="0" smtClean="0">
                <a:latin typeface="UTM Silk Script" pitchFamily="18" charset="0"/>
              </a:rPr>
              <a:t>.</a:t>
            </a:r>
            <a:endParaRPr lang="en-US" sz="4000" dirty="0">
              <a:latin typeface="UTM Silk Script" pitchFamily="18" charset="0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926223" y="1181100"/>
            <a:ext cx="3657600" cy="3657600"/>
          </a:xfrm>
          <a:prstGeom prst="ellipse">
            <a:avLst/>
          </a:prstGeom>
          <a:noFill/>
          <a:ln w="762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8915400" y="2773859"/>
            <a:ext cx="899719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err="1">
                <a:latin typeface="UTM Silk Script" pitchFamily="18" charset="0"/>
              </a:rPr>
              <a:t>đường</a:t>
            </a:r>
            <a:r>
              <a:rPr lang="en-US" sz="4400" dirty="0">
                <a:latin typeface="UTM Silk Script" pitchFamily="18" charset="0"/>
              </a:rPr>
              <a:t> </a:t>
            </a:r>
            <a:r>
              <a:rPr lang="en-US" sz="4400" dirty="0" err="1">
                <a:latin typeface="UTM Silk Script" pitchFamily="18" charset="0"/>
              </a:rPr>
              <a:t>tròn</a:t>
            </a:r>
            <a:r>
              <a:rPr lang="en-US" sz="4400" dirty="0">
                <a:latin typeface="UTM Silk Script" pitchFamily="18" charset="0"/>
              </a:rPr>
              <a:t> </a:t>
            </a:r>
            <a:r>
              <a:rPr lang="en-US" sz="4400" dirty="0" err="1">
                <a:latin typeface="UTM Silk Script" pitchFamily="18" charset="0"/>
              </a:rPr>
              <a:t>là</a:t>
            </a:r>
            <a:r>
              <a:rPr lang="en-US" sz="4400" dirty="0">
                <a:latin typeface="UTM Silk Script" pitchFamily="18" charset="0"/>
              </a:rPr>
              <a:t> </a:t>
            </a:r>
            <a:r>
              <a:rPr lang="en-US" sz="4400" dirty="0" err="1">
                <a:latin typeface="UTM Silk Script" pitchFamily="18" charset="0"/>
              </a:rPr>
              <a:t>đường</a:t>
            </a:r>
            <a:r>
              <a:rPr lang="en-US" sz="4400" dirty="0">
                <a:latin typeface="UTM Silk Script" pitchFamily="18" charset="0"/>
              </a:rPr>
              <a:t> </a:t>
            </a:r>
            <a:r>
              <a:rPr lang="en-US" sz="4400" dirty="0" err="1">
                <a:latin typeface="UTM Silk Script" pitchFamily="18" charset="0"/>
              </a:rPr>
              <a:t>viền</a:t>
            </a:r>
            <a:r>
              <a:rPr lang="en-US" sz="4400" dirty="0">
                <a:latin typeface="UTM Silk Script" pitchFamily="18" charset="0"/>
              </a:rPr>
              <a:t> </a:t>
            </a:r>
            <a:r>
              <a:rPr lang="en-US" sz="4400" dirty="0" err="1">
                <a:latin typeface="UTM Silk Script" pitchFamily="18" charset="0"/>
              </a:rPr>
              <a:t>giới</a:t>
            </a:r>
            <a:r>
              <a:rPr lang="en-US" sz="4400" dirty="0">
                <a:latin typeface="UTM Silk Script" pitchFamily="18" charset="0"/>
              </a:rPr>
              <a:t> </a:t>
            </a:r>
            <a:r>
              <a:rPr lang="en-US" sz="4400" dirty="0" err="1">
                <a:latin typeface="UTM Silk Script" pitchFamily="18" charset="0"/>
              </a:rPr>
              <a:t>hạn</a:t>
            </a:r>
            <a:r>
              <a:rPr lang="en-US" sz="4400" dirty="0">
                <a:latin typeface="UTM Silk Script" pitchFamily="18" charset="0"/>
              </a:rPr>
              <a:t> </a:t>
            </a:r>
            <a:r>
              <a:rPr lang="en-US" sz="4400" dirty="0" err="1">
                <a:latin typeface="UTM Silk Script" pitchFamily="18" charset="0"/>
              </a:rPr>
              <a:t>của</a:t>
            </a:r>
            <a:r>
              <a:rPr lang="en-US" sz="4400" dirty="0">
                <a:latin typeface="UTM Silk Script" pitchFamily="18" charset="0"/>
              </a:rPr>
              <a:t> </a:t>
            </a:r>
            <a:r>
              <a:rPr lang="en-US" sz="4400" dirty="0" err="1">
                <a:latin typeface="UTM Silk Script" pitchFamily="18" charset="0"/>
              </a:rPr>
              <a:t>hình</a:t>
            </a:r>
            <a:r>
              <a:rPr lang="en-US" sz="4400" dirty="0">
                <a:latin typeface="UTM Silk Script" pitchFamily="18" charset="0"/>
              </a:rPr>
              <a:t> </a:t>
            </a:r>
            <a:r>
              <a:rPr lang="en-US" sz="4400" dirty="0" err="1">
                <a:latin typeface="UTM Silk Script" pitchFamily="18" charset="0"/>
              </a:rPr>
              <a:t>tròn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14298783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1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36111E-6 2.80426E-6 L -0.00061 0.43683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218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0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 animBg="1"/>
      <p:bldP spid="16" grpId="0"/>
      <p:bldP spid="17" grpId="0"/>
      <p:bldP spid="18" grpId="0"/>
      <p:bldP spid="12" grpId="0"/>
      <p:bldP spid="22" grpId="0" animBg="1"/>
      <p:bldP spid="22" grpId="1" animBg="1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C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7581900"/>
            <a:chOff x="0" y="0"/>
            <a:chExt cx="8983621" cy="322609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983621" cy="3226093"/>
            </a:xfrm>
            <a:custGeom>
              <a:avLst/>
              <a:gdLst/>
              <a:ahLst/>
              <a:cxnLst/>
              <a:rect l="l" t="t" r="r" b="b"/>
              <a:pathLst>
                <a:path w="8983621" h="3226093">
                  <a:moveTo>
                    <a:pt x="0" y="0"/>
                  </a:moveTo>
                  <a:lnTo>
                    <a:pt x="8983621" y="0"/>
                  </a:lnTo>
                  <a:lnTo>
                    <a:pt x="8983621" y="3226093"/>
                  </a:lnTo>
                  <a:lnTo>
                    <a:pt x="0" y="3226093"/>
                  </a:lnTo>
                  <a:close/>
                </a:path>
              </a:pathLst>
            </a:custGeom>
            <a:solidFill>
              <a:srgbClr val="FAF7F9">
                <a:alpha val="80000"/>
              </a:srgbClr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0" y="0"/>
            <a:ext cx="4606872" cy="2779850"/>
            <a:chOff x="0" y="0"/>
            <a:chExt cx="1758829" cy="211155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758829" cy="2111553"/>
            </a:xfrm>
            <a:custGeom>
              <a:avLst/>
              <a:gdLst/>
              <a:ahLst/>
              <a:cxnLst/>
              <a:rect l="l" t="t" r="r" b="b"/>
              <a:pathLst>
                <a:path w="1758829" h="2111553">
                  <a:moveTo>
                    <a:pt x="0" y="0"/>
                  </a:moveTo>
                  <a:lnTo>
                    <a:pt x="1758829" y="0"/>
                  </a:lnTo>
                  <a:lnTo>
                    <a:pt x="1758829" y="2111553"/>
                  </a:lnTo>
                  <a:lnTo>
                    <a:pt x="0" y="2111553"/>
                  </a:lnTo>
                  <a:close/>
                </a:path>
              </a:pathLst>
            </a:custGeom>
            <a:solidFill>
              <a:srgbClr val="E1B3CD">
                <a:alpha val="80000"/>
              </a:srgbClr>
            </a:solidFill>
          </p:spPr>
        </p:sp>
      </p:grpSp>
      <p:sp>
        <p:nvSpPr>
          <p:cNvPr id="9" name="TextBox 9"/>
          <p:cNvSpPr txBox="1"/>
          <p:nvPr/>
        </p:nvSpPr>
        <p:spPr>
          <a:xfrm>
            <a:off x="135295" y="266700"/>
            <a:ext cx="4284305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6000" dirty="0" err="1" smtClean="0">
                <a:ln>
                  <a:solidFill>
                    <a:schemeClr val="bg1"/>
                  </a:solidFill>
                </a:ln>
                <a:gradFill flip="none" rotWithShape="1">
                  <a:gsLst>
                    <a:gs pos="0">
                      <a:schemeClr val="accent4">
                        <a:lumMod val="75000"/>
                        <a:shade val="30000"/>
                        <a:satMod val="115000"/>
                      </a:schemeClr>
                    </a:gs>
                    <a:gs pos="50000">
                      <a:schemeClr val="accent4">
                        <a:lumMod val="75000"/>
                        <a:shade val="67500"/>
                        <a:satMod val="115000"/>
                      </a:schemeClr>
                    </a:gs>
                    <a:gs pos="100000">
                      <a:schemeClr val="accent4">
                        <a:lumMod val="75000"/>
                        <a:shade val="100000"/>
                        <a:satMod val="115000"/>
                      </a:schemeClr>
                    </a:gs>
                  </a:gsLst>
                  <a:lin ang="10800000" scaled="1"/>
                  <a:tileRect/>
                </a:gradFill>
                <a:effectLst>
                  <a:reflection blurRad="6350" stA="55000" endA="300" endPos="45500" dir="5400000" sy="-100000" algn="bl" rotWithShape="0"/>
                </a:effectLst>
                <a:latin typeface="UTM Arruba KT" pitchFamily="18" charset="0"/>
              </a:rPr>
              <a:t>Các</a:t>
            </a:r>
            <a:r>
              <a:rPr lang="en-US" sz="6000" dirty="0" smtClean="0">
                <a:ln>
                  <a:solidFill>
                    <a:schemeClr val="bg1"/>
                  </a:solidFill>
                </a:ln>
                <a:gradFill flip="none" rotWithShape="1">
                  <a:gsLst>
                    <a:gs pos="0">
                      <a:schemeClr val="accent4">
                        <a:lumMod val="75000"/>
                        <a:shade val="30000"/>
                        <a:satMod val="115000"/>
                      </a:schemeClr>
                    </a:gs>
                    <a:gs pos="50000">
                      <a:schemeClr val="accent4">
                        <a:lumMod val="75000"/>
                        <a:shade val="67500"/>
                        <a:satMod val="115000"/>
                      </a:schemeClr>
                    </a:gs>
                    <a:gs pos="100000">
                      <a:schemeClr val="accent4">
                        <a:lumMod val="75000"/>
                        <a:shade val="100000"/>
                        <a:satMod val="115000"/>
                      </a:schemeClr>
                    </a:gs>
                  </a:gsLst>
                  <a:lin ang="10800000" scaled="1"/>
                  <a:tileRect/>
                </a:gradFill>
                <a:effectLst>
                  <a:reflection blurRad="6350" stA="55000" endA="300" endPos="45500" dir="5400000" sy="-100000" algn="bl" rotWithShape="0"/>
                </a:effectLst>
                <a:latin typeface="UTM Arruba KT" pitchFamily="18" charset="0"/>
              </a:rPr>
              <a:t> </a:t>
            </a:r>
            <a:r>
              <a:rPr lang="en-US" sz="6000" dirty="0" err="1" smtClean="0">
                <a:ln>
                  <a:solidFill>
                    <a:schemeClr val="bg1"/>
                  </a:solidFill>
                </a:ln>
                <a:gradFill flip="none" rotWithShape="1">
                  <a:gsLst>
                    <a:gs pos="0">
                      <a:schemeClr val="accent4">
                        <a:lumMod val="75000"/>
                        <a:shade val="30000"/>
                        <a:satMod val="115000"/>
                      </a:schemeClr>
                    </a:gs>
                    <a:gs pos="50000">
                      <a:schemeClr val="accent4">
                        <a:lumMod val="75000"/>
                        <a:shade val="67500"/>
                        <a:satMod val="115000"/>
                      </a:schemeClr>
                    </a:gs>
                    <a:gs pos="100000">
                      <a:schemeClr val="accent4">
                        <a:lumMod val="75000"/>
                        <a:shade val="100000"/>
                        <a:satMod val="115000"/>
                      </a:schemeClr>
                    </a:gs>
                  </a:gsLst>
                  <a:lin ang="10800000" scaled="1"/>
                  <a:tileRect/>
                </a:gradFill>
                <a:effectLst>
                  <a:reflection blurRad="6350" stA="55000" endA="300" endPos="45500" dir="5400000" sy="-100000" algn="bl" rotWithShape="0"/>
                </a:effectLst>
                <a:latin typeface="UTM Arruba KT" pitchFamily="18" charset="0"/>
              </a:rPr>
              <a:t>yếu</a:t>
            </a:r>
            <a:r>
              <a:rPr lang="en-US" sz="6000" dirty="0" smtClean="0">
                <a:ln>
                  <a:solidFill>
                    <a:schemeClr val="bg1"/>
                  </a:solidFill>
                </a:ln>
                <a:gradFill flip="none" rotWithShape="1">
                  <a:gsLst>
                    <a:gs pos="0">
                      <a:schemeClr val="accent4">
                        <a:lumMod val="75000"/>
                        <a:shade val="30000"/>
                        <a:satMod val="115000"/>
                      </a:schemeClr>
                    </a:gs>
                    <a:gs pos="50000">
                      <a:schemeClr val="accent4">
                        <a:lumMod val="75000"/>
                        <a:shade val="67500"/>
                        <a:satMod val="115000"/>
                      </a:schemeClr>
                    </a:gs>
                    <a:gs pos="100000">
                      <a:schemeClr val="accent4">
                        <a:lumMod val="75000"/>
                        <a:shade val="100000"/>
                        <a:satMod val="115000"/>
                      </a:schemeClr>
                    </a:gs>
                  </a:gsLst>
                  <a:lin ang="10800000" scaled="1"/>
                  <a:tileRect/>
                </a:gradFill>
                <a:effectLst>
                  <a:reflection blurRad="6350" stA="55000" endA="300" endPos="45500" dir="5400000" sy="-100000" algn="bl" rotWithShape="0"/>
                </a:effectLst>
                <a:latin typeface="UTM Arruba KT" pitchFamily="18" charset="0"/>
              </a:rPr>
              <a:t> </a:t>
            </a:r>
            <a:r>
              <a:rPr lang="en-US" sz="6000" dirty="0" err="1" smtClean="0">
                <a:ln>
                  <a:solidFill>
                    <a:schemeClr val="bg1"/>
                  </a:solidFill>
                </a:ln>
                <a:gradFill flip="none" rotWithShape="1">
                  <a:gsLst>
                    <a:gs pos="0">
                      <a:schemeClr val="accent4">
                        <a:lumMod val="75000"/>
                        <a:shade val="30000"/>
                        <a:satMod val="115000"/>
                      </a:schemeClr>
                    </a:gs>
                    <a:gs pos="50000">
                      <a:schemeClr val="accent4">
                        <a:lumMod val="75000"/>
                        <a:shade val="67500"/>
                        <a:satMod val="115000"/>
                      </a:schemeClr>
                    </a:gs>
                    <a:gs pos="100000">
                      <a:schemeClr val="accent4">
                        <a:lumMod val="75000"/>
                        <a:shade val="100000"/>
                        <a:satMod val="115000"/>
                      </a:schemeClr>
                    </a:gs>
                  </a:gsLst>
                  <a:lin ang="10800000" scaled="1"/>
                  <a:tileRect/>
                </a:gradFill>
                <a:effectLst>
                  <a:reflection blurRad="6350" stA="55000" endA="300" endPos="45500" dir="5400000" sy="-100000" algn="bl" rotWithShape="0"/>
                </a:effectLst>
                <a:latin typeface="UTM Arruba KT" pitchFamily="18" charset="0"/>
              </a:rPr>
              <a:t>tố</a:t>
            </a:r>
            <a:r>
              <a:rPr lang="en-US" sz="6000" dirty="0" smtClean="0">
                <a:ln>
                  <a:solidFill>
                    <a:schemeClr val="bg1"/>
                  </a:solidFill>
                </a:ln>
                <a:gradFill flip="none" rotWithShape="1">
                  <a:gsLst>
                    <a:gs pos="0">
                      <a:schemeClr val="accent4">
                        <a:lumMod val="75000"/>
                        <a:shade val="30000"/>
                        <a:satMod val="115000"/>
                      </a:schemeClr>
                    </a:gs>
                    <a:gs pos="50000">
                      <a:schemeClr val="accent4">
                        <a:lumMod val="75000"/>
                        <a:shade val="67500"/>
                        <a:satMod val="115000"/>
                      </a:schemeClr>
                    </a:gs>
                    <a:gs pos="100000">
                      <a:schemeClr val="accent4">
                        <a:lumMod val="75000"/>
                        <a:shade val="100000"/>
                        <a:satMod val="115000"/>
                      </a:schemeClr>
                    </a:gs>
                  </a:gsLst>
                  <a:lin ang="10800000" scaled="1"/>
                  <a:tileRect/>
                </a:gradFill>
                <a:effectLst>
                  <a:reflection blurRad="6350" stA="55000" endA="300" endPos="45500" dir="5400000" sy="-100000" algn="bl" rotWithShape="0"/>
                </a:effectLst>
                <a:latin typeface="UTM Arruba KT" pitchFamily="18" charset="0"/>
              </a:rPr>
              <a:t> </a:t>
            </a:r>
            <a:r>
              <a:rPr lang="en-US" sz="6000" dirty="0" err="1" smtClean="0">
                <a:ln>
                  <a:solidFill>
                    <a:schemeClr val="bg1"/>
                  </a:solidFill>
                </a:ln>
                <a:gradFill flip="none" rotWithShape="1">
                  <a:gsLst>
                    <a:gs pos="0">
                      <a:schemeClr val="accent4">
                        <a:lumMod val="75000"/>
                        <a:shade val="30000"/>
                        <a:satMod val="115000"/>
                      </a:schemeClr>
                    </a:gs>
                    <a:gs pos="50000">
                      <a:schemeClr val="accent4">
                        <a:lumMod val="75000"/>
                        <a:shade val="67500"/>
                        <a:satMod val="115000"/>
                      </a:schemeClr>
                    </a:gs>
                    <a:gs pos="100000">
                      <a:schemeClr val="accent4">
                        <a:lumMod val="75000"/>
                        <a:shade val="100000"/>
                        <a:satMod val="115000"/>
                      </a:schemeClr>
                    </a:gs>
                  </a:gsLst>
                  <a:lin ang="10800000" scaled="1"/>
                  <a:tileRect/>
                </a:gradFill>
                <a:effectLst>
                  <a:reflection blurRad="6350" stA="55000" endA="300" endPos="45500" dir="5400000" sy="-100000" algn="bl" rotWithShape="0"/>
                </a:effectLst>
                <a:latin typeface="UTM Arruba KT" pitchFamily="18" charset="0"/>
              </a:rPr>
              <a:t>của</a:t>
            </a:r>
            <a:r>
              <a:rPr lang="en-US" sz="6000" dirty="0" smtClean="0">
                <a:ln>
                  <a:solidFill>
                    <a:schemeClr val="bg1"/>
                  </a:solidFill>
                </a:ln>
                <a:gradFill flip="none" rotWithShape="1">
                  <a:gsLst>
                    <a:gs pos="0">
                      <a:schemeClr val="accent4">
                        <a:lumMod val="75000"/>
                        <a:shade val="30000"/>
                        <a:satMod val="115000"/>
                      </a:schemeClr>
                    </a:gs>
                    <a:gs pos="50000">
                      <a:schemeClr val="accent4">
                        <a:lumMod val="75000"/>
                        <a:shade val="67500"/>
                        <a:satMod val="115000"/>
                      </a:schemeClr>
                    </a:gs>
                    <a:gs pos="100000">
                      <a:schemeClr val="accent4">
                        <a:lumMod val="75000"/>
                        <a:shade val="100000"/>
                        <a:satMod val="115000"/>
                      </a:schemeClr>
                    </a:gs>
                  </a:gsLst>
                  <a:lin ang="10800000" scaled="1"/>
                  <a:tileRect/>
                </a:gradFill>
                <a:effectLst>
                  <a:reflection blurRad="6350" stA="55000" endA="300" endPos="45500" dir="5400000" sy="-100000" algn="bl" rotWithShape="0"/>
                </a:effectLst>
                <a:latin typeface="UTM Arruba KT" pitchFamily="18" charset="0"/>
              </a:rPr>
              <a:t> </a:t>
            </a:r>
            <a:r>
              <a:rPr lang="en-US" sz="6000" dirty="0" err="1" smtClean="0">
                <a:ln>
                  <a:solidFill>
                    <a:schemeClr val="bg1"/>
                  </a:solidFill>
                </a:ln>
                <a:gradFill flip="none" rotWithShape="1">
                  <a:gsLst>
                    <a:gs pos="0">
                      <a:schemeClr val="accent4">
                        <a:lumMod val="75000"/>
                        <a:shade val="30000"/>
                        <a:satMod val="115000"/>
                      </a:schemeClr>
                    </a:gs>
                    <a:gs pos="50000">
                      <a:schemeClr val="accent4">
                        <a:lumMod val="75000"/>
                        <a:shade val="67500"/>
                        <a:satMod val="115000"/>
                      </a:schemeClr>
                    </a:gs>
                    <a:gs pos="100000">
                      <a:schemeClr val="accent4">
                        <a:lumMod val="75000"/>
                        <a:shade val="100000"/>
                        <a:satMod val="115000"/>
                      </a:schemeClr>
                    </a:gs>
                  </a:gsLst>
                  <a:lin ang="10800000" scaled="1"/>
                  <a:tileRect/>
                </a:gradFill>
                <a:effectLst>
                  <a:reflection blurRad="6350" stA="55000" endA="300" endPos="45500" dir="5400000" sy="-100000" algn="bl" rotWithShape="0"/>
                </a:effectLst>
                <a:latin typeface="UTM Arruba KT" pitchFamily="18" charset="0"/>
              </a:rPr>
              <a:t>hình</a:t>
            </a:r>
            <a:r>
              <a:rPr lang="en-US" sz="6000" dirty="0" smtClean="0">
                <a:ln>
                  <a:solidFill>
                    <a:schemeClr val="bg1"/>
                  </a:solidFill>
                </a:ln>
                <a:gradFill flip="none" rotWithShape="1">
                  <a:gsLst>
                    <a:gs pos="0">
                      <a:schemeClr val="accent4">
                        <a:lumMod val="75000"/>
                        <a:shade val="30000"/>
                        <a:satMod val="115000"/>
                      </a:schemeClr>
                    </a:gs>
                    <a:gs pos="50000">
                      <a:schemeClr val="accent4">
                        <a:lumMod val="75000"/>
                        <a:shade val="67500"/>
                        <a:satMod val="115000"/>
                      </a:schemeClr>
                    </a:gs>
                    <a:gs pos="100000">
                      <a:schemeClr val="accent4">
                        <a:lumMod val="75000"/>
                        <a:shade val="100000"/>
                        <a:satMod val="115000"/>
                      </a:schemeClr>
                    </a:gs>
                  </a:gsLst>
                  <a:lin ang="10800000" scaled="1"/>
                  <a:tileRect/>
                </a:gradFill>
                <a:effectLst>
                  <a:reflection blurRad="6350" stA="55000" endA="300" endPos="45500" dir="5400000" sy="-100000" algn="bl" rotWithShape="0"/>
                </a:effectLst>
                <a:latin typeface="UTM Arruba KT" pitchFamily="18" charset="0"/>
              </a:rPr>
              <a:t> </a:t>
            </a:r>
            <a:r>
              <a:rPr lang="en-US" sz="6000" dirty="0" err="1" smtClean="0">
                <a:ln>
                  <a:solidFill>
                    <a:schemeClr val="bg1"/>
                  </a:solidFill>
                </a:ln>
                <a:gradFill flip="none" rotWithShape="1">
                  <a:gsLst>
                    <a:gs pos="0">
                      <a:schemeClr val="accent4">
                        <a:lumMod val="75000"/>
                        <a:shade val="30000"/>
                        <a:satMod val="115000"/>
                      </a:schemeClr>
                    </a:gs>
                    <a:gs pos="50000">
                      <a:schemeClr val="accent4">
                        <a:lumMod val="75000"/>
                        <a:shade val="67500"/>
                        <a:satMod val="115000"/>
                      </a:schemeClr>
                    </a:gs>
                    <a:gs pos="100000">
                      <a:schemeClr val="accent4">
                        <a:lumMod val="75000"/>
                        <a:shade val="100000"/>
                        <a:satMod val="115000"/>
                      </a:schemeClr>
                    </a:gs>
                  </a:gsLst>
                  <a:lin ang="10800000" scaled="1"/>
                  <a:tileRect/>
                </a:gradFill>
                <a:effectLst>
                  <a:reflection blurRad="6350" stA="55000" endA="300" endPos="45500" dir="5400000" sy="-100000" algn="bl" rotWithShape="0"/>
                </a:effectLst>
                <a:latin typeface="UTM Arruba KT" pitchFamily="18" charset="0"/>
              </a:rPr>
              <a:t>tròn</a:t>
            </a:r>
            <a:endParaRPr lang="en-US" sz="6000" dirty="0">
              <a:ln>
                <a:solidFill>
                  <a:schemeClr val="bg1"/>
                </a:solidFill>
              </a:ln>
              <a:gradFill flip="none" rotWithShape="1">
                <a:gsLst>
                  <a:gs pos="0">
                    <a:schemeClr val="accent4">
                      <a:lumMod val="75000"/>
                      <a:shade val="30000"/>
                      <a:satMod val="115000"/>
                    </a:schemeClr>
                  </a:gs>
                  <a:gs pos="50000">
                    <a:schemeClr val="accent4">
                      <a:lumMod val="75000"/>
                      <a:shade val="67500"/>
                      <a:satMod val="115000"/>
                    </a:schemeClr>
                  </a:gs>
                  <a:gs pos="100000">
                    <a:schemeClr val="accent4">
                      <a:lumMod val="75000"/>
                      <a:shade val="100000"/>
                      <a:satMod val="115000"/>
                    </a:schemeClr>
                  </a:gs>
                </a:gsLst>
                <a:lin ang="10800000" scaled="1"/>
                <a:tileRect/>
              </a:gradFill>
              <a:effectLst>
                <a:reflection blurRad="6350" stA="55000" endA="300" endPos="45500" dir="5400000" sy="-100000" algn="bl" rotWithShape="0"/>
              </a:effectLst>
              <a:latin typeface="UTM Arruba KT" pitchFamily="18" charset="0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5486400" y="7658100"/>
            <a:ext cx="12549116" cy="5129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6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vô</a:t>
            </a: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grpSp>
        <p:nvGrpSpPr>
          <p:cNvPr id="12" name="Group 6"/>
          <p:cNvGrpSpPr/>
          <p:nvPr/>
        </p:nvGrpSpPr>
        <p:grpSpPr>
          <a:xfrm>
            <a:off x="4800600" y="152400"/>
            <a:ext cx="13182600" cy="7277100"/>
            <a:chOff x="0" y="0"/>
            <a:chExt cx="3093156" cy="3479800"/>
          </a:xfrm>
          <a:solidFill>
            <a:schemeClr val="bg1"/>
          </a:solidFill>
        </p:grpSpPr>
        <p:sp>
          <p:nvSpPr>
            <p:cNvPr id="13" name="Freeform 7"/>
            <p:cNvSpPr/>
            <p:nvPr/>
          </p:nvSpPr>
          <p:spPr>
            <a:xfrm>
              <a:off x="0" y="0"/>
              <a:ext cx="3093156" cy="3479800"/>
            </a:xfrm>
            <a:custGeom>
              <a:avLst/>
              <a:gdLst/>
              <a:ahLst/>
              <a:cxnLst/>
              <a:rect l="l" t="t" r="r" b="b"/>
              <a:pathLst>
                <a:path w="3093156" h="3479800">
                  <a:moveTo>
                    <a:pt x="0" y="0"/>
                  </a:moveTo>
                  <a:lnTo>
                    <a:pt x="3093156" y="0"/>
                  </a:lnTo>
                  <a:lnTo>
                    <a:pt x="3093156" y="3479800"/>
                  </a:lnTo>
                  <a:lnTo>
                    <a:pt x="0" y="3479800"/>
                  </a:lnTo>
                  <a:close/>
                </a:path>
              </a:pathLst>
            </a:custGeom>
            <a:grpFill/>
          </p:spPr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>
            <a:off x="0" y="4683027"/>
            <a:ext cx="4937459" cy="5385095"/>
          </a:xfrm>
          <a:prstGeom prst="rect">
            <a:avLst/>
          </a:prstGeom>
        </p:spPr>
      </p:pic>
      <p:sp>
        <p:nvSpPr>
          <p:cNvPr id="40" name="Text Box 15"/>
          <p:cNvSpPr txBox="1">
            <a:spLocks noChangeArrowheads="1"/>
          </p:cNvSpPr>
          <p:nvPr/>
        </p:nvSpPr>
        <p:spPr bwMode="auto">
          <a:xfrm>
            <a:off x="6806967" y="9296606"/>
            <a:ext cx="984134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3600" dirty="0" err="1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altLang="en-US" sz="3600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altLang="en-US" sz="3600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altLang="en-US" sz="3600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OA ; OB ; OC ; ở </a:t>
            </a:r>
            <a:r>
              <a:rPr lang="en-US" altLang="en-US" sz="3600" dirty="0" err="1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altLang="en-US" sz="3600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en-US" sz="3600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altLang="en-US" sz="3600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altLang="en-US" sz="3600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altLang="en-US" sz="3600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altLang="en-US" sz="3600" dirty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Oval 42"/>
          <p:cNvSpPr/>
          <p:nvPr/>
        </p:nvSpPr>
        <p:spPr>
          <a:xfrm>
            <a:off x="9109204" y="190500"/>
            <a:ext cx="4289287" cy="4289287"/>
          </a:xfrm>
          <a:prstGeom prst="ellipse">
            <a:avLst/>
          </a:prstGeom>
          <a:noFill/>
          <a:ln w="762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6" name="Group 45"/>
          <p:cNvGrpSpPr/>
          <p:nvPr/>
        </p:nvGrpSpPr>
        <p:grpSpPr>
          <a:xfrm>
            <a:off x="11025734" y="1531080"/>
            <a:ext cx="623889" cy="1174190"/>
            <a:chOff x="14038717" y="1814204"/>
            <a:chExt cx="623889" cy="1174190"/>
          </a:xfrm>
        </p:grpSpPr>
        <p:sp>
          <p:nvSpPr>
            <p:cNvPr id="44" name="TextBox 43"/>
            <p:cNvSpPr txBox="1"/>
            <p:nvPr/>
          </p:nvSpPr>
          <p:spPr>
            <a:xfrm>
              <a:off x="14038717" y="1814204"/>
              <a:ext cx="623889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b="1" dirty="0" smtClean="0">
                  <a:latin typeface="Times New Roman" pitchFamily="18" charset="0"/>
                  <a:cs typeface="Times New Roman" pitchFamily="18" charset="0"/>
                </a:rPr>
                <a:t>O</a:t>
              </a:r>
              <a:endParaRPr lang="en-US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14152531" y="2342063"/>
              <a:ext cx="39626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 smtClean="0">
                  <a:latin typeface="Times New Roman" pitchFamily="18" charset="0"/>
                  <a:cs typeface="Times New Roman" pitchFamily="18" charset="0"/>
                  <a:sym typeface="Wingdings"/>
                </a:rPr>
                <a:t></a:t>
              </a:r>
              <a:endParaRPr 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7" name="Text Box 15"/>
          <p:cNvSpPr txBox="1">
            <a:spLocks noChangeArrowheads="1"/>
          </p:cNvSpPr>
          <p:nvPr/>
        </p:nvSpPr>
        <p:spPr bwMode="auto">
          <a:xfrm>
            <a:off x="8558809" y="4801969"/>
            <a:ext cx="555774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Ta </a:t>
            </a:r>
            <a:r>
              <a:rPr lang="en-US" altLang="en-US" sz="3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alt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đ</a:t>
            </a:r>
            <a:r>
              <a:rPr lang="vi-VN" alt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ườ</a:t>
            </a:r>
            <a:r>
              <a:rPr lang="en-US" altLang="en-US" sz="3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ng</a:t>
            </a:r>
            <a:r>
              <a:rPr lang="en-US" alt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alt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alt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O.</a:t>
            </a:r>
            <a:endParaRPr lang="en-US" altLang="en-US" sz="36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 Box 15"/>
          <p:cNvSpPr txBox="1">
            <a:spLocks noChangeArrowheads="1"/>
          </p:cNvSpPr>
          <p:nvPr/>
        </p:nvSpPr>
        <p:spPr bwMode="auto">
          <a:xfrm>
            <a:off x="7381914" y="4991100"/>
            <a:ext cx="791152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3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alt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alt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altLang="en-US" sz="3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alt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altLang="en-US" sz="3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bất</a:t>
            </a:r>
            <a:r>
              <a:rPr lang="en-US" alt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kì</a:t>
            </a:r>
            <a:r>
              <a:rPr lang="en-US" alt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alt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alt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alt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9" name="Text Box 15"/>
          <p:cNvSpPr txBox="1">
            <a:spLocks noChangeArrowheads="1"/>
          </p:cNvSpPr>
          <p:nvPr/>
        </p:nvSpPr>
        <p:spPr bwMode="auto">
          <a:xfrm>
            <a:off x="6236995" y="5600700"/>
            <a:ext cx="1030981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3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alt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thẳng</a:t>
            </a:r>
            <a:r>
              <a:rPr lang="en-US" alt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OA </a:t>
            </a:r>
            <a:r>
              <a:rPr lang="en-US" altLang="en-US" sz="3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nối</a:t>
            </a:r>
            <a:r>
              <a:rPr lang="en-US" alt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alt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altLang="en-US" sz="3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alt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alt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altLang="en-US" sz="3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alt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alt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alt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50" name="Text Box 15"/>
          <p:cNvSpPr txBox="1">
            <a:spLocks noChangeArrowheads="1"/>
          </p:cNvSpPr>
          <p:nvPr/>
        </p:nvSpPr>
        <p:spPr bwMode="auto">
          <a:xfrm>
            <a:off x="6808458" y="6210299"/>
            <a:ext cx="919354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Ta </a:t>
            </a:r>
            <a:r>
              <a:rPr lang="en-US" alt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alt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alt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thẳng</a:t>
            </a:r>
            <a:r>
              <a:rPr lang="en-US" alt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OA </a:t>
            </a:r>
            <a:r>
              <a:rPr lang="en-US" alt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alt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alt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alt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alt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alt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alt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O?</a:t>
            </a:r>
          </a:p>
        </p:txBody>
      </p:sp>
      <p:grpSp>
        <p:nvGrpSpPr>
          <p:cNvPr id="51" name="Group 50"/>
          <p:cNvGrpSpPr/>
          <p:nvPr/>
        </p:nvGrpSpPr>
        <p:grpSpPr>
          <a:xfrm>
            <a:off x="13030920" y="803168"/>
            <a:ext cx="837480" cy="969497"/>
            <a:chOff x="14152531" y="2018897"/>
            <a:chExt cx="837480" cy="969497"/>
          </a:xfrm>
        </p:grpSpPr>
        <p:sp>
          <p:nvSpPr>
            <p:cNvPr id="52" name="TextBox 51"/>
            <p:cNvSpPr txBox="1"/>
            <p:nvPr/>
          </p:nvSpPr>
          <p:spPr>
            <a:xfrm>
              <a:off x="14398182" y="2018897"/>
              <a:ext cx="591829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b="1" dirty="0" smtClean="0">
                  <a:latin typeface="Times New Roman" pitchFamily="18" charset="0"/>
                  <a:cs typeface="Times New Roman" pitchFamily="18" charset="0"/>
                </a:rPr>
                <a:t>A</a:t>
              </a:r>
              <a:endParaRPr lang="en-US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14152531" y="2342063"/>
              <a:ext cx="39626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Wingdings"/>
                </a:rPr>
                <a:t></a:t>
              </a:r>
              <a:endPara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55" name="Straight Connector 54"/>
          <p:cNvCxnSpPr/>
          <p:nvPr/>
        </p:nvCxnSpPr>
        <p:spPr>
          <a:xfrm flipV="1">
            <a:off x="11337679" y="1449499"/>
            <a:ext cx="1891372" cy="932605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6" name="Group 55"/>
          <p:cNvGrpSpPr/>
          <p:nvPr/>
        </p:nvGrpSpPr>
        <p:grpSpPr>
          <a:xfrm>
            <a:off x="13107120" y="2568108"/>
            <a:ext cx="881434" cy="783493"/>
            <a:chOff x="14152531" y="2204901"/>
            <a:chExt cx="881434" cy="783493"/>
          </a:xfrm>
        </p:grpSpPr>
        <p:sp>
          <p:nvSpPr>
            <p:cNvPr id="57" name="TextBox 56"/>
            <p:cNvSpPr txBox="1"/>
            <p:nvPr/>
          </p:nvSpPr>
          <p:spPr>
            <a:xfrm>
              <a:off x="14472593" y="2204901"/>
              <a:ext cx="56137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b="1" dirty="0">
                  <a:latin typeface="Times New Roman" pitchFamily="18" charset="0"/>
                  <a:cs typeface="Times New Roman" pitchFamily="18" charset="0"/>
                </a:rPr>
                <a:t>B</a:t>
              </a:r>
              <a:endParaRPr lang="en-US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14152531" y="2342063"/>
              <a:ext cx="39626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Wingdings"/>
                </a:rPr>
                <a:t></a:t>
              </a:r>
              <a:endPara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8506428" y="1572609"/>
            <a:ext cx="805234" cy="824532"/>
            <a:chOff x="14929747" y="2204901"/>
            <a:chExt cx="805234" cy="824532"/>
          </a:xfrm>
        </p:grpSpPr>
        <p:sp>
          <p:nvSpPr>
            <p:cNvPr id="60" name="TextBox 59"/>
            <p:cNvSpPr txBox="1"/>
            <p:nvPr/>
          </p:nvSpPr>
          <p:spPr>
            <a:xfrm>
              <a:off x="14929747" y="2204901"/>
              <a:ext cx="591829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b="1" dirty="0" smtClean="0">
                  <a:latin typeface="Times New Roman" pitchFamily="18" charset="0"/>
                  <a:cs typeface="Times New Roman" pitchFamily="18" charset="0"/>
                </a:rPr>
                <a:t>C</a:t>
              </a:r>
              <a:endParaRPr lang="en-US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15338719" y="2383102"/>
              <a:ext cx="39626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Wingdings"/>
                </a:rPr>
                <a:t></a:t>
              </a:r>
              <a:endPara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62" name="Straight Connector 61"/>
          <p:cNvCxnSpPr/>
          <p:nvPr/>
        </p:nvCxnSpPr>
        <p:spPr>
          <a:xfrm>
            <a:off x="11337677" y="2382104"/>
            <a:ext cx="1938894" cy="64633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/>
          <p:nvPr/>
        </p:nvCxnSpPr>
        <p:spPr>
          <a:xfrm flipH="1" flipV="1">
            <a:off x="9098257" y="2058940"/>
            <a:ext cx="2239420" cy="323164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 Box 15"/>
          <p:cNvSpPr txBox="1">
            <a:spLocks noChangeArrowheads="1"/>
          </p:cNvSpPr>
          <p:nvPr/>
        </p:nvSpPr>
        <p:spPr bwMode="auto">
          <a:xfrm>
            <a:off x="7239000" y="6210300"/>
            <a:ext cx="882183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3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OA </a:t>
            </a:r>
            <a:r>
              <a:rPr lang="en-US" altLang="en-US" sz="36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altLang="en-US" sz="3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altLang="en-US" sz="3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altLang="en-US" sz="3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altLang="en-US" sz="36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altLang="en-US" sz="36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altLang="en-US" sz="3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altLang="en-US" sz="3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altLang="en-US" sz="3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altLang="en-US" sz="3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O.</a:t>
            </a:r>
          </a:p>
        </p:txBody>
      </p:sp>
      <p:sp>
        <p:nvSpPr>
          <p:cNvPr id="71" name="Text Box 15"/>
          <p:cNvSpPr txBox="1">
            <a:spLocks noChangeArrowheads="1"/>
          </p:cNvSpPr>
          <p:nvPr/>
        </p:nvSpPr>
        <p:spPr bwMode="auto">
          <a:xfrm>
            <a:off x="5410200" y="6743700"/>
            <a:ext cx="128778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3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alt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alt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alt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B, C </a:t>
            </a:r>
            <a:r>
              <a:rPr lang="en-US" altLang="en-US" sz="3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alt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alt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alt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ta </a:t>
            </a:r>
            <a:r>
              <a:rPr lang="en-US" altLang="en-US" sz="3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alt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alt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alt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alt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OB, OC. </a:t>
            </a:r>
          </a:p>
        </p:txBody>
      </p:sp>
      <p:sp>
        <p:nvSpPr>
          <p:cNvPr id="72" name="Text Box 15"/>
          <p:cNvSpPr txBox="1">
            <a:spLocks noChangeArrowheads="1"/>
          </p:cNvSpPr>
          <p:nvPr/>
        </p:nvSpPr>
        <p:spPr bwMode="auto">
          <a:xfrm>
            <a:off x="4606872" y="7581900"/>
            <a:ext cx="240352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4000" b="1" u="sng" dirty="0" err="1" smtClean="0">
                <a:solidFill>
                  <a:schemeClr val="accent1">
                    <a:lumMod val="50000"/>
                  </a:schemeClr>
                </a:solidFill>
                <a:latin typeface="UTM Arruba KT" pitchFamily="18" charset="0"/>
                <a:cs typeface="Times New Roman" pitchFamily="18" charset="0"/>
              </a:rPr>
              <a:t>Kết</a:t>
            </a:r>
            <a:r>
              <a:rPr lang="en-US" altLang="en-US" sz="4000" b="1" u="sng" dirty="0" smtClean="0">
                <a:solidFill>
                  <a:schemeClr val="accent1">
                    <a:lumMod val="50000"/>
                  </a:schemeClr>
                </a:solidFill>
                <a:latin typeface="UTM Arruba KT" pitchFamily="18" charset="0"/>
                <a:cs typeface="Times New Roman" pitchFamily="18" charset="0"/>
              </a:rPr>
              <a:t> </a:t>
            </a:r>
            <a:r>
              <a:rPr lang="en-US" altLang="en-US" sz="4000" b="1" u="sng" dirty="0" err="1" smtClean="0">
                <a:solidFill>
                  <a:schemeClr val="accent1">
                    <a:lumMod val="50000"/>
                  </a:schemeClr>
                </a:solidFill>
                <a:latin typeface="UTM Arruba KT" pitchFamily="18" charset="0"/>
                <a:cs typeface="Times New Roman" pitchFamily="18" charset="0"/>
              </a:rPr>
              <a:t>luận</a:t>
            </a:r>
            <a:r>
              <a:rPr lang="en-US" altLang="en-US" sz="4000" b="1" dirty="0" smtClean="0">
                <a:solidFill>
                  <a:schemeClr val="accent1">
                    <a:lumMod val="50000"/>
                  </a:schemeClr>
                </a:solidFill>
                <a:latin typeface="UTM Arruba KT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73" name="Rectangle 72"/>
          <p:cNvSpPr/>
          <p:nvPr/>
        </p:nvSpPr>
        <p:spPr>
          <a:xfrm>
            <a:off x="6019800" y="8191500"/>
            <a:ext cx="11834753" cy="1118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Tất</a:t>
            </a:r>
            <a:r>
              <a:rPr lang="en-US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>
              <a:lnSpc>
                <a:spcPts val="4000"/>
              </a:lnSpc>
            </a:pPr>
            <a:r>
              <a:rPr lang="en-US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OA = OB = OC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7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250"/>
                            </p:stCondLst>
                            <p:childTnLst>
                              <p:par>
                                <p:cTn id="6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7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3" dur="500"/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6" dur="500"/>
                                        <p:tgtEl>
                                          <p:spTgt spid="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40" grpId="0"/>
      <p:bldP spid="40" grpId="1"/>
      <p:bldP spid="43" grpId="0" animBg="1"/>
      <p:bldP spid="47" grpId="0"/>
      <p:bldP spid="47" grpId="1"/>
      <p:bldP spid="48" grpId="0"/>
      <p:bldP spid="49" grpId="0"/>
      <p:bldP spid="50" grpId="0"/>
      <p:bldP spid="50" grpId="1"/>
      <p:bldP spid="70" grpId="0"/>
      <p:bldP spid="71" grpId="0"/>
      <p:bldP spid="72" grpId="0"/>
      <p:bldP spid="7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C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7581900"/>
            <a:chOff x="0" y="0"/>
            <a:chExt cx="8983621" cy="322609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983621" cy="3226093"/>
            </a:xfrm>
            <a:custGeom>
              <a:avLst/>
              <a:gdLst/>
              <a:ahLst/>
              <a:cxnLst/>
              <a:rect l="l" t="t" r="r" b="b"/>
              <a:pathLst>
                <a:path w="8983621" h="3226093">
                  <a:moveTo>
                    <a:pt x="0" y="0"/>
                  </a:moveTo>
                  <a:lnTo>
                    <a:pt x="8983621" y="0"/>
                  </a:lnTo>
                  <a:lnTo>
                    <a:pt x="8983621" y="3226093"/>
                  </a:lnTo>
                  <a:lnTo>
                    <a:pt x="0" y="3226093"/>
                  </a:lnTo>
                  <a:close/>
                </a:path>
              </a:pathLst>
            </a:custGeom>
            <a:solidFill>
              <a:srgbClr val="FAF7F9">
                <a:alpha val="80000"/>
              </a:srgbClr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0" y="0"/>
            <a:ext cx="4606872" cy="2779850"/>
            <a:chOff x="0" y="0"/>
            <a:chExt cx="1758829" cy="211155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758829" cy="2111553"/>
            </a:xfrm>
            <a:custGeom>
              <a:avLst/>
              <a:gdLst/>
              <a:ahLst/>
              <a:cxnLst/>
              <a:rect l="l" t="t" r="r" b="b"/>
              <a:pathLst>
                <a:path w="1758829" h="2111553">
                  <a:moveTo>
                    <a:pt x="0" y="0"/>
                  </a:moveTo>
                  <a:lnTo>
                    <a:pt x="1758829" y="0"/>
                  </a:lnTo>
                  <a:lnTo>
                    <a:pt x="1758829" y="2111553"/>
                  </a:lnTo>
                  <a:lnTo>
                    <a:pt x="0" y="2111553"/>
                  </a:lnTo>
                  <a:close/>
                </a:path>
              </a:pathLst>
            </a:custGeom>
            <a:solidFill>
              <a:srgbClr val="E1B3CD">
                <a:alpha val="80000"/>
              </a:srgbClr>
            </a:solidFill>
          </p:spPr>
        </p:sp>
      </p:grpSp>
      <p:sp>
        <p:nvSpPr>
          <p:cNvPr id="9" name="TextBox 9"/>
          <p:cNvSpPr txBox="1"/>
          <p:nvPr/>
        </p:nvSpPr>
        <p:spPr>
          <a:xfrm>
            <a:off x="135295" y="266700"/>
            <a:ext cx="4284305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6000" dirty="0" err="1" smtClean="0">
                <a:ln>
                  <a:solidFill>
                    <a:schemeClr val="bg1"/>
                  </a:solidFill>
                </a:ln>
                <a:gradFill flip="none" rotWithShape="1">
                  <a:gsLst>
                    <a:gs pos="0">
                      <a:schemeClr val="accent4">
                        <a:lumMod val="75000"/>
                        <a:shade val="30000"/>
                        <a:satMod val="115000"/>
                      </a:schemeClr>
                    </a:gs>
                    <a:gs pos="50000">
                      <a:schemeClr val="accent4">
                        <a:lumMod val="75000"/>
                        <a:shade val="67500"/>
                        <a:satMod val="115000"/>
                      </a:schemeClr>
                    </a:gs>
                    <a:gs pos="100000">
                      <a:schemeClr val="accent4">
                        <a:lumMod val="75000"/>
                        <a:shade val="100000"/>
                        <a:satMod val="115000"/>
                      </a:schemeClr>
                    </a:gs>
                  </a:gsLst>
                  <a:lin ang="10800000" scaled="1"/>
                  <a:tileRect/>
                </a:gradFill>
                <a:effectLst>
                  <a:reflection blurRad="6350" stA="55000" endA="300" endPos="45500" dir="5400000" sy="-100000" algn="bl" rotWithShape="0"/>
                </a:effectLst>
                <a:latin typeface="UTM Arruba KT" pitchFamily="18" charset="0"/>
              </a:rPr>
              <a:t>Các</a:t>
            </a:r>
            <a:r>
              <a:rPr lang="en-US" sz="6000" dirty="0" smtClean="0">
                <a:ln>
                  <a:solidFill>
                    <a:schemeClr val="bg1"/>
                  </a:solidFill>
                </a:ln>
                <a:gradFill flip="none" rotWithShape="1">
                  <a:gsLst>
                    <a:gs pos="0">
                      <a:schemeClr val="accent4">
                        <a:lumMod val="75000"/>
                        <a:shade val="30000"/>
                        <a:satMod val="115000"/>
                      </a:schemeClr>
                    </a:gs>
                    <a:gs pos="50000">
                      <a:schemeClr val="accent4">
                        <a:lumMod val="75000"/>
                        <a:shade val="67500"/>
                        <a:satMod val="115000"/>
                      </a:schemeClr>
                    </a:gs>
                    <a:gs pos="100000">
                      <a:schemeClr val="accent4">
                        <a:lumMod val="75000"/>
                        <a:shade val="100000"/>
                        <a:satMod val="115000"/>
                      </a:schemeClr>
                    </a:gs>
                  </a:gsLst>
                  <a:lin ang="10800000" scaled="1"/>
                  <a:tileRect/>
                </a:gradFill>
                <a:effectLst>
                  <a:reflection blurRad="6350" stA="55000" endA="300" endPos="45500" dir="5400000" sy="-100000" algn="bl" rotWithShape="0"/>
                </a:effectLst>
                <a:latin typeface="UTM Arruba KT" pitchFamily="18" charset="0"/>
              </a:rPr>
              <a:t> </a:t>
            </a:r>
            <a:r>
              <a:rPr lang="en-US" sz="6000" dirty="0" err="1" smtClean="0">
                <a:ln>
                  <a:solidFill>
                    <a:schemeClr val="bg1"/>
                  </a:solidFill>
                </a:ln>
                <a:gradFill flip="none" rotWithShape="1">
                  <a:gsLst>
                    <a:gs pos="0">
                      <a:schemeClr val="accent4">
                        <a:lumMod val="75000"/>
                        <a:shade val="30000"/>
                        <a:satMod val="115000"/>
                      </a:schemeClr>
                    </a:gs>
                    <a:gs pos="50000">
                      <a:schemeClr val="accent4">
                        <a:lumMod val="75000"/>
                        <a:shade val="67500"/>
                        <a:satMod val="115000"/>
                      </a:schemeClr>
                    </a:gs>
                    <a:gs pos="100000">
                      <a:schemeClr val="accent4">
                        <a:lumMod val="75000"/>
                        <a:shade val="100000"/>
                        <a:satMod val="115000"/>
                      </a:schemeClr>
                    </a:gs>
                  </a:gsLst>
                  <a:lin ang="10800000" scaled="1"/>
                  <a:tileRect/>
                </a:gradFill>
                <a:effectLst>
                  <a:reflection blurRad="6350" stA="55000" endA="300" endPos="45500" dir="5400000" sy="-100000" algn="bl" rotWithShape="0"/>
                </a:effectLst>
                <a:latin typeface="UTM Arruba KT" pitchFamily="18" charset="0"/>
              </a:rPr>
              <a:t>yếu</a:t>
            </a:r>
            <a:r>
              <a:rPr lang="en-US" sz="6000" dirty="0" smtClean="0">
                <a:ln>
                  <a:solidFill>
                    <a:schemeClr val="bg1"/>
                  </a:solidFill>
                </a:ln>
                <a:gradFill flip="none" rotWithShape="1">
                  <a:gsLst>
                    <a:gs pos="0">
                      <a:schemeClr val="accent4">
                        <a:lumMod val="75000"/>
                        <a:shade val="30000"/>
                        <a:satMod val="115000"/>
                      </a:schemeClr>
                    </a:gs>
                    <a:gs pos="50000">
                      <a:schemeClr val="accent4">
                        <a:lumMod val="75000"/>
                        <a:shade val="67500"/>
                        <a:satMod val="115000"/>
                      </a:schemeClr>
                    </a:gs>
                    <a:gs pos="100000">
                      <a:schemeClr val="accent4">
                        <a:lumMod val="75000"/>
                        <a:shade val="100000"/>
                        <a:satMod val="115000"/>
                      </a:schemeClr>
                    </a:gs>
                  </a:gsLst>
                  <a:lin ang="10800000" scaled="1"/>
                  <a:tileRect/>
                </a:gradFill>
                <a:effectLst>
                  <a:reflection blurRad="6350" stA="55000" endA="300" endPos="45500" dir="5400000" sy="-100000" algn="bl" rotWithShape="0"/>
                </a:effectLst>
                <a:latin typeface="UTM Arruba KT" pitchFamily="18" charset="0"/>
              </a:rPr>
              <a:t> </a:t>
            </a:r>
            <a:r>
              <a:rPr lang="en-US" sz="6000" dirty="0" err="1" smtClean="0">
                <a:ln>
                  <a:solidFill>
                    <a:schemeClr val="bg1"/>
                  </a:solidFill>
                </a:ln>
                <a:gradFill flip="none" rotWithShape="1">
                  <a:gsLst>
                    <a:gs pos="0">
                      <a:schemeClr val="accent4">
                        <a:lumMod val="75000"/>
                        <a:shade val="30000"/>
                        <a:satMod val="115000"/>
                      </a:schemeClr>
                    </a:gs>
                    <a:gs pos="50000">
                      <a:schemeClr val="accent4">
                        <a:lumMod val="75000"/>
                        <a:shade val="67500"/>
                        <a:satMod val="115000"/>
                      </a:schemeClr>
                    </a:gs>
                    <a:gs pos="100000">
                      <a:schemeClr val="accent4">
                        <a:lumMod val="75000"/>
                        <a:shade val="100000"/>
                        <a:satMod val="115000"/>
                      </a:schemeClr>
                    </a:gs>
                  </a:gsLst>
                  <a:lin ang="10800000" scaled="1"/>
                  <a:tileRect/>
                </a:gradFill>
                <a:effectLst>
                  <a:reflection blurRad="6350" stA="55000" endA="300" endPos="45500" dir="5400000" sy="-100000" algn="bl" rotWithShape="0"/>
                </a:effectLst>
                <a:latin typeface="UTM Arruba KT" pitchFamily="18" charset="0"/>
              </a:rPr>
              <a:t>tố</a:t>
            </a:r>
            <a:r>
              <a:rPr lang="en-US" sz="6000" dirty="0" smtClean="0">
                <a:ln>
                  <a:solidFill>
                    <a:schemeClr val="bg1"/>
                  </a:solidFill>
                </a:ln>
                <a:gradFill flip="none" rotWithShape="1">
                  <a:gsLst>
                    <a:gs pos="0">
                      <a:schemeClr val="accent4">
                        <a:lumMod val="75000"/>
                        <a:shade val="30000"/>
                        <a:satMod val="115000"/>
                      </a:schemeClr>
                    </a:gs>
                    <a:gs pos="50000">
                      <a:schemeClr val="accent4">
                        <a:lumMod val="75000"/>
                        <a:shade val="67500"/>
                        <a:satMod val="115000"/>
                      </a:schemeClr>
                    </a:gs>
                    <a:gs pos="100000">
                      <a:schemeClr val="accent4">
                        <a:lumMod val="75000"/>
                        <a:shade val="100000"/>
                        <a:satMod val="115000"/>
                      </a:schemeClr>
                    </a:gs>
                  </a:gsLst>
                  <a:lin ang="10800000" scaled="1"/>
                  <a:tileRect/>
                </a:gradFill>
                <a:effectLst>
                  <a:reflection blurRad="6350" stA="55000" endA="300" endPos="45500" dir="5400000" sy="-100000" algn="bl" rotWithShape="0"/>
                </a:effectLst>
                <a:latin typeface="UTM Arruba KT" pitchFamily="18" charset="0"/>
              </a:rPr>
              <a:t> </a:t>
            </a:r>
            <a:r>
              <a:rPr lang="en-US" sz="6000" dirty="0" err="1" smtClean="0">
                <a:ln>
                  <a:solidFill>
                    <a:schemeClr val="bg1"/>
                  </a:solidFill>
                </a:ln>
                <a:gradFill flip="none" rotWithShape="1">
                  <a:gsLst>
                    <a:gs pos="0">
                      <a:schemeClr val="accent4">
                        <a:lumMod val="75000"/>
                        <a:shade val="30000"/>
                        <a:satMod val="115000"/>
                      </a:schemeClr>
                    </a:gs>
                    <a:gs pos="50000">
                      <a:schemeClr val="accent4">
                        <a:lumMod val="75000"/>
                        <a:shade val="67500"/>
                        <a:satMod val="115000"/>
                      </a:schemeClr>
                    </a:gs>
                    <a:gs pos="100000">
                      <a:schemeClr val="accent4">
                        <a:lumMod val="75000"/>
                        <a:shade val="100000"/>
                        <a:satMod val="115000"/>
                      </a:schemeClr>
                    </a:gs>
                  </a:gsLst>
                  <a:lin ang="10800000" scaled="1"/>
                  <a:tileRect/>
                </a:gradFill>
                <a:effectLst>
                  <a:reflection blurRad="6350" stA="55000" endA="300" endPos="45500" dir="5400000" sy="-100000" algn="bl" rotWithShape="0"/>
                </a:effectLst>
                <a:latin typeface="UTM Arruba KT" pitchFamily="18" charset="0"/>
              </a:rPr>
              <a:t>của</a:t>
            </a:r>
            <a:r>
              <a:rPr lang="en-US" sz="6000" dirty="0" smtClean="0">
                <a:ln>
                  <a:solidFill>
                    <a:schemeClr val="bg1"/>
                  </a:solidFill>
                </a:ln>
                <a:gradFill flip="none" rotWithShape="1">
                  <a:gsLst>
                    <a:gs pos="0">
                      <a:schemeClr val="accent4">
                        <a:lumMod val="75000"/>
                        <a:shade val="30000"/>
                        <a:satMod val="115000"/>
                      </a:schemeClr>
                    </a:gs>
                    <a:gs pos="50000">
                      <a:schemeClr val="accent4">
                        <a:lumMod val="75000"/>
                        <a:shade val="67500"/>
                        <a:satMod val="115000"/>
                      </a:schemeClr>
                    </a:gs>
                    <a:gs pos="100000">
                      <a:schemeClr val="accent4">
                        <a:lumMod val="75000"/>
                        <a:shade val="100000"/>
                        <a:satMod val="115000"/>
                      </a:schemeClr>
                    </a:gs>
                  </a:gsLst>
                  <a:lin ang="10800000" scaled="1"/>
                  <a:tileRect/>
                </a:gradFill>
                <a:effectLst>
                  <a:reflection blurRad="6350" stA="55000" endA="300" endPos="45500" dir="5400000" sy="-100000" algn="bl" rotWithShape="0"/>
                </a:effectLst>
                <a:latin typeface="UTM Arruba KT" pitchFamily="18" charset="0"/>
              </a:rPr>
              <a:t> </a:t>
            </a:r>
            <a:r>
              <a:rPr lang="en-US" sz="6000" dirty="0" err="1" smtClean="0">
                <a:ln>
                  <a:solidFill>
                    <a:schemeClr val="bg1"/>
                  </a:solidFill>
                </a:ln>
                <a:gradFill flip="none" rotWithShape="1">
                  <a:gsLst>
                    <a:gs pos="0">
                      <a:schemeClr val="accent4">
                        <a:lumMod val="75000"/>
                        <a:shade val="30000"/>
                        <a:satMod val="115000"/>
                      </a:schemeClr>
                    </a:gs>
                    <a:gs pos="50000">
                      <a:schemeClr val="accent4">
                        <a:lumMod val="75000"/>
                        <a:shade val="67500"/>
                        <a:satMod val="115000"/>
                      </a:schemeClr>
                    </a:gs>
                    <a:gs pos="100000">
                      <a:schemeClr val="accent4">
                        <a:lumMod val="75000"/>
                        <a:shade val="100000"/>
                        <a:satMod val="115000"/>
                      </a:schemeClr>
                    </a:gs>
                  </a:gsLst>
                  <a:lin ang="10800000" scaled="1"/>
                  <a:tileRect/>
                </a:gradFill>
                <a:effectLst>
                  <a:reflection blurRad="6350" stA="55000" endA="300" endPos="45500" dir="5400000" sy="-100000" algn="bl" rotWithShape="0"/>
                </a:effectLst>
                <a:latin typeface="UTM Arruba KT" pitchFamily="18" charset="0"/>
              </a:rPr>
              <a:t>hình</a:t>
            </a:r>
            <a:r>
              <a:rPr lang="en-US" sz="6000" dirty="0" smtClean="0">
                <a:ln>
                  <a:solidFill>
                    <a:schemeClr val="bg1"/>
                  </a:solidFill>
                </a:ln>
                <a:gradFill flip="none" rotWithShape="1">
                  <a:gsLst>
                    <a:gs pos="0">
                      <a:schemeClr val="accent4">
                        <a:lumMod val="75000"/>
                        <a:shade val="30000"/>
                        <a:satMod val="115000"/>
                      </a:schemeClr>
                    </a:gs>
                    <a:gs pos="50000">
                      <a:schemeClr val="accent4">
                        <a:lumMod val="75000"/>
                        <a:shade val="67500"/>
                        <a:satMod val="115000"/>
                      </a:schemeClr>
                    </a:gs>
                    <a:gs pos="100000">
                      <a:schemeClr val="accent4">
                        <a:lumMod val="75000"/>
                        <a:shade val="100000"/>
                        <a:satMod val="115000"/>
                      </a:schemeClr>
                    </a:gs>
                  </a:gsLst>
                  <a:lin ang="10800000" scaled="1"/>
                  <a:tileRect/>
                </a:gradFill>
                <a:effectLst>
                  <a:reflection blurRad="6350" stA="55000" endA="300" endPos="45500" dir="5400000" sy="-100000" algn="bl" rotWithShape="0"/>
                </a:effectLst>
                <a:latin typeface="UTM Arruba KT" pitchFamily="18" charset="0"/>
              </a:rPr>
              <a:t> </a:t>
            </a:r>
            <a:r>
              <a:rPr lang="en-US" sz="6000" dirty="0" err="1" smtClean="0">
                <a:ln>
                  <a:solidFill>
                    <a:schemeClr val="bg1"/>
                  </a:solidFill>
                </a:ln>
                <a:gradFill flip="none" rotWithShape="1">
                  <a:gsLst>
                    <a:gs pos="0">
                      <a:schemeClr val="accent4">
                        <a:lumMod val="75000"/>
                        <a:shade val="30000"/>
                        <a:satMod val="115000"/>
                      </a:schemeClr>
                    </a:gs>
                    <a:gs pos="50000">
                      <a:schemeClr val="accent4">
                        <a:lumMod val="75000"/>
                        <a:shade val="67500"/>
                        <a:satMod val="115000"/>
                      </a:schemeClr>
                    </a:gs>
                    <a:gs pos="100000">
                      <a:schemeClr val="accent4">
                        <a:lumMod val="75000"/>
                        <a:shade val="100000"/>
                        <a:satMod val="115000"/>
                      </a:schemeClr>
                    </a:gs>
                  </a:gsLst>
                  <a:lin ang="10800000" scaled="1"/>
                  <a:tileRect/>
                </a:gradFill>
                <a:effectLst>
                  <a:reflection blurRad="6350" stA="55000" endA="300" endPos="45500" dir="5400000" sy="-100000" algn="bl" rotWithShape="0"/>
                </a:effectLst>
                <a:latin typeface="UTM Arruba KT" pitchFamily="18" charset="0"/>
              </a:rPr>
              <a:t>tròn</a:t>
            </a:r>
            <a:endParaRPr lang="en-US" sz="6000" dirty="0">
              <a:ln>
                <a:solidFill>
                  <a:schemeClr val="bg1"/>
                </a:solidFill>
              </a:ln>
              <a:gradFill flip="none" rotWithShape="1">
                <a:gsLst>
                  <a:gs pos="0">
                    <a:schemeClr val="accent4">
                      <a:lumMod val="75000"/>
                      <a:shade val="30000"/>
                      <a:satMod val="115000"/>
                    </a:schemeClr>
                  </a:gs>
                  <a:gs pos="50000">
                    <a:schemeClr val="accent4">
                      <a:lumMod val="75000"/>
                      <a:shade val="67500"/>
                      <a:satMod val="115000"/>
                    </a:schemeClr>
                  </a:gs>
                  <a:gs pos="100000">
                    <a:schemeClr val="accent4">
                      <a:lumMod val="75000"/>
                      <a:shade val="100000"/>
                      <a:satMod val="115000"/>
                    </a:schemeClr>
                  </a:gs>
                </a:gsLst>
                <a:lin ang="10800000" scaled="1"/>
                <a:tileRect/>
              </a:gradFill>
              <a:effectLst>
                <a:reflection blurRad="6350" stA="55000" endA="300" endPos="45500" dir="5400000" sy="-100000" algn="bl" rotWithShape="0"/>
              </a:effectLst>
              <a:latin typeface="UTM Arruba KT" pitchFamily="18" charset="0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5486400" y="7658100"/>
            <a:ext cx="12549116" cy="5129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6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vô</a:t>
            </a: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grpSp>
        <p:nvGrpSpPr>
          <p:cNvPr id="12" name="Group 6"/>
          <p:cNvGrpSpPr/>
          <p:nvPr/>
        </p:nvGrpSpPr>
        <p:grpSpPr>
          <a:xfrm>
            <a:off x="4800600" y="152400"/>
            <a:ext cx="13182600" cy="7277100"/>
            <a:chOff x="0" y="0"/>
            <a:chExt cx="3093156" cy="3479800"/>
          </a:xfrm>
          <a:solidFill>
            <a:schemeClr val="bg1"/>
          </a:solidFill>
        </p:grpSpPr>
        <p:sp>
          <p:nvSpPr>
            <p:cNvPr id="13" name="Freeform 7"/>
            <p:cNvSpPr/>
            <p:nvPr/>
          </p:nvSpPr>
          <p:spPr>
            <a:xfrm>
              <a:off x="0" y="0"/>
              <a:ext cx="3093156" cy="3479800"/>
            </a:xfrm>
            <a:custGeom>
              <a:avLst/>
              <a:gdLst/>
              <a:ahLst/>
              <a:cxnLst/>
              <a:rect l="l" t="t" r="r" b="b"/>
              <a:pathLst>
                <a:path w="3093156" h="3479800">
                  <a:moveTo>
                    <a:pt x="0" y="0"/>
                  </a:moveTo>
                  <a:lnTo>
                    <a:pt x="3093156" y="0"/>
                  </a:lnTo>
                  <a:lnTo>
                    <a:pt x="3093156" y="3479800"/>
                  </a:lnTo>
                  <a:lnTo>
                    <a:pt x="0" y="3479800"/>
                  </a:lnTo>
                  <a:close/>
                </a:path>
              </a:pathLst>
            </a:custGeom>
            <a:grpFill/>
          </p:spPr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>
            <a:off x="0" y="4683027"/>
            <a:ext cx="4937459" cy="5385095"/>
          </a:xfrm>
          <a:prstGeom prst="rect">
            <a:avLst/>
          </a:prstGeom>
        </p:spPr>
      </p:pic>
      <p:sp>
        <p:nvSpPr>
          <p:cNvPr id="43" name="Oval 42"/>
          <p:cNvSpPr/>
          <p:nvPr/>
        </p:nvSpPr>
        <p:spPr>
          <a:xfrm>
            <a:off x="9109204" y="190500"/>
            <a:ext cx="4289287" cy="4289287"/>
          </a:xfrm>
          <a:prstGeom prst="ellipse">
            <a:avLst/>
          </a:prstGeom>
          <a:noFill/>
          <a:ln w="762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6" name="Group 45"/>
          <p:cNvGrpSpPr/>
          <p:nvPr/>
        </p:nvGrpSpPr>
        <p:grpSpPr>
          <a:xfrm>
            <a:off x="11034711" y="1531080"/>
            <a:ext cx="623889" cy="1174190"/>
            <a:chOff x="14038717" y="1814204"/>
            <a:chExt cx="623889" cy="1174190"/>
          </a:xfrm>
        </p:grpSpPr>
        <p:sp>
          <p:nvSpPr>
            <p:cNvPr id="44" name="TextBox 43"/>
            <p:cNvSpPr txBox="1"/>
            <p:nvPr/>
          </p:nvSpPr>
          <p:spPr>
            <a:xfrm>
              <a:off x="14038717" y="1814204"/>
              <a:ext cx="623889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b="1" dirty="0" smtClean="0">
                  <a:latin typeface="Times New Roman" pitchFamily="18" charset="0"/>
                  <a:cs typeface="Times New Roman" pitchFamily="18" charset="0"/>
                </a:rPr>
                <a:t>O</a:t>
              </a:r>
              <a:endParaRPr lang="en-US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14152531" y="2342063"/>
              <a:ext cx="39626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 smtClean="0">
                  <a:latin typeface="Times New Roman" pitchFamily="18" charset="0"/>
                  <a:cs typeface="Times New Roman" pitchFamily="18" charset="0"/>
                  <a:sym typeface="Wingdings"/>
                </a:rPr>
                <a:t></a:t>
              </a:r>
              <a:endParaRPr 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8" name="Text Box 15"/>
          <p:cNvSpPr txBox="1">
            <a:spLocks noChangeArrowheads="1"/>
          </p:cNvSpPr>
          <p:nvPr/>
        </p:nvSpPr>
        <p:spPr bwMode="auto">
          <a:xfrm>
            <a:off x="5745875" y="4801969"/>
            <a:ext cx="1196353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3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alt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alt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M, N </a:t>
            </a:r>
            <a:r>
              <a:rPr lang="en-US" altLang="en-US" sz="3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alt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alt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alt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alt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alt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alt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MN </a:t>
            </a:r>
            <a:r>
              <a:rPr lang="en-US" altLang="en-US" sz="3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alt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qua </a:t>
            </a:r>
            <a:r>
              <a:rPr lang="en-US" altLang="en-US" sz="3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alt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O.</a:t>
            </a:r>
          </a:p>
        </p:txBody>
      </p:sp>
      <p:sp>
        <p:nvSpPr>
          <p:cNvPr id="50" name="Text Box 15"/>
          <p:cNvSpPr txBox="1">
            <a:spLocks noChangeArrowheads="1"/>
          </p:cNvSpPr>
          <p:nvPr/>
        </p:nvSpPr>
        <p:spPr bwMode="auto">
          <a:xfrm>
            <a:off x="6934200" y="5432647"/>
            <a:ext cx="929594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Ta </a:t>
            </a:r>
            <a:r>
              <a:rPr lang="en-US" alt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alt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alt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thẳng</a:t>
            </a:r>
            <a:r>
              <a:rPr lang="en-US" alt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MN </a:t>
            </a:r>
            <a:r>
              <a:rPr lang="en-US" alt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alt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alt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alt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alt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alt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alt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O?</a:t>
            </a:r>
          </a:p>
        </p:txBody>
      </p:sp>
      <p:grpSp>
        <p:nvGrpSpPr>
          <p:cNvPr id="51" name="Group 50"/>
          <p:cNvGrpSpPr/>
          <p:nvPr/>
        </p:nvGrpSpPr>
        <p:grpSpPr>
          <a:xfrm>
            <a:off x="13229051" y="1714500"/>
            <a:ext cx="837480" cy="990600"/>
            <a:chOff x="14152531" y="2018897"/>
            <a:chExt cx="837480" cy="990600"/>
          </a:xfrm>
        </p:grpSpPr>
        <p:sp>
          <p:nvSpPr>
            <p:cNvPr id="52" name="TextBox 51"/>
            <p:cNvSpPr txBox="1"/>
            <p:nvPr/>
          </p:nvSpPr>
          <p:spPr>
            <a:xfrm>
              <a:off x="14398182" y="2018897"/>
              <a:ext cx="591829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b="1" dirty="0" smtClean="0">
                  <a:latin typeface="Times New Roman" pitchFamily="18" charset="0"/>
                  <a:cs typeface="Times New Roman" pitchFamily="18" charset="0"/>
                </a:rPr>
                <a:t>N</a:t>
              </a:r>
              <a:endParaRPr lang="en-US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14152531" y="2363166"/>
              <a:ext cx="39626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  <a:sym typeface="Wingdings"/>
                </a:rPr>
                <a:t></a:t>
              </a:r>
              <a:endPara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8214338" y="1880568"/>
            <a:ext cx="1082062" cy="824532"/>
            <a:chOff x="14652919" y="2204901"/>
            <a:chExt cx="1082062" cy="824532"/>
          </a:xfrm>
        </p:grpSpPr>
        <p:sp>
          <p:nvSpPr>
            <p:cNvPr id="60" name="TextBox 59"/>
            <p:cNvSpPr txBox="1"/>
            <p:nvPr/>
          </p:nvSpPr>
          <p:spPr>
            <a:xfrm>
              <a:off x="14652919" y="2204901"/>
              <a:ext cx="716863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b="1" dirty="0" smtClean="0">
                  <a:latin typeface="Times New Roman" pitchFamily="18" charset="0"/>
                  <a:cs typeface="Times New Roman" pitchFamily="18" charset="0"/>
                </a:rPr>
                <a:t>M</a:t>
              </a:r>
              <a:endParaRPr lang="en-US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15338719" y="2383102"/>
              <a:ext cx="39626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  <a:sym typeface="Wingdings"/>
                </a:rPr>
                <a:t></a:t>
              </a:r>
              <a:endPara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0" name="Text Box 15"/>
          <p:cNvSpPr txBox="1">
            <a:spLocks noChangeArrowheads="1"/>
          </p:cNvSpPr>
          <p:nvPr/>
        </p:nvSpPr>
        <p:spPr bwMode="auto">
          <a:xfrm>
            <a:off x="7032740" y="5462369"/>
            <a:ext cx="945643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3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MN </a:t>
            </a:r>
            <a:r>
              <a:rPr lang="en-US" altLang="en-US" sz="36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altLang="en-US" sz="3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altLang="en-US" sz="3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altLang="en-US" sz="3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altLang="en-US" sz="36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altLang="en-US" sz="36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altLang="en-US" sz="3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altLang="en-US" sz="3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altLang="en-US" sz="3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altLang="en-US" sz="3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O.</a:t>
            </a:r>
          </a:p>
        </p:txBody>
      </p:sp>
      <p:sp>
        <p:nvSpPr>
          <p:cNvPr id="71" name="Text Box 15"/>
          <p:cNvSpPr txBox="1">
            <a:spLocks noChangeArrowheads="1"/>
          </p:cNvSpPr>
          <p:nvPr/>
        </p:nvSpPr>
        <p:spPr bwMode="auto">
          <a:xfrm>
            <a:off x="6622227" y="6057900"/>
            <a:ext cx="52578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Ta </a:t>
            </a:r>
            <a:r>
              <a:rPr lang="en-US" altLang="en-US" sz="3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alt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 MN = OM + ON</a:t>
            </a:r>
          </a:p>
        </p:txBody>
      </p:sp>
      <p:sp>
        <p:nvSpPr>
          <p:cNvPr id="72" name="Text Box 15"/>
          <p:cNvSpPr txBox="1">
            <a:spLocks noChangeArrowheads="1"/>
          </p:cNvSpPr>
          <p:nvPr/>
        </p:nvSpPr>
        <p:spPr bwMode="auto">
          <a:xfrm>
            <a:off x="4606872" y="7581900"/>
            <a:ext cx="240352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4000" b="1" u="sng" dirty="0" err="1" smtClean="0">
                <a:solidFill>
                  <a:schemeClr val="accent1">
                    <a:lumMod val="50000"/>
                  </a:schemeClr>
                </a:solidFill>
                <a:latin typeface="UTM Arruba KT" pitchFamily="18" charset="0"/>
                <a:cs typeface="Times New Roman" pitchFamily="18" charset="0"/>
              </a:rPr>
              <a:t>Kết</a:t>
            </a:r>
            <a:r>
              <a:rPr lang="en-US" altLang="en-US" sz="4000" b="1" u="sng" dirty="0" smtClean="0">
                <a:solidFill>
                  <a:schemeClr val="accent1">
                    <a:lumMod val="50000"/>
                  </a:schemeClr>
                </a:solidFill>
                <a:latin typeface="UTM Arruba KT" pitchFamily="18" charset="0"/>
                <a:cs typeface="Times New Roman" pitchFamily="18" charset="0"/>
              </a:rPr>
              <a:t> </a:t>
            </a:r>
            <a:r>
              <a:rPr lang="en-US" altLang="en-US" sz="4000" b="1" u="sng" dirty="0" err="1" smtClean="0">
                <a:solidFill>
                  <a:schemeClr val="accent1">
                    <a:lumMod val="50000"/>
                  </a:schemeClr>
                </a:solidFill>
                <a:latin typeface="UTM Arruba KT" pitchFamily="18" charset="0"/>
                <a:cs typeface="Times New Roman" pitchFamily="18" charset="0"/>
              </a:rPr>
              <a:t>luận</a:t>
            </a:r>
            <a:r>
              <a:rPr lang="en-US" altLang="en-US" sz="4000" b="1" dirty="0" smtClean="0">
                <a:solidFill>
                  <a:schemeClr val="accent1">
                    <a:lumMod val="50000"/>
                  </a:schemeClr>
                </a:solidFill>
                <a:latin typeface="UTM Arruba KT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73" name="Rectangle 72"/>
          <p:cNvSpPr/>
          <p:nvPr/>
        </p:nvSpPr>
        <p:spPr>
          <a:xfrm>
            <a:off x="6019800" y="8191500"/>
            <a:ext cx="11834753" cy="1118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Tất</a:t>
            </a:r>
            <a:r>
              <a:rPr lang="en-US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>
              <a:lnSpc>
                <a:spcPts val="4000"/>
              </a:lnSpc>
            </a:pPr>
            <a:r>
              <a:rPr lang="en-US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OA = OB = OC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9098269" y="2381934"/>
            <a:ext cx="43002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9098269" y="2400130"/>
            <a:ext cx="2239409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11295862" y="2400300"/>
            <a:ext cx="213132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2" name="Text Box 15"/>
          <p:cNvSpPr txBox="1">
            <a:spLocks noChangeArrowheads="1"/>
          </p:cNvSpPr>
          <p:nvPr/>
        </p:nvSpPr>
        <p:spPr bwMode="auto">
          <a:xfrm>
            <a:off x="11430000" y="6057900"/>
            <a:ext cx="52578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36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altLang="en-US" sz="3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à</a:t>
            </a:r>
            <a:r>
              <a:rPr lang="en-US" alt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OM = ON = </a:t>
            </a:r>
            <a:r>
              <a:rPr lang="en-US" altLang="en-US" sz="3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alt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endParaRPr lang="en-US" altLang="en-US" sz="3600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 Box 15"/>
          <p:cNvSpPr txBox="1">
            <a:spLocks noChangeArrowheads="1"/>
          </p:cNvSpPr>
          <p:nvPr/>
        </p:nvSpPr>
        <p:spPr bwMode="auto">
          <a:xfrm>
            <a:off x="7977310" y="6704231"/>
            <a:ext cx="718649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3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Vậy</a:t>
            </a:r>
            <a:r>
              <a:rPr lang="en-US" alt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alt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alt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alt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altLang="en-US" sz="3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alt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alt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alt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4" name="Rectangle 63"/>
          <p:cNvSpPr/>
          <p:nvPr/>
        </p:nvSpPr>
        <p:spPr>
          <a:xfrm>
            <a:off x="4191000" y="9182100"/>
            <a:ext cx="15011400" cy="1118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600" i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3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sz="36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sz="3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ctr">
              <a:lnSpc>
                <a:spcPts val="4000"/>
              </a:lnSpc>
            </a:pP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(hay </a:t>
            </a:r>
            <a:r>
              <a:rPr lang="en-US" sz="3600" i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sz="3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3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nửa</a:t>
            </a:r>
            <a:r>
              <a:rPr lang="en-US" sz="3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599477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50" grpId="0"/>
      <p:bldP spid="50" grpId="1"/>
      <p:bldP spid="70" grpId="0"/>
      <p:bldP spid="71" grpId="0"/>
      <p:bldP spid="42" grpId="0"/>
      <p:bldP spid="54" grpId="0"/>
      <p:bldP spid="6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C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8229600"/>
            <a:chOff x="0" y="0"/>
            <a:chExt cx="5490351" cy="278384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490351" cy="2783840"/>
            </a:xfrm>
            <a:custGeom>
              <a:avLst/>
              <a:gdLst/>
              <a:ahLst/>
              <a:cxnLst/>
              <a:rect l="l" t="t" r="r" b="b"/>
              <a:pathLst>
                <a:path w="5490351" h="2783840">
                  <a:moveTo>
                    <a:pt x="0" y="0"/>
                  </a:moveTo>
                  <a:lnTo>
                    <a:pt x="5490351" y="0"/>
                  </a:lnTo>
                  <a:lnTo>
                    <a:pt x="5490351" y="2783840"/>
                  </a:lnTo>
                  <a:lnTo>
                    <a:pt x="0" y="2783840"/>
                  </a:lnTo>
                  <a:close/>
                </a:path>
              </a:pathLst>
            </a:custGeom>
            <a:solidFill>
              <a:srgbClr val="FAF7F9">
                <a:alpha val="80000"/>
              </a:srgbClr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3256553" y="143283"/>
            <a:ext cx="5183847" cy="6341098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0" y="5143500"/>
            <a:ext cx="2983230" cy="4114800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20365" y="143283"/>
            <a:ext cx="13574733" cy="19685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7660"/>
              </a:lnSpc>
            </a:pPr>
            <a:r>
              <a:rPr lang="en-US" sz="7200" b="1" dirty="0" err="1" smtClean="0">
                <a:solidFill>
                  <a:srgbClr val="6C51AD"/>
                </a:solidFill>
                <a:latin typeface="UTM Arruba KT" pitchFamily="18" charset="0"/>
              </a:rPr>
              <a:t>Một</a:t>
            </a:r>
            <a:r>
              <a:rPr lang="en-US" sz="7200" b="1" dirty="0" smtClean="0">
                <a:solidFill>
                  <a:srgbClr val="6C51AD"/>
                </a:solidFill>
                <a:latin typeface="UTM Arruba KT" pitchFamily="18" charset="0"/>
              </a:rPr>
              <a:t> </a:t>
            </a:r>
            <a:r>
              <a:rPr lang="en-US" sz="7200" b="1" dirty="0" err="1" smtClean="0">
                <a:solidFill>
                  <a:srgbClr val="6C51AD"/>
                </a:solidFill>
                <a:latin typeface="UTM Arruba KT" pitchFamily="18" charset="0"/>
              </a:rPr>
              <a:t>số</a:t>
            </a:r>
            <a:r>
              <a:rPr lang="en-US" sz="7200" b="1" dirty="0" smtClean="0">
                <a:solidFill>
                  <a:srgbClr val="6C51AD"/>
                </a:solidFill>
                <a:latin typeface="UTM Arruba KT" pitchFamily="18" charset="0"/>
              </a:rPr>
              <a:t> </a:t>
            </a:r>
            <a:r>
              <a:rPr lang="en-US" sz="7200" b="1" dirty="0" err="1" smtClean="0">
                <a:solidFill>
                  <a:srgbClr val="6C51AD"/>
                </a:solidFill>
                <a:latin typeface="UTM Arruba KT" pitchFamily="18" charset="0"/>
              </a:rPr>
              <a:t>kiến</a:t>
            </a:r>
            <a:r>
              <a:rPr lang="en-US" sz="7200" b="1" dirty="0" smtClean="0">
                <a:solidFill>
                  <a:srgbClr val="6C51AD"/>
                </a:solidFill>
                <a:latin typeface="UTM Arruba KT" pitchFamily="18" charset="0"/>
              </a:rPr>
              <a:t> </a:t>
            </a:r>
            <a:r>
              <a:rPr lang="en-US" sz="7200" b="1" dirty="0" err="1" smtClean="0">
                <a:solidFill>
                  <a:srgbClr val="6C51AD"/>
                </a:solidFill>
                <a:latin typeface="UTM Arruba KT" pitchFamily="18" charset="0"/>
              </a:rPr>
              <a:t>thức</a:t>
            </a:r>
            <a:r>
              <a:rPr lang="en-US" sz="7200" b="1" dirty="0" smtClean="0">
                <a:solidFill>
                  <a:srgbClr val="6C51AD"/>
                </a:solidFill>
                <a:latin typeface="UTM Arruba KT" pitchFamily="18" charset="0"/>
              </a:rPr>
              <a:t> </a:t>
            </a:r>
            <a:r>
              <a:rPr lang="en-US" sz="7200" b="1" dirty="0" err="1" smtClean="0">
                <a:solidFill>
                  <a:srgbClr val="6C51AD"/>
                </a:solidFill>
                <a:latin typeface="UTM Arruba KT" pitchFamily="18" charset="0"/>
              </a:rPr>
              <a:t>cần</a:t>
            </a:r>
            <a:r>
              <a:rPr lang="en-US" sz="7200" b="1" dirty="0" smtClean="0">
                <a:solidFill>
                  <a:srgbClr val="6C51AD"/>
                </a:solidFill>
                <a:latin typeface="UTM Arruba KT" pitchFamily="18" charset="0"/>
              </a:rPr>
              <a:t> </a:t>
            </a:r>
            <a:r>
              <a:rPr lang="en-US" sz="7200" b="1" dirty="0" err="1" smtClean="0">
                <a:solidFill>
                  <a:srgbClr val="6C51AD"/>
                </a:solidFill>
                <a:latin typeface="UTM Arruba KT" pitchFamily="18" charset="0"/>
              </a:rPr>
              <a:t>ghi</a:t>
            </a:r>
            <a:r>
              <a:rPr lang="en-US" sz="7200" b="1" dirty="0" smtClean="0">
                <a:solidFill>
                  <a:srgbClr val="6C51AD"/>
                </a:solidFill>
                <a:latin typeface="UTM Arruba KT" pitchFamily="18" charset="0"/>
              </a:rPr>
              <a:t> </a:t>
            </a:r>
            <a:r>
              <a:rPr lang="en-US" sz="7200" b="1" dirty="0" err="1" smtClean="0">
                <a:solidFill>
                  <a:srgbClr val="6C51AD"/>
                </a:solidFill>
                <a:latin typeface="UTM Arruba KT" pitchFamily="18" charset="0"/>
              </a:rPr>
              <a:t>nhớ</a:t>
            </a:r>
            <a:r>
              <a:rPr lang="en-US" sz="7200" b="1" dirty="0" smtClean="0">
                <a:solidFill>
                  <a:srgbClr val="6C51AD"/>
                </a:solidFill>
                <a:latin typeface="UTM Arruba KT" pitchFamily="18" charset="0"/>
              </a:rPr>
              <a:t>:</a:t>
            </a:r>
            <a:endParaRPr lang="en-US" sz="7200" b="1" dirty="0">
              <a:solidFill>
                <a:srgbClr val="E1B3CD"/>
              </a:solidFill>
              <a:latin typeface="UTM Arruba KT" pitchFamily="18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3200400" y="2552700"/>
            <a:ext cx="10134600" cy="64633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759"/>
              </a:lnSpc>
              <a:spcBef>
                <a:spcPts val="1200"/>
              </a:spcBef>
            </a:pPr>
            <a:r>
              <a:rPr lang="en-US" sz="3399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399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3399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99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thẳng</a:t>
            </a:r>
            <a:r>
              <a:rPr lang="en-US" sz="3399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99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nối</a:t>
            </a:r>
            <a:r>
              <a:rPr lang="en-US" sz="3399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99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399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99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sz="3399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99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3399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sz="3399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3399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99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bất</a:t>
            </a:r>
            <a:r>
              <a:rPr lang="en-US" sz="3399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99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kì</a:t>
            </a:r>
            <a:r>
              <a:rPr lang="en-US" sz="3399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99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3399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99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399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99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3399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99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sz="3399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99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399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99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sz="3399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99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3399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ts val="4759"/>
              </a:lnSpc>
              <a:spcBef>
                <a:spcPts val="1200"/>
              </a:spcBef>
            </a:pPr>
            <a:r>
              <a:rPr lang="en-US" sz="3399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399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3399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99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thẳng</a:t>
            </a:r>
            <a:r>
              <a:rPr lang="en-US" sz="3399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99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nối</a:t>
            </a:r>
            <a:r>
              <a:rPr lang="en-US" sz="3399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sz="3399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3399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99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bất</a:t>
            </a:r>
            <a:r>
              <a:rPr lang="en-US" sz="3399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99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kì</a:t>
            </a:r>
            <a:r>
              <a:rPr lang="en-US" sz="3399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99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3399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99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399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99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3399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99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399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99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3399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qua </a:t>
            </a:r>
            <a:r>
              <a:rPr lang="en-US" sz="3399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sz="3399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99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399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99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3399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99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sz="3399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99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399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99" b="1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399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99" b="1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3399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ts val="4759"/>
              </a:lnSpc>
              <a:spcBef>
                <a:spcPts val="1200"/>
              </a:spcBef>
            </a:pPr>
            <a:r>
              <a:rPr lang="en-US" sz="3399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399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399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99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399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99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3399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99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399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99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vô</a:t>
            </a:r>
            <a:r>
              <a:rPr lang="en-US" sz="3399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99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399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99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sz="3399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99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3399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99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399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99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399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99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3399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ts val="4759"/>
              </a:lnSpc>
              <a:spcBef>
                <a:spcPts val="1200"/>
              </a:spcBef>
            </a:pPr>
            <a:r>
              <a:rPr lang="en-US" sz="3399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399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Tất</a:t>
            </a:r>
            <a:r>
              <a:rPr lang="en-US" sz="3399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99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3399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99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399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99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sz="3399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99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3399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99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399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99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399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99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399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99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3399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99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3399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99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399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99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3399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ts val="4759"/>
              </a:lnSpc>
              <a:spcBef>
                <a:spcPts val="1200"/>
              </a:spcBef>
            </a:pPr>
            <a:r>
              <a:rPr lang="en-US" sz="3399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399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Tất</a:t>
            </a:r>
            <a:r>
              <a:rPr lang="en-US" sz="3399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99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3399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99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399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99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399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99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3399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99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399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99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399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99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399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99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3399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99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3399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99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399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99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3399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ts val="4759"/>
              </a:lnSpc>
              <a:spcBef>
                <a:spcPts val="1200"/>
              </a:spcBef>
            </a:pPr>
            <a:r>
              <a:rPr lang="en-US" sz="3399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399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399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99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399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99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3399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399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en-US" sz="3399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ường</a:t>
            </a:r>
            <a:r>
              <a:rPr lang="en-US" sz="3399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99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3399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99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3399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sz="3399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3399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99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sz="3399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99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3399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399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ts val="4759"/>
              </a:lnSpc>
              <a:spcBef>
                <a:spcPts val="1200"/>
              </a:spcBef>
            </a:pPr>
            <a:r>
              <a:rPr lang="en-US" sz="3399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(hay </a:t>
            </a:r>
            <a:r>
              <a:rPr lang="en-US" sz="3399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sz="3399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99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3399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99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399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99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399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99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nửa</a:t>
            </a:r>
            <a:r>
              <a:rPr lang="en-US" sz="3399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99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399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99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3399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12115800" y="6608379"/>
            <a:ext cx="3823301" cy="2590800"/>
            <a:chOff x="12115800" y="6608379"/>
            <a:chExt cx="3823301" cy="2590800"/>
          </a:xfrm>
        </p:grpSpPr>
        <p:sp>
          <p:nvSpPr>
            <p:cNvPr id="10" name="Oval 9"/>
            <p:cNvSpPr/>
            <p:nvPr/>
          </p:nvSpPr>
          <p:spPr>
            <a:xfrm>
              <a:off x="12115800" y="8420100"/>
              <a:ext cx="2667000" cy="779079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6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>
              <a:off x="14554200" y="6608379"/>
              <a:ext cx="1384901" cy="2590800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6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4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2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0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8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5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6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400"/>
                            </p:stCondLst>
                            <p:childTnLst>
                              <p:par>
                                <p:cTn id="60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6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63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6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6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1452</TotalTime>
  <Words>1069</Words>
  <Application>Microsoft Office PowerPoint</Application>
  <PresentationFormat>Custom</PresentationFormat>
  <Paragraphs>139</Paragraphs>
  <Slides>19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UNICORN</dc:title>
  <dc:creator>Cam Tu</dc:creator>
  <cp:lastModifiedBy>Trà My</cp:lastModifiedBy>
  <cp:revision>102</cp:revision>
  <dcterms:created xsi:type="dcterms:W3CDTF">2006-08-16T00:00:00Z</dcterms:created>
  <dcterms:modified xsi:type="dcterms:W3CDTF">2023-07-24T09:02:54Z</dcterms:modified>
  <dc:identifier>DAEwpDgG_3c</dc:identifier>
</cp:coreProperties>
</file>