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2" r:id="rId3"/>
    <p:sldId id="293" r:id="rId4"/>
    <p:sldId id="294" r:id="rId5"/>
    <p:sldId id="295" r:id="rId6"/>
    <p:sldId id="257" r:id="rId7"/>
    <p:sldId id="297" r:id="rId8"/>
    <p:sldId id="273" r:id="rId9"/>
    <p:sldId id="260" r:id="rId10"/>
    <p:sldId id="268" r:id="rId11"/>
    <p:sldId id="298" r:id="rId12"/>
    <p:sldId id="300" r:id="rId13"/>
    <p:sldId id="301" r:id="rId14"/>
    <p:sldId id="302" r:id="rId15"/>
    <p:sldId id="305" r:id="rId16"/>
    <p:sldId id="287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B7C"/>
    <a:srgbClr val="AFD7FF"/>
    <a:srgbClr val="99CCFF"/>
    <a:srgbClr val="66CCFF"/>
    <a:srgbClr val="FF3399"/>
    <a:srgbClr val="7280FF"/>
    <a:srgbClr val="030470"/>
    <a:srgbClr val="FFFFFF"/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26346-75E2-E863-C523-4865B433378D}" v="2" dt="2022-09-11T10:25:37.8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33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998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17326346-75E2-E863-C523-4865B433378D}"/>
    <pc:docChg chg="modSld">
      <pc:chgData name="Người dùng Khách" userId="S::urn:spo:anon#714eac6e5ec652f03db7bb2a997a6580af791f949ac4acd00e2b9a9a4f3e8d02::" providerId="AD" clId="Web-{17326346-75E2-E863-C523-4865B433378D}" dt="2022-09-11T10:25:37.812" v="1"/>
      <pc:docMkLst>
        <pc:docMk/>
      </pc:docMkLst>
      <pc:sldChg chg="addSp delSp addAnim delAnim">
        <pc:chgData name="Người dùng Khách" userId="S::urn:spo:anon#714eac6e5ec652f03db7bb2a997a6580af791f949ac4acd00e2b9a9a4f3e8d02::" providerId="AD" clId="Web-{17326346-75E2-E863-C523-4865B433378D}" dt="2022-09-11T10:25:37.812" v="1"/>
        <pc:sldMkLst>
          <pc:docMk/>
          <pc:sldMk cId="3170703387" sldId="256"/>
        </pc:sldMkLst>
        <pc:picChg chg="add del">
          <ac:chgData name="Người dùng Khách" userId="S::urn:spo:anon#714eac6e5ec652f03db7bb2a997a6580af791f949ac4acd00e2b9a9a4f3e8d02::" providerId="AD" clId="Web-{17326346-75E2-E863-C523-4865B433378D}" dt="2022-09-11T10:25:37.812" v="1"/>
          <ac:picMkLst>
            <pc:docMk/>
            <pc:sldMk cId="3170703387" sldId="256"/>
            <ac:picMk id="14" creationId="{9431EBB8-9BEA-4936-9AB8-EEE411D5E25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7CD13A51-C5E4-47B6-8870-665410A7A8C3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BF608899-20A8-46AD-AA03-3D1308691BC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6371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041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492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2FD0C-B6D3-45AF-856F-A405129FD40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044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497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2FD0C-B6D3-45AF-856F-A405129FD40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810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41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388EB4-7D75-44C3-BF30-659125E2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FAD0266-92C5-45C2-83A6-488A7C2C3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DC3318-8973-44EC-AD35-167DC8AEB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A85E6E-4779-4D28-B7C4-E7A7DDF92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3C64F2-C24D-4F87-982B-31BADC4A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964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6EE738-C2D6-43FC-B20C-D2DDB4A4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027530-3133-4C3E-8F2D-090BB29F6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05AE87-AA2B-45C2-95E8-E9CD348EC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29EEE9-9B1F-4C46-B497-92FC36307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AA111E-0F79-46EE-8487-4376EF9B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268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A25EC82-AA27-4DC5-987C-F9927CBAB8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F444811-7A43-4F7A-A72F-6DAE24BE3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2159E8-1629-459E-8955-D70204D0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710FE1-5D36-4DF0-A165-6BD09660F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223D90-62AE-4492-AA8E-21AF0634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144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99C82-B409-4C4F-B04C-D89227361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E98B40-4EB3-4547-A082-BFA54A9D0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A97E4D-82B6-449D-B1E4-8E2217A6D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BF0727-23A9-469B-A916-53740C326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C8DDD8-9F84-4BBC-942A-1BCBD3E89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240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46DF5D-E15C-41AC-A5F5-6B60D19E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40DE1F-6A4A-462C-B648-A1325D44C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1EFEF4-44A2-40B4-BE02-D8BEEF7D7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1251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767841-4872-4A66-B5B9-AEB6A690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810C30-4121-4186-909E-993A5F4E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B0A69E-FCE1-4195-B112-8B07999C6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2937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06A5CD-5D03-4AF2-A862-6374BABCD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884909-DFC1-4385-83A5-610F8BB30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8BB721-2A41-4394-9697-9D0E0D998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2D745DA-DBC4-4B58-B40B-9B89EFCE2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42B00AB-42A8-4FA3-864E-2C270D406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89DEC5-DB7D-4B7A-A739-80F146131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BFB16F-4C71-4C6E-9F0B-A1689B50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45560D-2BBB-46D5-9D32-8571051D6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40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32AD7E-EF58-48DD-ABF3-A58E3FAE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33C195A-A4EC-461B-9BC5-C85ED43C0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F815663-A9ED-49D3-B841-D6E704C69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14CDA0-E9F6-4F74-A641-31EC3990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849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8CE1EE-1C71-477D-A315-A7E8E7B4B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FF734CE-6E42-4202-8D7A-E62352B2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33A891-55B3-4419-BAAA-E5176E39D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59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6278C-7378-4C16-AEBD-97D0C7B55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DC71AC-0695-48D0-A5C1-A2DFE8CF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994A254-CB33-4221-A6DD-4FF609E86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91B497-8491-41A9-82AF-30CE8B9A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4F5015-A16E-4533-99E7-B85E4809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18662E-9695-4FCC-83D0-D7B9E5B2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95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BAFB50-33D3-41F8-8B0D-C95D1F3DD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70E7E3E-6331-4432-B6A1-EDCE1D0AB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2437C9-A6B4-4B1D-B141-2A7952D07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DC2534-C80D-43F6-B18D-30D6AA35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193401-AA28-41EF-A97D-F4FBB31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196DFE-B28E-4476-ADE9-459885B1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672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3E816E60-6230-4220-8C81-5FA1F40E522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3FA1F20-6250-4C09-8CE6-1BEE439F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FE79E8-6BE5-4684-985D-B987C0878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3FE056-1C43-4A98-9A62-8DE3C9926A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496B880E-3BE9-4A10-966A-C1D42C70BCF6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92D5BC-DF88-454C-A566-965428B69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CBBA3D-058B-4788-B8F8-4C7734EE5F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D05F30F0-2D64-4950-B991-DBE38FB597C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9354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slide" Target="slide5.xml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4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17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1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41.gif"/><Relationship Id="rId7" Type="http://schemas.openxmlformats.org/officeDocument/2006/relationships/image" Target="../media/image65.jpeg"/><Relationship Id="rId12" Type="http://schemas.openxmlformats.org/officeDocument/2006/relationships/image" Target="../media/image6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slide" Target="slide13.xml"/><Relationship Id="rId5" Type="http://schemas.microsoft.com/office/2007/relationships/hdphoto" Target="../media/hdphoto1.wdp"/><Relationship Id="rId10" Type="http://schemas.openxmlformats.org/officeDocument/2006/relationships/image" Target="../media/image68.jpe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7.png"/><Relationship Id="rId3" Type="http://schemas.openxmlformats.org/officeDocument/2006/relationships/audio" Target="../media/audio3.wav"/><Relationship Id="rId7" Type="http://schemas.openxmlformats.org/officeDocument/2006/relationships/image" Target="../media/image41.gif"/><Relationship Id="rId12" Type="http://schemas.openxmlformats.org/officeDocument/2006/relationships/image" Target="../media/image66.jpeg"/><Relationship Id="rId17" Type="http://schemas.openxmlformats.org/officeDocument/2006/relationships/image" Target="../media/image74.gif"/><Relationship Id="rId2" Type="http://schemas.openxmlformats.org/officeDocument/2006/relationships/audio" Target="../media/audio4.wav"/><Relationship Id="rId16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65.jpeg"/><Relationship Id="rId5" Type="http://schemas.openxmlformats.org/officeDocument/2006/relationships/image" Target="../media/image70.gif"/><Relationship Id="rId15" Type="http://schemas.openxmlformats.org/officeDocument/2006/relationships/image" Target="../media/image72.jpeg"/><Relationship Id="rId10" Type="http://schemas.openxmlformats.org/officeDocument/2006/relationships/image" Target="../media/image64.jpeg"/><Relationship Id="rId4" Type="http://schemas.openxmlformats.org/officeDocument/2006/relationships/image" Target="../media/image40.png"/><Relationship Id="rId9" Type="http://schemas.microsoft.com/office/2007/relationships/hdphoto" Target="../media/hdphoto1.wdp"/><Relationship Id="rId14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jpeg"/><Relationship Id="rId18" Type="http://schemas.openxmlformats.org/officeDocument/2006/relationships/image" Target="../media/image73.jpeg"/><Relationship Id="rId3" Type="http://schemas.openxmlformats.org/officeDocument/2006/relationships/audio" Target="../media/audio3.wav"/><Relationship Id="rId7" Type="http://schemas.openxmlformats.org/officeDocument/2006/relationships/image" Target="../media/image70.gif"/><Relationship Id="rId12" Type="http://schemas.openxmlformats.org/officeDocument/2006/relationships/image" Target="../media/image67.png"/><Relationship Id="rId17" Type="http://schemas.openxmlformats.org/officeDocument/2006/relationships/image" Target="../media/image72.jpeg"/><Relationship Id="rId2" Type="http://schemas.openxmlformats.org/officeDocument/2006/relationships/audio" Target="../media/audio4.wav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66.jpeg"/><Relationship Id="rId5" Type="http://schemas.openxmlformats.org/officeDocument/2006/relationships/image" Target="../media/image75.gif"/><Relationship Id="rId15" Type="http://schemas.openxmlformats.org/officeDocument/2006/relationships/image" Target="../media/image79.png"/><Relationship Id="rId10" Type="http://schemas.openxmlformats.org/officeDocument/2006/relationships/image" Target="../media/image64.jpeg"/><Relationship Id="rId19" Type="http://schemas.openxmlformats.org/officeDocument/2006/relationships/image" Target="../media/image74.gif"/><Relationship Id="rId4" Type="http://schemas.openxmlformats.org/officeDocument/2006/relationships/image" Target="../media/image40.png"/><Relationship Id="rId9" Type="http://schemas.microsoft.com/office/2007/relationships/hdphoto" Target="../media/hdphoto1.wdp"/><Relationship Id="rId1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gif"/><Relationship Id="rId13" Type="http://schemas.openxmlformats.org/officeDocument/2006/relationships/image" Target="../media/image73.jpeg"/><Relationship Id="rId3" Type="http://schemas.openxmlformats.org/officeDocument/2006/relationships/audio" Target="../media/audio3.wav"/><Relationship Id="rId7" Type="http://schemas.openxmlformats.org/officeDocument/2006/relationships/image" Target="../media/image14.gif"/><Relationship Id="rId12" Type="http://schemas.openxmlformats.org/officeDocument/2006/relationships/image" Target="../media/image7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gif"/><Relationship Id="rId11" Type="http://schemas.openxmlformats.org/officeDocument/2006/relationships/image" Target="../media/image78.gif"/><Relationship Id="rId5" Type="http://schemas.openxmlformats.org/officeDocument/2006/relationships/image" Target="../media/image40.png"/><Relationship Id="rId15" Type="http://schemas.openxmlformats.org/officeDocument/2006/relationships/image" Target="../media/image84.png"/><Relationship Id="rId10" Type="http://schemas.openxmlformats.org/officeDocument/2006/relationships/image" Target="../media/image68.jpeg"/><Relationship Id="rId4" Type="http://schemas.openxmlformats.org/officeDocument/2006/relationships/audio" Target="../media/audio2.wav"/><Relationship Id="rId9" Type="http://schemas.openxmlformats.org/officeDocument/2006/relationships/image" Target="../media/image64.jpeg"/><Relationship Id="rId14" Type="http://schemas.openxmlformats.org/officeDocument/2006/relationships/image" Target="../media/image7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12" Type="http://schemas.openxmlformats.org/officeDocument/2006/relationships/image" Target="../media/image13.svg"/><Relationship Id="rId2" Type="http://schemas.openxmlformats.org/officeDocument/2006/relationships/audio" Target="../media/audio1.wav"/><Relationship Id="rId16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slide" Target="slide4.xml"/><Relationship Id="rId15" Type="http://schemas.openxmlformats.org/officeDocument/2006/relationships/image" Target="../media/image14.gif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.png"/><Relationship Id="rId3" Type="http://schemas.openxmlformats.org/officeDocument/2006/relationships/image" Target="../media/image25.gif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0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0767FD4-96D8-4304-9BC9-7499F762B60B}"/>
              </a:ext>
            </a:extLst>
          </p:cNvPr>
          <p:cNvSpPr txBox="1"/>
          <p:nvPr/>
        </p:nvSpPr>
        <p:spPr>
          <a:xfrm>
            <a:off x="5028581" y="2961083"/>
            <a:ext cx="250741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dirty="0" err="1" smtClean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Toán</a:t>
            </a:r>
            <a:endParaRPr lang="zh-CN" altLang="en-US" sz="8000" dirty="0">
              <a:ln w="28575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9428219" y="222390"/>
            <a:ext cx="2504126" cy="2525039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0"/>
            <a:ext cx="3119556" cy="224245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3492135" y="293324"/>
            <a:ext cx="5580311" cy="2667759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  <p:pic>
        <p:nvPicPr>
          <p:cNvPr id="3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65468" y="-2463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03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1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FD7FF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Google Shape;9;p2"/>
          <p:cNvSpPr/>
          <p:nvPr/>
        </p:nvSpPr>
        <p:spPr>
          <a:xfrm>
            <a:off x="526055" y="138734"/>
            <a:ext cx="10968786" cy="6889833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6" name="Google Shape;10;p2"/>
          <p:cNvGrpSpPr/>
          <p:nvPr/>
        </p:nvGrpSpPr>
        <p:grpSpPr>
          <a:xfrm>
            <a:off x="-304866" y="-405400"/>
            <a:ext cx="12634025" cy="7085298"/>
            <a:chOff x="-438149" y="-1036800"/>
            <a:chExt cx="9753730" cy="7085298"/>
          </a:xfrm>
        </p:grpSpPr>
        <p:sp>
          <p:nvSpPr>
            <p:cNvPr id="87" name="Google Shape;11;p2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2;p2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;p2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4;p2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5;p2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6;p2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7;p2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8;p2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9;p2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0;p2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1;p2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2;p2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3;p2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;p2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5;p2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6;p2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7;p2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8;p2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9;p2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0;p2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1;p2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;p2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3;p2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4;p2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EF43E7AC-CC73-4A7E-A6F6-9AA45A0E656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79" y="88568"/>
            <a:ext cx="922304" cy="92230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41E2BD2-DA22-49AA-AF4D-87A6248F2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sp>
        <p:nvSpPr>
          <p:cNvPr id="45" name="Google Shape;2375;p42"/>
          <p:cNvSpPr txBox="1">
            <a:spLocks/>
          </p:cNvSpPr>
          <p:nvPr/>
        </p:nvSpPr>
        <p:spPr>
          <a:xfrm>
            <a:off x="840225" y="326831"/>
            <a:ext cx="10343147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4B5D"/>
              </a:buClr>
              <a:buSzPts val="3000"/>
              <a:buFont typeface="Amatic SC"/>
              <a:buNone/>
              <a:defRPr sz="3500" b="1" i="0" u="none" strike="noStrike" cap="none">
                <a:solidFill>
                  <a:srgbClr val="E04B5D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algn="l"/>
            <a:r>
              <a:rPr lang="en-US" sz="3200" u="sng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u="sng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3200" dirty="0">
              <a:solidFill>
                <a:srgbClr val="B50B7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09036" y="1607795"/>
            <a:ext cx="685800" cy="60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923436" y="1607795"/>
            <a:ext cx="685800" cy="60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914036" y="1607795"/>
            <a:ext cx="685800" cy="606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914036" y="1607795"/>
            <a:ext cx="342900" cy="303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>
            <a:stCxn id="48" idx="2"/>
          </p:cNvCxnSpPr>
          <p:nvPr/>
        </p:nvCxnSpPr>
        <p:spPr>
          <a:xfrm flipV="1">
            <a:off x="3256936" y="1910795"/>
            <a:ext cx="0" cy="30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8" idx="3"/>
          </p:cNvCxnSpPr>
          <p:nvPr/>
        </p:nvCxnSpPr>
        <p:spPr>
          <a:xfrm flipH="1">
            <a:off x="3256936" y="1910795"/>
            <a:ext cx="342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1009036" y="3177943"/>
            <a:ext cx="11430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456836" y="3177943"/>
            <a:ext cx="11430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1009036" y="4497152"/>
            <a:ext cx="264795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009036" y="4420952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684978" y="4429894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009036" y="4780570"/>
            <a:ext cx="264795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009036" y="470437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684978" y="4713312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1009036" y="5030552"/>
            <a:ext cx="264795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009036" y="4954352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684978" y="4963294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3942736" y="3162003"/>
            <a:ext cx="11430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/>
          <p:cNvCxnSpPr/>
          <p:nvPr/>
        </p:nvCxnSpPr>
        <p:spPr>
          <a:xfrm flipV="1">
            <a:off x="4171336" y="3168612"/>
            <a:ext cx="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4399936" y="3168612"/>
            <a:ext cx="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4628536" y="3168612"/>
            <a:ext cx="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4857136" y="3168612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009036" y="5335352"/>
            <a:ext cx="182880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1009036" y="5259152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832782" y="5259152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2837836" y="5335352"/>
            <a:ext cx="8191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84978" y="5255264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923436" y="5255264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4" name="Google Shape;1982;p33">
            <a:hlinkClick r:id="rId5" action="ppaction://hlinksldjump"/>
          </p:cNvPr>
          <p:cNvSpPr/>
          <p:nvPr/>
        </p:nvSpPr>
        <p:spPr>
          <a:xfrm>
            <a:off x="526954" y="1736413"/>
            <a:ext cx="332792" cy="365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1"/>
                </a:solidFill>
                <a:latin typeface="Times New Roman" pitchFamily="18" charset="0"/>
                <a:ea typeface="Amatic SC"/>
                <a:cs typeface="Times New Roman" pitchFamily="18" charset="0"/>
                <a:sym typeface="Amatic SC"/>
              </a:rPr>
              <a:t>a</a:t>
            </a:r>
            <a:endParaRPr sz="2400" b="1" dirty="0">
              <a:solidFill>
                <a:schemeClr val="lt1"/>
              </a:solidFill>
              <a:latin typeface="Times New Roman" pitchFamily="18" charset="0"/>
              <a:ea typeface="Amatic SC"/>
              <a:cs typeface="Times New Roman" pitchFamily="18" charset="0"/>
              <a:sym typeface="Amatic SC"/>
            </a:endParaRPr>
          </a:p>
        </p:txBody>
      </p:sp>
      <p:sp>
        <p:nvSpPr>
          <p:cNvPr id="75" name="Google Shape;1982;p33">
            <a:hlinkClick r:id="rId5" action="ppaction://hlinksldjump"/>
          </p:cNvPr>
          <p:cNvSpPr/>
          <p:nvPr/>
        </p:nvSpPr>
        <p:spPr>
          <a:xfrm>
            <a:off x="512958" y="3284253"/>
            <a:ext cx="332792" cy="365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1"/>
                </a:solidFill>
                <a:latin typeface="Times New Roman" pitchFamily="18" charset="0"/>
                <a:ea typeface="Amatic SC"/>
                <a:cs typeface="Times New Roman" pitchFamily="18" charset="0"/>
                <a:sym typeface="Amatic SC"/>
              </a:rPr>
              <a:t>b</a:t>
            </a:r>
            <a:endParaRPr sz="2400" b="1" dirty="0">
              <a:solidFill>
                <a:schemeClr val="lt1"/>
              </a:solidFill>
              <a:latin typeface="Times New Roman" pitchFamily="18" charset="0"/>
              <a:ea typeface="Amatic SC"/>
              <a:cs typeface="Times New Roman" pitchFamily="18" charset="0"/>
              <a:sym typeface="Amatic SC"/>
            </a:endParaRPr>
          </a:p>
        </p:txBody>
      </p:sp>
      <p:sp>
        <p:nvSpPr>
          <p:cNvPr id="76" name="Google Shape;1982;p33">
            <a:hlinkClick r:id="rId5" action="ppaction://hlinksldjump"/>
          </p:cNvPr>
          <p:cNvSpPr/>
          <p:nvPr/>
        </p:nvSpPr>
        <p:spPr>
          <a:xfrm>
            <a:off x="512958" y="4665452"/>
            <a:ext cx="332792" cy="365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1"/>
                </a:solidFill>
                <a:latin typeface="Times New Roman" pitchFamily="18" charset="0"/>
                <a:ea typeface="Amatic SC"/>
                <a:cs typeface="Times New Roman" pitchFamily="18" charset="0"/>
                <a:sym typeface="Amatic SC"/>
              </a:rPr>
              <a:t>c</a:t>
            </a:r>
            <a:endParaRPr sz="2400" b="1" dirty="0">
              <a:solidFill>
                <a:schemeClr val="lt1"/>
              </a:solidFill>
              <a:latin typeface="Times New Roman" pitchFamily="18" charset="0"/>
              <a:ea typeface="Amatic SC"/>
              <a:cs typeface="Times New Roman" pitchFamily="18" charset="0"/>
              <a:sym typeface="Amatic SC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811637" y="1068956"/>
                <a:ext cx="7494344" cy="1428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Times New Roman" panose="02020603050405020304" pitchFamily="18" charset="0"/>
                    <a:cs typeface="Times New Roman" pitchFamily="18" charset="0"/>
                  </a:rPr>
                  <a:t>Viết: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	    </a:t>
                </a:r>
              </a:p>
              <a:p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: Hai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phần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bốn</a:t>
                </a:r>
                <a:endParaRPr 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637" y="1068956"/>
                <a:ext cx="7494344" cy="1428661"/>
              </a:xfrm>
              <a:prstGeom prst="rect">
                <a:avLst/>
              </a:prstGeom>
              <a:blipFill>
                <a:blip r:embed="rId6"/>
                <a:stretch>
                  <a:fillRect l="-2439" b="-14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5811637" y="2669668"/>
                <a:ext cx="5718624" cy="143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Times New Roman" panose="02020603050405020304" pitchFamily="18" charset="0"/>
                    <a:cs typeface="Times New Roman" pitchFamily="18" charset="0"/>
                  </a:rPr>
                  <a:t>Viết: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	   </a:t>
                </a:r>
              </a:p>
              <a:p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bốn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phần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endParaRPr 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637" y="2669668"/>
                <a:ext cx="5718624" cy="1430969"/>
              </a:xfrm>
              <a:prstGeom prst="rect">
                <a:avLst/>
              </a:prstGeom>
              <a:blipFill>
                <a:blip r:embed="rId7"/>
                <a:stretch>
                  <a:fillRect l="-3198" b="-14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5811637" y="4140484"/>
                <a:ext cx="6493065" cy="1432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Times New Roman" panose="02020603050405020304" pitchFamily="18" charset="0"/>
                    <a:cs typeface="Times New Roman" pitchFamily="18" charset="0"/>
                  </a:rPr>
                  <a:t>Viết: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	   </a:t>
                </a:r>
              </a:p>
              <a:p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: Ba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phần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ba</a:t>
                </a:r>
                <a:endParaRPr 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637" y="4140484"/>
                <a:ext cx="6493065" cy="1432572"/>
              </a:xfrm>
              <a:prstGeom prst="rect">
                <a:avLst/>
              </a:prstGeom>
              <a:blipFill>
                <a:blip r:embed="rId8"/>
                <a:stretch>
                  <a:fillRect l="-2817" b="-14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直接连接符 42">
            <a:extLst>
              <a:ext uri="{FF2B5EF4-FFF2-40B4-BE49-F238E27FC236}">
                <a16:creationId xmlns:a16="http://schemas.microsoft.com/office/drawing/2014/main" id="{BFDDA30C-08CE-4840-A679-8AAED0DF8F0B}"/>
              </a:ext>
            </a:extLst>
          </p:cNvPr>
          <p:cNvCxnSpPr/>
          <p:nvPr/>
        </p:nvCxnSpPr>
        <p:spPr>
          <a:xfrm>
            <a:off x="1009036" y="2621542"/>
            <a:ext cx="10380859" cy="48126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42">
            <a:extLst>
              <a:ext uri="{FF2B5EF4-FFF2-40B4-BE49-F238E27FC236}">
                <a16:creationId xmlns:a16="http://schemas.microsoft.com/office/drawing/2014/main" id="{BFDDA30C-08CE-4840-A679-8AAED0DF8F0B}"/>
              </a:ext>
            </a:extLst>
          </p:cNvPr>
          <p:cNvCxnSpPr/>
          <p:nvPr/>
        </p:nvCxnSpPr>
        <p:spPr>
          <a:xfrm>
            <a:off x="1009035" y="4152774"/>
            <a:ext cx="10380859" cy="48126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图片 21">
            <a:extLst>
              <a:ext uri="{FF2B5EF4-FFF2-40B4-BE49-F238E27FC236}">
                <a16:creationId xmlns:a16="http://schemas.microsoft.com/office/drawing/2014/main" id="{971EB752-29DB-4961-BB12-072B5EEF9C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84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 animBg="1"/>
      <p:bldP spid="47" grpId="0" animBg="1"/>
      <p:bldP spid="48" grpId="0" animBg="1"/>
      <p:bldP spid="49" grpId="0" animBg="1"/>
      <p:bldP spid="52" grpId="0" animBg="1"/>
      <p:bldP spid="53" grpId="0" animBg="1"/>
      <p:bldP spid="63" grpId="0" animBg="1"/>
      <p:bldP spid="67" grpId="0" animBg="1"/>
      <p:bldP spid="74" grpId="0" animBg="1"/>
      <p:bldP spid="75" grpId="0" animBg="1"/>
      <p:bldP spid="76" grpId="0" animBg="1"/>
      <p:bldP spid="77" grpId="0"/>
      <p:bldP spid="78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FD7FF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Google Shape;9;p2"/>
          <p:cNvSpPr/>
          <p:nvPr/>
        </p:nvSpPr>
        <p:spPr>
          <a:xfrm>
            <a:off x="526055" y="138734"/>
            <a:ext cx="10968786" cy="6889833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5" name="Google Shape;10;p2"/>
          <p:cNvGrpSpPr/>
          <p:nvPr/>
        </p:nvGrpSpPr>
        <p:grpSpPr>
          <a:xfrm>
            <a:off x="-304866" y="-405400"/>
            <a:ext cx="12634025" cy="7085298"/>
            <a:chOff x="-438149" y="-1036800"/>
            <a:chExt cx="9753730" cy="7085298"/>
          </a:xfrm>
        </p:grpSpPr>
        <p:sp>
          <p:nvSpPr>
            <p:cNvPr id="76" name="Google Shape;11;p2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;p2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;p2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;p2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5;p2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6;p2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7;p2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8;p2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9;p2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;p2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1;p2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2;p2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;p2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4;p2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5;p2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6;p2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7;p2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8;p2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9;p2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0;p2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;p2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2;p2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3;p2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4;p2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0" name="图片 21">
            <a:extLst>
              <a:ext uri="{FF2B5EF4-FFF2-40B4-BE49-F238E27FC236}">
                <a16:creationId xmlns:a16="http://schemas.microsoft.com/office/drawing/2014/main" id="{971EB752-29DB-4961-BB12-072B5EEF9C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V="1">
            <a:off x="2668136" y="1984149"/>
            <a:ext cx="5791200" cy="38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2668136" y="1902118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201536" y="1907949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734936" y="1902118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68336" y="1907949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801736" y="1902118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35136" y="1902118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15736" y="1532786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033060" y="2094172"/>
                <a:ext cx="359394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3060" y="2094172"/>
                <a:ext cx="359394" cy="554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566460" y="2094172"/>
                <a:ext cx="359394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460" y="2094172"/>
                <a:ext cx="359394" cy="554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099860" y="2094172"/>
                <a:ext cx="359394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860" y="2094172"/>
                <a:ext cx="359394" cy="5549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633260" y="2081342"/>
                <a:ext cx="359394" cy="5540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260" y="2081342"/>
                <a:ext cx="359394" cy="5540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166660" y="2094949"/>
                <a:ext cx="359394" cy="559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660" y="2094949"/>
                <a:ext cx="359394" cy="5599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182736" y="152532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835100" y="1902118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25736" y="1888899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800042" y="1888899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316336" y="1902118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832630" y="1888899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526054" y="2052085"/>
                <a:ext cx="511679" cy="625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b="1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054" y="2052085"/>
                <a:ext cx="511679" cy="625877"/>
              </a:xfrm>
              <a:prstGeom prst="rect">
                <a:avLst/>
              </a:prstGeom>
              <a:blipFill>
                <a:blip r:embed="rId8"/>
                <a:stretch>
                  <a:fillRect l="-10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591218" y="2140959"/>
                <a:ext cx="482824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218" y="2140959"/>
                <a:ext cx="482824" cy="55496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7695413" y="154056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38542" y="2157543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617941" y="2157543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145121" y="2157543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037733" y="2126574"/>
                <a:ext cx="465011" cy="616155"/>
              </a:xfrm>
              <a:prstGeom prst="rect">
                <a:avLst/>
              </a:prstGeom>
              <a:solidFill>
                <a:srgbClr val="F6FCF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733" y="2126574"/>
                <a:ext cx="465011" cy="616155"/>
              </a:xfrm>
              <a:prstGeom prst="rect">
                <a:avLst/>
              </a:prstGeom>
              <a:blipFill>
                <a:blip r:embed="rId10"/>
                <a:stretch>
                  <a:fillRect l="-10127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6588120" y="2126573"/>
                <a:ext cx="465011" cy="616155"/>
              </a:xfrm>
              <a:prstGeom prst="rect">
                <a:avLst/>
              </a:prstGeom>
              <a:solidFill>
                <a:srgbClr val="F6FCF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120" y="2126573"/>
                <a:ext cx="465011" cy="616155"/>
              </a:xfrm>
              <a:prstGeom prst="rect">
                <a:avLst/>
              </a:prstGeom>
              <a:blipFill>
                <a:blip r:embed="rId11"/>
                <a:stretch>
                  <a:fillRect l="-11538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145121" y="2126572"/>
                <a:ext cx="465011" cy="616155"/>
              </a:xfrm>
              <a:prstGeom prst="rect">
                <a:avLst/>
              </a:prstGeom>
              <a:solidFill>
                <a:srgbClr val="F6FCF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121" y="2126572"/>
                <a:ext cx="465011" cy="616155"/>
              </a:xfrm>
              <a:prstGeom prst="rect">
                <a:avLst/>
              </a:prstGeom>
              <a:blipFill>
                <a:blip r:embed="rId12"/>
                <a:stretch>
                  <a:fillRect l="-10256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 flipV="1">
            <a:off x="2668136" y="3582400"/>
            <a:ext cx="6172200" cy="3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668136" y="3506200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353936" y="3496091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023660" y="3496091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697544" y="3514364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353797" y="3496091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015380" y="3506200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515736" y="313686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62226" y="3126759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658526" y="3506200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301426" y="3514364"/>
            <a:ext cx="2351" cy="1446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995495" y="3505810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8611736" y="3498741"/>
            <a:ext cx="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6531222" y="311899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474519" y="311899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3193571" y="3721970"/>
                <a:ext cx="359394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571" y="3721970"/>
                <a:ext cx="359394" cy="55496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3866405" y="3750920"/>
                <a:ext cx="359394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405" y="3750920"/>
                <a:ext cx="359394" cy="55496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4530074" y="3735550"/>
                <a:ext cx="359394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074" y="3735550"/>
                <a:ext cx="359394" cy="55496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5014317" y="3700091"/>
                <a:ext cx="511679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b="1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317" y="3700091"/>
                <a:ext cx="511679" cy="625812"/>
              </a:xfrm>
              <a:prstGeom prst="rect">
                <a:avLst/>
              </a:prstGeom>
              <a:blipFill>
                <a:blip r:embed="rId16"/>
                <a:stretch>
                  <a:fillRect l="-10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6487646" y="3750142"/>
                <a:ext cx="365805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646" y="3750142"/>
                <a:ext cx="365805" cy="55496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8441657" y="3706673"/>
                <a:ext cx="365805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657" y="3706673"/>
                <a:ext cx="365805" cy="55496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 51"/>
          <p:cNvSpPr/>
          <p:nvPr/>
        </p:nvSpPr>
        <p:spPr>
          <a:xfrm>
            <a:off x="5859134" y="381959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119325" y="3845561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813394" y="382736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785822" y="3721970"/>
                <a:ext cx="465011" cy="616155"/>
              </a:xfrm>
              <a:prstGeom prst="rect">
                <a:avLst/>
              </a:prstGeom>
              <a:solidFill>
                <a:srgbClr val="F6FCF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822" y="3721970"/>
                <a:ext cx="465011" cy="616155"/>
              </a:xfrm>
              <a:prstGeom prst="rect">
                <a:avLst/>
              </a:prstGeom>
              <a:blipFill>
                <a:blip r:embed="rId19"/>
                <a:stretch>
                  <a:fillRect l="-10256" b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7071271" y="3745220"/>
                <a:ext cx="465011" cy="616155"/>
              </a:xfrm>
              <a:prstGeom prst="rect">
                <a:avLst/>
              </a:prstGeom>
              <a:solidFill>
                <a:srgbClr val="F6FCF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271" y="3745220"/>
                <a:ext cx="465011" cy="616155"/>
              </a:xfrm>
              <a:prstGeom prst="rect">
                <a:avLst/>
              </a:prstGeom>
              <a:blipFill>
                <a:blip r:embed="rId20"/>
                <a:stretch>
                  <a:fillRect l="-10256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7765336" y="3750920"/>
                <a:ext cx="465011" cy="616155"/>
              </a:xfrm>
              <a:prstGeom prst="rect">
                <a:avLst/>
              </a:prstGeom>
              <a:solidFill>
                <a:srgbClr val="F6FCF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2">
                                <a:lumMod val="10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5336" y="3750920"/>
                <a:ext cx="465011" cy="616155"/>
              </a:xfrm>
              <a:prstGeom prst="rect">
                <a:avLst/>
              </a:prstGeom>
              <a:blipFill>
                <a:blip r:embed="rId21"/>
                <a:stretch>
                  <a:fillRect l="-11538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EF43E7AC-CC73-4A7E-A6F6-9AA45A0E6569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08" y="21073"/>
            <a:ext cx="922304" cy="922304"/>
          </a:xfrm>
          <a:prstGeom prst="rect">
            <a:avLst/>
          </a:prstGeom>
        </p:spPr>
      </p:pic>
      <p:sp>
        <p:nvSpPr>
          <p:cNvPr id="60" name="Google Shape;2375;p42"/>
          <p:cNvSpPr txBox="1">
            <a:spLocks/>
          </p:cNvSpPr>
          <p:nvPr/>
        </p:nvSpPr>
        <p:spPr>
          <a:xfrm>
            <a:off x="840225" y="695796"/>
            <a:ext cx="10957806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4B5D"/>
              </a:buClr>
              <a:buSzPts val="3000"/>
              <a:buFont typeface="Amatic SC"/>
              <a:buNone/>
              <a:defRPr sz="3500" b="1" i="0" u="none" strike="noStrike" cap="none">
                <a:solidFill>
                  <a:srgbClr val="E04B5D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algn="l"/>
            <a:r>
              <a:rPr lang="en-US" sz="2800" u="sng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sng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B50B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2" name="图片 22">
            <a:extLst>
              <a:ext uri="{FF2B5EF4-FFF2-40B4-BE49-F238E27FC236}">
                <a16:creationId xmlns:a16="http://schemas.microsoft.com/office/drawing/2014/main" id="{46DD1F5D-303A-49D1-B494-FB68DC45D92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03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 animBg="1"/>
      <p:bldP spid="30" grpId="0" animBg="1"/>
      <p:bldP spid="38" grpId="0"/>
      <p:bldP spid="39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 animBg="1"/>
      <p:bldP spid="56" grpId="0" animBg="1"/>
      <p:bldP spid="57" grpId="0" animBg="1"/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79799" y="464882"/>
            <a:ext cx="7028958" cy="707886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US" sz="4000" dirty="0">
                <a:latin typeface="#9Slide04 Taviraj Bold" panose="00000800000000000000" pitchFamily="2" charset="-34"/>
                <a:cs typeface="#9Slide04 Taviraj Bold" panose="00000800000000000000" pitchFamily="2" charset="-34"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2719453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3" name="ĐC SHARE MIỄN PHÍ BỞI NK POWERSKILLS"/>
          <p:cNvGrpSpPr/>
          <p:nvPr/>
        </p:nvGrpSpPr>
        <p:grpSpPr>
          <a:xfrm>
            <a:off x="13392" y="2822136"/>
            <a:ext cx="12257011" cy="6908102"/>
            <a:chOff x="182857" y="3112198"/>
            <a:chExt cx="12257011" cy="6908102"/>
          </a:xfrm>
        </p:grpSpPr>
        <p:grpSp>
          <p:nvGrpSpPr>
            <p:cNvPr id="34" name="Group 33"/>
            <p:cNvGrpSpPr/>
            <p:nvPr/>
          </p:nvGrpSpPr>
          <p:grpSpPr>
            <a:xfrm>
              <a:off x="6672187" y="3112198"/>
              <a:ext cx="3000733" cy="3000733"/>
              <a:chOff x="-3756025" y="-1901825"/>
              <a:chExt cx="4743450" cy="474345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-2260600" y="-101600"/>
                <a:ext cx="1651000" cy="13589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-762000" y="-1536700"/>
                <a:ext cx="520700" cy="4826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-2473325" y="-1497013"/>
                <a:ext cx="482600" cy="442913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-716739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-716739" y="1699260"/>
                <a:ext cx="602439" cy="51054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-2433246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Picture 16" descr="Bubble Tea Drink GIF - BubbleTea Drink Cute GIFs"/>
              <p:cNvPicPr>
                <a:picLocks noChangeAspect="1" noChangeArrowheads="1" noCrop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756025" y="-1901825"/>
                <a:ext cx="4743450" cy="47434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3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  <a:solidFill>
            <a:scrgbClr r="0" g="0" b="0">
              <a:alpha val="86000"/>
            </a:scrgbClr>
          </a:solidFill>
          <a:ln>
            <a:noFill/>
          </a:ln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600204" y="718482"/>
            <a:ext cx="10500851" cy="1987081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CẤM BUÔN BÁN, CẤM REUP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6060962" y="5673515"/>
            <a:ext cx="5040093" cy="602673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 cả phương án trên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pic>
        <p:nvPicPr>
          <p:cNvPr id="116" name="Vào http://fb.com/nkpowerskills tải game miễn phí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6000"/>
                  </a:srgbClr>
                </a:solidFill>
              </a14:hiddenFill>
            </a:ext>
          </a:extLst>
        </p:spPr>
      </p:pic>
      <p:sp>
        <p:nvSpPr>
          <p:cNvPr id="108" name="ĐC SHARE MIỄN PHÍ BỞI NK POWERSKILLS"/>
          <p:cNvSpPr/>
          <p:nvPr/>
        </p:nvSpPr>
        <p:spPr>
          <a:xfrm>
            <a:off x="6060962" y="4590602"/>
            <a:ext cx="5040093" cy="602673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ĐC SHARE MIỄN PHÍ BỞI NK POWERSKILLS"/>
          <p:cNvSpPr txBox="1"/>
          <p:nvPr/>
        </p:nvSpPr>
        <p:spPr>
          <a:xfrm>
            <a:off x="841254" y="1347776"/>
            <a:ext cx="985684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539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10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08" grpId="0" animBg="1"/>
      <p:bldP spid="108" grpId="1" animBg="1"/>
      <p:bldP spid="117" grpId="0" animBg="1"/>
      <p:bldP spid="1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257011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00204" y="718482"/>
            <a:ext cx="10500851" cy="1965831"/>
          </a:xfrm>
          <a:prstGeom prst="rect">
            <a:avLst/>
          </a:prstGeom>
          <a:solidFill>
            <a:schemeClr val="accent1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Rectangle 95"/>
              <p:cNvSpPr/>
              <p:nvPr/>
            </p:nvSpPr>
            <p:spPr>
              <a:xfrm>
                <a:off x="6417252" y="4352206"/>
                <a:ext cx="4683803" cy="84106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  <a:alpha val="8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6" name="Rectangle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252" y="4352206"/>
                <a:ext cx="4683803" cy="841069"/>
              </a:xfrm>
              <a:prstGeom prst="rect">
                <a:avLst/>
              </a:prstGeom>
              <a:blipFill>
                <a:blip r:embed="rId14"/>
                <a:stretch>
                  <a:fillRect b="-7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 96"/>
              <p:cNvSpPr/>
              <p:nvPr/>
            </p:nvSpPr>
            <p:spPr>
              <a:xfrm>
                <a:off x="622425" y="5494996"/>
                <a:ext cx="4683803" cy="78119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  <a:alpha val="84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Rectangle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425" y="5494996"/>
                <a:ext cx="4683803" cy="781192"/>
              </a:xfrm>
              <a:prstGeom prst="rect">
                <a:avLst/>
              </a:prstGeom>
              <a:blipFill>
                <a:blip r:embed="rId15"/>
                <a:stretch>
                  <a:fillRect b="-69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Rectangle 97"/>
          <p:cNvSpPr/>
          <p:nvPr/>
        </p:nvSpPr>
        <p:spPr>
          <a:xfrm>
            <a:off x="6417252" y="5546561"/>
            <a:ext cx="4683803" cy="729627"/>
          </a:xfrm>
          <a:prstGeom prst="rect">
            <a:avLst/>
          </a:prstGeom>
          <a:solidFill>
            <a:schemeClr val="accent1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D.4+2/9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Rectangle 98"/>
              <p:cNvSpPr/>
              <p:nvPr/>
            </p:nvSpPr>
            <p:spPr>
              <a:xfrm>
                <a:off x="600204" y="4460166"/>
                <a:ext cx="4683803" cy="78119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  <a:alpha val="8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4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9" name="Rectangle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04" y="4460166"/>
                <a:ext cx="4683803" cy="781192"/>
              </a:xfrm>
              <a:prstGeom prst="rect">
                <a:avLst/>
              </a:prstGeom>
              <a:blipFill>
                <a:blip r:embed="rId16"/>
                <a:stretch>
                  <a:fillRect b="-70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1414772" y="1346508"/>
            <a:ext cx="9649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257011" cy="18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81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03282" y="3905938"/>
            <a:ext cx="2950339" cy="2950339"/>
            <a:chOff x="5403282" y="3905938"/>
            <a:chExt cx="2950339" cy="2950339"/>
          </a:xfrm>
        </p:grpSpPr>
        <p:sp>
          <p:nvSpPr>
            <p:cNvPr id="3" name="Oval 2"/>
            <p:cNvSpPr/>
            <p:nvPr/>
          </p:nvSpPr>
          <p:spPr>
            <a:xfrm>
              <a:off x="6083802" y="4580379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7146800" y="4592633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 rot="1355338">
              <a:off x="7835244" y="5063192"/>
              <a:ext cx="327869" cy="455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282" y="3905938"/>
              <a:ext cx="2950339" cy="2950339"/>
            </a:xfrm>
            <a:prstGeom prst="rect">
              <a:avLst/>
            </a:prstGeom>
          </p:spPr>
        </p:pic>
      </p:grpSp>
      <p:pic>
        <p:nvPicPr>
          <p:cNvPr id="87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02" y="-40498"/>
            <a:ext cx="3835417" cy="383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5403282" y="3111546"/>
            <a:ext cx="3212795" cy="3212795"/>
            <a:chOff x="4089117" y="3323779"/>
            <a:chExt cx="3165123" cy="3165123"/>
          </a:xfrm>
        </p:grpSpPr>
        <p:sp>
          <p:nvSpPr>
            <p:cNvPr id="38" name="Oval 37"/>
            <p:cNvSpPr/>
            <p:nvPr/>
          </p:nvSpPr>
          <p:spPr>
            <a:xfrm>
              <a:off x="4908854" y="4516361"/>
              <a:ext cx="1179272" cy="91503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 flipV="1">
              <a:off x="5381134" y="5488318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 flipV="1">
              <a:off x="5381134" y="5817179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 rot="21026099" flipV="1">
              <a:off x="6026690" y="5868139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 rot="21026099" flipV="1">
              <a:off x="5683555" y="4323035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 rot="21026099" flipV="1">
              <a:off x="4842955" y="4341371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 flipV="1">
              <a:off x="4865838" y="3599773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 flipV="1">
              <a:off x="6118645" y="3617364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17" y="3323779"/>
              <a:ext cx="3165123" cy="3165123"/>
            </a:xfrm>
            <a:prstGeom prst="rect">
              <a:avLst/>
            </a:prstGeom>
          </p:spPr>
        </p:pic>
      </p:grpSp>
      <p:pic>
        <p:nvPicPr>
          <p:cNvPr id="5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4349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349568" y="2991190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600204" y="718481"/>
            <a:ext cx="10500851" cy="1710911"/>
          </a:xfrm>
          <a:prstGeom prst="rect">
            <a:avLst/>
          </a:prstGeom>
          <a:solidFill>
            <a:schemeClr val="accent1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638308" y="4607069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609756" y="5673515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07391" y="545265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4039129" y="963991"/>
                <a:ext cx="5589508" cy="979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>
                  <a:buClrTx/>
                  <a:defRPr/>
                </a:pPr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Đọc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hỗn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7</a:t>
                </a:r>
                <a:r>
                  <a:rPr lang="en-US" sz="4000" b="1" dirty="0">
                    <a:solidFill>
                      <a:schemeClr val="tx2">
                        <a:lumMod val="10000"/>
                      </a:schemeClr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129" y="963991"/>
                <a:ext cx="5589508" cy="979755"/>
              </a:xfrm>
              <a:prstGeom prst="rect">
                <a:avLst/>
              </a:prstGeom>
              <a:blipFill>
                <a:blip r:embed="rId15"/>
                <a:stretch>
                  <a:fillRect l="-3926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808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-1.85185E-6 L 5.20833E-6 -1.85185E-6 C 0.00053 -0.00416 0.00183 -0.01852 0.00352 -0.02523 C 0.00417 -0.02824 0.00522 -0.03078 0.00587 -0.03379 C 0.00639 -0.03588 0.00652 -0.03819 0.00704 -0.04004 C 0.00769 -0.04236 0.00886 -0.04421 0.00951 -0.04652 C 0.01003 -0.04838 0.0099 -0.05092 0.01068 -0.05277 C 0.0116 -0.05532 0.01316 -0.05671 0.0142 -0.05926 C 0.0211 -0.07477 0.0155 -0.07037 0.0237 -0.07407 C 0.02982 -0.08102 0.02566 -0.07754 0.03568 -0.08032 C 0.03803 -0.08102 0.0405 -0.08171 0.04285 -0.0824 C 0.04441 -0.0831 0.04597 -0.08402 0.04753 -0.08449 C 0.0504 -0.08541 0.05313 -0.08588 0.05587 -0.08657 L 0.10001 -0.08449 C 0.10365 -0.08426 0.11225 -0.0824 0.11667 -0.08032 C 0.11902 -0.07916 0.12383 -0.07615 0.12383 -0.07615 C 0.12501 -0.07477 0.12605 -0.07291 0.12735 -0.07176 C 0.13178 -0.06828 0.13972 -0.06527 0.14402 -0.06342 C 0.14558 -0.06273 0.14727 -0.06227 0.14883 -0.06134 C 0.15274 -0.05902 0.15261 -0.05879 0.15717 -0.05694 C 0.15912 -0.05625 0.16107 -0.05578 0.16303 -0.05486 C 0.16433 -0.0544 0.1655 -0.05347 0.16667 -0.05277 C 0.1698 -0.05139 0.17618 -0.04861 0.17618 -0.04861 C 0.17735 -0.04652 0.17865 -0.04444 0.17969 -0.04213 C 0.18061 -0.04027 0.181 -0.0375 0.18217 -0.03588 C 0.18217 -0.03588 0.19102 -0.02523 0.19285 -0.02315 C 0.19402 -0.02176 0.19545 -0.02083 0.19636 -0.01898 C 0.19883 -0.01481 0.20079 -0.00949 0.20352 -0.00625 C 0.20469 -0.00486 0.206 -0.0037 0.20717 -0.00208 C 0.20847 -1.85185E-6 0.20938 0.00232 0.21068 0.0044 C 0.21186 0.00602 0.21316 0.00695 0.21433 0.00857 C 0.21563 0.01042 0.21654 0.0132 0.21785 0.01482 C 0.22006 0.01806 0.22266 0.0206 0.22501 0.02338 C 0.22904 0.02824 0.22761 0.02593 0.22982 0.02986 " pathEditMode="relative" ptsTypes="AAAAAAAAAAAAAAAAAAAAAAAAAAAAAAAAAA">
                                      <p:cBhvr>
                                        <p:cTn id="9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101" grpId="0"/>
      <p:bldP spid="10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4F438CF3-0FB1-4A39-9E0F-CB9E32659DC5}"/>
              </a:ext>
            </a:extLst>
          </p:cNvPr>
          <p:cNvSpPr txBox="1"/>
          <p:nvPr/>
        </p:nvSpPr>
        <p:spPr>
          <a:xfrm>
            <a:off x="3331461" y="404921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ln w="57150">
                <a:noFill/>
              </a:ln>
              <a:solidFill>
                <a:srgbClr val="FF3399"/>
              </a:solidFill>
              <a:latin typeface="#9Slide05 Aquarelle" panose="02040603050506020204" pitchFamily="18" charset="0"/>
              <a:ea typeface="inpin heiti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9428219" y="222390"/>
            <a:ext cx="2504126" cy="2525039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0"/>
            <a:ext cx="3119556" cy="224245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3383205" y="207314"/>
            <a:ext cx="5580311" cy="2667759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0767FD4-96D8-4304-9BC9-7499F762B60B}"/>
              </a:ext>
            </a:extLst>
          </p:cNvPr>
          <p:cNvSpPr txBox="1"/>
          <p:nvPr/>
        </p:nvSpPr>
        <p:spPr>
          <a:xfrm>
            <a:off x="3798736" y="2818729"/>
            <a:ext cx="459452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 err="1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Tạm</a:t>
            </a:r>
            <a:r>
              <a:rPr lang="en-US" altLang="zh-CN" sz="8800" dirty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8800" dirty="0" err="1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biệt</a:t>
            </a:r>
            <a:endParaRPr lang="zh-CN" altLang="en-US" sz="8800" dirty="0">
              <a:ln w="28575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182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34DC02-8F5A-4387-A402-81F049156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9" r="174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82302DE1-6E90-4ED0-8047-37E0967E1B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523" y="3158151"/>
            <a:ext cx="504733" cy="1084862"/>
          </a:xfrm>
          <a:prstGeom prst="rect">
            <a:avLst/>
          </a:prstGeom>
        </p:spPr>
      </p:pic>
      <p:pic>
        <p:nvPicPr>
          <p:cNvPr id="6" name="Picture 5">
            <a:hlinkClick r:id="rId7" action="ppaction://hlinksldjump"/>
            <a:extLst>
              <a:ext uri="{FF2B5EF4-FFF2-40B4-BE49-F238E27FC236}">
                <a16:creationId xmlns:a16="http://schemas.microsoft.com/office/drawing/2014/main" id="{01EC0DFE-EB6B-48BB-8247-55343FD2350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24">
            <a:off x="7818692" y="3965784"/>
            <a:ext cx="1193288" cy="5725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A4908E-54B2-4A9C-A77D-6602803955E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039" y="3971724"/>
            <a:ext cx="657939" cy="4237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1F0BCE-D9D9-498B-B2AC-F34DC80D60B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235" y="3382580"/>
            <a:ext cx="778045" cy="94029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DA4F7C9-4890-4555-8F10-C88E52B40209}"/>
              </a:ext>
            </a:extLst>
          </p:cNvPr>
          <p:cNvGrpSpPr/>
          <p:nvPr/>
        </p:nvGrpSpPr>
        <p:grpSpPr>
          <a:xfrm>
            <a:off x="2381132" y="1790700"/>
            <a:ext cx="5067418" cy="4933950"/>
            <a:chOff x="2882608" y="1844528"/>
            <a:chExt cx="5918000" cy="6167179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EBB2ECD-4322-429B-AD0B-BCABD68EA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2882608" y="1844528"/>
              <a:ext cx="3737940" cy="575067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1F8282A-592F-41C9-B6FA-952AEC753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6088832" y="5299931"/>
              <a:ext cx="2711776" cy="2711776"/>
            </a:xfrm>
            <a:prstGeom prst="rect">
              <a:avLst/>
            </a:prstGeom>
          </p:spPr>
        </p:pic>
      </p:grpSp>
      <p:pic>
        <p:nvPicPr>
          <p:cNvPr id="12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BFF0C9C5-774F-4D4E-8387-5485867B0D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388" y="732717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hlinkClick r:id="rId16" action="ppaction://hlinksldjump"/>
          </p:cNvPr>
          <p:cNvSpPr/>
          <p:nvPr/>
        </p:nvSpPr>
        <p:spPr>
          <a:xfrm>
            <a:off x="11353800" y="6391434"/>
            <a:ext cx="838200" cy="4665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724705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6942E-16 1.48148E-6 L 1.76942E-16 0.00023 C -0.00299 0.00208 -0.00573 0.00463 -0.00872 0.00671 C -0.01016 0.00787 -0.01172 0.00879 -0.01341 0.00949 C -0.0151 0.01065 -0.01706 0.01111 -0.01888 0.01227 C -0.02357 0.01574 -0.02799 0.02037 -0.03294 0.02338 C -0.03945 0.02754 -0.04427 0.02778 -0.05091 0.02893 C -0.05638 0.02847 -0.06185 0.0287 -0.06732 0.02754 C -0.06914 0.02731 -0.07083 0.02569 -0.07279 0.02477 C -0.07409 0.0243 -0.07539 0.02384 -0.07669 0.02338 C -0.08828 0.02754 -0.08099 0.02384 -0.09232 0.0331 C -0.09401 0.03472 -0.09609 0.03542 -0.09779 0.03727 C -0.11198 0.05324 -0.09753 0.04074 -0.11185 0.05949 C -0.11289 0.06088 -0.11406 0.06204 -0.11497 0.06366 C -0.11562 0.06504 -0.11602 0.06667 -0.11654 0.06782 C -0.11732 0.06991 -0.1181 0.07153 -0.11888 0.07338 C -0.1194 0.07477 -0.11979 0.07639 -0.12044 0.07754 C -0.12109 0.07893 -0.12201 0.0794 -0.12279 0.08032 C -0.12305 0.08171 -0.12305 0.08356 -0.12357 0.08449 C -0.12409 0.08588 -0.12513 0.08634 -0.12591 0.08727 C -0.12669 0.08866 -0.12734 0.09028 -0.12826 0.09143 C -0.12917 0.09305 -0.13034 0.09421 -0.13138 0.0956 C -0.13294 0.09838 -0.13437 0.10162 -0.13607 0.10393 C -0.13724 0.10579 -0.1388 0.10648 -0.13997 0.1081 C -0.14271 0.1125 -0.14518 0.11736 -0.14779 0.12199 C -0.15612 0.13704 -0.14271 0.1125 -0.15247 0.1331 C -0.15404 0.1368 -0.15794 0.14282 -0.15794 0.14305 C -0.1582 0.14514 -0.1582 0.14768 -0.15872 0.14977 C -0.15951 0.1537 -0.16185 0.16088 -0.16185 0.16111 C -0.16159 0.17384 -0.16055 0.1868 -0.16107 0.19977 C -0.16107 0.20208 -0.16211 0.20486 -0.16341 0.20532 C -0.16432 0.20579 -0.16536 0.20278 -0.16497 0.20116 C -0.16445 0.19954 -0.16289 0.20023 -0.16185 0.19977 " pathEditMode="relative" rAng="0" ptsTypes="AAAAAAAAAAAAAAAAAAAAAAAAAAAAAAA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10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52 0.03403 L -0.02252 0.03403 C -0.06315 0.07153 -0.02942 0.04213 -0.0483 0.05625 C -0.05442 0.06065 -0.06627 0.07014 -0.06627 0.07014 C -0.07148 0.06922 -0.07682 0.06875 -0.0819 0.06736 C -0.08958 0.06528 -0.08411 0.06528 -0.08893 0.06181 C -0.08997 0.06088 -0.09101 0.06088 -0.09205 0.06042 C -0.09544 0.06088 -0.09895 0.06111 -0.10221 0.06181 C -0.1039 0.06204 -0.10533 0.06273 -0.1069 0.0632 C -0.1108 0.06366 -0.11471 0.06412 -0.11861 0.06459 C -0.12044 0.06551 -0.12226 0.06667 -0.12408 0.06736 C -0.12773 0.06852 -0.13502 0.07014 -0.13502 0.07014 C -0.13658 0.07107 -0.13815 0.07199 -0.13971 0.07292 C -0.14205 0.07385 -0.14453 0.07431 -0.14674 0.0757 C -0.14765 0.07616 -0.14843 0.07732 -0.14908 0.07848 C -0.15052 0.0801 -0.15169 0.08218 -0.15299 0.08403 C -0.15507 0.08635 -0.15924 0.09098 -0.15924 0.09098 C -0.15976 0.09236 -0.16015 0.09375 -0.1608 0.09514 C -0.16184 0.09676 -0.16315 0.09746 -0.16393 0.09931 C -0.16562 0.10301 -0.16588 0.10857 -0.16783 0.11181 C -0.16966 0.11412 -0.17617 0.11806 -0.17955 0.12014 C -0.18111 0.12246 -0.18268 0.12477 -0.18424 0.12709 C -0.18502 0.12801 -0.18593 0.12848 -0.18658 0.12986 C -0.18763 0.13148 -0.18828 0.13334 -0.18893 0.13542 C -0.18997 0.13773 -0.19244 0.14468 -0.19283 0.14653 C -0.19388 0.15 -0.1944 0.15394 -0.19518 0.15764 C -0.1957 0.15949 -0.19635 0.16111 -0.19674 0.1632 C -0.20078 0.17894 -0.19609 0.16181 -0.19986 0.1757 C -0.1996 0.17894 -0.19947 0.18218 -0.19908 0.18542 C -0.19895 0.18681 -0.19856 0.18797 -0.1983 0.18959 C -0.19752 0.19561 -0.19765 0.19885 -0.19596 0.20486 C -0.19544 0.20672 -0.19505 0.20857 -0.1944 0.21042 C -0.19401 0.21181 -0.19283 0.21459 -0.19283 0.21459 " pathEditMode="relative" ptsTypes="AAAAAAAAAAAAAAAAAAAAAAAAAAAAAAA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L -0.00013 0.00024 C 0.00104 0.03403 0.00144 0.03102 -0.00013 0.07037 C -0.00013 0.07246 -0.00052 0.07477 -0.00091 0.07662 C -0.00104 0.07709 -0.00599 0.09931 -0.0082 0.10579 C -0.01067 0.1132 -0.01432 0.12547 -0.01875 0.12871 C -0.02135 0.13033 -0.02409 0.1301 -0.02682 0.13079 C -0.03255 0.1301 -0.05117 0.12848 -0.05885 0.12662 C -0.06002 0.12639 -0.06119 0.125 -0.06237 0.12431 C -0.06562 0.12269 -0.06888 0.12176 -0.07213 0.12037 C -0.07591 0.11852 -0.07981 0.11551 -0.08372 0.11412 C -0.08789 0.11227 -0.09205 0.11158 -0.09609 0.10996 C -0.10026 0.10811 -0.10429 0.10649 -0.10859 0.10579 C -0.11718 0.10417 -0.12578 0.10324 -0.13437 0.10162 C -0.15078 0.0919 -0.1526 0.09028 -0.16901 0.08311 C -0.17552 0.07963 -0.1819 0.07639 -0.18854 0.07477 C -0.19401 0.07269 -0.19922 0.07315 -0.20468 0.07246 C -0.22682 0.07477 -0.22044 0.06158 -0.22682 0.08496 C -0.22747 0.08704 -0.22799 0.08936 -0.22851 0.09121 C -0.22877 0.09769 -0.22864 0.10394 -0.22955 0.10996 C -0.22968 0.11227 -0.23073 0.11389 -0.23138 0.11621 C -0.2319 0.12014 -0.2319 0.12408 -0.23216 0.12871 C -0.23372 0.15625 -0.23294 0.15625 -0.23294 0.19144 " pathEditMode="relative" rAng="0" ptsTypes="AAAAAAAAAAAAAAAAAAAAA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2" y="95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09 0.00648 L -0.05143 -0.02686 C -0.06328 -0.03125 -0.0832 -0.03936 -0.09518 -0.04213 C -0.10013 -0.04329 -0.10508 -0.04329 -0.11003 -0.04352 L -0.13737 -0.04491 C -0.15378 -0.04815 -0.14661 -0.04746 -0.17565 -0.04213 C -0.17786 -0.04167 -0.17995 -0.04028 -0.1819 -0.03936 C -0.18542 -0.03774 -0.19245 -0.03172 -0.19362 -0.03102 C -0.19518 -0.0301 -0.19687 -0.0301 -0.19831 -0.02963 C -0.19948 -0.02917 -0.20039 -0.02871 -0.20143 -0.02825 C -0.20534 -0.01459 -0.20338 -0.02061 -0.2069 -0.01019 C -0.21016 0.01226 -0.20521 -0.01968 -0.20924 -0.00047 C -0.20963 0.00115 -0.21081 0.01365 -0.21081 0.01481 C -0.21107 0.01666 -0.21146 0.01851 -0.21159 0.02037 C -0.21497 0.0537 -0.21146 0.02476 -0.21471 0.05092 C -0.21419 0.07939 -0.21497 0.08009 -0.21237 0.10231 C -0.21224 0.10393 -0.21185 0.10509 -0.21159 0.10648 C -0.21185 0.10925 -0.21198 0.11226 -0.21237 0.11481 C -0.21276 0.11643 -0.21393 0.11736 -0.21393 0.11898 C -0.21419 0.12731 -0.21341 0.13564 -0.21315 0.14398 C -0.21315 0.14953 -0.21315 0.15509 -0.21315 0.16088 " pathEditMode="relative" rAng="0" ptsTypes="AAAAAAAAAAAAAAAAAAA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31" y="50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EF823996-3D8A-4A65-A82A-74B54FEC06B1}"/>
                  </a:ext>
                </a:extLst>
              </p:cNvPr>
              <p:cNvSpPr/>
              <p:nvPr/>
            </p:nvSpPr>
            <p:spPr>
              <a:xfrm>
                <a:off x="1695450" y="723900"/>
                <a:ext cx="9163050" cy="1562100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1: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EF823996-3D8A-4A65-A82A-74B54FEC0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723900"/>
                <a:ext cx="9163050" cy="15621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/>
              <p:nvPr/>
            </p:nvSpPr>
            <p:spPr>
              <a:xfrm>
                <a:off x="3105150" y="2581275"/>
                <a:ext cx="6810375" cy="1132886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lời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150" y="2581275"/>
                <a:ext cx="6810375" cy="1132886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2924B275-A0E4-49C0-9D61-0298C0E8D41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70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EF823996-3D8A-4A65-A82A-74B54FEC06B1}"/>
                  </a:ext>
                </a:extLst>
              </p:cNvPr>
              <p:cNvSpPr/>
              <p:nvPr/>
            </p:nvSpPr>
            <p:spPr>
              <a:xfrm>
                <a:off x="1695450" y="723900"/>
                <a:ext cx="9163050" cy="1562100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EF823996-3D8A-4A65-A82A-74B54FEC0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723900"/>
                <a:ext cx="9163050" cy="15621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/>
              <p:nvPr/>
            </p:nvSpPr>
            <p:spPr>
              <a:xfrm>
                <a:off x="3105150" y="2581275"/>
                <a:ext cx="6810375" cy="1029191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lời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150" y="2581275"/>
                <a:ext cx="6810375" cy="1029191"/>
              </a:xfrm>
              <a:prstGeom prst="roundRect">
                <a:avLst/>
              </a:prstGeom>
              <a:blipFill>
                <a:blip r:embed="rId5"/>
                <a:stretch>
                  <a:fillRect b="-23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C9586FF7-0B46-4513-80B2-890093A21BD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34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5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sp>
        <p:nvSpPr>
          <p:cNvPr id="6" name="文本框 21">
            <a:extLst>
              <a:ext uri="{FF2B5EF4-FFF2-40B4-BE49-F238E27FC236}">
                <a16:creationId xmlns:a16="http://schemas.microsoft.com/office/drawing/2014/main" id="{4F438CF3-0FB1-4A39-9E0F-CB9E32659DC5}"/>
              </a:ext>
            </a:extLst>
          </p:cNvPr>
          <p:cNvSpPr txBox="1"/>
          <p:nvPr/>
        </p:nvSpPr>
        <p:spPr>
          <a:xfrm>
            <a:off x="5137519" y="2582759"/>
            <a:ext cx="19255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b="1" dirty="0" err="1">
                <a:ln w="57150">
                  <a:noFill/>
                </a:ln>
                <a:solidFill>
                  <a:srgbClr val="FF3399"/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Toán</a:t>
            </a:r>
            <a:endParaRPr lang="zh-CN" altLang="en-US" sz="6000" b="1" dirty="0">
              <a:ln w="57150">
                <a:noFill/>
              </a:ln>
              <a:solidFill>
                <a:srgbClr val="FF3399"/>
              </a:solidFill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id="{70767FD4-96D8-4304-9BC9-7499F762B60B}"/>
              </a:ext>
            </a:extLst>
          </p:cNvPr>
          <p:cNvSpPr txBox="1"/>
          <p:nvPr/>
        </p:nvSpPr>
        <p:spPr>
          <a:xfrm>
            <a:off x="3722594" y="3664944"/>
            <a:ext cx="47468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500" dirty="0" err="1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Hỗn</a:t>
            </a:r>
            <a:r>
              <a:rPr lang="en-US" altLang="zh-CN" sz="11500" dirty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11500" dirty="0" err="1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số</a:t>
            </a:r>
            <a:endParaRPr lang="zh-CN" altLang="en-US" sz="11500" dirty="0">
              <a:ln w="28575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9428219" y="222390"/>
            <a:ext cx="2504126" cy="2525039"/>
          </a:xfrm>
          <a:prstGeom prst="rect">
            <a:avLst/>
          </a:prstGeom>
        </p:spPr>
      </p:pic>
      <p:pic>
        <p:nvPicPr>
          <p:cNvPr id="9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0"/>
            <a:ext cx="3119556" cy="2242457"/>
          </a:xfrm>
          <a:prstGeom prst="rect">
            <a:avLst/>
          </a:prstGeom>
        </p:spPr>
      </p:pic>
      <p:pic>
        <p:nvPicPr>
          <p:cNvPr id="10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3305845" y="425100"/>
            <a:ext cx="5580311" cy="2667759"/>
          </a:xfrm>
          <a:prstGeom prst="rect">
            <a:avLst/>
          </a:prstGeom>
        </p:spPr>
      </p:pic>
      <p:pic>
        <p:nvPicPr>
          <p:cNvPr id="11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  <p:pic>
        <p:nvPicPr>
          <p:cNvPr id="12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65468" y="-2463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37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8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971EB752-29DB-4961-BB12-072B5EEF9C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EC474235-CF36-4857-A99B-6C0B5753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995" y="2000557"/>
            <a:ext cx="218231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Nhận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biết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về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hỗn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số</a:t>
            </a:r>
            <a:endParaRPr lang="zh-CN" altLang="en-US" sz="2400" dirty="0">
              <a:ln w="12700">
                <a:solidFill>
                  <a:srgbClr val="FF3399"/>
                </a:solidFill>
              </a:ln>
              <a:solidFill>
                <a:srgbClr val="FF3399"/>
              </a:solidFill>
              <a:latin typeface="#9Slide04 Taviraj Bold" panose="00000800000000000000" pitchFamily="2" charset="-34"/>
              <a:ea typeface="inpin heiti" charset="-122"/>
              <a:cs typeface="#9Slide04 Taviraj Bold" panose="00000800000000000000" pitchFamily="2" charset="-34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FB007350-D691-42A8-A169-4FDDB183A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5915" y="1675256"/>
            <a:ext cx="218231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Biết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đọc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,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viết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hỗn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số</a:t>
            </a:r>
            <a:endParaRPr lang="zh-CN" altLang="en-US" sz="2400" dirty="0">
              <a:ln w="12700">
                <a:solidFill>
                  <a:srgbClr val="FF3399"/>
                </a:solidFill>
              </a:ln>
              <a:solidFill>
                <a:srgbClr val="FF3399"/>
              </a:solidFill>
              <a:latin typeface="#9Slide04 Taviraj Bold" panose="00000800000000000000" pitchFamily="2" charset="-34"/>
              <a:ea typeface="inpin heiti" charset="-122"/>
              <a:cs typeface="#9Slide04 Taviraj Bold" panose="00000800000000000000" pitchFamily="2" charset="-34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71B6AD5-FD30-4C34-9F33-48C78A58F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6456" y="1513885"/>
            <a:ext cx="3585544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Biết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hỗn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số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có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phần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nguyên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và</a:t>
            </a:r>
            <a:r>
              <a:rPr lang="en-US" altLang="zh-CN" sz="240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br>
              <a:rPr lang="en-US" altLang="zh-CN" sz="240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</a:br>
            <a:r>
              <a:rPr lang="en-US" altLang="zh-CN" sz="240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phần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thập</a:t>
            </a:r>
            <a:r>
              <a:rPr lang="en-US" altLang="zh-CN" sz="2400" dirty="0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 </a:t>
            </a:r>
            <a:r>
              <a:rPr lang="en-US" altLang="zh-CN" sz="2400" dirty="0" err="1">
                <a:ln w="12700">
                  <a:solidFill>
                    <a:srgbClr val="FF3399"/>
                  </a:solidFill>
                </a:ln>
                <a:solidFill>
                  <a:srgbClr val="FF3399"/>
                </a:solidFill>
                <a:latin typeface="#9Slide04 Taviraj Bold" panose="00000800000000000000" pitchFamily="2" charset="-34"/>
                <a:ea typeface="inpin heiti" charset="-122"/>
                <a:cs typeface="#9Slide04 Taviraj Bold" panose="00000800000000000000" pitchFamily="2" charset="-34"/>
              </a:rPr>
              <a:t>phân</a:t>
            </a:r>
            <a:endParaRPr lang="zh-CN" altLang="en-US" sz="2400" dirty="0">
              <a:ln w="12700">
                <a:solidFill>
                  <a:srgbClr val="FF3399"/>
                </a:solidFill>
              </a:ln>
              <a:solidFill>
                <a:srgbClr val="FF3399"/>
              </a:solidFill>
              <a:latin typeface="#9Slide04 Taviraj Bold" panose="00000800000000000000" pitchFamily="2" charset="-34"/>
              <a:ea typeface="inpin heiti" charset="-122"/>
              <a:cs typeface="#9Slide04 Taviraj Bold" panose="00000800000000000000" pitchFamily="2" charset="-34"/>
            </a:endParaRPr>
          </a:p>
        </p:txBody>
      </p:sp>
      <p:sp>
        <p:nvSpPr>
          <p:cNvPr id="44" name="TextBox 33">
            <a:extLst>
              <a:ext uri="{FF2B5EF4-FFF2-40B4-BE49-F238E27FC236}">
                <a16:creationId xmlns:a16="http://schemas.microsoft.com/office/drawing/2014/main" id="{A389980C-98D4-4820-A5B5-E94E816F8A1B}"/>
              </a:ext>
            </a:extLst>
          </p:cNvPr>
          <p:cNvSpPr txBox="1"/>
          <p:nvPr/>
        </p:nvSpPr>
        <p:spPr>
          <a:xfrm>
            <a:off x="1187117" y="427707"/>
            <a:ext cx="25266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4800" b="1" dirty="0" err="1">
                <a:ln w="3175">
                  <a:solidFill>
                    <a:schemeClr val="bg1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Mục</a:t>
            </a:r>
            <a:r>
              <a:rPr lang="en-US" altLang="zh-CN" sz="4800" b="1" dirty="0">
                <a:ln w="3175">
                  <a:solidFill>
                    <a:schemeClr val="bg1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ln w="3175">
                  <a:solidFill>
                    <a:schemeClr val="bg1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tiêu</a:t>
            </a:r>
            <a:endParaRPr lang="zh-CN" altLang="en-US" sz="4800" b="1" dirty="0">
              <a:ln w="3175">
                <a:solidFill>
                  <a:schemeClr val="bg1"/>
                </a:solidFill>
              </a:ln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 descr="图片包含 物体&#10;&#10;已生成高可信度的说明">
            <a:extLst>
              <a:ext uri="{FF2B5EF4-FFF2-40B4-BE49-F238E27FC236}">
                <a16:creationId xmlns:a16="http://schemas.microsoft.com/office/drawing/2014/main" id="{97C1C86C-4738-4A38-A5DF-5D3C64F290B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3" y="323384"/>
            <a:ext cx="922304" cy="92230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8E17DE0-34AB-4B9D-AB01-F1C3BB6833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pic>
        <p:nvPicPr>
          <p:cNvPr id="11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26"/>
          <a:stretch/>
        </p:blipFill>
        <p:spPr>
          <a:xfrm>
            <a:off x="392626" y="4217158"/>
            <a:ext cx="11406748" cy="2520659"/>
          </a:xfrm>
          <a:prstGeom prst="rect">
            <a:avLst/>
          </a:prstGeom>
        </p:spPr>
      </p:pic>
      <p:pic>
        <p:nvPicPr>
          <p:cNvPr id="12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6" r="82384" b="47194"/>
          <a:stretch/>
        </p:blipFill>
        <p:spPr>
          <a:xfrm>
            <a:off x="3535460" y="2924113"/>
            <a:ext cx="2009381" cy="1310185"/>
          </a:xfrm>
          <a:prstGeom prst="rect">
            <a:avLst/>
          </a:prstGeom>
        </p:spPr>
      </p:pic>
      <p:pic>
        <p:nvPicPr>
          <p:cNvPr id="13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3" t="2229" r="60079" b="60063"/>
          <a:stretch/>
        </p:blipFill>
        <p:spPr>
          <a:xfrm>
            <a:off x="6230784" y="2560745"/>
            <a:ext cx="1992573" cy="1719618"/>
          </a:xfrm>
          <a:prstGeom prst="rect">
            <a:avLst/>
          </a:prstGeom>
        </p:spPr>
      </p:pic>
      <p:pic>
        <p:nvPicPr>
          <p:cNvPr id="15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2" r="41106" b="59464"/>
          <a:stretch/>
        </p:blipFill>
        <p:spPr>
          <a:xfrm>
            <a:off x="9288007" y="2640842"/>
            <a:ext cx="1842448" cy="1848540"/>
          </a:xfrm>
          <a:prstGeom prst="rect">
            <a:avLst/>
          </a:prstGeom>
        </p:spPr>
      </p:pic>
      <p:pic>
        <p:nvPicPr>
          <p:cNvPr id="16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9" b="56771"/>
          <a:stretch/>
        </p:blipFill>
        <p:spPr>
          <a:xfrm>
            <a:off x="690079" y="2877096"/>
            <a:ext cx="1836507" cy="197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74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950"/>
                            </p:stCondLst>
                            <p:childTnLst>
                              <p:par>
                                <p:cTn id="7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FD7FF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9;p2"/>
          <p:cNvSpPr/>
          <p:nvPr/>
        </p:nvSpPr>
        <p:spPr>
          <a:xfrm>
            <a:off x="718559" y="138734"/>
            <a:ext cx="10968786" cy="6889833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" name="Google Shape;10;p2"/>
          <p:cNvGrpSpPr/>
          <p:nvPr/>
        </p:nvGrpSpPr>
        <p:grpSpPr>
          <a:xfrm>
            <a:off x="-304866" y="-405400"/>
            <a:ext cx="12634025" cy="7085298"/>
            <a:chOff x="-438149" y="-1036800"/>
            <a:chExt cx="9753730" cy="7085298"/>
          </a:xfrm>
        </p:grpSpPr>
        <p:sp>
          <p:nvSpPr>
            <p:cNvPr id="5" name="Google Shape;11;p2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;p2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;p2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4;p2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;p2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;p2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;p2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;p2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;p2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;p2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1;p2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;p2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3;p2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;p2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;p2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6;p2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7;p2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8;p2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9;p2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0;p2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;p2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;p2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;p2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;p2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62;p2"/>
          <p:cNvSpPr/>
          <p:nvPr/>
        </p:nvSpPr>
        <p:spPr>
          <a:xfrm>
            <a:off x="7105153" y="2825370"/>
            <a:ext cx="45719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" name="Google Shape;163;p2"/>
          <p:cNvGrpSpPr/>
          <p:nvPr/>
        </p:nvGrpSpPr>
        <p:grpSpPr>
          <a:xfrm>
            <a:off x="1594392" y="323271"/>
            <a:ext cx="450878" cy="487150"/>
            <a:chOff x="2157913" y="1144688"/>
            <a:chExt cx="267451" cy="374299"/>
          </a:xfrm>
        </p:grpSpPr>
        <p:sp>
          <p:nvSpPr>
            <p:cNvPr id="158" name="Google Shape;164;p2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65;p2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" name="Google Shape;178;p2"/>
          <p:cNvSpPr/>
          <p:nvPr/>
        </p:nvSpPr>
        <p:spPr>
          <a:xfrm>
            <a:off x="7125447" y="831537"/>
            <a:ext cx="142361" cy="110862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" name="Google Shape;268;p2"/>
          <p:cNvGrpSpPr/>
          <p:nvPr/>
        </p:nvGrpSpPr>
        <p:grpSpPr>
          <a:xfrm>
            <a:off x="848980" y="3091234"/>
            <a:ext cx="929983" cy="1279218"/>
            <a:chOff x="848981" y="3091234"/>
            <a:chExt cx="717966" cy="1279218"/>
          </a:xfrm>
        </p:grpSpPr>
        <p:grpSp>
          <p:nvGrpSpPr>
            <p:cNvPr id="261" name="Google Shape;269;p2"/>
            <p:cNvGrpSpPr/>
            <p:nvPr/>
          </p:nvGrpSpPr>
          <p:grpSpPr>
            <a:xfrm>
              <a:off x="848981" y="3794879"/>
              <a:ext cx="717966" cy="575573"/>
              <a:chOff x="2905824" y="3732667"/>
              <a:chExt cx="538609" cy="431788"/>
            </a:xfrm>
          </p:grpSpPr>
          <p:sp>
            <p:nvSpPr>
              <p:cNvPr id="263" name="Google Shape;270;p2"/>
              <p:cNvSpPr/>
              <p:nvPr/>
            </p:nvSpPr>
            <p:spPr>
              <a:xfrm>
                <a:off x="2905824" y="3732667"/>
                <a:ext cx="46261" cy="46896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1771" extrusionOk="0">
                    <a:moveTo>
                      <a:pt x="873" y="1"/>
                    </a:moveTo>
                    <a:cubicBezTo>
                      <a:pt x="378" y="1"/>
                      <a:pt x="0" y="402"/>
                      <a:pt x="0" y="874"/>
                    </a:cubicBezTo>
                    <a:cubicBezTo>
                      <a:pt x="0" y="1369"/>
                      <a:pt x="378" y="1770"/>
                      <a:pt x="873" y="1770"/>
                    </a:cubicBezTo>
                    <a:cubicBezTo>
                      <a:pt x="1369" y="1770"/>
                      <a:pt x="1746" y="1369"/>
                      <a:pt x="1746" y="874"/>
                    </a:cubicBezTo>
                    <a:cubicBezTo>
                      <a:pt x="1746" y="402"/>
                      <a:pt x="1369" y="1"/>
                      <a:pt x="873" y="1"/>
                    </a:cubicBezTo>
                    <a:close/>
                  </a:path>
                </a:pathLst>
              </a:custGeom>
              <a:solidFill>
                <a:srgbClr val="C5E8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71;p2"/>
              <p:cNvSpPr/>
              <p:nvPr/>
            </p:nvSpPr>
            <p:spPr>
              <a:xfrm>
                <a:off x="3369415" y="4089437"/>
                <a:ext cx="75018" cy="75018"/>
              </a:xfrm>
              <a:custGeom>
                <a:avLst/>
                <a:gdLst/>
                <a:ahLst/>
                <a:cxnLst/>
                <a:rect l="l" t="t" r="r" b="b"/>
                <a:pathLst>
                  <a:path w="2833" h="2833" extrusionOk="0">
                    <a:moveTo>
                      <a:pt x="1416" y="1"/>
                    </a:moveTo>
                    <a:cubicBezTo>
                      <a:pt x="638" y="1"/>
                      <a:pt x="1" y="638"/>
                      <a:pt x="1" y="1416"/>
                    </a:cubicBezTo>
                    <a:cubicBezTo>
                      <a:pt x="1" y="2195"/>
                      <a:pt x="638" y="2832"/>
                      <a:pt x="1416" y="2832"/>
                    </a:cubicBezTo>
                    <a:cubicBezTo>
                      <a:pt x="2195" y="2832"/>
                      <a:pt x="2832" y="2195"/>
                      <a:pt x="2832" y="1416"/>
                    </a:cubicBezTo>
                    <a:cubicBezTo>
                      <a:pt x="2832" y="638"/>
                      <a:pt x="2195" y="1"/>
                      <a:pt x="1416" y="1"/>
                    </a:cubicBezTo>
                    <a:close/>
                  </a:path>
                </a:pathLst>
              </a:custGeom>
              <a:solidFill>
                <a:srgbClr val="C5E8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2" name="Google Shape;272;p2"/>
            <p:cNvSpPr/>
            <p:nvPr/>
          </p:nvSpPr>
          <p:spPr>
            <a:xfrm>
              <a:off x="1120014" y="3091234"/>
              <a:ext cx="90783" cy="92030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" name="Google Shape;273;p2"/>
          <p:cNvGrpSpPr/>
          <p:nvPr/>
        </p:nvGrpSpPr>
        <p:grpSpPr>
          <a:xfrm>
            <a:off x="7287565" y="2539546"/>
            <a:ext cx="1362128" cy="1046180"/>
            <a:chOff x="7287565" y="2539546"/>
            <a:chExt cx="1051591" cy="1046180"/>
          </a:xfrm>
        </p:grpSpPr>
        <p:sp>
          <p:nvSpPr>
            <p:cNvPr id="266" name="Google Shape;274;p2"/>
            <p:cNvSpPr/>
            <p:nvPr/>
          </p:nvSpPr>
          <p:spPr>
            <a:xfrm>
              <a:off x="8290285" y="2539546"/>
              <a:ext cx="48871" cy="48911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75;p2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0" name="Group 529"/>
          <p:cNvGrpSpPr/>
          <p:nvPr/>
        </p:nvGrpSpPr>
        <p:grpSpPr>
          <a:xfrm>
            <a:off x="1698506" y="676721"/>
            <a:ext cx="4396631" cy="1343837"/>
            <a:chOff x="2139883" y="995546"/>
            <a:chExt cx="7525800" cy="2526426"/>
          </a:xfrm>
        </p:grpSpPr>
        <p:pic>
          <p:nvPicPr>
            <p:cNvPr id="520" name="Picture 51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13" b="41150"/>
            <a:stretch/>
          </p:blipFill>
          <p:spPr>
            <a:xfrm>
              <a:off x="2139883" y="1161326"/>
              <a:ext cx="7525800" cy="2360646"/>
            </a:xfrm>
            <a:prstGeom prst="rect">
              <a:avLst/>
            </a:prstGeom>
          </p:spPr>
        </p:pic>
        <p:pic>
          <p:nvPicPr>
            <p:cNvPr id="522" name="Picture 5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47500"/>
            <a:stretch/>
          </p:blipFill>
          <p:spPr>
            <a:xfrm>
              <a:off x="7287565" y="995546"/>
              <a:ext cx="1207265" cy="1389181"/>
            </a:xfrm>
            <a:prstGeom prst="rect">
              <a:avLst/>
            </a:prstGeom>
          </p:spPr>
        </p:pic>
      </p:grpSp>
      <p:sp>
        <p:nvSpPr>
          <p:cNvPr id="524" name="Cloud 523"/>
          <p:cNvSpPr/>
          <p:nvPr/>
        </p:nvSpPr>
        <p:spPr>
          <a:xfrm>
            <a:off x="6813025" y="712444"/>
            <a:ext cx="4052185" cy="194189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5" name="文本框 22">
                <a:extLst>
                  <a:ext uri="{FF2B5EF4-FFF2-40B4-BE49-F238E27FC236}">
                    <a16:creationId xmlns:a16="http://schemas.microsoft.com/office/drawing/2014/main" id="{6D675D76-3844-46FC-8058-DFAE000D86B5}"/>
                  </a:ext>
                </a:extLst>
              </p:cNvPr>
              <p:cNvSpPr txBox="1"/>
              <p:nvPr/>
            </p:nvSpPr>
            <p:spPr>
              <a:xfrm>
                <a:off x="1369121" y="182430"/>
                <a:ext cx="4690708" cy="788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Có 2 </a:t>
                </a:r>
                <a:r>
                  <a:rPr lang="en-US" altLang="zh-CN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cái</a:t>
                </a:r>
                <a:r>
                  <a:rPr lang="en-US" altLang="zh-CN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bánh</a:t>
                </a:r>
                <a:r>
                  <a:rPr lang="en-US" altLang="zh-CN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và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inpin heiti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altLang="zh-CN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inpin heiti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inpin heiti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inpin heiti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cái</a:t>
                </a:r>
                <a:r>
                  <a:rPr lang="en-US" altLang="zh-CN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bánh</a:t>
                </a:r>
                <a:endParaRPr lang="zh-CN" alt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5" name="文本框 22">
                <a:extLst>
                  <a:ext uri="{FF2B5EF4-FFF2-40B4-BE49-F238E27FC236}">
                    <a16:creationId xmlns:a16="http://schemas.microsoft.com/office/drawing/2014/main" id="{6D675D76-3844-46FC-8058-DFAE000D8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121" y="182430"/>
                <a:ext cx="4690708" cy="788742"/>
              </a:xfrm>
              <a:prstGeom prst="rect">
                <a:avLst/>
              </a:prstGeom>
              <a:blipFill>
                <a:blip r:embed="rId4"/>
                <a:stretch>
                  <a:fillRect l="-3381" r="-2731" b="-108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6" name="Left Brace 525"/>
          <p:cNvSpPr/>
          <p:nvPr/>
        </p:nvSpPr>
        <p:spPr>
          <a:xfrm rot="16200000">
            <a:off x="2892757" y="853924"/>
            <a:ext cx="270093" cy="2474066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7" name="TextBox 526"/>
          <p:cNvSpPr txBox="1"/>
          <p:nvPr/>
        </p:nvSpPr>
        <p:spPr>
          <a:xfrm>
            <a:off x="2807181" y="2257966"/>
            <a:ext cx="410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28" name="Rectangle 527"/>
          <p:cNvSpPr/>
          <p:nvPr/>
        </p:nvSpPr>
        <p:spPr>
          <a:xfrm>
            <a:off x="4209229" y="2314635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9" name="Rectangle 528"/>
              <p:cNvSpPr/>
              <p:nvPr/>
            </p:nvSpPr>
            <p:spPr>
              <a:xfrm>
                <a:off x="5143657" y="2062930"/>
                <a:ext cx="605755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29" name="Rectangle 5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657" y="2062930"/>
                <a:ext cx="605755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1" name="TextBox 530"/>
              <p:cNvSpPr txBox="1"/>
              <p:nvPr/>
            </p:nvSpPr>
            <p:spPr>
              <a:xfrm>
                <a:off x="1265290" y="2930041"/>
                <a:ext cx="3056210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hay 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1" name="TextBox 5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290" y="2930041"/>
                <a:ext cx="3056210" cy="889924"/>
              </a:xfrm>
              <a:prstGeom prst="rect">
                <a:avLst/>
              </a:prstGeom>
              <a:blipFill>
                <a:blip r:embed="rId6"/>
                <a:stretch>
                  <a:fillRect l="-5190" b="-6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3" name="Straight Connector 532"/>
          <p:cNvCxnSpPr/>
          <p:nvPr/>
        </p:nvCxnSpPr>
        <p:spPr>
          <a:xfrm>
            <a:off x="6250676" y="606979"/>
            <a:ext cx="13815" cy="34362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5" name="TextBox 534"/>
              <p:cNvSpPr txBox="1"/>
              <p:nvPr/>
            </p:nvSpPr>
            <p:spPr>
              <a:xfrm>
                <a:off x="4136929" y="2901659"/>
                <a:ext cx="2356125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viết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5" name="TextBox 5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929" y="2901659"/>
                <a:ext cx="2356125" cy="889924"/>
              </a:xfrm>
              <a:prstGeom prst="rect">
                <a:avLst/>
              </a:prstGeom>
              <a:blipFill>
                <a:blip r:embed="rId7"/>
                <a:stretch>
                  <a:fillRect l="-5440" b="-6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7" name="TextBox 536"/>
              <p:cNvSpPr txBox="1"/>
              <p:nvPr/>
            </p:nvSpPr>
            <p:spPr>
              <a:xfrm>
                <a:off x="7101178" y="1478389"/>
                <a:ext cx="4068898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hỗn</a:t>
                </a:r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endPara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7" name="TextBox 5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178" y="1478389"/>
                <a:ext cx="4068898" cy="978538"/>
              </a:xfrm>
              <a:prstGeom prst="rect">
                <a:avLst/>
              </a:prstGeom>
              <a:blipFill>
                <a:blip r:embed="rId8"/>
                <a:stretch>
                  <a:fillRect l="-5397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8" name="TextBox 537"/>
              <p:cNvSpPr txBox="1"/>
              <p:nvPr/>
            </p:nvSpPr>
            <p:spPr>
              <a:xfrm>
                <a:off x="6268569" y="2496265"/>
                <a:ext cx="5819404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đọ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à: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hai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ba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ầ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ư</m:t>
                    </m:r>
                  </m:oMath>
                </a14:m>
                <a:endPara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8" name="TextBox 5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569" y="2496265"/>
                <a:ext cx="5819404" cy="889924"/>
              </a:xfrm>
              <a:prstGeom prst="rect">
                <a:avLst/>
              </a:prstGeom>
              <a:blipFill>
                <a:blip r:embed="rId9"/>
                <a:stretch>
                  <a:fillRect l="-3141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3" name="TextBox 542"/>
              <p:cNvSpPr txBox="1"/>
              <p:nvPr/>
            </p:nvSpPr>
            <p:spPr>
              <a:xfrm>
                <a:off x="3049303" y="3583651"/>
                <a:ext cx="1099476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3" name="TextBox 5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303" y="3583651"/>
                <a:ext cx="1099476" cy="1155766"/>
              </a:xfrm>
              <a:prstGeom prst="rect">
                <a:avLst/>
              </a:prstGeom>
              <a:blipFill>
                <a:blip r:embed="rId10"/>
                <a:stretch>
                  <a:fillRect l="-24862" b="-13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4" name="Rounded Rectangle 543"/>
          <p:cNvSpPr/>
          <p:nvPr/>
        </p:nvSpPr>
        <p:spPr>
          <a:xfrm>
            <a:off x="848980" y="4886546"/>
            <a:ext cx="2307404" cy="61924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5" name="Rounded Rectangle 544"/>
          <p:cNvSpPr/>
          <p:nvPr/>
        </p:nvSpPr>
        <p:spPr>
          <a:xfrm>
            <a:off x="3675981" y="4906128"/>
            <a:ext cx="2362652" cy="61105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7" name="Straight Arrow Connector 546"/>
          <p:cNvCxnSpPr/>
          <p:nvPr/>
        </p:nvCxnSpPr>
        <p:spPr>
          <a:xfrm flipH="1">
            <a:off x="2359252" y="4489241"/>
            <a:ext cx="872780" cy="3203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Arrow Connector 547"/>
          <p:cNvCxnSpPr/>
          <p:nvPr/>
        </p:nvCxnSpPr>
        <p:spPr>
          <a:xfrm>
            <a:off x="3810000" y="4489241"/>
            <a:ext cx="873601" cy="3299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411942" y="3610947"/>
            <a:ext cx="392042" cy="1155766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600867" y="3660667"/>
                <a:ext cx="5154807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867" y="3660667"/>
                <a:ext cx="5154807" cy="978538"/>
              </a:xfrm>
              <a:prstGeom prst="rect">
                <a:avLst/>
              </a:prstGeom>
              <a:blipFill>
                <a:blip r:embed="rId11"/>
                <a:stretch>
                  <a:fillRect l="-4260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558223" y="4482377"/>
                <a:ext cx="5154807" cy="875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223" y="4482377"/>
                <a:ext cx="5154807" cy="875753"/>
              </a:xfrm>
              <a:prstGeom prst="rect">
                <a:avLst/>
              </a:prstGeom>
              <a:blipFill>
                <a:blip r:embed="rId1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ounded Rectangle 66"/>
          <p:cNvSpPr/>
          <p:nvPr/>
        </p:nvSpPr>
        <p:spPr>
          <a:xfrm>
            <a:off x="1470425" y="5665453"/>
            <a:ext cx="9374836" cy="10117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52" name="图片 6">
            <a:extLst>
              <a:ext uri="{FF2B5EF4-FFF2-40B4-BE49-F238E27FC236}">
                <a16:creationId xmlns:a16="http://schemas.microsoft.com/office/drawing/2014/main" id="{928B9688-1C7E-4AD6-9FEF-BA827797081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4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" grpId="0" animBg="1"/>
      <p:bldP spid="524" grpId="1" animBg="1"/>
      <p:bldP spid="525" grpId="0"/>
      <p:bldP spid="526" grpId="0" animBg="1"/>
      <p:bldP spid="527" grpId="0"/>
      <p:bldP spid="528" grpId="0"/>
      <p:bldP spid="529" grpId="0"/>
      <p:bldP spid="531" grpId="0"/>
      <p:bldP spid="535" grpId="0"/>
      <p:bldP spid="537" grpId="0"/>
      <p:bldP spid="538" grpId="0"/>
      <p:bldP spid="543" grpId="0"/>
      <p:bldP spid="544" grpId="0" animBg="1"/>
      <p:bldP spid="545" grpId="0" animBg="1"/>
      <p:bldP spid="29" grpId="0" animBg="1"/>
      <p:bldP spid="63" grpId="0"/>
      <p:bldP spid="64" grpId="0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2">
            <a:extLst>
              <a:ext uri="{FF2B5EF4-FFF2-40B4-BE49-F238E27FC236}">
                <a16:creationId xmlns:a16="http://schemas.microsoft.com/office/drawing/2014/main" id="{98CD8127-072B-44C9-ABE8-9BC4AB287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85689" y="-4450555"/>
            <a:ext cx="9182100" cy="158812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5FB38A7-783F-468B-A578-9C7F6FEBA7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37"/>
          <a:stretch/>
        </p:blipFill>
        <p:spPr>
          <a:xfrm>
            <a:off x="0" y="4921671"/>
            <a:ext cx="12192000" cy="1980989"/>
          </a:xfrm>
          <a:prstGeom prst="rect">
            <a:avLst/>
          </a:prstGeom>
        </p:spPr>
      </p:pic>
      <p:sp>
        <p:nvSpPr>
          <p:cNvPr id="37" name="TextBox 33">
            <a:extLst>
              <a:ext uri="{FF2B5EF4-FFF2-40B4-BE49-F238E27FC236}">
                <a16:creationId xmlns:a16="http://schemas.microsoft.com/office/drawing/2014/main" id="{A640309F-CCD0-4EE4-9430-1961B9991FF1}"/>
              </a:ext>
            </a:extLst>
          </p:cNvPr>
          <p:cNvSpPr txBox="1"/>
          <p:nvPr/>
        </p:nvSpPr>
        <p:spPr>
          <a:xfrm>
            <a:off x="1354274" y="285218"/>
            <a:ext cx="2574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600" b="1" dirty="0">
                <a:ln w="3175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KẾT LUẬN</a:t>
            </a:r>
            <a:endParaRPr lang="zh-CN" altLang="en-US" sz="3600" b="1" dirty="0">
              <a:ln w="3175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38" name="图片 37" descr="图片包含 物体&#10;&#10;已生成高可信度的说明">
            <a:extLst>
              <a:ext uri="{FF2B5EF4-FFF2-40B4-BE49-F238E27FC236}">
                <a16:creationId xmlns:a16="http://schemas.microsoft.com/office/drawing/2014/main" id="{F8A1B6A6-D999-46C9-AD4D-189AF551442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0" y="147232"/>
            <a:ext cx="922304" cy="9223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28B9688-1C7E-4AD6-9FEF-BA82779708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4917BBDC-B844-4B3C-A21E-8E8CB0340FA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1" t="13890" r="47013" b="53119"/>
          <a:stretch/>
        </p:blipFill>
        <p:spPr>
          <a:xfrm>
            <a:off x="533892" y="501142"/>
            <a:ext cx="1504059" cy="3896474"/>
          </a:xfrm>
          <a:prstGeom prst="rect">
            <a:avLst/>
          </a:prstGeom>
        </p:spPr>
      </p:pic>
      <p:sp>
        <p:nvSpPr>
          <p:cNvPr id="20" name="矩形 45">
            <a:extLst>
              <a:ext uri="{FF2B5EF4-FFF2-40B4-BE49-F238E27FC236}">
                <a16:creationId xmlns:a16="http://schemas.microsoft.com/office/drawing/2014/main" id="{947B4C1E-9154-496A-AD28-F7D097CA8BFA}"/>
              </a:ext>
            </a:extLst>
          </p:cNvPr>
          <p:cNvSpPr/>
          <p:nvPr/>
        </p:nvSpPr>
        <p:spPr>
          <a:xfrm>
            <a:off x="2001481" y="1508695"/>
            <a:ext cx="9550515" cy="68326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Hỗn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gồm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có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hai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phần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: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phần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phần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thập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  <a:endParaRPr lang="zh-CN" altLang="en-US" sz="3200" dirty="0"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grpSp>
        <p:nvGrpSpPr>
          <p:cNvPr id="34" name="Google Shape;1262;p19"/>
          <p:cNvGrpSpPr/>
          <p:nvPr/>
        </p:nvGrpSpPr>
        <p:grpSpPr>
          <a:xfrm rot="2921779">
            <a:off x="806408" y="1423446"/>
            <a:ext cx="776096" cy="798845"/>
            <a:chOff x="4228612" y="3830323"/>
            <a:chExt cx="856430" cy="881533"/>
          </a:xfrm>
        </p:grpSpPr>
        <p:sp>
          <p:nvSpPr>
            <p:cNvPr id="35" name="Google Shape;1263;p19"/>
            <p:cNvSpPr/>
            <p:nvPr/>
          </p:nvSpPr>
          <p:spPr>
            <a:xfrm>
              <a:off x="4349631" y="3916500"/>
              <a:ext cx="578588" cy="596700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64;p19"/>
            <p:cNvSpPr/>
            <p:nvPr/>
          </p:nvSpPr>
          <p:spPr>
            <a:xfrm>
              <a:off x="4428357" y="3992101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65;p19"/>
            <p:cNvSpPr/>
            <p:nvPr/>
          </p:nvSpPr>
          <p:spPr>
            <a:xfrm>
              <a:off x="4983808" y="3830323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66;p19"/>
            <p:cNvSpPr/>
            <p:nvPr/>
          </p:nvSpPr>
          <p:spPr>
            <a:xfrm>
              <a:off x="5016231" y="3830323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rgbClr val="E04B5D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67;p19"/>
            <p:cNvSpPr/>
            <p:nvPr/>
          </p:nvSpPr>
          <p:spPr>
            <a:xfrm>
              <a:off x="4848838" y="3867819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68;p19"/>
            <p:cNvSpPr/>
            <p:nvPr/>
          </p:nvSpPr>
          <p:spPr>
            <a:xfrm>
              <a:off x="4928200" y="3900310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69;p19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70;p19"/>
            <p:cNvSpPr/>
            <p:nvPr/>
          </p:nvSpPr>
          <p:spPr>
            <a:xfrm>
              <a:off x="4319767" y="4434953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71;p19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72;p19"/>
            <p:cNvSpPr/>
            <p:nvPr/>
          </p:nvSpPr>
          <p:spPr>
            <a:xfrm>
              <a:off x="4228612" y="4470003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73;p19"/>
            <p:cNvSpPr/>
            <p:nvPr/>
          </p:nvSpPr>
          <p:spPr>
            <a:xfrm>
              <a:off x="4405352" y="3965112"/>
              <a:ext cx="525496" cy="545462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74;p19"/>
            <p:cNvSpPr/>
            <p:nvPr/>
          </p:nvSpPr>
          <p:spPr>
            <a:xfrm>
              <a:off x="4429671" y="3988160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1262;p19"/>
          <p:cNvGrpSpPr/>
          <p:nvPr/>
        </p:nvGrpSpPr>
        <p:grpSpPr>
          <a:xfrm rot="2921779">
            <a:off x="829393" y="2476809"/>
            <a:ext cx="776096" cy="798845"/>
            <a:chOff x="4228612" y="3830323"/>
            <a:chExt cx="856430" cy="881533"/>
          </a:xfrm>
        </p:grpSpPr>
        <p:sp>
          <p:nvSpPr>
            <p:cNvPr id="50" name="Google Shape;1263;p19"/>
            <p:cNvSpPr/>
            <p:nvPr/>
          </p:nvSpPr>
          <p:spPr>
            <a:xfrm>
              <a:off x="4349631" y="3916500"/>
              <a:ext cx="578588" cy="596700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64;p19"/>
            <p:cNvSpPr/>
            <p:nvPr/>
          </p:nvSpPr>
          <p:spPr>
            <a:xfrm>
              <a:off x="4428357" y="3992101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65;p19"/>
            <p:cNvSpPr/>
            <p:nvPr/>
          </p:nvSpPr>
          <p:spPr>
            <a:xfrm>
              <a:off x="4983808" y="3830323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66;p19"/>
            <p:cNvSpPr/>
            <p:nvPr/>
          </p:nvSpPr>
          <p:spPr>
            <a:xfrm>
              <a:off x="5016231" y="3830323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rgbClr val="E04B5D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67;p19"/>
            <p:cNvSpPr/>
            <p:nvPr/>
          </p:nvSpPr>
          <p:spPr>
            <a:xfrm>
              <a:off x="4848838" y="3867819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68;p19"/>
            <p:cNvSpPr/>
            <p:nvPr/>
          </p:nvSpPr>
          <p:spPr>
            <a:xfrm>
              <a:off x="4928200" y="3900310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69;p19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70;p19"/>
            <p:cNvSpPr/>
            <p:nvPr/>
          </p:nvSpPr>
          <p:spPr>
            <a:xfrm>
              <a:off x="4319767" y="4434953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71;p19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72;p19"/>
            <p:cNvSpPr/>
            <p:nvPr/>
          </p:nvSpPr>
          <p:spPr>
            <a:xfrm>
              <a:off x="4228612" y="4470003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73;p19"/>
            <p:cNvSpPr/>
            <p:nvPr/>
          </p:nvSpPr>
          <p:spPr>
            <a:xfrm>
              <a:off x="4405352" y="3965112"/>
              <a:ext cx="525496" cy="545462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74;p19"/>
            <p:cNvSpPr/>
            <p:nvPr/>
          </p:nvSpPr>
          <p:spPr>
            <a:xfrm>
              <a:off x="4429671" y="3988160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矩形 45">
            <a:extLst>
              <a:ext uri="{FF2B5EF4-FFF2-40B4-BE49-F238E27FC236}">
                <a16:creationId xmlns:a16="http://schemas.microsoft.com/office/drawing/2014/main" id="{947B4C1E-9154-496A-AD28-F7D097CA8BFA}"/>
              </a:ext>
            </a:extLst>
          </p:cNvPr>
          <p:cNvSpPr/>
          <p:nvPr/>
        </p:nvSpPr>
        <p:spPr>
          <a:xfrm>
            <a:off x="2037348" y="2449379"/>
            <a:ext cx="9550515" cy="6317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Phần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hỗn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bao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giờ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cũng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bé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hơn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đơn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vị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  <a:endParaRPr lang="zh-CN" altLang="en-US" sz="3200" dirty="0"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grpSp>
        <p:nvGrpSpPr>
          <p:cNvPr id="63" name="Google Shape;1262;p19"/>
          <p:cNvGrpSpPr/>
          <p:nvPr/>
        </p:nvGrpSpPr>
        <p:grpSpPr>
          <a:xfrm rot="2921779">
            <a:off x="852376" y="3480754"/>
            <a:ext cx="776096" cy="798845"/>
            <a:chOff x="4228612" y="3830323"/>
            <a:chExt cx="856430" cy="881533"/>
          </a:xfrm>
        </p:grpSpPr>
        <p:sp>
          <p:nvSpPr>
            <p:cNvPr id="64" name="Google Shape;1263;p19"/>
            <p:cNvSpPr/>
            <p:nvPr/>
          </p:nvSpPr>
          <p:spPr>
            <a:xfrm>
              <a:off x="4349631" y="3916500"/>
              <a:ext cx="578588" cy="596700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64;p19"/>
            <p:cNvSpPr/>
            <p:nvPr/>
          </p:nvSpPr>
          <p:spPr>
            <a:xfrm>
              <a:off x="4428357" y="3992101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65;p19"/>
            <p:cNvSpPr/>
            <p:nvPr/>
          </p:nvSpPr>
          <p:spPr>
            <a:xfrm>
              <a:off x="4983808" y="3830323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266;p19"/>
            <p:cNvSpPr/>
            <p:nvPr/>
          </p:nvSpPr>
          <p:spPr>
            <a:xfrm>
              <a:off x="5016231" y="3830323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rgbClr val="E04B5D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267;p19"/>
            <p:cNvSpPr/>
            <p:nvPr/>
          </p:nvSpPr>
          <p:spPr>
            <a:xfrm>
              <a:off x="4848838" y="3867819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68;p19"/>
            <p:cNvSpPr/>
            <p:nvPr/>
          </p:nvSpPr>
          <p:spPr>
            <a:xfrm>
              <a:off x="4928200" y="3900310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69;p19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70;p19"/>
            <p:cNvSpPr/>
            <p:nvPr/>
          </p:nvSpPr>
          <p:spPr>
            <a:xfrm>
              <a:off x="4319767" y="4434953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71;p19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72;p19"/>
            <p:cNvSpPr/>
            <p:nvPr/>
          </p:nvSpPr>
          <p:spPr>
            <a:xfrm>
              <a:off x="4228612" y="4470003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73;p19"/>
            <p:cNvSpPr/>
            <p:nvPr/>
          </p:nvSpPr>
          <p:spPr>
            <a:xfrm>
              <a:off x="4405352" y="3965112"/>
              <a:ext cx="525496" cy="545462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74;p19"/>
            <p:cNvSpPr/>
            <p:nvPr/>
          </p:nvSpPr>
          <p:spPr>
            <a:xfrm>
              <a:off x="4429671" y="3988160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矩形 45">
            <a:extLst>
              <a:ext uri="{FF2B5EF4-FFF2-40B4-BE49-F238E27FC236}">
                <a16:creationId xmlns:a16="http://schemas.microsoft.com/office/drawing/2014/main" id="{947B4C1E-9154-496A-AD28-F7D097CA8BFA}"/>
              </a:ext>
            </a:extLst>
          </p:cNvPr>
          <p:cNvSpPr/>
          <p:nvPr/>
        </p:nvSpPr>
        <p:spPr>
          <a:xfrm>
            <a:off x="2046792" y="3425876"/>
            <a:ext cx="9792282" cy="12741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Khi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(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hoặc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viết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)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hỗn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ta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(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hoặc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viết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)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phần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rồi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(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hoặc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viết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)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phần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  <a:endParaRPr lang="zh-CN" altLang="en-US" sz="3200" dirty="0"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41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0" grpId="0"/>
      <p:bldP spid="62" grpId="0"/>
      <p:bldP spid="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46DD1F5D-303A-49D1-B494-FB68DC45D9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E0C7270-2DA4-4B78-8134-BD8250AB26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-1" y="31855"/>
            <a:ext cx="3222171" cy="231622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D07210-0143-4741-B378-E991B32D2B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-1" y="4500531"/>
            <a:ext cx="12192000" cy="240262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BB9479E-CE6B-415F-9429-11EEF90509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861569" y="3201788"/>
            <a:ext cx="1187466" cy="1197383"/>
          </a:xfrm>
          <a:prstGeom prst="rect">
            <a:avLst/>
          </a:prstGeom>
        </p:spPr>
      </p:pic>
      <p:pic>
        <p:nvPicPr>
          <p:cNvPr id="11" name="图片 29" descr="图片包含 镜子&#10;&#10;已生成高可信度的说明">
            <a:extLst>
              <a:ext uri="{FF2B5EF4-FFF2-40B4-BE49-F238E27FC236}">
                <a16:creationId xmlns:a16="http://schemas.microsoft.com/office/drawing/2014/main" id="{2386D0FD-564B-4106-9CA6-C3A0293197B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9" t="52839" r="-101" b="2330"/>
          <a:stretch/>
        </p:blipFill>
        <p:spPr>
          <a:xfrm>
            <a:off x="2028288" y="1580009"/>
            <a:ext cx="7175052" cy="3124978"/>
          </a:xfrm>
          <a:prstGeom prst="rect">
            <a:avLst/>
          </a:prstGeom>
        </p:spPr>
      </p:pic>
      <p:pic>
        <p:nvPicPr>
          <p:cNvPr id="12" name="图片 3" descr="图片包含 室内, 餐桌&#10;&#10;已生成高可信度的说明">
            <a:extLst>
              <a:ext uri="{FF2B5EF4-FFF2-40B4-BE49-F238E27FC236}">
                <a16:creationId xmlns:a16="http://schemas.microsoft.com/office/drawing/2014/main" id="{8534C2C7-49F7-45D1-9B2C-CD65902FF1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702" y="32391"/>
            <a:ext cx="6513095" cy="23156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15933" y="2620088"/>
            <a:ext cx="58078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Luyện</a:t>
            </a:r>
            <a:r>
              <a:rPr lang="en-US" sz="88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tập</a:t>
            </a:r>
            <a:endParaRPr lang="en-US" sz="88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20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6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100"/>
                            </p:stCondLst>
                            <p:childTnLst>
                              <p:par>
                                <p:cTn id="4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jimo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747</TotalTime>
  <Words>310</Words>
  <Application>Microsoft Office PowerPoint</Application>
  <PresentationFormat>Widescreen</PresentationFormat>
  <Paragraphs>98</Paragraphs>
  <Slides>16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#9Slide03 Arima Madurai Black</vt:lpstr>
      <vt:lpstr>#9Slide04 Taviraj Bold</vt:lpstr>
      <vt:lpstr>#9Slide05 Aquarelle</vt:lpstr>
      <vt:lpstr>Amatic SC</vt:lpstr>
      <vt:lpstr>Arial</vt:lpstr>
      <vt:lpstr>Cambria Math</vt:lpstr>
      <vt:lpstr>等线</vt:lpstr>
      <vt:lpstr>inpin heiti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jimo</dc:title>
  <dc:subject>9Slide.vn</dc:subject>
  <dc:creator>HP</dc:creator>
  <dc:description>9Slide.vn</dc:description>
  <cp:lastModifiedBy>Techsi.vn</cp:lastModifiedBy>
  <cp:revision>101</cp:revision>
  <dcterms:created xsi:type="dcterms:W3CDTF">2017-09-15T01:01:39Z</dcterms:created>
  <dcterms:modified xsi:type="dcterms:W3CDTF">2023-07-21T02:16:22Z</dcterms:modified>
  <cp:category>9Slide.vn</cp:category>
</cp:coreProperties>
</file>