
<file path=[Content_Types].xml><?xml version="1.0" encoding="utf-8"?>
<Types xmlns="http://schemas.openxmlformats.org/package/2006/content-types">
  <Default Extension="mp3" ContentType="audio/mpeg"/>
  <Default Extension="png" ContentType="image/png"/>
  <Default Extension="bin" ContentType="application/vnd.openxmlformats-officedocument.oleObject"/>
  <Default Extension="wma" ContentType="audio/x-ms-wma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x-wav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0" r:id="rId6"/>
    <p:sldId id="266" r:id="rId7"/>
    <p:sldId id="269" r:id="rId8"/>
    <p:sldId id="268" r:id="rId9"/>
    <p:sldId id="262" r:id="rId10"/>
    <p:sldId id="264" r:id="rId11"/>
    <p:sldId id="265" r:id="rId12"/>
    <p:sldId id="270" r:id="rId13"/>
    <p:sldId id="272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99CC"/>
    <a:srgbClr val="00E7E2"/>
    <a:srgbClr val="3FDCF1"/>
    <a:srgbClr val="EAB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66" d="100"/>
          <a:sy n="66" d="100"/>
        </p:scale>
        <p:origin x="1253" y="7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7.wmf"/><Relationship Id="rId1" Type="http://schemas.openxmlformats.org/officeDocument/2006/relationships/image" Target="../media/image36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45.wmf"/><Relationship Id="rId1" Type="http://schemas.openxmlformats.org/officeDocument/2006/relationships/image" Target="../media/image44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55.wmf"/><Relationship Id="rId13" Type="http://schemas.openxmlformats.org/officeDocument/2006/relationships/image" Target="../media/image60.wmf"/><Relationship Id="rId3" Type="http://schemas.openxmlformats.org/officeDocument/2006/relationships/image" Target="../media/image50.wmf"/><Relationship Id="rId7" Type="http://schemas.openxmlformats.org/officeDocument/2006/relationships/image" Target="../media/image54.wmf"/><Relationship Id="rId12" Type="http://schemas.openxmlformats.org/officeDocument/2006/relationships/image" Target="../media/image59.wmf"/><Relationship Id="rId2" Type="http://schemas.openxmlformats.org/officeDocument/2006/relationships/image" Target="../media/image49.wmf"/><Relationship Id="rId1" Type="http://schemas.openxmlformats.org/officeDocument/2006/relationships/image" Target="../media/image48.wmf"/><Relationship Id="rId6" Type="http://schemas.openxmlformats.org/officeDocument/2006/relationships/image" Target="../media/image53.wmf"/><Relationship Id="rId11" Type="http://schemas.openxmlformats.org/officeDocument/2006/relationships/image" Target="../media/image58.wmf"/><Relationship Id="rId5" Type="http://schemas.openxmlformats.org/officeDocument/2006/relationships/image" Target="../media/image52.wmf"/><Relationship Id="rId10" Type="http://schemas.openxmlformats.org/officeDocument/2006/relationships/image" Target="../media/image57.wmf"/><Relationship Id="rId4" Type="http://schemas.openxmlformats.org/officeDocument/2006/relationships/image" Target="../media/image51.wmf"/><Relationship Id="rId9" Type="http://schemas.openxmlformats.org/officeDocument/2006/relationships/image" Target="../media/image56.wmf"/><Relationship Id="rId14" Type="http://schemas.openxmlformats.org/officeDocument/2006/relationships/image" Target="../media/image6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D08D6-D9A8-43FA-AE80-69F3B8FDE197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C5E50-FB66-466F-AF4A-D1D2DA3A2D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81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D08D6-D9A8-43FA-AE80-69F3B8FDE197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C5E50-FB66-466F-AF4A-D1D2DA3A2D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270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D08D6-D9A8-43FA-AE80-69F3B8FDE197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C5E50-FB66-466F-AF4A-D1D2DA3A2D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930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D08D6-D9A8-43FA-AE80-69F3B8FDE197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C5E50-FB66-466F-AF4A-D1D2DA3A2D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283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D08D6-D9A8-43FA-AE80-69F3B8FDE197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C5E50-FB66-466F-AF4A-D1D2DA3A2D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542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D08D6-D9A8-43FA-AE80-69F3B8FDE197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C5E50-FB66-466F-AF4A-D1D2DA3A2D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043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D08D6-D9A8-43FA-AE80-69F3B8FDE197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C5E50-FB66-466F-AF4A-D1D2DA3A2D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2810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D08D6-D9A8-43FA-AE80-69F3B8FDE197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C5E50-FB66-466F-AF4A-D1D2DA3A2D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067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D08D6-D9A8-43FA-AE80-69F3B8FDE197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C5E50-FB66-466F-AF4A-D1D2DA3A2D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4248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D08D6-D9A8-43FA-AE80-69F3B8FDE197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C5E50-FB66-466F-AF4A-D1D2DA3A2D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4928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D08D6-D9A8-43FA-AE80-69F3B8FDE197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C5E50-FB66-466F-AF4A-D1D2DA3A2D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818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9Slide.vn - 2019">
            <a:extLst>
              <a:ext uri="{FF2B5EF4-FFF2-40B4-BE49-F238E27FC236}">
                <a16:creationId xmlns:a16="http://schemas.microsoft.com/office/drawing/2014/main" id="{6649183E-6F89-41F0-8E45-9F3311DB76C6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CD08D6-D9A8-43FA-AE80-69F3B8FDE197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8C5E50-FB66-466F-AF4A-D1D2DA3A2D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154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8.png"/><Relationship Id="rId3" Type="http://schemas.microsoft.com/office/2007/relationships/media" Target="../media/media2.mp3"/><Relationship Id="rId7" Type="http://schemas.openxmlformats.org/officeDocument/2006/relationships/image" Target="../media/image2.png"/><Relationship Id="rId12" Type="http://schemas.openxmlformats.org/officeDocument/2006/relationships/image" Target="../media/image7.png"/><Relationship Id="rId2" Type="http://schemas.openxmlformats.org/officeDocument/2006/relationships/audio" Target="../media/media1.wma"/><Relationship Id="rId1" Type="http://schemas.microsoft.com/office/2007/relationships/media" Target="../media/media1.wma"/><Relationship Id="rId6" Type="http://schemas.openxmlformats.org/officeDocument/2006/relationships/image" Target="../media/image1.png"/><Relationship Id="rId11" Type="http://schemas.openxmlformats.org/officeDocument/2006/relationships/image" Target="../media/image6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5.png"/><Relationship Id="rId4" Type="http://schemas.openxmlformats.org/officeDocument/2006/relationships/audio" Target="../media/media2.mp3"/><Relationship Id="rId9" Type="http://schemas.openxmlformats.org/officeDocument/2006/relationships/image" Target="../media/image4.png"/><Relationship Id="rId1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13" Type="http://schemas.openxmlformats.org/officeDocument/2006/relationships/image" Target="../media/image73.png"/><Relationship Id="rId18" Type="http://schemas.openxmlformats.org/officeDocument/2006/relationships/image" Target="../media/image78.png"/><Relationship Id="rId3" Type="http://schemas.openxmlformats.org/officeDocument/2006/relationships/image" Target="../media/image40.png"/><Relationship Id="rId21" Type="http://schemas.openxmlformats.org/officeDocument/2006/relationships/image" Target="../media/image81.png"/><Relationship Id="rId7" Type="http://schemas.openxmlformats.org/officeDocument/2006/relationships/image" Target="../media/image67.png"/><Relationship Id="rId12" Type="http://schemas.openxmlformats.org/officeDocument/2006/relationships/image" Target="../media/image72.png"/><Relationship Id="rId17" Type="http://schemas.openxmlformats.org/officeDocument/2006/relationships/image" Target="../media/image77.png"/><Relationship Id="rId2" Type="http://schemas.openxmlformats.org/officeDocument/2006/relationships/image" Target="../media/image64.png"/><Relationship Id="rId16" Type="http://schemas.openxmlformats.org/officeDocument/2006/relationships/image" Target="../media/image76.png"/><Relationship Id="rId20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11" Type="http://schemas.openxmlformats.org/officeDocument/2006/relationships/image" Target="../media/image71.png"/><Relationship Id="rId24" Type="http://schemas.openxmlformats.org/officeDocument/2006/relationships/image" Target="../media/image84.png"/><Relationship Id="rId5" Type="http://schemas.openxmlformats.org/officeDocument/2006/relationships/image" Target="../media/image65.png"/><Relationship Id="rId15" Type="http://schemas.openxmlformats.org/officeDocument/2006/relationships/image" Target="../media/image75.png"/><Relationship Id="rId23" Type="http://schemas.openxmlformats.org/officeDocument/2006/relationships/image" Target="../media/image83.png"/><Relationship Id="rId10" Type="http://schemas.openxmlformats.org/officeDocument/2006/relationships/image" Target="../media/image70.png"/><Relationship Id="rId19" Type="http://schemas.openxmlformats.org/officeDocument/2006/relationships/image" Target="../media/image79.png"/><Relationship Id="rId4" Type="http://schemas.openxmlformats.org/officeDocument/2006/relationships/image" Target="../media/image41.png"/><Relationship Id="rId9" Type="http://schemas.openxmlformats.org/officeDocument/2006/relationships/image" Target="../media/image69.png"/><Relationship Id="rId14" Type="http://schemas.openxmlformats.org/officeDocument/2006/relationships/image" Target="../media/image74.png"/><Relationship Id="rId22" Type="http://schemas.openxmlformats.org/officeDocument/2006/relationships/image" Target="../media/image8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40.png"/><Relationship Id="rId7" Type="http://schemas.openxmlformats.org/officeDocument/2006/relationships/image" Target="../media/image87.png"/><Relationship Id="rId12" Type="http://schemas.openxmlformats.org/officeDocument/2006/relationships/image" Target="../media/image9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6.png"/><Relationship Id="rId11" Type="http://schemas.openxmlformats.org/officeDocument/2006/relationships/image" Target="../media/image91.png"/><Relationship Id="rId5" Type="http://schemas.openxmlformats.org/officeDocument/2006/relationships/image" Target="../media/image15.png"/><Relationship Id="rId10" Type="http://schemas.openxmlformats.org/officeDocument/2006/relationships/image" Target="../media/image90.png"/><Relationship Id="rId4" Type="http://schemas.openxmlformats.org/officeDocument/2006/relationships/image" Target="../media/image85.png"/><Relationship Id="rId9" Type="http://schemas.openxmlformats.org/officeDocument/2006/relationships/image" Target="../media/image8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8.png"/><Relationship Id="rId3" Type="http://schemas.microsoft.com/office/2007/relationships/media" Target="../media/media2.mp3"/><Relationship Id="rId7" Type="http://schemas.openxmlformats.org/officeDocument/2006/relationships/image" Target="../media/image2.png"/><Relationship Id="rId12" Type="http://schemas.openxmlformats.org/officeDocument/2006/relationships/image" Target="../media/image7.png"/><Relationship Id="rId2" Type="http://schemas.openxmlformats.org/officeDocument/2006/relationships/audio" Target="../media/media1.wma"/><Relationship Id="rId1" Type="http://schemas.microsoft.com/office/2007/relationships/media" Target="../media/media1.wma"/><Relationship Id="rId6" Type="http://schemas.openxmlformats.org/officeDocument/2006/relationships/image" Target="../media/image1.png"/><Relationship Id="rId11" Type="http://schemas.openxmlformats.org/officeDocument/2006/relationships/image" Target="../media/image6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5.png"/><Relationship Id="rId4" Type="http://schemas.openxmlformats.org/officeDocument/2006/relationships/audio" Target="../media/media2.mp3"/><Relationship Id="rId9" Type="http://schemas.openxmlformats.org/officeDocument/2006/relationships/image" Target="../media/image4.png"/><Relationship Id="rId1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4.jpeg"/><Relationship Id="rId18" Type="http://schemas.openxmlformats.org/officeDocument/2006/relationships/image" Target="../media/image26.png"/><Relationship Id="rId3" Type="http://schemas.openxmlformats.org/officeDocument/2006/relationships/image" Target="../media/image10.png"/><Relationship Id="rId7" Type="http://schemas.openxmlformats.org/officeDocument/2006/relationships/image" Target="../media/image19.png"/><Relationship Id="rId12" Type="http://schemas.openxmlformats.org/officeDocument/2006/relationships/image" Target="../media/image23.jpeg"/><Relationship Id="rId17" Type="http://schemas.openxmlformats.org/officeDocument/2006/relationships/image" Target="../media/image4.png"/><Relationship Id="rId2" Type="http://schemas.openxmlformats.org/officeDocument/2006/relationships/audio" Target="../media/audio1.wav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22.png"/><Relationship Id="rId5" Type="http://schemas.openxmlformats.org/officeDocument/2006/relationships/image" Target="../media/image17.png"/><Relationship Id="rId15" Type="http://schemas.openxmlformats.org/officeDocument/2006/relationships/image" Target="../media/image11.png"/><Relationship Id="rId10" Type="http://schemas.openxmlformats.org/officeDocument/2006/relationships/slide" Target="slide2.xml"/><Relationship Id="rId19" Type="http://schemas.openxmlformats.org/officeDocument/2006/relationships/image" Target="../media/image27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5.png"/><Relationship Id="rId18" Type="http://schemas.openxmlformats.org/officeDocument/2006/relationships/image" Target="../media/image26.png"/><Relationship Id="rId3" Type="http://schemas.openxmlformats.org/officeDocument/2006/relationships/image" Target="../media/image10.png"/><Relationship Id="rId7" Type="http://schemas.openxmlformats.org/officeDocument/2006/relationships/image" Target="../media/image20.png"/><Relationship Id="rId12" Type="http://schemas.openxmlformats.org/officeDocument/2006/relationships/image" Target="../media/image24.jpeg"/><Relationship Id="rId17" Type="http://schemas.openxmlformats.org/officeDocument/2006/relationships/image" Target="../media/image31.png"/><Relationship Id="rId2" Type="http://schemas.openxmlformats.org/officeDocument/2006/relationships/audio" Target="../media/audio1.wav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image" Target="../media/image23.jpeg"/><Relationship Id="rId5" Type="http://schemas.openxmlformats.org/officeDocument/2006/relationships/image" Target="../media/image29.png"/><Relationship Id="rId15" Type="http://schemas.openxmlformats.org/officeDocument/2006/relationships/image" Target="../media/image12.png"/><Relationship Id="rId10" Type="http://schemas.openxmlformats.org/officeDocument/2006/relationships/image" Target="../media/image22.png"/><Relationship Id="rId4" Type="http://schemas.openxmlformats.org/officeDocument/2006/relationships/image" Target="../media/image28.png"/><Relationship Id="rId9" Type="http://schemas.openxmlformats.org/officeDocument/2006/relationships/slide" Target="slide2.xml"/><Relationship Id="rId1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7.png"/><Relationship Id="rId7" Type="http://schemas.openxmlformats.org/officeDocument/2006/relationships/image" Target="../media/image34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4.png"/><Relationship Id="rId4" Type="http://schemas.openxmlformats.org/officeDocument/2006/relationships/image" Target="../media/image3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wmf"/><Relationship Id="rId3" Type="http://schemas.openxmlformats.org/officeDocument/2006/relationships/image" Target="../media/image38.png"/><Relationship Id="rId7" Type="http://schemas.openxmlformats.org/officeDocument/2006/relationships/oleObject" Target="../embeddings/oleObject1.bin"/><Relationship Id="rId12" Type="http://schemas.openxmlformats.org/officeDocument/2006/relationships/image" Target="../media/image4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1.png"/><Relationship Id="rId11" Type="http://schemas.openxmlformats.org/officeDocument/2006/relationships/image" Target="../media/image42.png"/><Relationship Id="rId5" Type="http://schemas.openxmlformats.org/officeDocument/2006/relationships/image" Target="../media/image40.png"/><Relationship Id="rId10" Type="http://schemas.openxmlformats.org/officeDocument/2006/relationships/image" Target="../media/image37.wmf"/><Relationship Id="rId4" Type="http://schemas.openxmlformats.org/officeDocument/2006/relationships/image" Target="../media/image39.png"/><Relationship Id="rId9" Type="http://schemas.openxmlformats.org/officeDocument/2006/relationships/oleObject" Target="../embeddings/oleObject2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12" Type="http://schemas.openxmlformats.org/officeDocument/2006/relationships/image" Target="../media/image4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1.png"/><Relationship Id="rId11" Type="http://schemas.openxmlformats.org/officeDocument/2006/relationships/image" Target="../media/image45.wmf"/><Relationship Id="rId5" Type="http://schemas.openxmlformats.org/officeDocument/2006/relationships/image" Target="../media/image40.png"/><Relationship Id="rId10" Type="http://schemas.openxmlformats.org/officeDocument/2006/relationships/oleObject" Target="../embeddings/oleObject4.bin"/><Relationship Id="rId4" Type="http://schemas.openxmlformats.org/officeDocument/2006/relationships/image" Target="../media/image39.png"/><Relationship Id="rId9" Type="http://schemas.openxmlformats.org/officeDocument/2006/relationships/image" Target="../media/image44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1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wmf"/><Relationship Id="rId13" Type="http://schemas.openxmlformats.org/officeDocument/2006/relationships/oleObject" Target="../embeddings/oleObject8.bin"/><Relationship Id="rId18" Type="http://schemas.openxmlformats.org/officeDocument/2006/relationships/image" Target="../media/image53.wmf"/><Relationship Id="rId26" Type="http://schemas.openxmlformats.org/officeDocument/2006/relationships/image" Target="../media/image57.wmf"/><Relationship Id="rId3" Type="http://schemas.openxmlformats.org/officeDocument/2006/relationships/image" Target="../media/image38.png"/><Relationship Id="rId21" Type="http://schemas.openxmlformats.org/officeDocument/2006/relationships/oleObject" Target="../embeddings/oleObject12.bin"/><Relationship Id="rId34" Type="http://schemas.openxmlformats.org/officeDocument/2006/relationships/image" Target="../media/image61.wmf"/><Relationship Id="rId7" Type="http://schemas.openxmlformats.org/officeDocument/2006/relationships/oleObject" Target="../embeddings/oleObject5.bin"/><Relationship Id="rId12" Type="http://schemas.openxmlformats.org/officeDocument/2006/relationships/image" Target="../media/image50.wmf"/><Relationship Id="rId17" Type="http://schemas.openxmlformats.org/officeDocument/2006/relationships/oleObject" Target="../embeddings/oleObject10.bin"/><Relationship Id="rId25" Type="http://schemas.openxmlformats.org/officeDocument/2006/relationships/oleObject" Target="../embeddings/oleObject14.bin"/><Relationship Id="rId33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52.wmf"/><Relationship Id="rId20" Type="http://schemas.openxmlformats.org/officeDocument/2006/relationships/image" Target="../media/image54.wmf"/><Relationship Id="rId29" Type="http://schemas.openxmlformats.org/officeDocument/2006/relationships/oleObject" Target="../embeddings/oleObject16.bin"/><Relationship Id="rId1" Type="http://schemas.openxmlformats.org/officeDocument/2006/relationships/vmlDrawing" Target="../drawings/vmlDrawing3.vml"/><Relationship Id="rId6" Type="http://schemas.openxmlformats.org/officeDocument/2006/relationships/image" Target="../media/image41.png"/><Relationship Id="rId11" Type="http://schemas.openxmlformats.org/officeDocument/2006/relationships/oleObject" Target="../embeddings/oleObject7.bin"/><Relationship Id="rId24" Type="http://schemas.openxmlformats.org/officeDocument/2006/relationships/image" Target="../media/image56.wmf"/><Relationship Id="rId32" Type="http://schemas.openxmlformats.org/officeDocument/2006/relationships/image" Target="../media/image60.wmf"/><Relationship Id="rId5" Type="http://schemas.openxmlformats.org/officeDocument/2006/relationships/image" Target="../media/image40.png"/><Relationship Id="rId15" Type="http://schemas.openxmlformats.org/officeDocument/2006/relationships/oleObject" Target="../embeddings/oleObject9.bin"/><Relationship Id="rId23" Type="http://schemas.openxmlformats.org/officeDocument/2006/relationships/oleObject" Target="../embeddings/oleObject13.bin"/><Relationship Id="rId28" Type="http://schemas.openxmlformats.org/officeDocument/2006/relationships/image" Target="../media/image58.wmf"/><Relationship Id="rId36" Type="http://schemas.openxmlformats.org/officeDocument/2006/relationships/image" Target="../media/image42.png"/><Relationship Id="rId10" Type="http://schemas.openxmlformats.org/officeDocument/2006/relationships/image" Target="../media/image49.wmf"/><Relationship Id="rId19" Type="http://schemas.openxmlformats.org/officeDocument/2006/relationships/oleObject" Target="../embeddings/oleObject11.bin"/><Relationship Id="rId31" Type="http://schemas.openxmlformats.org/officeDocument/2006/relationships/oleObject" Target="../embeddings/oleObject17.bin"/><Relationship Id="rId4" Type="http://schemas.openxmlformats.org/officeDocument/2006/relationships/image" Target="../media/image62.png"/><Relationship Id="rId9" Type="http://schemas.openxmlformats.org/officeDocument/2006/relationships/oleObject" Target="../embeddings/oleObject6.bin"/><Relationship Id="rId14" Type="http://schemas.openxmlformats.org/officeDocument/2006/relationships/image" Target="../media/image51.wmf"/><Relationship Id="rId22" Type="http://schemas.openxmlformats.org/officeDocument/2006/relationships/image" Target="../media/image55.wmf"/><Relationship Id="rId27" Type="http://schemas.openxmlformats.org/officeDocument/2006/relationships/oleObject" Target="../embeddings/oleObject15.bin"/><Relationship Id="rId30" Type="http://schemas.openxmlformats.org/officeDocument/2006/relationships/image" Target="../media/image59.wmf"/><Relationship Id="rId35" Type="http://schemas.openxmlformats.org/officeDocument/2006/relationships/image" Target="../media/image6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3119" y="890371"/>
            <a:ext cx="1672547" cy="4086808"/>
          </a:xfrm>
          <a:prstGeom prst="rect">
            <a:avLst/>
          </a:prstGeom>
        </p:spPr>
      </p:pic>
      <p:pic>
        <p:nvPicPr>
          <p:cNvPr id="6" name="图片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9910" y="4805265"/>
            <a:ext cx="1774173" cy="2052735"/>
          </a:xfrm>
          <a:prstGeom prst="rect">
            <a:avLst/>
          </a:prstGeom>
        </p:spPr>
      </p:pic>
      <p:pic>
        <p:nvPicPr>
          <p:cNvPr id="7" name="图片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53896"/>
          </a:xfrm>
          <a:prstGeom prst="rect">
            <a:avLst/>
          </a:prstGeom>
        </p:spPr>
      </p:pic>
      <p:pic>
        <p:nvPicPr>
          <p:cNvPr id="8" name="图片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54022"/>
            <a:ext cx="1818524" cy="4110133"/>
          </a:xfrm>
          <a:prstGeom prst="rect">
            <a:avLst/>
          </a:prstGeom>
        </p:spPr>
      </p:pic>
      <p:pic>
        <p:nvPicPr>
          <p:cNvPr id="9" name="图片 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10333"/>
            <a:ext cx="10417826" cy="1447667"/>
          </a:xfrm>
          <a:prstGeom prst="rect">
            <a:avLst/>
          </a:prstGeom>
        </p:spPr>
      </p:pic>
      <p:pic>
        <p:nvPicPr>
          <p:cNvPr id="10" name="图片 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889" y="0"/>
            <a:ext cx="8438222" cy="4748122"/>
          </a:xfrm>
          <a:prstGeom prst="rect">
            <a:avLst/>
          </a:prstGeom>
        </p:spPr>
      </p:pic>
      <p:pic>
        <p:nvPicPr>
          <p:cNvPr id="11" name="图片 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5980" y="726948"/>
            <a:ext cx="5740040" cy="2002619"/>
          </a:xfrm>
          <a:prstGeom prst="rect">
            <a:avLst/>
          </a:prstGeom>
        </p:spPr>
      </p:pic>
      <p:sp>
        <p:nvSpPr>
          <p:cNvPr id="12" name="文本框 9"/>
          <p:cNvSpPr txBox="1"/>
          <p:nvPr/>
        </p:nvSpPr>
        <p:spPr>
          <a:xfrm>
            <a:off x="2329416" y="2972659"/>
            <a:ext cx="73711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8000" dirty="0" smtClean="0">
                <a:solidFill>
                  <a:srgbClr val="FF7E0A"/>
                </a:solidFill>
                <a:latin typeface="#9Slide04 Taviraj Bold" panose="00000800000000000000" pitchFamily="2" charset="-34"/>
                <a:ea typeface="微软雅黑 Light" panose="020B0502040204020203" pitchFamily="34" charset="-122"/>
                <a:cs typeface="#9Slide04 Taviraj Bold" panose="00000800000000000000" pitchFamily="2" charset="-34"/>
              </a:rPr>
              <a:t>TOÁN</a:t>
            </a:r>
            <a:endParaRPr lang="zh-CN" altLang="en-US" sz="8000" dirty="0">
              <a:solidFill>
                <a:srgbClr val="D31012"/>
              </a:solidFill>
              <a:latin typeface="#9Slide04 Taviraj Bold" panose="00000800000000000000" pitchFamily="2" charset="-34"/>
              <a:ea typeface="微软雅黑 Light" panose="020B0502040204020203" pitchFamily="34" charset="-122"/>
              <a:cs typeface="#9Slide04 Taviraj Bold" panose="00000800000000000000" pitchFamily="2" charset="-34"/>
            </a:endParaRPr>
          </a:p>
        </p:txBody>
      </p:sp>
      <p:pic>
        <p:nvPicPr>
          <p:cNvPr id="14" name="嘉芙姐姐、嘉芙姐姐儿童合唱团 - 蔬菜好味道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299662" y="7250122"/>
            <a:ext cx="609600" cy="609600"/>
          </a:xfrm>
          <a:prstGeom prst="rect">
            <a:avLst/>
          </a:prstGeom>
        </p:spPr>
      </p:pic>
      <p:pic>
        <p:nvPicPr>
          <p:cNvPr id="15" name="嘉芙姐姐、嘉芙姐姐儿童合唱团 - 蔬菜好味道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894822" y="504420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279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47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300"/>
                            </p:stCondLst>
                            <p:childTnLst>
                              <p:par>
                                <p:cTn id="36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300"/>
                            </p:stCondLst>
                            <p:childTnLst>
                              <p:par>
                                <p:cTn id="42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4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6800"/>
                            </p:stCondLst>
                            <p:childTnLst>
                              <p:par>
                                <p:cTn id="50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5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12664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 numSld="999" showWhenStopped="0">
                <p:cTn id="6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12" grpId="0"/>
      <p:bldP spid="12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图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997"/>
          <a:stretch/>
        </p:blipFill>
        <p:spPr>
          <a:xfrm>
            <a:off x="-179205" y="17416"/>
            <a:ext cx="12637826" cy="6858000"/>
          </a:xfrm>
          <a:prstGeom prst="rect">
            <a:avLst/>
          </a:prstGeom>
        </p:spPr>
      </p:pic>
      <p:sp>
        <p:nvSpPr>
          <p:cNvPr id="5" name="圆角矩形 12"/>
          <p:cNvSpPr/>
          <p:nvPr/>
        </p:nvSpPr>
        <p:spPr>
          <a:xfrm>
            <a:off x="838200" y="721810"/>
            <a:ext cx="10824520" cy="6228114"/>
          </a:xfrm>
          <a:prstGeom prst="roundRect">
            <a:avLst/>
          </a:prstGeom>
          <a:pattFill prst="pct40">
            <a:fgClr>
              <a:srgbClr val="FBB1C7"/>
            </a:fgClr>
            <a:bgClr>
              <a:schemeClr val="bg1"/>
            </a:bgClr>
          </a:pattFill>
          <a:ln w="76200">
            <a:solidFill>
              <a:srgbClr val="7E43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ea typeface="微软雅黑 Light" panose="020B0502040204020203" pitchFamily="34" charset="-122"/>
            </a:endParaRPr>
          </a:p>
        </p:txBody>
      </p:sp>
      <p:pic>
        <p:nvPicPr>
          <p:cNvPr id="10" name="图片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17084" y="-77165"/>
            <a:ext cx="6740445" cy="1549753"/>
          </a:xfrm>
          <a:prstGeom prst="rect">
            <a:avLst/>
          </a:prstGeom>
        </p:spPr>
      </p:pic>
      <p:pic>
        <p:nvPicPr>
          <p:cNvPr id="11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9305" y="-241957"/>
            <a:ext cx="847975" cy="999924"/>
          </a:xfrm>
          <a:prstGeom prst="rect">
            <a:avLst/>
          </a:prstGeom>
        </p:spPr>
      </p:pic>
      <p:sp>
        <p:nvSpPr>
          <p:cNvPr id="12" name="文本框 5"/>
          <p:cNvSpPr txBox="1"/>
          <p:nvPr/>
        </p:nvSpPr>
        <p:spPr>
          <a:xfrm>
            <a:off x="3438426" y="529246"/>
            <a:ext cx="6327721" cy="70788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n-US" altLang="zh-CN" sz="4000" b="1" spc="300" dirty="0" err="1">
                <a:solidFill>
                  <a:srgbClr val="E55174"/>
                </a:solidFill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</a:rPr>
              <a:t>Bài</a:t>
            </a:r>
            <a:r>
              <a:rPr lang="en-US" altLang="zh-CN" sz="4000" b="1" spc="300" dirty="0">
                <a:solidFill>
                  <a:srgbClr val="E55174"/>
                </a:solidFill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</a:rPr>
              <a:t> 2: </a:t>
            </a:r>
            <a:r>
              <a:rPr lang="en-US" altLang="zh-CN" sz="4000" b="1" spc="300" dirty="0" err="1">
                <a:solidFill>
                  <a:srgbClr val="E55174"/>
                </a:solidFill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</a:rPr>
              <a:t>Tính</a:t>
            </a:r>
            <a:r>
              <a:rPr lang="en-US" altLang="zh-CN" sz="4000" b="1" spc="300" dirty="0">
                <a:solidFill>
                  <a:srgbClr val="E55174"/>
                </a:solidFill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</a:rPr>
              <a:t> (</a:t>
            </a:r>
            <a:r>
              <a:rPr lang="en-US" altLang="zh-CN" sz="4000" b="1" spc="300" dirty="0" err="1">
                <a:solidFill>
                  <a:srgbClr val="E55174"/>
                </a:solidFill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</a:rPr>
              <a:t>theo</a:t>
            </a:r>
            <a:r>
              <a:rPr lang="en-US" altLang="zh-CN" sz="4000" b="1" spc="300" dirty="0">
                <a:solidFill>
                  <a:srgbClr val="E55174"/>
                </a:solidFill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spc="300" dirty="0" err="1">
                <a:solidFill>
                  <a:srgbClr val="E55174"/>
                </a:solidFill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</a:rPr>
              <a:t>mẫu</a:t>
            </a:r>
            <a:r>
              <a:rPr lang="en-US" altLang="zh-CN" sz="4000" b="1" spc="300" dirty="0">
                <a:solidFill>
                  <a:srgbClr val="E55174"/>
                </a:solidFill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</a:rPr>
              <a:t>)</a:t>
            </a:r>
            <a:endParaRPr lang="zh-CN" altLang="en-US" sz="4000" b="1" spc="300" dirty="0">
              <a:solidFill>
                <a:srgbClr val="663300"/>
              </a:solidFill>
              <a:latin typeface="Times New Roman" panose="02020603050405020304" pitchFamily="18" charset="0"/>
              <a:ea typeface="微软雅黑 Light" panose="020B0502040204020203" pitchFamily="34" charset="-122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190330" y="2800745"/>
                <a:ext cx="2884508" cy="7988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Mẫu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 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0330" y="2800745"/>
                <a:ext cx="2884508" cy="798873"/>
              </a:xfrm>
              <a:prstGeom prst="rect">
                <a:avLst/>
              </a:prstGeom>
              <a:blipFill>
                <a:blip r:embed="rId5"/>
                <a:stretch>
                  <a:fillRect l="-4228" b="-53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480162" y="2744896"/>
                <a:ext cx="1807191" cy="9105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 ×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 ×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0162" y="2744896"/>
                <a:ext cx="1807191" cy="91057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5287353" y="2762999"/>
                <a:ext cx="2662163" cy="9105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 ×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×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 ×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×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7353" y="2762999"/>
                <a:ext cx="2662163" cy="91057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Straight Connector 17"/>
          <p:cNvCxnSpPr/>
          <p:nvPr/>
        </p:nvCxnSpPr>
        <p:spPr>
          <a:xfrm flipH="1">
            <a:off x="6723176" y="2883874"/>
            <a:ext cx="222914" cy="19314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095701" y="3387969"/>
            <a:ext cx="222914" cy="19314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7395083" y="2860264"/>
            <a:ext cx="222914" cy="19314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5707805" y="3387969"/>
            <a:ext cx="222914" cy="19314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7991289" y="2750699"/>
                <a:ext cx="781247" cy="8989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91289" y="2750699"/>
                <a:ext cx="781247" cy="89896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1190330" y="3689981"/>
                <a:ext cx="2884508" cy="901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b</m:t>
                      </m:r>
                      <m:r>
                        <a:rPr lang="en-US" sz="28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 </m:t>
                      </m:r>
                      <m:f>
                        <m:fPr>
                          <m:ctrlPr>
                            <a:rPr lang="en-U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a:rPr lang="en-US" sz="28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25</m:t>
                          </m:r>
                        </m:den>
                      </m:f>
                      <m:r>
                        <a:rPr lang="en-US" sz="28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: </m:t>
                      </m:r>
                      <m:f>
                        <m:fPr>
                          <m:ctrlPr>
                            <a:rPr lang="en-U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21</m:t>
                          </m:r>
                        </m:num>
                        <m:den>
                          <m:r>
                            <a:rPr lang="en-US" sz="28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20</m:t>
                          </m:r>
                        </m:den>
                      </m:f>
                    </m:oMath>
                  </m:oMathPara>
                </a14:m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0330" y="3689981"/>
                <a:ext cx="2884508" cy="90178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1305572" y="1598342"/>
                <a:ext cx="10163470" cy="7988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14:m>
                  <m:oMath xmlns:m="http://schemas.openxmlformats.org/officeDocument/2006/math"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) </m:t>
                    </m:r>
                    <m:f>
                      <m:f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0" smtClean="0">
                            <a:latin typeface="Cambria Math" panose="02040503050406030204" pitchFamily="18" charset="0"/>
                          </a:rPr>
                          <m:t>9</m:t>
                        </m:r>
                      </m:num>
                      <m:den>
                        <m:r>
                          <a:rPr lang="en-US" sz="3200" b="0" i="0" smtClean="0">
                            <a:latin typeface="Cambria Math" panose="02040503050406030204" pitchFamily="18" charset="0"/>
                          </a:rPr>
                          <m:t>10</m:t>
                        </m:r>
                        <m:r>
                          <a:rPr lang="en-US" sz="3200" b="0" i="0" smtClean="0"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 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32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;   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b</m:t>
                    </m:r>
                    <m: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 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en-US" sz="32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25</m:t>
                        </m:r>
                      </m:den>
                    </m:f>
                    <m: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: 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21</m:t>
                        </m:r>
                      </m:num>
                      <m:den>
                        <m:r>
                          <a:rPr lang="en-US" sz="32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20</m:t>
                        </m:r>
                      </m:den>
                    </m:f>
                    <m: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;</m:t>
                    </m:r>
                    <m:r>
                      <m:rPr>
                        <m:nor/>
                      </m:rPr>
                      <a:rPr lang="en-US" sz="3200" b="0" smtClean="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  </m:t>
                    </m:r>
                    <m:r>
                      <m:rPr>
                        <m:nor/>
                      </m:rPr>
                      <a:rPr lang="en-US" sz="3200" b="0" smtClean="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c</m:t>
                    </m:r>
                    <m:r>
                      <m:rPr>
                        <m:nor/>
                      </m:rPr>
                      <a:rPr lang="en-US" sz="320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)  </m:t>
                    </m:r>
                    <m:f>
                      <m:fPr>
                        <m:ctrlPr>
                          <a:rPr lang="en-US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40</m:t>
                        </m:r>
                      </m:num>
                      <m:den>
                        <m:r>
                          <a:rPr lang="en-US" sz="32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7</m:t>
                        </m:r>
                      </m:den>
                    </m:f>
                    <m: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× 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14</m:t>
                        </m:r>
                      </m:num>
                      <m:den>
                        <m:r>
                          <a:rPr lang="en-US" sz="32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;   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d</m:t>
                    </m:r>
                    <m: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17</m:t>
                        </m:r>
                      </m:num>
                      <m:den>
                        <m:r>
                          <a:rPr lang="en-US" sz="32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13</m:t>
                        </m:r>
                      </m:den>
                    </m:f>
                    <m: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: 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51</m:t>
                        </m:r>
                      </m:num>
                      <m:den>
                        <m:r>
                          <a:rPr lang="en-US" sz="32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26</m:t>
                        </m:r>
                      </m:den>
                    </m:f>
                  </m:oMath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5572" y="1598342"/>
                <a:ext cx="10163470" cy="798873"/>
              </a:xfrm>
              <a:prstGeom prst="rect">
                <a:avLst/>
              </a:prstGeom>
              <a:blipFill>
                <a:blip r:embed="rId10"/>
                <a:stretch>
                  <a:fillRect l="-1500" b="-99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3480162" y="3711315"/>
                <a:ext cx="2184433" cy="901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25</m:t>
                          </m:r>
                        </m:den>
                      </m:f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 </m:t>
                      </m:r>
                      <m:f>
                        <m:f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20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21</m:t>
                          </m:r>
                        </m:den>
                      </m:f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0162" y="3711315"/>
                <a:ext cx="2184433" cy="90178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7383674" y="3764347"/>
                <a:ext cx="2662163" cy="9105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 ×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×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 ×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×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3674" y="3764347"/>
                <a:ext cx="2662163" cy="910570"/>
              </a:xfrm>
              <a:prstGeom prst="rect">
                <a:avLst/>
              </a:prstGeom>
              <a:blipFill>
                <a:blip r:embed="rId12"/>
                <a:stretch>
                  <a:fillRect r="-20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6" name="Straight Connector 35"/>
          <p:cNvCxnSpPr/>
          <p:nvPr/>
        </p:nvCxnSpPr>
        <p:spPr>
          <a:xfrm flipH="1">
            <a:off x="7823416" y="3901896"/>
            <a:ext cx="222914" cy="19314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H="1">
            <a:off x="9221965" y="4337111"/>
            <a:ext cx="223221" cy="21695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H="1">
            <a:off x="9177978" y="3869717"/>
            <a:ext cx="223221" cy="21695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H="1">
            <a:off x="8572056" y="4409566"/>
            <a:ext cx="223221" cy="21695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10045837" y="3764347"/>
                <a:ext cx="781247" cy="8989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35</m:t>
                          </m:r>
                        </m:den>
                      </m:f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45837" y="3764347"/>
                <a:ext cx="781247" cy="898964"/>
              </a:xfrm>
              <a:prstGeom prst="rect">
                <a:avLst/>
              </a:prstGeom>
              <a:blipFill>
                <a:blip r:embed="rId13"/>
                <a:stretch>
                  <a:fillRect r="-93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1596996" y="4682129"/>
                <a:ext cx="2302309" cy="901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800"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c</m:t>
                      </m:r>
                      <m:r>
                        <m:rPr>
                          <m:nor/>
                        </m:rPr>
                        <a:rPr lang="en-US" sz="2800"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)  </m:t>
                      </m:r>
                      <m:f>
                        <m:fPr>
                          <m:ctrlPr>
                            <a:rPr lang="en-U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40</m:t>
                          </m:r>
                        </m:num>
                        <m:den>
                          <m:r>
                            <a:rPr lang="en-US" sz="28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7</m:t>
                          </m:r>
                        </m:den>
                      </m:f>
                      <m:r>
                        <a:rPr lang="en-US" sz="28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× </m:t>
                      </m:r>
                      <m:f>
                        <m:fPr>
                          <m:ctrlPr>
                            <a:rPr lang="en-U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14</m:t>
                          </m:r>
                        </m:num>
                        <m:den>
                          <m:r>
                            <a:rPr lang="en-US" sz="28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6996" y="4682129"/>
                <a:ext cx="2302309" cy="90178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3565884" y="4694732"/>
                <a:ext cx="2184433" cy="9002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40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14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5884" y="4694732"/>
                <a:ext cx="2184433" cy="900246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5475715" y="3728865"/>
                <a:ext cx="1807191" cy="9105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 ×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20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25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 ×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21</m:t>
                          </m:r>
                        </m:den>
                      </m:f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5715" y="3728865"/>
                <a:ext cx="1807191" cy="910570"/>
              </a:xfrm>
              <a:prstGeom prst="rect">
                <a:avLst/>
              </a:prstGeom>
              <a:blipFill>
                <a:blip r:embed="rId16"/>
                <a:stretch>
                  <a:fillRect r="-3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5475715" y="4676082"/>
                <a:ext cx="2662163" cy="9105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8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7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5715" y="4676082"/>
                <a:ext cx="2662163" cy="910570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7" name="Straight Connector 46"/>
          <p:cNvCxnSpPr/>
          <p:nvPr/>
        </p:nvCxnSpPr>
        <p:spPr>
          <a:xfrm flipH="1">
            <a:off x="5903398" y="4763003"/>
            <a:ext cx="223221" cy="21695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flipH="1">
            <a:off x="7141232" y="5297033"/>
            <a:ext cx="223221" cy="21695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 flipH="1">
            <a:off x="7137879" y="4795721"/>
            <a:ext cx="223221" cy="21695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 flipH="1">
            <a:off x="6562540" y="5254533"/>
            <a:ext cx="223221" cy="21695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8087377" y="4647558"/>
                <a:ext cx="781247" cy="901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16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den>
                      </m:f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7377" y="4647558"/>
                <a:ext cx="781247" cy="901785"/>
              </a:xfrm>
              <a:prstGeom prst="rect">
                <a:avLst/>
              </a:prstGeom>
              <a:blipFill>
                <a:blip r:embed="rId18"/>
                <a:stretch>
                  <a:fillRect r="-93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8931234" y="4858528"/>
                <a:ext cx="78124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31234" y="4858528"/>
                <a:ext cx="781247" cy="523220"/>
              </a:xfrm>
              <a:prstGeom prst="rect">
                <a:avLst/>
              </a:prstGeom>
              <a:blipFill>
                <a:blip r:embed="rId19"/>
                <a:stretch>
                  <a:fillRect r="-70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1533415" y="5674277"/>
                <a:ext cx="2168979" cy="9105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d</m:t>
                      </m:r>
                      <m:r>
                        <a:rPr lang="en-US" sz="28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  <m:f>
                        <m:fPr>
                          <m:ctrlPr>
                            <a:rPr lang="en-U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17</m:t>
                          </m:r>
                        </m:num>
                        <m:den>
                          <m:r>
                            <a:rPr lang="en-US" sz="28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13</m:t>
                          </m:r>
                        </m:den>
                      </m:f>
                      <m:r>
                        <a:rPr lang="en-US" sz="28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: </m:t>
                      </m:r>
                      <m:f>
                        <m:fPr>
                          <m:ctrlPr>
                            <a:rPr lang="en-U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51</m:t>
                          </m:r>
                        </m:num>
                        <m:den>
                          <m:r>
                            <a:rPr lang="en-US" sz="28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26</m:t>
                          </m:r>
                        </m:den>
                      </m:f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3415" y="5674277"/>
                <a:ext cx="2168979" cy="910570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3305392" y="5678669"/>
                <a:ext cx="2184433" cy="901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17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13</m:t>
                          </m:r>
                        </m:den>
                      </m:f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 </m:t>
                      </m:r>
                      <m:f>
                        <m:f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26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51</m:t>
                          </m:r>
                        </m:den>
                      </m:f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5392" y="5678669"/>
                <a:ext cx="2184433" cy="901785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5413183" y="5667764"/>
                <a:ext cx="2391642" cy="9002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17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13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13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17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3183" y="5667764"/>
                <a:ext cx="2391642" cy="900246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6" name="Straight Connector 55"/>
          <p:cNvCxnSpPr/>
          <p:nvPr/>
        </p:nvCxnSpPr>
        <p:spPr>
          <a:xfrm flipH="1">
            <a:off x="5964797" y="5765899"/>
            <a:ext cx="354117" cy="24001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 flipH="1">
            <a:off x="6806796" y="6276010"/>
            <a:ext cx="349823" cy="19610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 flipH="1">
            <a:off x="6735199" y="5809801"/>
            <a:ext cx="349823" cy="19610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 flipH="1">
            <a:off x="5964797" y="6311900"/>
            <a:ext cx="349823" cy="19610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7884310" y="5674277"/>
                <a:ext cx="781247" cy="8989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4310" y="5674277"/>
                <a:ext cx="781247" cy="898964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7" name="图片 4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1194" y="5193768"/>
            <a:ext cx="1183184" cy="1670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248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5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6.93889E-18 L 0.19883 6.93889E-18 C 0.28802 6.93889E-18 0.39817 0.05532 0.39817 0.10046 L 0.39817 0.20093 " pathEditMode="relative" rAng="0" ptsTypes="AAAA">
                                      <p:cBhvr>
                                        <p:cTn id="15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09" y="10046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42" presetClass="exit" presetSubtype="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8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9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1" fill="hold">
                            <p:stCondLst>
                              <p:cond delay="1000"/>
                            </p:stCondLst>
                            <p:childTnLst>
                              <p:par>
                                <p:cTn id="232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4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3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2" grpId="0"/>
      <p:bldP spid="13" grpId="0"/>
      <p:bldP spid="14" grpId="0"/>
      <p:bldP spid="16" grpId="0"/>
      <p:bldP spid="22" grpId="0"/>
      <p:bldP spid="23" grpId="0"/>
      <p:bldP spid="31" grpId="0"/>
      <p:bldP spid="32" grpId="0"/>
      <p:bldP spid="34" grpId="0"/>
      <p:bldP spid="41" grpId="0"/>
      <p:bldP spid="42" grpId="0"/>
      <p:bldP spid="43" grpId="0"/>
      <p:bldP spid="44" grpId="0"/>
      <p:bldP spid="45" grpId="0"/>
      <p:bldP spid="51" grpId="0"/>
      <p:bldP spid="52" grpId="0"/>
      <p:bldP spid="53" grpId="0"/>
      <p:bldP spid="54" grpId="0"/>
      <p:bldP spid="55" grpId="0"/>
      <p:bldP spid="6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12" name="Content Placeholder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07379010"/>
              </p:ext>
            </p:extLst>
          </p:nvPr>
        </p:nvGraphicFramePr>
        <p:xfrm>
          <a:off x="838200" y="1825625"/>
          <a:ext cx="105156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2156517493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1006626495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130982731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7775971"/>
                  </a:ext>
                </a:extLst>
              </a:tr>
            </a:tbl>
          </a:graphicData>
        </a:graphic>
      </p:graphicFrame>
      <p:pic>
        <p:nvPicPr>
          <p:cNvPr id="4" name="图片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62645" y="-35169"/>
            <a:ext cx="4066711" cy="1549753"/>
          </a:xfrm>
          <a:prstGeom prst="rect">
            <a:avLst/>
          </a:prstGeom>
        </p:spPr>
      </p:pic>
      <p:sp>
        <p:nvSpPr>
          <p:cNvPr id="6" name="文本框 25"/>
          <p:cNvSpPr txBox="1"/>
          <p:nvPr/>
        </p:nvSpPr>
        <p:spPr>
          <a:xfrm>
            <a:off x="4178316" y="423046"/>
            <a:ext cx="3835366" cy="92333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US" altLang="zh-CN" sz="5400" b="1" spc="300" dirty="0" err="1">
                <a:solidFill>
                  <a:srgbClr val="E55174"/>
                </a:solidFill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</a:rPr>
              <a:t>Bài</a:t>
            </a:r>
            <a:r>
              <a:rPr lang="en-US" altLang="zh-CN" sz="5400" b="1" spc="300" dirty="0">
                <a:solidFill>
                  <a:srgbClr val="E55174"/>
                </a:solidFill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</a:rPr>
              <a:t> 3</a:t>
            </a:r>
            <a:endParaRPr lang="zh-CN" altLang="en-US" sz="5400" b="1" spc="300" dirty="0">
              <a:solidFill>
                <a:srgbClr val="E55174"/>
              </a:solidFill>
              <a:latin typeface="Times New Roman" panose="02020603050405020304" pitchFamily="18" charset="0"/>
              <a:ea typeface="微软雅黑 Light" panose="020B0502040204020203" pitchFamily="34" charset="-122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圆角矩形 12"/>
              <p:cNvSpPr/>
              <p:nvPr/>
            </p:nvSpPr>
            <p:spPr>
              <a:xfrm>
                <a:off x="112543" y="1514584"/>
                <a:ext cx="11943470" cy="5343415"/>
              </a:xfrm>
              <a:prstGeom prst="roundRect">
                <a:avLst/>
              </a:prstGeom>
              <a:solidFill>
                <a:srgbClr val="FFCC00">
                  <a:alpha val="62000"/>
                </a:srgbClr>
              </a:solidFill>
              <a:ln w="34925">
                <a:solidFill>
                  <a:srgbClr val="6633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altLang="en-US" sz="2400" b="1" i="1" dirty="0">
                    <a:solidFill>
                      <a:srgbClr val="0000CC"/>
                    </a:solidFill>
                    <a:latin typeface="Times New Roman" panose="02020603050405020304" pitchFamily="18" charset="0"/>
                  </a:rPr>
                  <a:t> </a:t>
                </a:r>
                <a:r>
                  <a:rPr lang="en-US" alt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Một </a:t>
                </a:r>
                <a:r>
                  <a:rPr lang="en-US" altLang="en-US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tấm</a:t>
                </a:r>
                <a:r>
                  <a:rPr lang="en-US" alt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bìa</a:t>
                </a:r>
                <a:r>
                  <a:rPr lang="en-US" alt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hình</a:t>
                </a:r>
                <a:r>
                  <a:rPr lang="en-US" alt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chữ</a:t>
                </a:r>
                <a:r>
                  <a:rPr lang="en-US" alt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nhật</a:t>
                </a:r>
                <a:r>
                  <a:rPr lang="en-US" alt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có </a:t>
                </a:r>
                <a:r>
                  <a:rPr lang="en-US" altLang="en-US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chiều</a:t>
                </a:r>
                <a:r>
                  <a:rPr lang="en-US" alt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dài</a:t>
                </a:r>
                <a:r>
                  <a:rPr lang="en-US" alt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en-US" sz="28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en-US" sz="28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altLang="en-US" sz="28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m, </a:t>
                </a:r>
                <a:r>
                  <a:rPr lang="en-US" altLang="en-US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chiều</a:t>
                </a:r>
                <a:r>
                  <a:rPr lang="en-US" alt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rộng</a:t>
                </a:r>
                <a:r>
                  <a:rPr lang="en-US" alt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en-US" sz="28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en-US" sz="28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US" altLang="en-US" sz="28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m. Chia </a:t>
                </a:r>
                <a:r>
                  <a:rPr lang="en-US" altLang="en-US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tấm</a:t>
                </a:r>
                <a:r>
                  <a:rPr lang="en-US" alt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bìa</a:t>
                </a:r>
                <a:r>
                  <a:rPr lang="en-US" alt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đó</a:t>
                </a:r>
                <a:r>
                  <a:rPr lang="en-US" alt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thành</a:t>
                </a:r>
                <a:r>
                  <a:rPr lang="en-US" alt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3 </a:t>
                </a:r>
                <a:r>
                  <a:rPr lang="en-US" altLang="en-US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phần</a:t>
                </a:r>
                <a:r>
                  <a:rPr lang="en-US" alt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bằng</a:t>
                </a:r>
                <a:r>
                  <a:rPr lang="en-US" alt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nhau</a:t>
                </a:r>
                <a:r>
                  <a:rPr lang="en-US" alt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r>
                  <a:rPr lang="en-US" altLang="en-US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Tính</a:t>
                </a:r>
                <a:r>
                  <a:rPr lang="en-US" alt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diện</a:t>
                </a:r>
                <a:r>
                  <a:rPr lang="en-US" alt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tích</a:t>
                </a:r>
                <a:r>
                  <a:rPr lang="en-US" alt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của</a:t>
                </a:r>
                <a:r>
                  <a:rPr lang="en-US" alt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mỗi</a:t>
                </a:r>
                <a:r>
                  <a:rPr lang="en-US" alt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phần</a:t>
                </a:r>
                <a:r>
                  <a:rPr lang="en-US" alt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endParaRPr lang="en-US" alt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altLang="en-US" sz="28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altLang="en-US" sz="28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altLang="en-US" sz="28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altLang="en-US" sz="28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altLang="en-US" sz="28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altLang="en-US" sz="28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altLang="en-US" sz="28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/>
                <a:endParaRPr lang="zh-CN" altLang="en-US" sz="2400" dirty="0">
                  <a:solidFill>
                    <a:srgbClr val="663300"/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endParaRPr>
              </a:p>
            </p:txBody>
          </p:sp>
        </mc:Choice>
        <mc:Fallback xmlns="">
          <p:sp>
            <p:nvSpPr>
              <p:cNvPr id="7" name="圆角矩形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543" y="1514584"/>
                <a:ext cx="11943470" cy="5343415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 w="34925">
                <a:solidFill>
                  <a:srgbClr val="6633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图片 22">
            <a:extLst>
              <a:ext uri="{FF2B5EF4-FFF2-40B4-BE49-F238E27FC236}">
                <a16:creationId xmlns:a16="http://schemas.microsoft.com/office/drawing/2014/main" id="{2FF34366-57F7-4879-8BFA-C4F2AECF71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1625" y="685024"/>
            <a:ext cx="847725" cy="829559"/>
          </a:xfrm>
          <a:prstGeom prst="rect">
            <a:avLst/>
          </a:prstGeom>
        </p:spPr>
      </p:pic>
      <p:pic>
        <p:nvPicPr>
          <p:cNvPr id="11" name="图片 22">
            <a:extLst>
              <a:ext uri="{FF2B5EF4-FFF2-40B4-BE49-F238E27FC236}">
                <a16:creationId xmlns:a16="http://schemas.microsoft.com/office/drawing/2014/main" id="{2FF34366-57F7-4879-8BFA-C4F2AECF71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952651" y="786868"/>
            <a:ext cx="847725" cy="829559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07963" y="3084314"/>
            <a:ext cx="13435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Tóm</a:t>
            </a:r>
            <a:r>
              <a:rPr lang="en-US" sz="28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tắt</a:t>
            </a:r>
            <a:endParaRPr lang="en-US" sz="2800" b="1" i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7532492"/>
              </p:ext>
            </p:extLst>
          </p:nvPr>
        </p:nvGraphicFramePr>
        <p:xfrm>
          <a:off x="407963" y="3711049"/>
          <a:ext cx="2103900" cy="11519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701300">
                  <a:extLst>
                    <a:ext uri="{9D8B030D-6E8A-4147-A177-3AD203B41FA5}">
                      <a16:colId xmlns:a16="http://schemas.microsoft.com/office/drawing/2014/main" val="3533669264"/>
                    </a:ext>
                  </a:extLst>
                </a:gridCol>
                <a:gridCol w="701300">
                  <a:extLst>
                    <a:ext uri="{9D8B030D-6E8A-4147-A177-3AD203B41FA5}">
                      <a16:colId xmlns:a16="http://schemas.microsoft.com/office/drawing/2014/main" val="2662885260"/>
                    </a:ext>
                  </a:extLst>
                </a:gridCol>
                <a:gridCol w="701300">
                  <a:extLst>
                    <a:ext uri="{9D8B030D-6E8A-4147-A177-3AD203B41FA5}">
                      <a16:colId xmlns:a16="http://schemas.microsoft.com/office/drawing/2014/main" val="1038420982"/>
                    </a:ext>
                  </a:extLst>
                </a:gridCol>
              </a:tblGrid>
              <a:tr h="115198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4005335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642418" y="3904800"/>
                <a:ext cx="884700" cy="7146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en-US" sz="2800" b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en-US" sz="2800" b="1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altLang="en-US" sz="2800" b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en-US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endParaRPr lang="en-US" sz="28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2418" y="3904800"/>
                <a:ext cx="884700" cy="714683"/>
              </a:xfrm>
              <a:prstGeom prst="rect">
                <a:avLst/>
              </a:prstGeom>
              <a:blipFill>
                <a:blip r:embed="rId6"/>
                <a:stretch>
                  <a:fillRect b="-94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079732" y="4960233"/>
                <a:ext cx="773723" cy="7126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en-US" sz="2800" b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en-US" sz="2800" b="1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altLang="en-US" sz="2800" b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en-US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endParaRPr lang="en-US" sz="28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9732" y="4960233"/>
                <a:ext cx="773723" cy="712631"/>
              </a:xfrm>
              <a:prstGeom prst="rect">
                <a:avLst/>
              </a:prstGeom>
              <a:blipFill>
                <a:blip r:embed="rId7"/>
                <a:stretch>
                  <a:fillRect r="-7874" b="-94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 Box 68"/>
          <p:cNvSpPr txBox="1">
            <a:spLocks noChangeArrowheads="1"/>
          </p:cNvSpPr>
          <p:nvPr/>
        </p:nvSpPr>
        <p:spPr bwMode="auto">
          <a:xfrm>
            <a:off x="533400" y="3998049"/>
            <a:ext cx="3048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0" name="Text Box 68"/>
          <p:cNvSpPr txBox="1">
            <a:spLocks noChangeArrowheads="1"/>
          </p:cNvSpPr>
          <p:nvPr/>
        </p:nvSpPr>
        <p:spPr bwMode="auto">
          <a:xfrm>
            <a:off x="1248545" y="3973152"/>
            <a:ext cx="3048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1" name="Text Box 68"/>
          <p:cNvSpPr txBox="1">
            <a:spLocks noChangeArrowheads="1"/>
          </p:cNvSpPr>
          <p:nvPr/>
        </p:nvSpPr>
        <p:spPr bwMode="auto">
          <a:xfrm>
            <a:off x="1853455" y="3993137"/>
            <a:ext cx="3048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76367" y="2997939"/>
            <a:ext cx="13435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en-US" sz="2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 77"/>
          <p:cNvSpPr>
            <a:spLocks noChangeArrowheads="1"/>
          </p:cNvSpPr>
          <p:nvPr/>
        </p:nvSpPr>
        <p:spPr bwMode="auto">
          <a:xfrm>
            <a:off x="3946416" y="3453251"/>
            <a:ext cx="725263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tấm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bìa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28" name="Rectangle 84"/>
          <p:cNvSpPr>
            <a:spLocks noChangeArrowheads="1"/>
          </p:cNvSpPr>
          <p:nvPr/>
        </p:nvSpPr>
        <p:spPr bwMode="auto">
          <a:xfrm>
            <a:off x="3815487" y="4718104"/>
            <a:ext cx="668330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tấm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bìa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5508849" y="3937318"/>
                <a:ext cx="3425170" cy="12216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2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32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× </m:t>
                    </m:r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2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(</m:t>
                    </m:r>
                    <m:r>
                      <m:rPr>
                        <m:nor/>
                      </m:rPr>
                      <a:rPr lang="en-US" sz="320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m</m:t>
                    </m:r>
                    <m:r>
                      <m:rPr>
                        <m:nor/>
                      </m:rPr>
                      <a:rPr lang="en-US" sz="3200" baseline="3000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2</m:t>
                    </m:r>
                  </m:oMath>
                </a14:m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8849" y="3937318"/>
                <a:ext cx="3425170" cy="122168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5779180" y="5237899"/>
                <a:ext cx="2884508" cy="901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8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en-US" sz="28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: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3= </m:t>
                      </m:r>
                      <m:f>
                        <m:f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18</m:t>
                          </m:r>
                        </m:den>
                      </m:f>
                      <m:r>
                        <a:rPr lang="en-US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m:rPr>
                          <m:nor/>
                        </m:rPr>
                        <a:rPr lang="en-US" sz="2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m</m:t>
                      </m:r>
                      <m:r>
                        <m:rPr>
                          <m:nor/>
                        </m:rPr>
                        <a:rPr lang="en-US" sz="2800" baseline="30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m:rPr>
                          <m:nor/>
                        </m:rP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9180" y="5237899"/>
                <a:ext cx="2884508" cy="90178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6696734" y="6129802"/>
                <a:ext cx="2884508" cy="7036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0" dirty="0" err="1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Đáp</a:t>
                </a:r>
                <a:r>
                  <a:rPr lang="en-US" sz="2800" b="0" dirty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0" dirty="0" err="1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2800" b="0" dirty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18</m:t>
                        </m:r>
                      </m:den>
                    </m:f>
                    <m:r>
                      <m:rPr>
                        <m:nor/>
                      </m:rPr>
                      <a:rPr lang="en-US" sz="280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m</m:t>
                    </m:r>
                    <m:r>
                      <m:rPr>
                        <m:nor/>
                      </m:rPr>
                      <a:rPr lang="en-US" sz="2800" baseline="3000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2</m:t>
                    </m:r>
                  </m:oMath>
                </a14:m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6734" y="6129802"/>
                <a:ext cx="2884508" cy="703654"/>
              </a:xfrm>
              <a:prstGeom prst="rect">
                <a:avLst/>
              </a:prstGeom>
              <a:blipFill>
                <a:blip r:embed="rId10"/>
                <a:stretch>
                  <a:fillRect l="-4440" b="-104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3" name="图片 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9920" y="5257542"/>
            <a:ext cx="1133278" cy="1600457"/>
          </a:xfrm>
          <a:prstGeom prst="rect">
            <a:avLst/>
          </a:prstGeom>
        </p:spPr>
      </p:pic>
      <p:pic>
        <p:nvPicPr>
          <p:cNvPr id="34" name="图片 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624" y="841651"/>
            <a:ext cx="2098901" cy="732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322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0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"/>
                            </p:stCondLst>
                            <p:childTnLst>
                              <p:par>
                                <p:cTn id="109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13" grpId="0"/>
      <p:bldP spid="16" grpId="0"/>
      <p:bldP spid="18" grpId="0"/>
      <p:bldP spid="19" grpId="0"/>
      <p:bldP spid="20" grpId="0"/>
      <p:bldP spid="21" grpId="0"/>
      <p:bldP spid="22" grpId="0"/>
      <p:bldP spid="23" grpId="0"/>
      <p:bldP spid="28" grpId="0"/>
      <p:bldP spid="29" grpId="0"/>
      <p:bldP spid="30" grpId="0"/>
      <p:bldP spid="3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圆角矩形 12"/>
          <p:cNvSpPr/>
          <p:nvPr/>
        </p:nvSpPr>
        <p:spPr>
          <a:xfrm>
            <a:off x="0" y="655093"/>
            <a:ext cx="6929396" cy="5654125"/>
          </a:xfrm>
          <a:prstGeom prst="roundRect">
            <a:avLst/>
          </a:prstGeom>
          <a:pattFill prst="pct40">
            <a:fgClr>
              <a:srgbClr val="FBB1C7"/>
            </a:fgClr>
            <a:bgClr>
              <a:schemeClr val="bg1"/>
            </a:bgClr>
          </a:pattFill>
          <a:ln w="76200">
            <a:solidFill>
              <a:srgbClr val="7E43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pitchFamily="18" charset="0"/>
              <a:ea typeface="微软雅黑 Light" panose="020B0502040204020203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6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4682" y="807170"/>
            <a:ext cx="4424404" cy="4794573"/>
          </a:xfrm>
          <a:prstGeom prst="rect">
            <a:avLst/>
          </a:prstGeom>
        </p:spPr>
      </p:pic>
      <p:sp>
        <p:nvSpPr>
          <p:cNvPr id="9" name="文本框 25"/>
          <p:cNvSpPr txBox="1"/>
          <p:nvPr/>
        </p:nvSpPr>
        <p:spPr>
          <a:xfrm>
            <a:off x="7981495" y="3279354"/>
            <a:ext cx="3605454" cy="175432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US" altLang="zh-CN" sz="3600" b="1" spc="300" dirty="0" err="1">
                <a:solidFill>
                  <a:srgbClr val="7E430F"/>
                </a:solidFill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</a:rPr>
              <a:t>Muốn</a:t>
            </a:r>
            <a:r>
              <a:rPr lang="en-US" altLang="zh-CN" sz="3600" b="1" spc="300" dirty="0">
                <a:solidFill>
                  <a:srgbClr val="7E430F"/>
                </a:solidFill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spc="300" dirty="0" err="1">
                <a:solidFill>
                  <a:srgbClr val="7E430F"/>
                </a:solidFill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</a:rPr>
              <a:t>nhân</a:t>
            </a:r>
            <a:r>
              <a:rPr lang="en-US" altLang="zh-CN" sz="3600" b="1" spc="300" dirty="0">
                <a:solidFill>
                  <a:srgbClr val="7E430F"/>
                </a:solidFill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spc="300" dirty="0" err="1">
                <a:solidFill>
                  <a:srgbClr val="7E430F"/>
                </a:solidFill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</a:rPr>
              <a:t>hai</a:t>
            </a:r>
            <a:r>
              <a:rPr lang="en-US" altLang="zh-CN" sz="3600" b="1" spc="300" dirty="0">
                <a:solidFill>
                  <a:srgbClr val="7E430F"/>
                </a:solidFill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spc="300" dirty="0" err="1">
                <a:solidFill>
                  <a:srgbClr val="7E430F"/>
                </a:solidFill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</a:rPr>
              <a:t>phân</a:t>
            </a:r>
            <a:r>
              <a:rPr lang="en-US" altLang="zh-CN" sz="3600" b="1" spc="300" dirty="0">
                <a:solidFill>
                  <a:srgbClr val="7E430F"/>
                </a:solidFill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spc="300" dirty="0" err="1">
                <a:solidFill>
                  <a:srgbClr val="7E430F"/>
                </a:solidFill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</a:rPr>
              <a:t>số</a:t>
            </a:r>
            <a:r>
              <a:rPr lang="en-US" altLang="zh-CN" sz="3600" b="1" spc="300" dirty="0">
                <a:solidFill>
                  <a:srgbClr val="7E430F"/>
                </a:solidFill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</a:rPr>
              <a:t> ta </a:t>
            </a:r>
            <a:r>
              <a:rPr lang="en-US" altLang="zh-CN" sz="3600" b="1" spc="300" dirty="0" err="1">
                <a:solidFill>
                  <a:srgbClr val="7E430F"/>
                </a:solidFill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</a:rPr>
              <a:t>làm</a:t>
            </a:r>
            <a:r>
              <a:rPr lang="en-US" altLang="zh-CN" sz="3600" b="1" spc="300" dirty="0">
                <a:solidFill>
                  <a:srgbClr val="7E430F"/>
                </a:solidFill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spc="300" dirty="0" err="1">
                <a:solidFill>
                  <a:srgbClr val="7E430F"/>
                </a:solidFill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</a:rPr>
              <a:t>thế</a:t>
            </a:r>
            <a:r>
              <a:rPr lang="en-US" altLang="zh-CN" sz="3600" b="1" spc="300" dirty="0">
                <a:solidFill>
                  <a:srgbClr val="7E430F"/>
                </a:solidFill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spc="300" dirty="0" err="1">
                <a:solidFill>
                  <a:srgbClr val="7E430F"/>
                </a:solidFill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</a:rPr>
              <a:t>nào</a:t>
            </a:r>
            <a:r>
              <a:rPr lang="en-US" altLang="zh-CN" sz="3600" b="1" spc="300" dirty="0">
                <a:solidFill>
                  <a:srgbClr val="7E430F"/>
                </a:solidFill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</a:rPr>
              <a:t>?</a:t>
            </a:r>
            <a:endParaRPr lang="zh-CN" altLang="en-US" sz="3600" b="1" spc="300" dirty="0">
              <a:solidFill>
                <a:srgbClr val="7E430F"/>
              </a:solidFill>
              <a:latin typeface="Times New Roman" panose="02020603050405020304" pitchFamily="18" charset="0"/>
              <a:ea typeface="微软雅黑 Light" panose="020B0502040204020203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0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5537" y="807170"/>
            <a:ext cx="1461175" cy="1723004"/>
          </a:xfrm>
          <a:prstGeom prst="rect">
            <a:avLst/>
          </a:prstGeom>
        </p:spPr>
      </p:pic>
      <p:sp>
        <p:nvSpPr>
          <p:cNvPr id="11" name="Hexagon 10"/>
          <p:cNvSpPr/>
          <p:nvPr/>
        </p:nvSpPr>
        <p:spPr>
          <a:xfrm>
            <a:off x="-382137" y="1842765"/>
            <a:ext cx="7204968" cy="2175668"/>
          </a:xfrm>
          <a:prstGeom prst="hexagon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en-US" sz="4000" dirty="0">
                <a:ln w="22225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US" altLang="en-US" sz="4000" dirty="0" err="1">
                <a:ln w="22225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altLang="en-US" sz="4000" dirty="0">
                <a:ln w="22225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ln w="22225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sz="4000" dirty="0">
                <a:ln w="22225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ln w="22225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4000" dirty="0">
                <a:ln w="22225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ln w="22225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altLang="en-US" sz="4000" dirty="0">
                <a:ln w="22225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ln w="22225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4000" dirty="0">
                <a:ln w="22225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altLang="en-US" sz="4000" dirty="0" err="1">
                <a:ln w="22225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lấy</a:t>
            </a:r>
            <a:r>
              <a:rPr lang="en-US" altLang="en-US" sz="4000" dirty="0">
                <a:ln w="22225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ln w="22225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altLang="en-US" sz="4000" dirty="0">
                <a:ln w="22225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ln w="22225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4000" dirty="0">
                <a:ln w="22225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ln w="22225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sz="4000" dirty="0">
                <a:ln w="22225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ln w="22225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với</a:t>
            </a:r>
            <a:r>
              <a:rPr lang="en-US" altLang="en-US" sz="4000" dirty="0">
                <a:ln w="22225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ln w="22225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altLang="en-US" sz="4000" dirty="0">
                <a:ln w="22225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ln w="22225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4000" dirty="0">
                <a:ln w="22225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4000" dirty="0" err="1">
                <a:ln w="22225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altLang="en-US" sz="4000" dirty="0">
                <a:ln w="22225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ln w="22225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4000" dirty="0">
                <a:ln w="22225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ln w="22225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sz="4000" dirty="0">
                <a:ln w="22225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ln w="22225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với</a:t>
            </a:r>
            <a:r>
              <a:rPr lang="en-US" altLang="en-US" sz="4000" dirty="0">
                <a:ln w="22225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ln w="22225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altLang="en-US" sz="4000" dirty="0">
                <a:ln w="22225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ln w="22225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4000" dirty="0">
                <a:ln w="22225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000" dirty="0">
              <a:ln w="22225">
                <a:solidFill>
                  <a:srgbClr val="0000CC"/>
                </a:solidFill>
                <a:prstDash val="solid"/>
              </a:ln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文本框 25"/>
          <p:cNvSpPr txBox="1"/>
          <p:nvPr/>
        </p:nvSpPr>
        <p:spPr>
          <a:xfrm>
            <a:off x="7661031" y="2886556"/>
            <a:ext cx="4095103" cy="2308324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US" altLang="zh-CN" sz="3600" b="1" spc="300" dirty="0" err="1">
                <a:solidFill>
                  <a:srgbClr val="7E430F"/>
                </a:solidFill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</a:rPr>
              <a:t>Muốn</a:t>
            </a:r>
            <a:r>
              <a:rPr lang="en-US" altLang="zh-CN" sz="3600" b="1" spc="300" dirty="0">
                <a:solidFill>
                  <a:srgbClr val="7E430F"/>
                </a:solidFill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</a:rPr>
              <a:t> chia </a:t>
            </a:r>
            <a:r>
              <a:rPr lang="en-US" altLang="zh-CN" sz="3600" b="1" spc="300" dirty="0" err="1">
                <a:solidFill>
                  <a:srgbClr val="7E430F"/>
                </a:solidFill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</a:rPr>
              <a:t>một</a:t>
            </a:r>
            <a:r>
              <a:rPr lang="en-US" altLang="zh-CN" sz="3600" b="1" spc="300" dirty="0">
                <a:solidFill>
                  <a:srgbClr val="7E430F"/>
                </a:solidFill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spc="300" dirty="0" err="1">
                <a:solidFill>
                  <a:srgbClr val="7E430F"/>
                </a:solidFill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</a:rPr>
              <a:t>phân</a:t>
            </a:r>
            <a:r>
              <a:rPr lang="en-US" altLang="zh-CN" sz="3600" b="1" spc="300" dirty="0">
                <a:solidFill>
                  <a:srgbClr val="7E430F"/>
                </a:solidFill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spc="300" dirty="0" err="1">
                <a:solidFill>
                  <a:srgbClr val="7E430F"/>
                </a:solidFill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</a:rPr>
              <a:t>số</a:t>
            </a:r>
            <a:r>
              <a:rPr lang="en-US" altLang="zh-CN" sz="3600" b="1" spc="300" dirty="0">
                <a:solidFill>
                  <a:srgbClr val="7E430F"/>
                </a:solidFill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spc="300" dirty="0" err="1">
                <a:solidFill>
                  <a:srgbClr val="7E430F"/>
                </a:solidFill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</a:rPr>
              <a:t>cho</a:t>
            </a:r>
            <a:r>
              <a:rPr lang="en-US" altLang="zh-CN" sz="3600" b="1" spc="300" dirty="0">
                <a:solidFill>
                  <a:srgbClr val="7E430F"/>
                </a:solidFill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spc="300" dirty="0" err="1">
                <a:solidFill>
                  <a:srgbClr val="7E430F"/>
                </a:solidFill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</a:rPr>
              <a:t>một</a:t>
            </a:r>
            <a:r>
              <a:rPr lang="en-US" altLang="zh-CN" sz="3600" b="1" spc="300" dirty="0">
                <a:solidFill>
                  <a:srgbClr val="7E430F"/>
                </a:solidFill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spc="300" dirty="0" err="1">
                <a:solidFill>
                  <a:srgbClr val="7E430F"/>
                </a:solidFill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</a:rPr>
              <a:t>phân</a:t>
            </a:r>
            <a:r>
              <a:rPr lang="en-US" altLang="zh-CN" sz="3600" b="1" spc="300" dirty="0">
                <a:solidFill>
                  <a:srgbClr val="7E430F"/>
                </a:solidFill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spc="300" dirty="0" err="1">
                <a:solidFill>
                  <a:srgbClr val="7E430F"/>
                </a:solidFill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</a:rPr>
              <a:t>số</a:t>
            </a:r>
            <a:r>
              <a:rPr lang="en-US" altLang="zh-CN" sz="3600" b="1" spc="300" dirty="0">
                <a:solidFill>
                  <a:srgbClr val="7E430F"/>
                </a:solidFill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</a:rPr>
              <a:t> ta </a:t>
            </a:r>
            <a:r>
              <a:rPr lang="en-US" altLang="zh-CN" sz="3600" b="1" spc="300" dirty="0" err="1">
                <a:solidFill>
                  <a:srgbClr val="7E430F"/>
                </a:solidFill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</a:rPr>
              <a:t>làm</a:t>
            </a:r>
            <a:r>
              <a:rPr lang="en-US" altLang="zh-CN" sz="3600" b="1" spc="300" dirty="0">
                <a:solidFill>
                  <a:srgbClr val="7E430F"/>
                </a:solidFill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spc="300" dirty="0" err="1">
                <a:solidFill>
                  <a:srgbClr val="7E430F"/>
                </a:solidFill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</a:rPr>
              <a:t>thế</a:t>
            </a:r>
            <a:r>
              <a:rPr lang="en-US" altLang="zh-CN" sz="3600" b="1" spc="300" dirty="0">
                <a:solidFill>
                  <a:srgbClr val="7E430F"/>
                </a:solidFill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spc="300" dirty="0" err="1">
                <a:solidFill>
                  <a:srgbClr val="7E430F"/>
                </a:solidFill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</a:rPr>
              <a:t>nào</a:t>
            </a:r>
            <a:r>
              <a:rPr lang="en-US" altLang="zh-CN" sz="3600" b="1" spc="300" dirty="0">
                <a:solidFill>
                  <a:srgbClr val="7E430F"/>
                </a:solidFill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</a:rPr>
              <a:t>?</a:t>
            </a:r>
            <a:endParaRPr lang="zh-CN" altLang="en-US" sz="3600" b="1" spc="300" dirty="0">
              <a:solidFill>
                <a:srgbClr val="7E430F"/>
              </a:solidFill>
              <a:latin typeface="Times New Roman" panose="02020603050405020304" pitchFamily="18" charset="0"/>
              <a:ea typeface="微软雅黑 Light" panose="020B0502040204020203" pitchFamily="34" charset="-122"/>
              <a:cs typeface="Times New Roman" panose="02020603050405020304" pitchFamily="18" charset="0"/>
            </a:endParaRPr>
          </a:p>
        </p:txBody>
      </p:sp>
      <p:sp>
        <p:nvSpPr>
          <p:cNvPr id="13" name="Text Box 30"/>
          <p:cNvSpPr txBox="1">
            <a:spLocks noChangeArrowheads="1"/>
          </p:cNvSpPr>
          <p:nvPr/>
        </p:nvSpPr>
        <p:spPr bwMode="auto">
          <a:xfrm>
            <a:off x="222914" y="2118981"/>
            <a:ext cx="6285525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US" alt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Muốn</a:t>
            </a:r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alt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một</a:t>
            </a:r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một</a:t>
            </a:r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alt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nhất</a:t>
            </a:r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với</a:t>
            </a:r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đảo</a:t>
            </a:r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ngược</a:t>
            </a:r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alt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63" y="959570"/>
            <a:ext cx="1461175" cy="1723004"/>
          </a:xfrm>
          <a:prstGeom prst="rect">
            <a:avLst/>
          </a:prstGeom>
        </p:spPr>
      </p:pic>
      <p:pic>
        <p:nvPicPr>
          <p:cNvPr id="15" name="图片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41031" y="5415902"/>
            <a:ext cx="12192000" cy="1453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792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5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2.96296E-6 L 0.22578 2.96296E-6 C 0.32708 2.96296E-6 0.45234 0.0875 0.45234 0.15879 L 0.45234 0.31759 " pathEditMode="relative" rAng="0" ptsTypes="AAAA">
                                      <p:cBhvr>
                                        <p:cTn id="30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617" y="15880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exit" presetSubtype="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 tmFilter="0,0; .5, 1; 1, 1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5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2.96296E-6 L 0.22578 2.96296E-6 C 0.32708 2.96296E-6 0.45234 0.0875 0.45234 0.15879 L 0.45234 0.31759 " pathEditMode="relative" rAng="0" ptsTypes="AAAA">
                                      <p:cBhvr>
                                        <p:cTn id="65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617" y="15880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42" presetClass="exit" presetSubtype="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/>
      <p:bldP spid="9" grpId="1"/>
      <p:bldP spid="11" grpId="0"/>
      <p:bldP spid="11" grpId="1"/>
      <p:bldP spid="12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3119" y="890371"/>
            <a:ext cx="1672547" cy="4086808"/>
          </a:xfrm>
          <a:prstGeom prst="rect">
            <a:avLst/>
          </a:prstGeom>
        </p:spPr>
      </p:pic>
      <p:pic>
        <p:nvPicPr>
          <p:cNvPr id="6" name="图片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9910" y="4805265"/>
            <a:ext cx="1774173" cy="2052735"/>
          </a:xfrm>
          <a:prstGeom prst="rect">
            <a:avLst/>
          </a:prstGeom>
        </p:spPr>
      </p:pic>
      <p:pic>
        <p:nvPicPr>
          <p:cNvPr id="7" name="图片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53896"/>
          </a:xfrm>
          <a:prstGeom prst="rect">
            <a:avLst/>
          </a:prstGeom>
        </p:spPr>
      </p:pic>
      <p:pic>
        <p:nvPicPr>
          <p:cNvPr id="8" name="图片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54022"/>
            <a:ext cx="1818524" cy="4110133"/>
          </a:xfrm>
          <a:prstGeom prst="rect">
            <a:avLst/>
          </a:prstGeom>
        </p:spPr>
      </p:pic>
      <p:pic>
        <p:nvPicPr>
          <p:cNvPr id="9" name="图片 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10333"/>
            <a:ext cx="10417826" cy="1447667"/>
          </a:xfrm>
          <a:prstGeom prst="rect">
            <a:avLst/>
          </a:prstGeom>
        </p:spPr>
      </p:pic>
      <p:pic>
        <p:nvPicPr>
          <p:cNvPr id="10" name="图片 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889" y="0"/>
            <a:ext cx="8438222" cy="4748122"/>
          </a:xfrm>
          <a:prstGeom prst="rect">
            <a:avLst/>
          </a:prstGeom>
        </p:spPr>
      </p:pic>
      <p:pic>
        <p:nvPicPr>
          <p:cNvPr id="11" name="图片 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5980" y="726948"/>
            <a:ext cx="5740040" cy="2002619"/>
          </a:xfrm>
          <a:prstGeom prst="rect">
            <a:avLst/>
          </a:prstGeom>
        </p:spPr>
      </p:pic>
      <p:sp>
        <p:nvSpPr>
          <p:cNvPr id="12" name="文本框 9"/>
          <p:cNvSpPr txBox="1"/>
          <p:nvPr/>
        </p:nvSpPr>
        <p:spPr>
          <a:xfrm>
            <a:off x="2335763" y="2832508"/>
            <a:ext cx="737118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8000" dirty="0" err="1">
                <a:solidFill>
                  <a:srgbClr val="FF7E0A"/>
                </a:solidFill>
                <a:latin typeface="#9Slide04 Taviraj Bold" panose="00000800000000000000" pitchFamily="2" charset="-34"/>
                <a:ea typeface="微软雅黑 Light" panose="020B0502040204020203" pitchFamily="34" charset="-122"/>
                <a:cs typeface="#9Slide04 Taviraj Bold" panose="00000800000000000000" pitchFamily="2" charset="-34"/>
              </a:rPr>
              <a:t>Tạm</a:t>
            </a:r>
            <a:r>
              <a:rPr lang="en-US" altLang="zh-CN" sz="8800" dirty="0">
                <a:solidFill>
                  <a:srgbClr val="FFC000"/>
                </a:solidFill>
                <a:latin typeface="#9Slide04 Taviraj Bold" panose="00000800000000000000" pitchFamily="2" charset="-34"/>
                <a:ea typeface="微软雅黑 Light" panose="020B0502040204020203" pitchFamily="34" charset="-122"/>
                <a:cs typeface="#9Slide04 Taviraj Bold" panose="00000800000000000000" pitchFamily="2" charset="-34"/>
              </a:rPr>
              <a:t> </a:t>
            </a:r>
            <a:r>
              <a:rPr lang="en-US" altLang="zh-CN" sz="8000" dirty="0" err="1">
                <a:solidFill>
                  <a:srgbClr val="FF7E0A"/>
                </a:solidFill>
                <a:latin typeface="#9Slide04 Taviraj Bold" panose="00000800000000000000" pitchFamily="2" charset="-34"/>
                <a:ea typeface="微软雅黑 Light" panose="020B0502040204020203" pitchFamily="34" charset="-122"/>
                <a:cs typeface="#9Slide04 Taviraj Bold" panose="00000800000000000000" pitchFamily="2" charset="-34"/>
              </a:rPr>
              <a:t>biệt</a:t>
            </a:r>
            <a:endParaRPr lang="zh-CN" altLang="en-US" sz="8000" dirty="0">
              <a:solidFill>
                <a:srgbClr val="FF7E0A"/>
              </a:solidFill>
              <a:latin typeface="#9Slide04 Taviraj Bold" panose="00000800000000000000" pitchFamily="2" charset="-34"/>
              <a:ea typeface="微软雅黑 Light" panose="020B0502040204020203" pitchFamily="34" charset="-122"/>
              <a:cs typeface="#9Slide04 Taviraj Bold" panose="00000800000000000000" pitchFamily="2" charset="-34"/>
            </a:endParaRPr>
          </a:p>
        </p:txBody>
      </p:sp>
      <p:pic>
        <p:nvPicPr>
          <p:cNvPr id="14" name="嘉芙姐姐、嘉芙姐姐儿童合唱团 - 蔬菜好味道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299662" y="7250122"/>
            <a:ext cx="609600" cy="609600"/>
          </a:xfrm>
          <a:prstGeom prst="rect">
            <a:avLst/>
          </a:prstGeom>
        </p:spPr>
      </p:pic>
      <p:pic>
        <p:nvPicPr>
          <p:cNvPr id="15" name="嘉芙姐姐、嘉芙姐姐儿童合唱团 - 蔬菜好味道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894822" y="504420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98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47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300"/>
                            </p:stCondLst>
                            <p:childTnLst>
                              <p:par>
                                <p:cTn id="36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300"/>
                            </p:stCondLst>
                            <p:childTnLst>
                              <p:par>
                                <p:cTn id="42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4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8300"/>
                            </p:stCondLst>
                            <p:childTnLst>
                              <p:par>
                                <p:cTn id="50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5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12664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 numSld="999" showWhenStopped="0">
                <p:cTn id="6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12" grpId="0"/>
      <p:bldP spid="12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2105690" y="1714522"/>
            <a:ext cx="3314526" cy="4135861"/>
            <a:chOff x="3606943" y="1482510"/>
            <a:chExt cx="3314526" cy="4135861"/>
          </a:xfrm>
        </p:grpSpPr>
        <p:pic>
          <p:nvPicPr>
            <p:cNvPr id="6" name="图片 1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606943" y="1482510"/>
              <a:ext cx="3314526" cy="4135861"/>
            </a:xfrm>
            <a:prstGeom prst="rect">
              <a:avLst/>
            </a:prstGeom>
          </p:spPr>
        </p:pic>
        <p:pic>
          <p:nvPicPr>
            <p:cNvPr id="7" name="图片 3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6666" b="70782"/>
            <a:stretch/>
          </p:blipFill>
          <p:spPr>
            <a:xfrm rot="6760440">
              <a:off x="5358383" y="4159592"/>
              <a:ext cx="688653" cy="829274"/>
            </a:xfrm>
            <a:prstGeom prst="rect">
              <a:avLst/>
            </a:prstGeom>
          </p:spPr>
        </p:pic>
        <p:pic>
          <p:nvPicPr>
            <p:cNvPr id="8" name="图片 3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6666" b="70782"/>
            <a:stretch/>
          </p:blipFill>
          <p:spPr>
            <a:xfrm rot="6760440">
              <a:off x="5579022" y="3762848"/>
              <a:ext cx="688653" cy="829274"/>
            </a:xfrm>
            <a:prstGeom prst="rect">
              <a:avLst/>
            </a:prstGeom>
          </p:spPr>
        </p:pic>
        <p:pic>
          <p:nvPicPr>
            <p:cNvPr id="9" name="图片 3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6666" b="70782"/>
            <a:stretch/>
          </p:blipFill>
          <p:spPr>
            <a:xfrm rot="6760440">
              <a:off x="5710100" y="4161822"/>
              <a:ext cx="688653" cy="829274"/>
            </a:xfrm>
            <a:prstGeom prst="rect">
              <a:avLst/>
            </a:prstGeom>
          </p:spPr>
        </p:pic>
        <p:pic>
          <p:nvPicPr>
            <p:cNvPr id="10" name="图片 3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6666" b="70782"/>
            <a:stretch/>
          </p:blipFill>
          <p:spPr>
            <a:xfrm rot="6760440">
              <a:off x="6070122" y="4027385"/>
              <a:ext cx="688653" cy="829274"/>
            </a:xfrm>
            <a:prstGeom prst="rect">
              <a:avLst/>
            </a:prstGeom>
          </p:spPr>
        </p:pic>
      </p:grpSp>
      <p:pic>
        <p:nvPicPr>
          <p:cNvPr id="11" name="图片 31748" descr="1-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6512" y="-12699"/>
            <a:ext cx="3177096" cy="687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" name="图片 67593" descr="PPT素材-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71933" y="140416"/>
            <a:ext cx="5960745" cy="671758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文本框 1"/>
          <p:cNvSpPr txBox="1"/>
          <p:nvPr/>
        </p:nvSpPr>
        <p:spPr>
          <a:xfrm>
            <a:off x="7088381" y="1714522"/>
            <a:ext cx="396630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Hôm</a:t>
            </a:r>
            <a:r>
              <a:rPr lang="en-US" altLang="zh-CN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nay </a:t>
            </a:r>
            <a:r>
              <a:rPr lang="en-US" altLang="zh-CN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altLang="zh-CN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altLang="zh-CN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altLang="zh-CN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hoạch</a:t>
            </a:r>
            <a:r>
              <a:rPr lang="en-US" altLang="zh-CN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bắp</a:t>
            </a:r>
            <a:r>
              <a:rPr lang="en-US" altLang="zh-CN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ngô</a:t>
            </a:r>
            <a:r>
              <a:rPr lang="en-US" altLang="zh-CN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zh-CN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zh-CN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altLang="zh-CN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altLang="zh-CN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altLang="zh-CN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altLang="zh-CN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nhé</a:t>
            </a:r>
            <a:r>
              <a:rPr lang="en-US" altLang="zh-CN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zh-CN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altLang="zh-CN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altLang="zh-CN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altLang="zh-CN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zh-CN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zh-CN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altLang="zh-CN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zh-CN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zh-CN" altLang="en-US" sz="3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图片 22">
            <a:extLst>
              <a:ext uri="{FF2B5EF4-FFF2-40B4-BE49-F238E27FC236}">
                <a16:creationId xmlns:a16="http://schemas.microsoft.com/office/drawing/2014/main" id="{2FF34366-57F7-4879-8BFA-C4F2AECF71A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23" y="1557220"/>
            <a:ext cx="847725" cy="829559"/>
          </a:xfrm>
          <a:prstGeom prst="rect">
            <a:avLst/>
          </a:prstGeom>
        </p:spPr>
      </p:pic>
      <p:pic>
        <p:nvPicPr>
          <p:cNvPr id="15" name="图片 22">
            <a:extLst>
              <a:ext uri="{FF2B5EF4-FFF2-40B4-BE49-F238E27FC236}">
                <a16:creationId xmlns:a16="http://schemas.microsoft.com/office/drawing/2014/main" id="{2FF34366-57F7-4879-8BFA-C4F2AECF71A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35619">
            <a:off x="10884953" y="664675"/>
            <a:ext cx="847725" cy="829559"/>
          </a:xfrm>
          <a:prstGeom prst="rect">
            <a:avLst/>
          </a:prstGeom>
        </p:spPr>
      </p:pic>
      <p:sp>
        <p:nvSpPr>
          <p:cNvPr id="16" name="文本框 1"/>
          <p:cNvSpPr txBox="1"/>
          <p:nvPr/>
        </p:nvSpPr>
        <p:spPr>
          <a:xfrm>
            <a:off x="7318042" y="2400924"/>
            <a:ext cx="396630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Đầy</a:t>
            </a:r>
            <a:r>
              <a:rPr lang="en-US" altLang="zh-CN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giỏ</a:t>
            </a:r>
            <a:r>
              <a:rPr lang="en-US" altLang="zh-CN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altLang="zh-CN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zh-CN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altLang="zh-CN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altLang="zh-CN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ơn</a:t>
            </a:r>
            <a:r>
              <a:rPr lang="en-US" altLang="zh-CN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zh-CN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altLang="zh-CN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altLang="zh-CN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nhé</a:t>
            </a:r>
            <a:r>
              <a:rPr lang="en-US" altLang="zh-CN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zh-CN" altLang="en-US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338560" y="6344529"/>
            <a:ext cx="853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 action="ppaction://hlinksldjump"/>
              </a:rPr>
              <a:t>NEXT</a:t>
            </a:r>
            <a:endParaRPr lang="en-US" sz="2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5329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13" grpId="0"/>
      <p:bldP spid="13" grpId="1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Hexagon 4"/>
              <p:cNvSpPr/>
              <p:nvPr/>
            </p:nvSpPr>
            <p:spPr>
              <a:xfrm>
                <a:off x="1071538" y="3394024"/>
                <a:ext cx="3929090" cy="688898"/>
              </a:xfrm>
              <a:prstGeom prst="hexagon">
                <a:avLst/>
              </a:prstGeom>
              <a:solidFill>
                <a:srgbClr val="FFC000"/>
              </a:solidFill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vi-VN" sz="32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Hexagon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1538" y="3394024"/>
                <a:ext cx="3929090" cy="688898"/>
              </a:xfrm>
              <a:prstGeom prst="hexagon">
                <a:avLst/>
              </a:prstGeom>
              <a:blipFill>
                <a:blip r:embed="rId4"/>
                <a:stretch>
                  <a:fillRect t="-3448" b="-181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Hexagon 5"/>
              <p:cNvSpPr/>
              <p:nvPr/>
            </p:nvSpPr>
            <p:spPr>
              <a:xfrm>
                <a:off x="1038722" y="4307376"/>
                <a:ext cx="3929090" cy="693260"/>
              </a:xfrm>
              <a:prstGeom prst="hexagon">
                <a:avLst/>
              </a:prstGeom>
              <a:solidFill>
                <a:srgbClr val="FFC000"/>
              </a:solidFill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 </m:t>
                      </m:r>
                      <m:r>
                        <a:rPr lang="en-US" sz="2400" b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𝐁</m:t>
                      </m:r>
                      <m:r>
                        <a:rPr lang="en-US" sz="2400" b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. </m:t>
                      </m:r>
                      <m:f>
                        <m:fPr>
                          <m:ctrlPr>
                            <a:rPr lang="en-US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400" b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𝟗</m:t>
                          </m:r>
                        </m:num>
                        <m:den>
                          <m:r>
                            <a:rPr lang="en-US" sz="2400" b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𝟏𝟐</m:t>
                          </m:r>
                        </m:den>
                      </m:f>
                    </m:oMath>
                  </m:oMathPara>
                </a14:m>
                <a:endParaRPr lang="vi-VN" sz="32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Hexagon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8722" y="4307376"/>
                <a:ext cx="3929090" cy="693260"/>
              </a:xfrm>
              <a:prstGeom prst="hexagon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Hexagon 6"/>
              <p:cNvSpPr/>
              <p:nvPr/>
            </p:nvSpPr>
            <p:spPr>
              <a:xfrm>
                <a:off x="1035112" y="5194858"/>
                <a:ext cx="3929090" cy="686960"/>
              </a:xfrm>
              <a:prstGeom prst="hexagon">
                <a:avLst/>
              </a:prstGeom>
              <a:solidFill>
                <a:srgbClr val="FFC000"/>
              </a:solidFill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C.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32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  <m:r>
                      <a:rPr lang="en-US" sz="3200" b="1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  </m:t>
                    </m:r>
                  </m:oMath>
                </a14:m>
                <a:endParaRPr lang="vi-VN" sz="32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Hexagon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5112" y="5194858"/>
                <a:ext cx="3929090" cy="686960"/>
              </a:xfrm>
              <a:prstGeom prst="hexagon">
                <a:avLst/>
              </a:prstGeom>
              <a:blipFill>
                <a:blip r:embed="rId6"/>
                <a:stretch>
                  <a:fillRect t="-3448" b="-181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Hexagon 7"/>
              <p:cNvSpPr/>
              <p:nvPr/>
            </p:nvSpPr>
            <p:spPr>
              <a:xfrm>
                <a:off x="1002296" y="6085152"/>
                <a:ext cx="3929090" cy="686244"/>
              </a:xfrm>
              <a:prstGeom prst="hexagon">
                <a:avLst/>
              </a:prstGeom>
              <a:solidFill>
                <a:srgbClr val="FFC000"/>
              </a:solidFill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32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lang="vi-VN" sz="32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Hexagon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2296" y="6085152"/>
                <a:ext cx="3929090" cy="686244"/>
              </a:xfrm>
              <a:prstGeom prst="hexagon">
                <a:avLst/>
              </a:prstGeom>
              <a:blipFill>
                <a:blip r:embed="rId7"/>
                <a:stretch>
                  <a:fillRect t="-3448" b="-181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5557939" y="3867565"/>
            <a:ext cx="37956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Yeah,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820923" y="5167438"/>
            <a:ext cx="45393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Ồ,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tiếc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mất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vi-VN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 descr="egg-2151891_960_720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642285" y="4478898"/>
            <a:ext cx="879126" cy="666000"/>
          </a:xfrm>
          <a:prstGeom prst="rect">
            <a:avLst/>
          </a:prstGeom>
        </p:spPr>
      </p:pic>
      <p:pic>
        <p:nvPicPr>
          <p:cNvPr id="12" name="Picture 11" descr="egg-2151896__340.pn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86380" y="4572008"/>
            <a:ext cx="666732" cy="666732"/>
          </a:xfrm>
          <a:prstGeom prst="rect">
            <a:avLst/>
          </a:prstGeom>
        </p:spPr>
      </p:pic>
      <p:pic>
        <p:nvPicPr>
          <p:cNvPr id="13" name="Picture 12" descr="ee376867b6edb2b7f8a1c93f2ceb4b12.png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10076" y="6215082"/>
            <a:ext cx="756026" cy="756026"/>
          </a:xfrm>
          <a:prstGeom prst="rect">
            <a:avLst/>
          </a:prstGeom>
        </p:spPr>
      </p:pic>
      <p:pic>
        <p:nvPicPr>
          <p:cNvPr id="14" name="Picture 13" descr="images (3)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0000" r="-1" b="46667"/>
          <a:stretch>
            <a:fillRect/>
          </a:stretch>
        </p:blipFill>
        <p:spPr>
          <a:xfrm>
            <a:off x="8628348" y="6381126"/>
            <a:ext cx="481967" cy="514098"/>
          </a:xfrm>
          <a:prstGeom prst="rect">
            <a:avLst/>
          </a:prstGeom>
        </p:spPr>
      </p:pic>
      <p:pic>
        <p:nvPicPr>
          <p:cNvPr id="15" name="Picture 14" descr="images (7).jpg"/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90554" y="6373920"/>
            <a:ext cx="665303" cy="665303"/>
          </a:xfrm>
          <a:prstGeom prst="rect">
            <a:avLst/>
          </a:prstGeom>
        </p:spPr>
      </p:pic>
      <p:pic>
        <p:nvPicPr>
          <p:cNvPr id="16" name="Picture 15" descr="images (3)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9999" b="50000"/>
          <a:stretch>
            <a:fillRect/>
          </a:stretch>
        </p:blipFill>
        <p:spPr>
          <a:xfrm>
            <a:off x="7323882" y="6357970"/>
            <a:ext cx="514098" cy="514098"/>
          </a:xfrm>
          <a:prstGeom prst="rect">
            <a:avLst/>
          </a:prstGeom>
        </p:spPr>
      </p:pic>
      <p:pic>
        <p:nvPicPr>
          <p:cNvPr id="17" name="图片 3075" descr="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-52175" y="600302"/>
            <a:ext cx="11874962" cy="2484044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8" name="Group 17"/>
          <p:cNvGrpSpPr/>
          <p:nvPr/>
        </p:nvGrpSpPr>
        <p:grpSpPr>
          <a:xfrm flipH="1">
            <a:off x="9060625" y="2635535"/>
            <a:ext cx="3314526" cy="4135861"/>
            <a:chOff x="3606943" y="1482510"/>
            <a:chExt cx="3314526" cy="4135861"/>
          </a:xfrm>
        </p:grpSpPr>
        <p:pic>
          <p:nvPicPr>
            <p:cNvPr id="19" name="图片 14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606943" y="1482510"/>
              <a:ext cx="3314526" cy="4135861"/>
            </a:xfrm>
            <a:prstGeom prst="rect">
              <a:avLst/>
            </a:prstGeom>
          </p:spPr>
        </p:pic>
        <p:pic>
          <p:nvPicPr>
            <p:cNvPr id="20" name="图片 3"/>
            <p:cNvPicPr>
              <a:picLocks noChangeAspect="1"/>
            </p:cNvPicPr>
            <p:nvPr/>
          </p:nvPicPr>
          <p:blipFill rotWithShape="1"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6666" b="70782"/>
            <a:stretch/>
          </p:blipFill>
          <p:spPr>
            <a:xfrm rot="6760440">
              <a:off x="5358383" y="4159592"/>
              <a:ext cx="688653" cy="829274"/>
            </a:xfrm>
            <a:prstGeom prst="rect">
              <a:avLst/>
            </a:prstGeom>
          </p:spPr>
        </p:pic>
        <p:pic>
          <p:nvPicPr>
            <p:cNvPr id="21" name="图片 3"/>
            <p:cNvPicPr>
              <a:picLocks noChangeAspect="1"/>
            </p:cNvPicPr>
            <p:nvPr/>
          </p:nvPicPr>
          <p:blipFill rotWithShape="1"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6666" b="70782"/>
            <a:stretch/>
          </p:blipFill>
          <p:spPr>
            <a:xfrm rot="6760440">
              <a:off x="5579022" y="3762848"/>
              <a:ext cx="688653" cy="829274"/>
            </a:xfrm>
            <a:prstGeom prst="rect">
              <a:avLst/>
            </a:prstGeom>
          </p:spPr>
        </p:pic>
        <p:pic>
          <p:nvPicPr>
            <p:cNvPr id="22" name="图片 3"/>
            <p:cNvPicPr>
              <a:picLocks noChangeAspect="1"/>
            </p:cNvPicPr>
            <p:nvPr/>
          </p:nvPicPr>
          <p:blipFill rotWithShape="1"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6666" b="70782"/>
            <a:stretch/>
          </p:blipFill>
          <p:spPr>
            <a:xfrm rot="6760440">
              <a:off x="5710100" y="4161822"/>
              <a:ext cx="688653" cy="829274"/>
            </a:xfrm>
            <a:prstGeom prst="rect">
              <a:avLst/>
            </a:prstGeom>
          </p:spPr>
        </p:pic>
        <p:pic>
          <p:nvPicPr>
            <p:cNvPr id="23" name="图片 3"/>
            <p:cNvPicPr>
              <a:picLocks noChangeAspect="1"/>
            </p:cNvPicPr>
            <p:nvPr/>
          </p:nvPicPr>
          <p:blipFill rotWithShape="1"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6666" b="70782"/>
            <a:stretch/>
          </p:blipFill>
          <p:spPr>
            <a:xfrm rot="6760440">
              <a:off x="6070122" y="4027385"/>
              <a:ext cx="688653" cy="829274"/>
            </a:xfrm>
            <a:prstGeom prst="rect">
              <a:avLst/>
            </a:prstGeom>
          </p:spPr>
        </p:pic>
      </p:grpSp>
      <p:pic>
        <p:nvPicPr>
          <p:cNvPr id="24" name="图片 5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175" y="-400103"/>
            <a:ext cx="12244175" cy="1207321"/>
          </a:xfrm>
          <a:prstGeom prst="rect">
            <a:avLst/>
          </a:prstGeom>
        </p:spPr>
      </p:pic>
      <p:pic>
        <p:nvPicPr>
          <p:cNvPr id="25" name="图片 3"/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37" b="68738"/>
          <a:stretch/>
        </p:blipFill>
        <p:spPr>
          <a:xfrm rot="10195253">
            <a:off x="267087" y="3308248"/>
            <a:ext cx="797100" cy="826760"/>
          </a:xfrm>
          <a:prstGeom prst="rect">
            <a:avLst/>
          </a:prstGeom>
        </p:spPr>
      </p:pic>
      <p:pic>
        <p:nvPicPr>
          <p:cNvPr id="26" name="图片 3"/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37" b="68738"/>
          <a:stretch/>
        </p:blipFill>
        <p:spPr>
          <a:xfrm rot="10195253">
            <a:off x="275391" y="4195730"/>
            <a:ext cx="797100" cy="826760"/>
          </a:xfrm>
          <a:prstGeom prst="rect">
            <a:avLst/>
          </a:prstGeom>
        </p:spPr>
      </p:pic>
      <p:pic>
        <p:nvPicPr>
          <p:cNvPr id="27" name="图片 3"/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37" b="68738"/>
          <a:stretch/>
        </p:blipFill>
        <p:spPr>
          <a:xfrm rot="10195253">
            <a:off x="291976" y="5102819"/>
            <a:ext cx="797100" cy="826760"/>
          </a:xfrm>
          <a:prstGeom prst="rect">
            <a:avLst/>
          </a:prstGeom>
        </p:spPr>
      </p:pic>
      <p:pic>
        <p:nvPicPr>
          <p:cNvPr id="28" name="图片 3"/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37" b="68738"/>
          <a:stretch/>
        </p:blipFill>
        <p:spPr>
          <a:xfrm rot="10195253">
            <a:off x="285685" y="5905077"/>
            <a:ext cx="797100" cy="82676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343201" y="1357732"/>
                <a:ext cx="10093833" cy="9716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Hãy </a:t>
                </a:r>
                <a:r>
                  <a:rPr lang="en-US" sz="4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cho</a:t>
                </a:r>
                <a:r>
                  <a:rPr lang="en-US" sz="4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biết</a:t>
                </a:r>
                <a:r>
                  <a:rPr lang="en-US" sz="4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kết</a:t>
                </a:r>
                <a:r>
                  <a:rPr lang="en-US" sz="4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quả</a:t>
                </a:r>
                <a:r>
                  <a:rPr lang="en-US" sz="4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4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phép</a:t>
                </a:r>
                <a:r>
                  <a:rPr lang="en-US" sz="4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tính</a:t>
                </a:r>
                <a:r>
                  <a:rPr lang="en-US" sz="4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sau</a:t>
                </a:r>
                <a:r>
                  <a:rPr lang="en-US" sz="4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  <m:r>
                      <a:rPr lang="en-US" sz="40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 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12</m:t>
                        </m:r>
                      </m:den>
                    </m:f>
                  </m:oMath>
                </a14:m>
                <a:endParaRPr lang="en-US" sz="4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3201" y="1357732"/>
                <a:ext cx="10093833" cy="971613"/>
              </a:xfrm>
              <a:prstGeom prst="rect">
                <a:avLst/>
              </a:prstGeom>
              <a:blipFill>
                <a:blip r:embed="rId19"/>
                <a:stretch>
                  <a:fillRect l="-2114" b="-125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21764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5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6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6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7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7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8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9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9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10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1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1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12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3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2" fill="hold">
                      <p:stCondLst>
                        <p:cond delay="0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1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1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1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14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/>
      <p:bldP spid="9" grpId="1"/>
      <p:bldP spid="10" grpId="0"/>
      <p:bldP spid="10" grpId="1"/>
      <p:bldP spid="10" grpId="2"/>
      <p:bldP spid="10" grpId="3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图片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Hexagon 5"/>
              <p:cNvSpPr/>
              <p:nvPr/>
            </p:nvSpPr>
            <p:spPr>
              <a:xfrm>
                <a:off x="1029334" y="4201794"/>
                <a:ext cx="3929090" cy="782578"/>
              </a:xfrm>
              <a:prstGeom prst="hexagon">
                <a:avLst/>
              </a:prstGeom>
              <a:solidFill>
                <a:srgbClr val="FFC000"/>
              </a:solidFill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𝐁</m:t>
                      </m:r>
                      <m:r>
                        <a:rPr lang="en-US" sz="28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.  </m:t>
                      </m:r>
                      <m:f>
                        <m:fPr>
                          <m:ctrlPr>
                            <a:rPr lang="en-US" sz="2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num>
                        <m:den>
                          <m:r>
                            <a:rPr lang="en-US" sz="2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vi-VN" sz="2800" b="1" dirty="0">
                  <a:solidFill>
                    <a:prstClr val="white"/>
                  </a:solidFill>
                </a:endParaRPr>
              </a:p>
            </p:txBody>
          </p:sp>
        </mc:Choice>
        <mc:Fallback xmlns="">
          <p:sp>
            <p:nvSpPr>
              <p:cNvPr id="6" name="Hexagon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9334" y="4201794"/>
                <a:ext cx="3929090" cy="782578"/>
              </a:xfrm>
              <a:prstGeom prst="hexagon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Hexagon 7"/>
              <p:cNvSpPr/>
              <p:nvPr/>
            </p:nvSpPr>
            <p:spPr>
              <a:xfrm>
                <a:off x="981352" y="3233136"/>
                <a:ext cx="3929090" cy="838806"/>
              </a:xfrm>
              <a:prstGeom prst="hexagon">
                <a:avLst/>
              </a:prstGeom>
              <a:solidFill>
                <a:srgbClr val="FFC000"/>
              </a:solidFill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8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A</m:t>
                      </m:r>
                      <m:r>
                        <m:rPr>
                          <m:nor/>
                        </m:rPr>
                        <a:rPr lang="en-US" sz="28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.</m:t>
                      </m:r>
                      <m:f>
                        <m:fPr>
                          <m:ctrlPr>
                            <a:rPr lang="en-US" sz="2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2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n-US" sz="2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vi-VN" sz="2800" b="1" dirty="0">
                  <a:solidFill>
                    <a:prstClr val="white"/>
                  </a:solidFill>
                </a:endParaRPr>
              </a:p>
            </p:txBody>
          </p:sp>
        </mc:Choice>
        <mc:Fallback xmlns="">
          <p:sp>
            <p:nvSpPr>
              <p:cNvPr id="8" name="Hexagon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1352" y="3233136"/>
                <a:ext cx="3929090" cy="838806"/>
              </a:xfrm>
              <a:prstGeom prst="hexagon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Hexagon 9"/>
          <p:cNvSpPr/>
          <p:nvPr/>
        </p:nvSpPr>
        <p:spPr>
          <a:xfrm>
            <a:off x="1035112" y="5114224"/>
            <a:ext cx="3929090" cy="767594"/>
          </a:xfrm>
          <a:prstGeom prst="hexagon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1</a:t>
            </a:r>
            <a:endParaRPr lang="vi-VN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Hexagon 11"/>
              <p:cNvSpPr/>
              <p:nvPr/>
            </p:nvSpPr>
            <p:spPr>
              <a:xfrm>
                <a:off x="1002296" y="5961327"/>
                <a:ext cx="3929090" cy="810069"/>
              </a:xfrm>
              <a:prstGeom prst="hexagon">
                <a:avLst/>
              </a:prstGeom>
              <a:solidFill>
                <a:srgbClr val="FFC000"/>
              </a:solidFill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800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𝐃</m:t>
                    </m:r>
                    <m:r>
                      <a:rPr lang="en-US" sz="2800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. </m:t>
                    </m:r>
                    <m:f>
                      <m:fPr>
                        <m:ctrlPr>
                          <a:rPr lang="en-US" sz="2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2800" b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400" b="1" dirty="0">
                    <a:solidFill>
                      <a:schemeClr val="tx1"/>
                    </a:solidFill>
                  </a:rPr>
                  <a:t> </a:t>
                </a:r>
                <a:endParaRPr lang="vi-VN" sz="2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Hexagon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2296" y="5961327"/>
                <a:ext cx="3929090" cy="810069"/>
              </a:xfrm>
              <a:prstGeom prst="hexagon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5809605" y="3373764"/>
            <a:ext cx="29540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Yeah,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65714" y="5180462"/>
            <a:ext cx="4644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Ồ,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tiếc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mất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vi-VN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15" descr="egg-2151891_960_720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676523" y="4148174"/>
            <a:ext cx="971111" cy="666000"/>
          </a:xfrm>
          <a:prstGeom prst="rect">
            <a:avLst/>
          </a:prstGeom>
        </p:spPr>
      </p:pic>
      <p:pic>
        <p:nvPicPr>
          <p:cNvPr id="17" name="Picture 16" descr="egg-2151896__340.pn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89502" y="4572008"/>
            <a:ext cx="863610" cy="666732"/>
          </a:xfrm>
          <a:prstGeom prst="rect">
            <a:avLst/>
          </a:prstGeom>
        </p:spPr>
      </p:pic>
      <p:pic>
        <p:nvPicPr>
          <p:cNvPr id="18" name="Picture 17" descr="ee376867b6edb2b7f8a1c93f2ceb4b12.png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10076" y="6215082"/>
            <a:ext cx="756026" cy="756026"/>
          </a:xfrm>
          <a:prstGeom prst="rect">
            <a:avLst/>
          </a:prstGeom>
        </p:spPr>
      </p:pic>
      <p:pic>
        <p:nvPicPr>
          <p:cNvPr id="19" name="Picture 18" descr="images (3)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0000" r="-1" b="46667"/>
          <a:stretch>
            <a:fillRect/>
          </a:stretch>
        </p:blipFill>
        <p:spPr>
          <a:xfrm>
            <a:off x="8628348" y="6381126"/>
            <a:ext cx="481967" cy="514098"/>
          </a:xfrm>
          <a:prstGeom prst="rect">
            <a:avLst/>
          </a:prstGeom>
        </p:spPr>
      </p:pic>
      <p:pic>
        <p:nvPicPr>
          <p:cNvPr id="20" name="Picture 19" descr="images (7).jpg"/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90554" y="6373920"/>
            <a:ext cx="665303" cy="665303"/>
          </a:xfrm>
          <a:prstGeom prst="rect">
            <a:avLst/>
          </a:prstGeom>
        </p:spPr>
      </p:pic>
      <p:pic>
        <p:nvPicPr>
          <p:cNvPr id="21" name="Picture 20" descr="images (3)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9999" b="50000"/>
          <a:stretch>
            <a:fillRect/>
          </a:stretch>
        </p:blipFill>
        <p:spPr>
          <a:xfrm>
            <a:off x="7323882" y="6357970"/>
            <a:ext cx="514098" cy="514098"/>
          </a:xfrm>
          <a:prstGeom prst="rect">
            <a:avLst/>
          </a:prstGeom>
        </p:spPr>
      </p:pic>
      <p:pic>
        <p:nvPicPr>
          <p:cNvPr id="22" name="图片 3075" descr="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32431" y="423150"/>
            <a:ext cx="11874962" cy="2484044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3" name="Group 22"/>
          <p:cNvGrpSpPr/>
          <p:nvPr/>
        </p:nvGrpSpPr>
        <p:grpSpPr>
          <a:xfrm flipH="1">
            <a:off x="8989298" y="2699662"/>
            <a:ext cx="3314526" cy="4135861"/>
            <a:chOff x="3606943" y="1482510"/>
            <a:chExt cx="3314526" cy="4135861"/>
          </a:xfrm>
        </p:grpSpPr>
        <p:pic>
          <p:nvPicPr>
            <p:cNvPr id="24" name="图片 14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606943" y="1482510"/>
              <a:ext cx="3314526" cy="4135861"/>
            </a:xfrm>
            <a:prstGeom prst="rect">
              <a:avLst/>
            </a:prstGeom>
          </p:spPr>
        </p:pic>
        <p:pic>
          <p:nvPicPr>
            <p:cNvPr id="25" name="图片 3"/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6666" b="70782"/>
            <a:stretch/>
          </p:blipFill>
          <p:spPr>
            <a:xfrm rot="6760440">
              <a:off x="5358383" y="4159592"/>
              <a:ext cx="688653" cy="829274"/>
            </a:xfrm>
            <a:prstGeom prst="rect">
              <a:avLst/>
            </a:prstGeom>
          </p:spPr>
        </p:pic>
        <p:pic>
          <p:nvPicPr>
            <p:cNvPr id="26" name="图片 3"/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6666" b="70782"/>
            <a:stretch/>
          </p:blipFill>
          <p:spPr>
            <a:xfrm rot="6760440">
              <a:off x="5579022" y="3762848"/>
              <a:ext cx="688653" cy="829274"/>
            </a:xfrm>
            <a:prstGeom prst="rect">
              <a:avLst/>
            </a:prstGeom>
          </p:spPr>
        </p:pic>
        <p:pic>
          <p:nvPicPr>
            <p:cNvPr id="27" name="图片 3"/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6666" b="70782"/>
            <a:stretch/>
          </p:blipFill>
          <p:spPr>
            <a:xfrm rot="6760440">
              <a:off x="5710100" y="4161822"/>
              <a:ext cx="688653" cy="829274"/>
            </a:xfrm>
            <a:prstGeom prst="rect">
              <a:avLst/>
            </a:prstGeom>
          </p:spPr>
        </p:pic>
        <p:pic>
          <p:nvPicPr>
            <p:cNvPr id="28" name="图片 3"/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6666" b="70782"/>
            <a:stretch/>
          </p:blipFill>
          <p:spPr>
            <a:xfrm rot="6760440">
              <a:off x="6070122" y="4027385"/>
              <a:ext cx="688653" cy="829274"/>
            </a:xfrm>
            <a:prstGeom prst="rect">
              <a:avLst/>
            </a:prstGeom>
          </p:spPr>
        </p:pic>
      </p:grpSp>
      <p:pic>
        <p:nvPicPr>
          <p:cNvPr id="29" name="图片 5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175" y="0"/>
            <a:ext cx="12244175" cy="120732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1311578" y="1261436"/>
                <a:ext cx="10093833" cy="9716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Hãy </a:t>
                </a:r>
                <a:r>
                  <a:rPr lang="en-US" sz="4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cho</a:t>
                </a:r>
                <a:r>
                  <a:rPr lang="en-US" sz="4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biết</a:t>
                </a:r>
                <a:r>
                  <a:rPr lang="en-US" sz="4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kết</a:t>
                </a:r>
                <a:r>
                  <a:rPr lang="en-US" sz="4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quả</a:t>
                </a:r>
                <a:r>
                  <a:rPr lang="en-US" sz="4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4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phép</a:t>
                </a:r>
                <a:r>
                  <a:rPr lang="en-US" sz="4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tính</a:t>
                </a:r>
                <a:r>
                  <a:rPr lang="en-US" sz="4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sau</a:t>
                </a:r>
                <a:r>
                  <a:rPr lang="en-US" sz="4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7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 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4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1578" y="1261436"/>
                <a:ext cx="10093833" cy="971613"/>
              </a:xfrm>
              <a:prstGeom prst="rect">
                <a:avLst/>
              </a:prstGeom>
              <a:blipFill>
                <a:blip r:embed="rId17"/>
                <a:stretch>
                  <a:fillRect l="-2114" b="-125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3" name="图片 3"/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37" b="68738"/>
          <a:stretch/>
        </p:blipFill>
        <p:spPr>
          <a:xfrm rot="10195253">
            <a:off x="267087" y="3308248"/>
            <a:ext cx="797100" cy="826760"/>
          </a:xfrm>
          <a:prstGeom prst="rect">
            <a:avLst/>
          </a:prstGeom>
        </p:spPr>
      </p:pic>
      <p:pic>
        <p:nvPicPr>
          <p:cNvPr id="34" name="图片 3"/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37" b="68738"/>
          <a:stretch/>
        </p:blipFill>
        <p:spPr>
          <a:xfrm rot="10195253">
            <a:off x="275391" y="4195730"/>
            <a:ext cx="797100" cy="826760"/>
          </a:xfrm>
          <a:prstGeom prst="rect">
            <a:avLst/>
          </a:prstGeom>
        </p:spPr>
      </p:pic>
      <p:pic>
        <p:nvPicPr>
          <p:cNvPr id="35" name="图片 3"/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37" b="68738"/>
          <a:stretch/>
        </p:blipFill>
        <p:spPr>
          <a:xfrm rot="10195253">
            <a:off x="291976" y="5102819"/>
            <a:ext cx="797100" cy="826760"/>
          </a:xfrm>
          <a:prstGeom prst="rect">
            <a:avLst/>
          </a:prstGeom>
        </p:spPr>
      </p:pic>
      <p:pic>
        <p:nvPicPr>
          <p:cNvPr id="36" name="图片 3"/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37" b="68738"/>
          <a:stretch/>
        </p:blipFill>
        <p:spPr>
          <a:xfrm rot="10195253">
            <a:off x="285685" y="5905077"/>
            <a:ext cx="797100" cy="826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864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5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6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6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7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7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8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9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9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10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11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11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1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31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2" fill="hold">
                      <p:stCondLst>
                        <p:cond delay="0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1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1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1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1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8" grpId="0" animBg="1"/>
      <p:bldP spid="8" grpId="1" animBg="1"/>
      <p:bldP spid="10" grpId="0" animBg="1"/>
      <p:bldP spid="10" grpId="1" animBg="1"/>
      <p:bldP spid="12" grpId="0" animBg="1"/>
      <p:bldP spid="12" grpId="1" animBg="1"/>
      <p:bldP spid="13" grpId="0"/>
      <p:bldP spid="13" grpId="1"/>
      <p:bldP spid="15" grpId="0"/>
      <p:bldP spid="15" grpId="1"/>
      <p:bldP spid="15" grpId="2"/>
      <p:bldP spid="15" grpId="3"/>
      <p:bldP spid="3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5997" y="-1713293"/>
            <a:ext cx="9580005" cy="6902824"/>
          </a:xfrm>
          <a:prstGeom prst="rect">
            <a:avLst/>
          </a:prstGeom>
        </p:spPr>
      </p:pic>
      <p:pic>
        <p:nvPicPr>
          <p:cNvPr id="4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7810" y="1971201"/>
            <a:ext cx="1461175" cy="1723004"/>
          </a:xfrm>
          <a:prstGeom prst="rect">
            <a:avLst/>
          </a:prstGeom>
        </p:spPr>
      </p:pic>
      <p:pic>
        <p:nvPicPr>
          <p:cNvPr id="5" name="图片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53896"/>
          </a:xfrm>
          <a:prstGeom prst="rect">
            <a:avLst/>
          </a:prstGeom>
        </p:spPr>
      </p:pic>
      <p:sp>
        <p:nvSpPr>
          <p:cNvPr id="3" name="文本框 5"/>
          <p:cNvSpPr txBox="1"/>
          <p:nvPr/>
        </p:nvSpPr>
        <p:spPr>
          <a:xfrm>
            <a:off x="1359784" y="2157197"/>
            <a:ext cx="9270116" cy="2862322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US" altLang="zh-CN" sz="6000" dirty="0" err="1">
                <a:solidFill>
                  <a:schemeClr val="accent2">
                    <a:lumMod val="50000"/>
                  </a:schemeClr>
                </a:solidFill>
                <a:latin typeface="#9Slide04 Taviraj Bold" panose="00000800000000000000" pitchFamily="2" charset="-34"/>
                <a:ea typeface="微软雅黑 Light" panose="020B0502040204020203" pitchFamily="34" charset="-122"/>
                <a:cs typeface="#9Slide04 Taviraj Bold" panose="00000800000000000000" pitchFamily="2" charset="-34"/>
              </a:rPr>
              <a:t>Toán</a:t>
            </a:r>
            <a:endParaRPr lang="en-US" altLang="zh-CN" sz="6000" dirty="0">
              <a:solidFill>
                <a:schemeClr val="accent2">
                  <a:lumMod val="50000"/>
                </a:schemeClr>
              </a:solidFill>
              <a:latin typeface="#9Slide04 Taviraj Bold" panose="00000800000000000000" pitchFamily="2" charset="-34"/>
              <a:ea typeface="微软雅黑 Light" panose="020B0502040204020203" pitchFamily="34" charset="-122"/>
              <a:cs typeface="#9Slide04 Taviraj Bold" panose="00000800000000000000" pitchFamily="2" charset="-34"/>
            </a:endParaRPr>
          </a:p>
          <a:p>
            <a:pPr algn="ctr"/>
            <a:r>
              <a:rPr lang="en-US" altLang="zh-CN" sz="6000" dirty="0" err="1">
                <a:solidFill>
                  <a:schemeClr val="accent2">
                    <a:lumMod val="50000"/>
                  </a:schemeClr>
                </a:solidFill>
                <a:latin typeface="#9Slide04 Taviraj Bold" panose="00000800000000000000" pitchFamily="2" charset="-34"/>
                <a:ea typeface="微软雅黑 Light" panose="020B0502040204020203" pitchFamily="34" charset="-122"/>
                <a:cs typeface="#9Slide04 Taviraj Bold" panose="00000800000000000000" pitchFamily="2" charset="-34"/>
              </a:rPr>
              <a:t>Ôn</a:t>
            </a:r>
            <a:r>
              <a:rPr lang="en-US" altLang="zh-CN" sz="6000" dirty="0">
                <a:solidFill>
                  <a:schemeClr val="accent2">
                    <a:lumMod val="50000"/>
                  </a:schemeClr>
                </a:solidFill>
                <a:latin typeface="#9Slide04 Taviraj Bold" panose="00000800000000000000" pitchFamily="2" charset="-34"/>
                <a:ea typeface="微软雅黑 Light" panose="020B0502040204020203" pitchFamily="34" charset="-122"/>
                <a:cs typeface="#9Slide04 Taviraj Bold" panose="00000800000000000000" pitchFamily="2" charset="-34"/>
              </a:rPr>
              <a:t> </a:t>
            </a:r>
            <a:r>
              <a:rPr lang="en-US" altLang="zh-CN" sz="6000" dirty="0" err="1">
                <a:solidFill>
                  <a:schemeClr val="accent2">
                    <a:lumMod val="50000"/>
                  </a:schemeClr>
                </a:solidFill>
                <a:latin typeface="#9Slide04 Taviraj Bold" panose="00000800000000000000" pitchFamily="2" charset="-34"/>
                <a:ea typeface="微软雅黑 Light" panose="020B0502040204020203" pitchFamily="34" charset="-122"/>
                <a:cs typeface="#9Slide04 Taviraj Bold" panose="00000800000000000000" pitchFamily="2" charset="-34"/>
              </a:rPr>
              <a:t>tập</a:t>
            </a:r>
            <a:r>
              <a:rPr lang="en-US" altLang="zh-CN" sz="6000" dirty="0">
                <a:solidFill>
                  <a:schemeClr val="accent2">
                    <a:lumMod val="50000"/>
                  </a:schemeClr>
                </a:solidFill>
                <a:latin typeface="#9Slide04 Taviraj Bold" panose="00000800000000000000" pitchFamily="2" charset="-34"/>
                <a:ea typeface="微软雅黑 Light" panose="020B0502040204020203" pitchFamily="34" charset="-122"/>
                <a:cs typeface="#9Slide04 Taviraj Bold" panose="00000800000000000000" pitchFamily="2" charset="-34"/>
              </a:rPr>
              <a:t>: </a:t>
            </a:r>
            <a:r>
              <a:rPr lang="en-US" altLang="zh-CN" sz="6000" dirty="0" err="1">
                <a:solidFill>
                  <a:schemeClr val="accent2">
                    <a:lumMod val="50000"/>
                  </a:schemeClr>
                </a:solidFill>
                <a:latin typeface="#9Slide04 Taviraj Bold" panose="00000800000000000000" pitchFamily="2" charset="-34"/>
                <a:ea typeface="微软雅黑 Light" panose="020B0502040204020203" pitchFamily="34" charset="-122"/>
                <a:cs typeface="#9Slide04 Taviraj Bold" panose="00000800000000000000" pitchFamily="2" charset="-34"/>
              </a:rPr>
              <a:t>Phép</a:t>
            </a:r>
            <a:r>
              <a:rPr lang="en-US" altLang="zh-CN" sz="6000" dirty="0">
                <a:solidFill>
                  <a:schemeClr val="accent2">
                    <a:lumMod val="50000"/>
                  </a:schemeClr>
                </a:solidFill>
                <a:latin typeface="#9Slide04 Taviraj Bold" panose="00000800000000000000" pitchFamily="2" charset="-34"/>
                <a:ea typeface="微软雅黑 Light" panose="020B0502040204020203" pitchFamily="34" charset="-122"/>
                <a:cs typeface="#9Slide04 Taviraj Bold" panose="00000800000000000000" pitchFamily="2" charset="-34"/>
              </a:rPr>
              <a:t> </a:t>
            </a:r>
            <a:r>
              <a:rPr lang="en-US" altLang="zh-CN" sz="6000" dirty="0" err="1">
                <a:solidFill>
                  <a:schemeClr val="accent2">
                    <a:lumMod val="50000"/>
                  </a:schemeClr>
                </a:solidFill>
                <a:latin typeface="#9Slide04 Taviraj Bold" panose="00000800000000000000" pitchFamily="2" charset="-34"/>
                <a:ea typeface="微软雅黑 Light" panose="020B0502040204020203" pitchFamily="34" charset="-122"/>
                <a:cs typeface="#9Slide04 Taviraj Bold" panose="00000800000000000000" pitchFamily="2" charset="-34"/>
              </a:rPr>
              <a:t>nhân</a:t>
            </a:r>
            <a:r>
              <a:rPr lang="en-US" altLang="zh-CN" sz="6000" dirty="0">
                <a:solidFill>
                  <a:schemeClr val="accent2">
                    <a:lumMod val="50000"/>
                  </a:schemeClr>
                </a:solidFill>
                <a:latin typeface="#9Slide04 Taviraj Bold" panose="00000800000000000000" pitchFamily="2" charset="-34"/>
                <a:ea typeface="微软雅黑 Light" panose="020B0502040204020203" pitchFamily="34" charset="-122"/>
                <a:cs typeface="#9Slide04 Taviraj Bold" panose="00000800000000000000" pitchFamily="2" charset="-34"/>
              </a:rPr>
              <a:t> </a:t>
            </a:r>
            <a:r>
              <a:rPr lang="en-US" altLang="zh-CN" sz="6000" dirty="0" err="1">
                <a:solidFill>
                  <a:schemeClr val="accent2">
                    <a:lumMod val="50000"/>
                  </a:schemeClr>
                </a:solidFill>
                <a:latin typeface="#9Slide04 Taviraj Bold" panose="00000800000000000000" pitchFamily="2" charset="-34"/>
                <a:ea typeface="微软雅黑 Light" panose="020B0502040204020203" pitchFamily="34" charset="-122"/>
                <a:cs typeface="#9Slide04 Taviraj Bold" panose="00000800000000000000" pitchFamily="2" charset="-34"/>
              </a:rPr>
              <a:t>và</a:t>
            </a:r>
            <a:r>
              <a:rPr lang="en-US" altLang="zh-CN" sz="6000" dirty="0">
                <a:solidFill>
                  <a:schemeClr val="accent2">
                    <a:lumMod val="50000"/>
                  </a:schemeClr>
                </a:solidFill>
                <a:latin typeface="#9Slide04 Taviraj Bold" panose="00000800000000000000" pitchFamily="2" charset="-34"/>
                <a:ea typeface="微软雅黑 Light" panose="020B0502040204020203" pitchFamily="34" charset="-122"/>
                <a:cs typeface="#9Slide04 Taviraj Bold" panose="00000800000000000000" pitchFamily="2" charset="-34"/>
              </a:rPr>
              <a:t> </a:t>
            </a:r>
            <a:r>
              <a:rPr lang="en-US" altLang="zh-CN" sz="6000" dirty="0" err="1">
                <a:solidFill>
                  <a:schemeClr val="accent2">
                    <a:lumMod val="50000"/>
                  </a:schemeClr>
                </a:solidFill>
                <a:latin typeface="#9Slide04 Taviraj Bold" panose="00000800000000000000" pitchFamily="2" charset="-34"/>
                <a:ea typeface="微软雅黑 Light" panose="020B0502040204020203" pitchFamily="34" charset="-122"/>
                <a:cs typeface="#9Slide04 Taviraj Bold" panose="00000800000000000000" pitchFamily="2" charset="-34"/>
              </a:rPr>
              <a:t>phép</a:t>
            </a:r>
            <a:r>
              <a:rPr lang="en-US" altLang="zh-CN" sz="6000" dirty="0">
                <a:solidFill>
                  <a:schemeClr val="accent2">
                    <a:lumMod val="50000"/>
                  </a:schemeClr>
                </a:solidFill>
                <a:latin typeface="#9Slide04 Taviraj Bold" panose="00000800000000000000" pitchFamily="2" charset="-34"/>
                <a:ea typeface="微软雅黑 Light" panose="020B0502040204020203" pitchFamily="34" charset="-122"/>
                <a:cs typeface="#9Slide04 Taviraj Bold" panose="00000800000000000000" pitchFamily="2" charset="-34"/>
              </a:rPr>
              <a:t> chia </a:t>
            </a:r>
            <a:r>
              <a:rPr lang="en-US" altLang="zh-CN" sz="6000" dirty="0" err="1">
                <a:solidFill>
                  <a:schemeClr val="accent2">
                    <a:lumMod val="50000"/>
                  </a:schemeClr>
                </a:solidFill>
                <a:latin typeface="#9Slide04 Taviraj Bold" panose="00000800000000000000" pitchFamily="2" charset="-34"/>
                <a:ea typeface="微软雅黑 Light" panose="020B0502040204020203" pitchFamily="34" charset="-122"/>
                <a:cs typeface="#9Slide04 Taviraj Bold" panose="00000800000000000000" pitchFamily="2" charset="-34"/>
              </a:rPr>
              <a:t>hai</a:t>
            </a:r>
            <a:r>
              <a:rPr lang="en-US" altLang="zh-CN" sz="6000" dirty="0">
                <a:solidFill>
                  <a:schemeClr val="accent2">
                    <a:lumMod val="50000"/>
                  </a:schemeClr>
                </a:solidFill>
                <a:latin typeface="#9Slide04 Taviraj Bold" panose="00000800000000000000" pitchFamily="2" charset="-34"/>
                <a:ea typeface="微软雅黑 Light" panose="020B0502040204020203" pitchFamily="34" charset="-122"/>
                <a:cs typeface="#9Slide04 Taviraj Bold" panose="00000800000000000000" pitchFamily="2" charset="-34"/>
              </a:rPr>
              <a:t> </a:t>
            </a:r>
            <a:r>
              <a:rPr lang="en-US" altLang="zh-CN" sz="6000" dirty="0" err="1">
                <a:solidFill>
                  <a:schemeClr val="accent2">
                    <a:lumMod val="50000"/>
                  </a:schemeClr>
                </a:solidFill>
                <a:latin typeface="#9Slide04 Taviraj Bold" panose="00000800000000000000" pitchFamily="2" charset="-34"/>
                <a:ea typeface="微软雅黑 Light" panose="020B0502040204020203" pitchFamily="34" charset="-122"/>
                <a:cs typeface="#9Slide04 Taviraj Bold" panose="00000800000000000000" pitchFamily="2" charset="-34"/>
              </a:rPr>
              <a:t>phân</a:t>
            </a:r>
            <a:r>
              <a:rPr lang="en-US" altLang="zh-CN" sz="6000" dirty="0">
                <a:solidFill>
                  <a:schemeClr val="accent2">
                    <a:lumMod val="50000"/>
                  </a:schemeClr>
                </a:solidFill>
                <a:latin typeface="#9Slide04 Taviraj Bold" panose="00000800000000000000" pitchFamily="2" charset="-34"/>
                <a:ea typeface="微软雅黑 Light" panose="020B0502040204020203" pitchFamily="34" charset="-122"/>
                <a:cs typeface="#9Slide04 Taviraj Bold" panose="00000800000000000000" pitchFamily="2" charset="-34"/>
              </a:rPr>
              <a:t> </a:t>
            </a:r>
            <a:r>
              <a:rPr lang="en-US" altLang="zh-CN" sz="6000" dirty="0" err="1">
                <a:solidFill>
                  <a:schemeClr val="accent2">
                    <a:lumMod val="50000"/>
                  </a:schemeClr>
                </a:solidFill>
                <a:latin typeface="#9Slide04 Taviraj Bold" panose="00000800000000000000" pitchFamily="2" charset="-34"/>
                <a:ea typeface="微软雅黑 Light" panose="020B0502040204020203" pitchFamily="34" charset="-122"/>
                <a:cs typeface="#9Slide04 Taviraj Bold" panose="00000800000000000000" pitchFamily="2" charset="-34"/>
              </a:rPr>
              <a:t>số</a:t>
            </a:r>
            <a:endParaRPr lang="zh-CN" altLang="en-US" sz="6000" dirty="0">
              <a:solidFill>
                <a:schemeClr val="accent2">
                  <a:lumMod val="50000"/>
                </a:schemeClr>
              </a:solidFill>
              <a:latin typeface="#9Slide04 Taviraj Bold" panose="00000800000000000000" pitchFamily="2" charset="-34"/>
              <a:ea typeface="微软雅黑 Light" panose="020B0502040204020203" pitchFamily="34" charset="-122"/>
              <a:cs typeface="#9Slide04 Taviraj Bold" panose="00000800000000000000" pitchFamily="2" charset="-34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13" y="5025848"/>
            <a:ext cx="2490542" cy="191049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0805" y="5025848"/>
            <a:ext cx="2558232" cy="1910489"/>
          </a:xfrm>
          <a:prstGeom prst="rect">
            <a:avLst/>
          </a:prstGeom>
        </p:spPr>
      </p:pic>
      <p:pic>
        <p:nvPicPr>
          <p:cNvPr id="9" name="图片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0469" y="732893"/>
            <a:ext cx="3815880" cy="1331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203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2.96296E-6 L 0.28698 -2.96296E-6 C 0.41562 -2.96296E-6 0.57435 0.0875 0.57435 0.1588 L 0.57435 0.3176 " pathEditMode="relative" rAng="0" ptsTypes="AAAA">
                                      <p:cBhvr>
                                        <p:cTn id="11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711" y="15880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42" presetClass="exit" presetSubtype="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300"/>
                            </p:stCondLst>
                            <p:childTnLst>
                              <p:par>
                                <p:cTn id="22" presetID="47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6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100"/>
                            </p:stCondLst>
                            <p:childTnLst>
                              <p:par>
                                <p:cTn id="37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圆角矩形 2"/>
          <p:cNvSpPr/>
          <p:nvPr/>
        </p:nvSpPr>
        <p:spPr>
          <a:xfrm>
            <a:off x="445564" y="851997"/>
            <a:ext cx="11133438" cy="5654125"/>
          </a:xfrm>
          <a:prstGeom prst="roundRect">
            <a:avLst/>
          </a:prstGeom>
          <a:solidFill>
            <a:schemeClr val="bg1"/>
          </a:solidFill>
          <a:ln w="190500">
            <a:solidFill>
              <a:srgbClr val="7E43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pitchFamily="18" charset="0"/>
              <a:ea typeface="微软雅黑 Light" panose="020B0502040204020203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8" name="图片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7671" y="5479634"/>
            <a:ext cx="1426897" cy="1394657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08223" y="-48817"/>
            <a:ext cx="4066711" cy="1549753"/>
          </a:xfrm>
          <a:prstGeom prst="rect">
            <a:avLst/>
          </a:prstGeom>
        </p:spPr>
      </p:pic>
      <p:pic>
        <p:nvPicPr>
          <p:cNvPr id="7" name="图片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9305" y="-241957"/>
            <a:ext cx="847975" cy="999924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5276560" y="390332"/>
            <a:ext cx="2221495" cy="92333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n-US" altLang="zh-CN" sz="5400" b="1" spc="300" dirty="0" err="1">
                <a:solidFill>
                  <a:srgbClr val="E55174"/>
                </a:solidFill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</a:rPr>
              <a:t>Ví</a:t>
            </a:r>
            <a:r>
              <a:rPr lang="en-US" altLang="zh-CN" sz="5400" b="1" spc="300" dirty="0">
                <a:solidFill>
                  <a:srgbClr val="E55174"/>
                </a:solidFill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spc="300" dirty="0" err="1">
                <a:solidFill>
                  <a:srgbClr val="E55174"/>
                </a:solidFill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</a:rPr>
              <a:t>dụ</a:t>
            </a:r>
            <a:endParaRPr lang="zh-CN" altLang="en-US" sz="4800" b="1" spc="300" dirty="0">
              <a:solidFill>
                <a:srgbClr val="663300"/>
              </a:solidFill>
              <a:latin typeface="Times New Roman" panose="02020603050405020304" pitchFamily="18" charset="0"/>
              <a:ea typeface="微软雅黑 Light" panose="020B0502040204020203" pitchFamily="34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11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47339050"/>
              </p:ext>
            </p:extLst>
          </p:nvPr>
        </p:nvGraphicFramePr>
        <p:xfrm>
          <a:off x="4368901" y="1715895"/>
          <a:ext cx="1105220" cy="16397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Equation" r:id="rId7" imgW="368140" imgH="393529" progId="Equation.3">
                  <p:embed/>
                </p:oleObj>
              </mc:Choice>
              <mc:Fallback>
                <p:oleObj name="Equation" r:id="rId7" imgW="368140" imgH="393529" progId="Equation.3">
                  <p:embed/>
                  <p:pic>
                    <p:nvPicPr>
                      <p:cNvPr id="18438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68901" y="1715895"/>
                        <a:ext cx="1105220" cy="16397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87502986"/>
              </p:ext>
            </p:extLst>
          </p:nvPr>
        </p:nvGraphicFramePr>
        <p:xfrm>
          <a:off x="5491593" y="1715896"/>
          <a:ext cx="2558713" cy="16401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Equation" r:id="rId9" imgW="787058" imgH="393529" progId="Equation.3">
                  <p:embed/>
                </p:oleObj>
              </mc:Choice>
              <mc:Fallback>
                <p:oleObj name="Equation" r:id="rId9" imgW="787058" imgH="393529" progId="Equation.3">
                  <p:embed/>
                  <p:pic>
                    <p:nvPicPr>
                      <p:cNvPr id="18446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91593" y="1715896"/>
                        <a:ext cx="2558713" cy="164014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Hexagon 12"/>
          <p:cNvSpPr/>
          <p:nvPr/>
        </p:nvSpPr>
        <p:spPr>
          <a:xfrm>
            <a:off x="838200" y="3545390"/>
            <a:ext cx="11133438" cy="2175668"/>
          </a:xfrm>
          <a:prstGeom prst="hexagon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en-US" sz="4000" dirty="0">
                <a:ln w="22225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US" altLang="en-US" sz="4000" dirty="0" err="1">
                <a:ln w="22225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altLang="en-US" sz="4000" dirty="0">
                <a:ln w="22225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ln w="22225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sz="4000" dirty="0">
                <a:ln w="22225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ln w="22225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4000" dirty="0">
                <a:ln w="22225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ln w="22225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altLang="en-US" sz="4000" dirty="0">
                <a:ln w="22225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ln w="22225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4000" dirty="0">
                <a:ln w="22225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altLang="en-US" sz="4000" dirty="0" err="1">
                <a:ln w="22225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lấy</a:t>
            </a:r>
            <a:r>
              <a:rPr lang="en-US" altLang="en-US" sz="4000" dirty="0">
                <a:ln w="22225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ln w="22225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altLang="en-US" sz="4000" dirty="0">
                <a:ln w="22225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ln w="22225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4000" dirty="0">
                <a:ln w="22225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ln w="22225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sz="4000" dirty="0">
                <a:ln w="22225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ln w="22225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với</a:t>
            </a:r>
            <a:r>
              <a:rPr lang="en-US" altLang="en-US" sz="4000" dirty="0">
                <a:ln w="22225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ln w="22225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altLang="en-US" sz="4000" dirty="0">
                <a:ln w="22225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ln w="22225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4000" dirty="0">
                <a:ln w="22225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4000" dirty="0" err="1">
                <a:ln w="22225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altLang="en-US" sz="4000" dirty="0">
                <a:ln w="22225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ln w="22225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4000" dirty="0">
                <a:ln w="22225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ln w="22225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sz="4000" dirty="0">
                <a:ln w="22225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ln w="22225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với</a:t>
            </a:r>
            <a:r>
              <a:rPr lang="en-US" altLang="en-US" sz="4000" dirty="0">
                <a:ln w="22225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ln w="22225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altLang="en-US" sz="4000" dirty="0">
                <a:ln w="22225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ln w="22225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4000" dirty="0">
                <a:ln w="22225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000" dirty="0">
              <a:ln w="22225">
                <a:solidFill>
                  <a:srgbClr val="0000CC"/>
                </a:solidFill>
                <a:prstDash val="solid"/>
              </a:ln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" name="图片 3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63" b="72165"/>
          <a:stretch/>
        </p:blipFill>
        <p:spPr>
          <a:xfrm rot="5400000">
            <a:off x="10413277" y="-511079"/>
            <a:ext cx="1998672" cy="1783976"/>
          </a:xfrm>
          <a:prstGeom prst="rect">
            <a:avLst/>
          </a:prstGeom>
        </p:spPr>
      </p:pic>
      <p:pic>
        <p:nvPicPr>
          <p:cNvPr id="24" name="图片 3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63" b="72165"/>
          <a:stretch/>
        </p:blipFill>
        <p:spPr>
          <a:xfrm rot="16200000" flipH="1">
            <a:off x="-343839" y="-594331"/>
            <a:ext cx="1998672" cy="1783976"/>
          </a:xfrm>
          <a:prstGeom prst="rect">
            <a:avLst/>
          </a:prstGeom>
        </p:spPr>
      </p:pic>
      <p:pic>
        <p:nvPicPr>
          <p:cNvPr id="15" name="图片 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089" y="1459647"/>
            <a:ext cx="4424404" cy="4794573"/>
          </a:xfrm>
          <a:prstGeom prst="rect">
            <a:avLst/>
          </a:prstGeom>
        </p:spPr>
      </p:pic>
      <p:sp>
        <p:nvSpPr>
          <p:cNvPr id="16" name="文本框 25"/>
          <p:cNvSpPr txBox="1"/>
          <p:nvPr/>
        </p:nvSpPr>
        <p:spPr>
          <a:xfrm>
            <a:off x="1084902" y="3931831"/>
            <a:ext cx="3605454" cy="175432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US" altLang="zh-CN" sz="3600" b="1" spc="300" dirty="0" err="1">
                <a:solidFill>
                  <a:srgbClr val="7E430F"/>
                </a:solidFill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</a:rPr>
              <a:t>Muốn</a:t>
            </a:r>
            <a:r>
              <a:rPr lang="en-US" altLang="zh-CN" sz="3600" b="1" spc="300" dirty="0">
                <a:solidFill>
                  <a:srgbClr val="7E430F"/>
                </a:solidFill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spc="300" dirty="0" err="1">
                <a:solidFill>
                  <a:srgbClr val="7E430F"/>
                </a:solidFill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</a:rPr>
              <a:t>nhân</a:t>
            </a:r>
            <a:r>
              <a:rPr lang="en-US" altLang="zh-CN" sz="3600" b="1" spc="300" dirty="0">
                <a:solidFill>
                  <a:srgbClr val="7E430F"/>
                </a:solidFill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spc="300" dirty="0" err="1">
                <a:solidFill>
                  <a:srgbClr val="7E430F"/>
                </a:solidFill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</a:rPr>
              <a:t>hai</a:t>
            </a:r>
            <a:r>
              <a:rPr lang="en-US" altLang="zh-CN" sz="3600" b="1" spc="300" dirty="0">
                <a:solidFill>
                  <a:srgbClr val="7E430F"/>
                </a:solidFill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spc="300" dirty="0" err="1">
                <a:solidFill>
                  <a:srgbClr val="7E430F"/>
                </a:solidFill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</a:rPr>
              <a:t>phân</a:t>
            </a:r>
            <a:r>
              <a:rPr lang="en-US" altLang="zh-CN" sz="3600" b="1" spc="300" dirty="0">
                <a:solidFill>
                  <a:srgbClr val="7E430F"/>
                </a:solidFill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spc="300" dirty="0" err="1">
                <a:solidFill>
                  <a:srgbClr val="7E430F"/>
                </a:solidFill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</a:rPr>
              <a:t>số</a:t>
            </a:r>
            <a:r>
              <a:rPr lang="en-US" altLang="zh-CN" sz="3600" b="1" spc="300" dirty="0">
                <a:solidFill>
                  <a:srgbClr val="7E430F"/>
                </a:solidFill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</a:rPr>
              <a:t> ta </a:t>
            </a:r>
            <a:r>
              <a:rPr lang="en-US" altLang="zh-CN" sz="3600" b="1" spc="300" dirty="0" err="1">
                <a:solidFill>
                  <a:srgbClr val="7E430F"/>
                </a:solidFill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</a:rPr>
              <a:t>làm</a:t>
            </a:r>
            <a:r>
              <a:rPr lang="en-US" altLang="zh-CN" sz="3600" b="1" spc="300" dirty="0">
                <a:solidFill>
                  <a:srgbClr val="7E430F"/>
                </a:solidFill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spc="300" dirty="0" err="1">
                <a:solidFill>
                  <a:srgbClr val="7E430F"/>
                </a:solidFill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</a:rPr>
              <a:t>thế</a:t>
            </a:r>
            <a:r>
              <a:rPr lang="en-US" altLang="zh-CN" sz="3600" b="1" spc="300" dirty="0">
                <a:solidFill>
                  <a:srgbClr val="7E430F"/>
                </a:solidFill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spc="300" dirty="0" err="1">
                <a:solidFill>
                  <a:srgbClr val="7E430F"/>
                </a:solidFill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</a:rPr>
              <a:t>nào</a:t>
            </a:r>
            <a:r>
              <a:rPr lang="en-US" altLang="zh-CN" sz="3600" b="1" spc="300" dirty="0">
                <a:solidFill>
                  <a:srgbClr val="7E430F"/>
                </a:solidFill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</a:rPr>
              <a:t>?</a:t>
            </a:r>
            <a:endParaRPr lang="zh-CN" altLang="en-US" sz="3600" b="1" spc="300" dirty="0">
              <a:solidFill>
                <a:srgbClr val="7E430F"/>
              </a:solidFill>
              <a:latin typeface="Times New Roman" panose="02020603050405020304" pitchFamily="18" charset="0"/>
              <a:ea typeface="微软雅黑 Light" panose="020B0502040204020203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3413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5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6.93889E-18 L 0.15195 6.93889E-18 C 0.22018 6.93889E-18 0.30429 0.05532 0.30429 0.10046 L 0.30429 0.20093 " pathEditMode="relative" rAng="0" ptsTypes="AAAA">
                                      <p:cBhvr>
                                        <p:cTn id="15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208" y="10046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42" presetClass="exit" presetSubtype="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000"/>
                            </p:stCondLst>
                            <p:childTnLst>
                              <p:par>
                                <p:cTn id="7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13" grpId="0"/>
      <p:bldP spid="16" grpId="0"/>
      <p:bldP spid="16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圆角矩形 2"/>
          <p:cNvSpPr/>
          <p:nvPr/>
        </p:nvSpPr>
        <p:spPr>
          <a:xfrm>
            <a:off x="445564" y="851997"/>
            <a:ext cx="11133438" cy="5654125"/>
          </a:xfrm>
          <a:prstGeom prst="roundRect">
            <a:avLst/>
          </a:prstGeom>
          <a:solidFill>
            <a:schemeClr val="bg1"/>
          </a:solidFill>
          <a:ln w="190500">
            <a:solidFill>
              <a:srgbClr val="7E43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ea typeface="微软雅黑 Light" panose="020B0502040204020203" pitchFamily="34" charset="-122"/>
            </a:endParaRPr>
          </a:p>
        </p:txBody>
      </p:sp>
      <p:pic>
        <p:nvPicPr>
          <p:cNvPr id="6" name="图片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7671" y="5479634"/>
            <a:ext cx="1426897" cy="1394657"/>
          </a:xfrm>
          <a:prstGeom prst="rect">
            <a:avLst/>
          </a:prstGeom>
        </p:spPr>
      </p:pic>
      <p:pic>
        <p:nvPicPr>
          <p:cNvPr id="7" name="图片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08223" y="-48817"/>
            <a:ext cx="4066711" cy="1549753"/>
          </a:xfrm>
          <a:prstGeom prst="rect">
            <a:avLst/>
          </a:prstGeom>
        </p:spPr>
      </p:pic>
      <p:pic>
        <p:nvPicPr>
          <p:cNvPr id="8" name="图片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9305" y="-241957"/>
            <a:ext cx="847975" cy="999924"/>
          </a:xfrm>
          <a:prstGeom prst="rect">
            <a:avLst/>
          </a:prstGeom>
        </p:spPr>
      </p:pic>
      <p:sp>
        <p:nvSpPr>
          <p:cNvPr id="9" name="文本框 5"/>
          <p:cNvSpPr txBox="1"/>
          <p:nvPr/>
        </p:nvSpPr>
        <p:spPr>
          <a:xfrm>
            <a:off x="5276560" y="390332"/>
            <a:ext cx="2221495" cy="92333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n-US" altLang="zh-CN" sz="5400" b="1" spc="300" dirty="0" err="1">
                <a:solidFill>
                  <a:srgbClr val="E55174"/>
                </a:solidFill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</a:rPr>
              <a:t>Ví</a:t>
            </a:r>
            <a:r>
              <a:rPr lang="en-US" altLang="zh-CN" sz="5400" b="1" spc="300" dirty="0">
                <a:solidFill>
                  <a:srgbClr val="E55174"/>
                </a:solidFill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spc="300" dirty="0" err="1">
                <a:solidFill>
                  <a:srgbClr val="E55174"/>
                </a:solidFill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</a:rPr>
              <a:t>dụ</a:t>
            </a:r>
            <a:endParaRPr lang="zh-CN" altLang="en-US" sz="4800" b="1" spc="300" dirty="0">
              <a:solidFill>
                <a:srgbClr val="663300"/>
              </a:solidFill>
              <a:latin typeface="Times New Roman" panose="02020603050405020304" pitchFamily="18" charset="0"/>
              <a:ea typeface="微软雅黑 Light" panose="020B0502040204020203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3" name="图片 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63" b="72165"/>
          <a:stretch/>
        </p:blipFill>
        <p:spPr>
          <a:xfrm rot="5400000">
            <a:off x="10413277" y="-511079"/>
            <a:ext cx="1998672" cy="1783976"/>
          </a:xfrm>
          <a:prstGeom prst="rect">
            <a:avLst/>
          </a:prstGeom>
        </p:spPr>
      </p:pic>
      <p:pic>
        <p:nvPicPr>
          <p:cNvPr id="14" name="图片 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63" b="72165"/>
          <a:stretch/>
        </p:blipFill>
        <p:spPr>
          <a:xfrm rot="16200000" flipH="1">
            <a:off x="-343839" y="-594331"/>
            <a:ext cx="1998672" cy="1783976"/>
          </a:xfrm>
          <a:prstGeom prst="rect">
            <a:avLst/>
          </a:prstGeom>
        </p:spPr>
      </p:pic>
      <p:graphicFrame>
        <p:nvGraphicFramePr>
          <p:cNvPr id="15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32659804"/>
              </p:ext>
            </p:extLst>
          </p:nvPr>
        </p:nvGraphicFramePr>
        <p:xfrm>
          <a:off x="4222707" y="1524027"/>
          <a:ext cx="1144402" cy="16835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Equation" r:id="rId8" imgW="330057" imgH="393529" progId="Equation.3">
                  <p:embed/>
                </p:oleObj>
              </mc:Choice>
              <mc:Fallback>
                <p:oleObj name="Equation" r:id="rId8" imgW="330057" imgH="393529" progId="Equation.3">
                  <p:embed/>
                  <p:pic>
                    <p:nvPicPr>
                      <p:cNvPr id="18454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22707" y="1524027"/>
                        <a:ext cx="1144402" cy="168355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90739330"/>
              </p:ext>
            </p:extLst>
          </p:nvPr>
        </p:nvGraphicFramePr>
        <p:xfrm>
          <a:off x="5276560" y="1524027"/>
          <a:ext cx="2776311" cy="16835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Equation" r:id="rId10" imgW="799753" imgH="393529" progId="Equation.3">
                  <p:embed/>
                </p:oleObj>
              </mc:Choice>
              <mc:Fallback>
                <p:oleObj name="Equation" r:id="rId10" imgW="799753" imgH="393529" progId="Equation.3">
                  <p:embed/>
                  <p:pic>
                    <p:nvPicPr>
                      <p:cNvPr id="18455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76560" y="1524027"/>
                        <a:ext cx="2776311" cy="168355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Text Box 30"/>
          <p:cNvSpPr txBox="1">
            <a:spLocks noChangeArrowheads="1"/>
          </p:cNvSpPr>
          <p:nvPr/>
        </p:nvSpPr>
        <p:spPr bwMode="auto">
          <a:xfrm>
            <a:off x="974119" y="3774565"/>
            <a:ext cx="10076328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b) </a:t>
            </a:r>
            <a:r>
              <a:rPr lang="en-US" alt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Muốn</a:t>
            </a:r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chia </a:t>
            </a:r>
            <a:r>
              <a:rPr lang="en-US" alt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một</a:t>
            </a:r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phân</a:t>
            </a:r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cho</a:t>
            </a:r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một</a:t>
            </a:r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phân</a:t>
            </a:r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ta </a:t>
            </a:r>
            <a:r>
              <a:rPr lang="en-US" alt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lấy</a:t>
            </a:r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phân</a:t>
            </a:r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thứ</a:t>
            </a:r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nhất</a:t>
            </a:r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nhân</a:t>
            </a:r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với</a:t>
            </a:r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phân</a:t>
            </a:r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thứ</a:t>
            </a:r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hai</a:t>
            </a:r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đảo</a:t>
            </a:r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ngược</a:t>
            </a:r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. </a:t>
            </a:r>
            <a:endParaRPr lang="en-US" altLang="en-US" sz="4000" b="1" dirty="0">
              <a:latin typeface="Times New Roman" panose="02020603050405020304" pitchFamily="18" charset="0"/>
            </a:endParaRPr>
          </a:p>
        </p:txBody>
      </p:sp>
      <p:pic>
        <p:nvPicPr>
          <p:cNvPr id="18" name="图片 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089" y="1459647"/>
            <a:ext cx="4424404" cy="4794573"/>
          </a:xfrm>
          <a:prstGeom prst="rect">
            <a:avLst/>
          </a:prstGeom>
        </p:spPr>
      </p:pic>
      <p:sp>
        <p:nvSpPr>
          <p:cNvPr id="19" name="文本框 25"/>
          <p:cNvSpPr txBox="1"/>
          <p:nvPr/>
        </p:nvSpPr>
        <p:spPr>
          <a:xfrm>
            <a:off x="1057564" y="3571453"/>
            <a:ext cx="3605454" cy="2308324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US" altLang="zh-CN" sz="3600" b="1" spc="300" dirty="0" err="1">
                <a:solidFill>
                  <a:srgbClr val="7E430F"/>
                </a:solidFill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</a:rPr>
              <a:t>Muốn</a:t>
            </a:r>
            <a:r>
              <a:rPr lang="en-US" altLang="zh-CN" sz="3600" b="1" spc="300" dirty="0">
                <a:solidFill>
                  <a:srgbClr val="7E430F"/>
                </a:solidFill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spc="300" dirty="0" err="1">
                <a:solidFill>
                  <a:srgbClr val="7E430F"/>
                </a:solidFill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</a:rPr>
              <a:t>chiamột</a:t>
            </a:r>
            <a:r>
              <a:rPr lang="en-US" altLang="zh-CN" sz="3600" b="1" spc="300" dirty="0">
                <a:solidFill>
                  <a:srgbClr val="7E430F"/>
                </a:solidFill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spc="300" dirty="0" err="1">
                <a:solidFill>
                  <a:srgbClr val="7E430F"/>
                </a:solidFill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</a:rPr>
              <a:t>phân</a:t>
            </a:r>
            <a:r>
              <a:rPr lang="en-US" altLang="zh-CN" sz="3600" b="1" spc="300" dirty="0">
                <a:solidFill>
                  <a:srgbClr val="7E430F"/>
                </a:solidFill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spc="300" dirty="0" err="1">
                <a:solidFill>
                  <a:srgbClr val="7E430F"/>
                </a:solidFill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</a:rPr>
              <a:t>số</a:t>
            </a:r>
            <a:r>
              <a:rPr lang="en-US" altLang="zh-CN" sz="3600" b="1" spc="300" dirty="0">
                <a:solidFill>
                  <a:srgbClr val="7E430F"/>
                </a:solidFill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spc="300" dirty="0" err="1">
                <a:solidFill>
                  <a:srgbClr val="7E430F"/>
                </a:solidFill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</a:rPr>
              <a:t>cho</a:t>
            </a:r>
            <a:r>
              <a:rPr lang="en-US" altLang="zh-CN" sz="3600" b="1" spc="300" dirty="0">
                <a:solidFill>
                  <a:srgbClr val="7E430F"/>
                </a:solidFill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spc="300" dirty="0" err="1">
                <a:solidFill>
                  <a:srgbClr val="7E430F"/>
                </a:solidFill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</a:rPr>
              <a:t>một</a:t>
            </a:r>
            <a:r>
              <a:rPr lang="en-US" altLang="zh-CN" sz="3600" b="1" spc="300" dirty="0">
                <a:solidFill>
                  <a:srgbClr val="7E430F"/>
                </a:solidFill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spc="300" dirty="0" err="1">
                <a:solidFill>
                  <a:srgbClr val="7E430F"/>
                </a:solidFill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</a:rPr>
              <a:t>phân</a:t>
            </a:r>
            <a:r>
              <a:rPr lang="en-US" altLang="zh-CN" sz="3600" b="1" spc="300" dirty="0">
                <a:solidFill>
                  <a:srgbClr val="7E430F"/>
                </a:solidFill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spc="300" dirty="0" err="1">
                <a:solidFill>
                  <a:srgbClr val="7E430F"/>
                </a:solidFill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</a:rPr>
              <a:t>số</a:t>
            </a:r>
            <a:r>
              <a:rPr lang="en-US" altLang="zh-CN" sz="3600" b="1" spc="300" dirty="0">
                <a:solidFill>
                  <a:srgbClr val="7E430F"/>
                </a:solidFill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</a:rPr>
              <a:t> ta </a:t>
            </a:r>
            <a:r>
              <a:rPr lang="en-US" altLang="zh-CN" sz="3600" b="1" spc="300" dirty="0" err="1">
                <a:solidFill>
                  <a:srgbClr val="7E430F"/>
                </a:solidFill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</a:rPr>
              <a:t>làm</a:t>
            </a:r>
            <a:r>
              <a:rPr lang="en-US" altLang="zh-CN" sz="3600" b="1" spc="300" dirty="0">
                <a:solidFill>
                  <a:srgbClr val="7E430F"/>
                </a:solidFill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spc="300" dirty="0" err="1">
                <a:solidFill>
                  <a:srgbClr val="7E430F"/>
                </a:solidFill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</a:rPr>
              <a:t>thế</a:t>
            </a:r>
            <a:r>
              <a:rPr lang="en-US" altLang="zh-CN" sz="3600" b="1" spc="300" dirty="0">
                <a:solidFill>
                  <a:srgbClr val="7E430F"/>
                </a:solidFill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spc="300" dirty="0" err="1">
                <a:solidFill>
                  <a:srgbClr val="7E430F"/>
                </a:solidFill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</a:rPr>
              <a:t>nào</a:t>
            </a:r>
            <a:r>
              <a:rPr lang="en-US" altLang="zh-CN" sz="3600" b="1" spc="300" dirty="0">
                <a:solidFill>
                  <a:srgbClr val="7E430F"/>
                </a:solidFill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</a:rPr>
              <a:t>?</a:t>
            </a:r>
            <a:endParaRPr lang="zh-CN" altLang="en-US" sz="3600" b="1" spc="300" dirty="0">
              <a:solidFill>
                <a:srgbClr val="7E430F"/>
              </a:solidFill>
              <a:latin typeface="Times New Roman" panose="02020603050405020304" pitchFamily="18" charset="0"/>
              <a:ea typeface="微软雅黑 Light" panose="020B0502040204020203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8415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5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6.93889E-18 L 0.15195 6.93889E-18 C 0.22018 6.93889E-18 0.30429 0.05532 0.30429 0.10046 L 0.30429 0.20093 " pathEditMode="relative" rAng="0" ptsTypes="AAAA">
                                      <p:cBhvr>
                                        <p:cTn id="15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208" y="10046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42" presetClass="exit" presetSubtype="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300"/>
                            </p:stCondLst>
                            <p:childTnLst>
                              <p:par>
                                <p:cTn id="3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300"/>
                            </p:stCondLst>
                            <p:childTnLst>
                              <p:par>
                                <p:cTn id="3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/>
      <p:bldP spid="17" grpId="0"/>
      <p:bldP spid="19" grpId="0"/>
      <p:bldP spid="19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4527" y="2515473"/>
            <a:ext cx="8742947" cy="2140660"/>
          </a:xfrm>
          <a:prstGeom prst="rect">
            <a:avLst/>
          </a:prstGeom>
        </p:spPr>
      </p:pic>
      <p:pic>
        <p:nvPicPr>
          <p:cNvPr id="7" name="图片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0959" y="966013"/>
            <a:ext cx="1450082" cy="1857918"/>
          </a:xfrm>
          <a:prstGeom prst="rect">
            <a:avLst/>
          </a:prstGeom>
        </p:spPr>
      </p:pic>
      <p:sp>
        <p:nvSpPr>
          <p:cNvPr id="9" name="文本框 5"/>
          <p:cNvSpPr txBox="1"/>
          <p:nvPr/>
        </p:nvSpPr>
        <p:spPr>
          <a:xfrm>
            <a:off x="3854548" y="2724368"/>
            <a:ext cx="5092503" cy="1015663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US" altLang="zh-CN" sz="6000" dirty="0" err="1">
                <a:solidFill>
                  <a:schemeClr val="accent2">
                    <a:lumMod val="50000"/>
                  </a:schemeClr>
                </a:solidFill>
                <a:latin typeface="#9Slide04 Taviraj Bold" panose="00000800000000000000" pitchFamily="2" charset="-34"/>
                <a:ea typeface="微软雅黑 Light" panose="020B0502040204020203" pitchFamily="34" charset="-122"/>
                <a:cs typeface="#9Slide04 Taviraj Bold" panose="00000800000000000000" pitchFamily="2" charset="-34"/>
              </a:rPr>
              <a:t>Luyện</a:t>
            </a:r>
            <a:r>
              <a:rPr lang="en-US" altLang="zh-CN" sz="6000" spc="300" dirty="0">
                <a:solidFill>
                  <a:schemeClr val="accent1">
                    <a:lumMod val="50000"/>
                  </a:schemeClr>
                </a:solidFill>
                <a:latin typeface="UTM Zebrawood" panose="02040603050506020204" pitchFamily="18" charset="0"/>
                <a:ea typeface="微软雅黑 Light" panose="020B0502040204020203" pitchFamily="34" charset="-122"/>
              </a:rPr>
              <a:t> </a:t>
            </a:r>
            <a:r>
              <a:rPr lang="en-US" altLang="zh-CN" sz="6000" dirty="0" err="1">
                <a:solidFill>
                  <a:schemeClr val="accent2">
                    <a:lumMod val="50000"/>
                  </a:schemeClr>
                </a:solidFill>
                <a:latin typeface="#9Slide04 Taviraj Bold" panose="00000800000000000000" pitchFamily="2" charset="-34"/>
                <a:ea typeface="微软雅黑 Light" panose="020B0502040204020203" pitchFamily="34" charset="-122"/>
                <a:cs typeface="#9Slide04 Taviraj Bold" panose="00000800000000000000" pitchFamily="2" charset="-34"/>
              </a:rPr>
              <a:t>tập</a:t>
            </a:r>
            <a:endParaRPr lang="zh-CN" altLang="en-US" sz="6000" dirty="0">
              <a:solidFill>
                <a:schemeClr val="accent2">
                  <a:lumMod val="50000"/>
                </a:schemeClr>
              </a:solidFill>
              <a:latin typeface="#9Slide04 Taviraj Bold" panose="00000800000000000000" pitchFamily="2" charset="-34"/>
              <a:ea typeface="微软雅黑 Light" panose="020B0502040204020203" pitchFamily="34" charset="-122"/>
              <a:cs typeface="#9Slide04 Taviraj Bold" panose="00000800000000000000" pitchFamily="2" charset="-34"/>
            </a:endParaRPr>
          </a:p>
        </p:txBody>
      </p:sp>
      <p:pic>
        <p:nvPicPr>
          <p:cNvPr id="11" name="图片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5345981"/>
            <a:ext cx="12192000" cy="1453896"/>
          </a:xfrm>
          <a:prstGeom prst="rect">
            <a:avLst/>
          </a:prstGeom>
        </p:spPr>
      </p:pic>
      <p:pic>
        <p:nvPicPr>
          <p:cNvPr id="12" name="图片 31748" descr="1-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36512" y="-12699"/>
            <a:ext cx="3177096" cy="68707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057719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000"/>
                            </p:stCondLst>
                            <p:childTnLst>
                              <p:par>
                                <p:cTn id="32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891" y="644039"/>
            <a:ext cx="11133438" cy="5760436"/>
          </a:xfrm>
          <a:prstGeom prst="rect">
            <a:avLst/>
          </a:prstGeom>
        </p:spPr>
      </p:pic>
      <p:pic>
        <p:nvPicPr>
          <p:cNvPr id="17" name="图片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08223" y="-48817"/>
            <a:ext cx="4066711" cy="1549753"/>
          </a:xfrm>
          <a:prstGeom prst="rect">
            <a:avLst/>
          </a:prstGeom>
        </p:spPr>
      </p:pic>
      <p:pic>
        <p:nvPicPr>
          <p:cNvPr id="18" name="图片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9305" y="-241957"/>
            <a:ext cx="847975" cy="999924"/>
          </a:xfrm>
          <a:prstGeom prst="rect">
            <a:avLst/>
          </a:prstGeom>
        </p:spPr>
      </p:pic>
      <p:sp>
        <p:nvSpPr>
          <p:cNvPr id="19" name="文本框 5"/>
          <p:cNvSpPr txBox="1"/>
          <p:nvPr/>
        </p:nvSpPr>
        <p:spPr>
          <a:xfrm>
            <a:off x="4489891" y="581170"/>
            <a:ext cx="4623243" cy="76944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n-US" altLang="zh-CN" sz="4400" b="1" spc="300" dirty="0" err="1">
                <a:solidFill>
                  <a:srgbClr val="E55174"/>
                </a:solidFill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</a:rPr>
              <a:t>Bài</a:t>
            </a:r>
            <a:r>
              <a:rPr lang="en-US" altLang="zh-CN" sz="4400" b="1" spc="300" dirty="0">
                <a:solidFill>
                  <a:srgbClr val="E55174"/>
                </a:solidFill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</a:rPr>
              <a:t> 1: </a:t>
            </a:r>
            <a:r>
              <a:rPr lang="en-US" altLang="zh-CN" sz="4400" b="1" spc="300" dirty="0" err="1">
                <a:solidFill>
                  <a:srgbClr val="E55174"/>
                </a:solidFill>
                <a:latin typeface="Times New Roman" panose="02020603050405020304" pitchFamily="18" charset="0"/>
                <a:ea typeface="微软雅黑 Light" panose="020B0502040204020203" pitchFamily="34" charset="-122"/>
                <a:cs typeface="Times New Roman" panose="02020603050405020304" pitchFamily="18" charset="0"/>
              </a:rPr>
              <a:t>Tính</a:t>
            </a:r>
            <a:endParaRPr lang="zh-CN" altLang="en-US" sz="4400" b="1" spc="300" dirty="0">
              <a:solidFill>
                <a:srgbClr val="663300"/>
              </a:solidFill>
              <a:latin typeface="Times New Roman" panose="02020603050405020304" pitchFamily="18" charset="0"/>
              <a:ea typeface="微软雅黑 Light" panose="020B0502040204020203" pitchFamily="34" charset="-122"/>
              <a:cs typeface="Times New Roman" panose="02020603050405020304" pitchFamily="18" charset="0"/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1492722" y="2310312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vi-VN" altLang="en-US"/>
          </a:p>
        </p:txBody>
      </p:sp>
      <p:graphicFrame>
        <p:nvGraphicFramePr>
          <p:cNvPr id="11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65447027"/>
              </p:ext>
            </p:extLst>
          </p:nvPr>
        </p:nvGraphicFramePr>
        <p:xfrm>
          <a:off x="1873722" y="1472112"/>
          <a:ext cx="939800" cy="836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8" name="Equation" r:id="rId7" imgW="431613" imgH="393529" progId="Equation.3">
                  <p:embed/>
                </p:oleObj>
              </mc:Choice>
              <mc:Fallback>
                <p:oleObj name="Equation" r:id="rId7" imgW="431613" imgH="393529" progId="Equation.3">
                  <p:embed/>
                  <p:pic>
                    <p:nvPicPr>
                      <p:cNvPr id="20485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73722" y="1472112"/>
                        <a:ext cx="939800" cy="836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7"/>
          <p:cNvSpPr>
            <a:spLocks noChangeArrowheads="1"/>
          </p:cNvSpPr>
          <p:nvPr/>
        </p:nvSpPr>
        <p:spPr bwMode="auto">
          <a:xfrm>
            <a:off x="1499072" y="523607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vi-VN" altLang="en-US"/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1484784" y="6434637"/>
            <a:ext cx="9144001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vi-VN" altLang="en-US"/>
          </a:p>
        </p:txBody>
      </p:sp>
      <p:sp>
        <p:nvSpPr>
          <p:cNvPr id="14" name="Rectangle 10"/>
          <p:cNvSpPr>
            <a:spLocks noChangeArrowheads="1"/>
          </p:cNvSpPr>
          <p:nvPr/>
        </p:nvSpPr>
        <p:spPr bwMode="auto">
          <a:xfrm>
            <a:off x="1526060" y="4094662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vi-VN" altLang="en-US"/>
          </a:p>
        </p:txBody>
      </p:sp>
      <p:graphicFrame>
        <p:nvGraphicFramePr>
          <p:cNvPr id="15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60076745"/>
              </p:ext>
            </p:extLst>
          </p:nvPr>
        </p:nvGraphicFramePr>
        <p:xfrm>
          <a:off x="2834890" y="1472112"/>
          <a:ext cx="2519363" cy="836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9" name="Equation" r:id="rId9" imgW="1155700" imgH="393700" progId="Equation.3">
                  <p:embed/>
                </p:oleObj>
              </mc:Choice>
              <mc:Fallback>
                <p:oleObj name="Equation" r:id="rId9" imgW="1155700" imgH="393700" progId="Equation.3">
                  <p:embed/>
                  <p:pic>
                    <p:nvPicPr>
                      <p:cNvPr id="20491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34890" y="1472112"/>
                        <a:ext cx="2519363" cy="836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35736007"/>
              </p:ext>
            </p:extLst>
          </p:nvPr>
        </p:nvGraphicFramePr>
        <p:xfrm>
          <a:off x="6167910" y="1473700"/>
          <a:ext cx="720725" cy="836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0" name="Equation" r:id="rId11" imgW="330057" imgH="393529" progId="Equation.3">
                  <p:embed/>
                </p:oleObj>
              </mc:Choice>
              <mc:Fallback>
                <p:oleObj name="Equation" r:id="rId11" imgW="330057" imgH="393529" progId="Equation.3">
                  <p:embed/>
                  <p:pic>
                    <p:nvPicPr>
                      <p:cNvPr id="20497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67910" y="1473700"/>
                        <a:ext cx="720725" cy="836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ext Box 18"/>
          <p:cNvSpPr txBox="1">
            <a:spLocks noChangeArrowheads="1"/>
          </p:cNvSpPr>
          <p:nvPr/>
        </p:nvSpPr>
        <p:spPr bwMode="auto">
          <a:xfrm>
            <a:off x="5579678" y="1761633"/>
            <a:ext cx="31560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400" b="1" dirty="0">
                <a:latin typeface="VNI-Times" pitchFamily="2" charset="0"/>
              </a:rPr>
              <a:t>;</a:t>
            </a:r>
          </a:p>
        </p:txBody>
      </p:sp>
      <p:graphicFrame>
        <p:nvGraphicFramePr>
          <p:cNvPr id="21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78479237"/>
              </p:ext>
            </p:extLst>
          </p:nvPr>
        </p:nvGraphicFramePr>
        <p:xfrm>
          <a:off x="6979122" y="1472112"/>
          <a:ext cx="3432175" cy="836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1" name="Equation" r:id="rId13" imgW="1574800" imgH="393700" progId="Equation.3">
                  <p:embed/>
                </p:oleObj>
              </mc:Choice>
              <mc:Fallback>
                <p:oleObj name="Equation" r:id="rId13" imgW="1574800" imgH="393700" progId="Equation.3">
                  <p:embed/>
                  <p:pic>
                    <p:nvPicPr>
                      <p:cNvPr id="20499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79122" y="1472112"/>
                        <a:ext cx="3432175" cy="836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9999959"/>
              </p:ext>
            </p:extLst>
          </p:nvPr>
        </p:nvGraphicFramePr>
        <p:xfrm>
          <a:off x="1984847" y="3524257"/>
          <a:ext cx="717550" cy="836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2" name="Equation" r:id="rId15" imgW="330057" imgH="393529" progId="Equation.3">
                  <p:embed/>
                </p:oleObj>
              </mc:Choice>
              <mc:Fallback>
                <p:oleObj name="Equation" r:id="rId15" imgW="330057" imgH="393529" progId="Equation.3">
                  <p:embed/>
                  <p:pic>
                    <p:nvPicPr>
                      <p:cNvPr id="20501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4847" y="3524257"/>
                        <a:ext cx="717550" cy="836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83985541"/>
              </p:ext>
            </p:extLst>
          </p:nvPr>
        </p:nvGraphicFramePr>
        <p:xfrm>
          <a:off x="2809266" y="3512008"/>
          <a:ext cx="2214563" cy="836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3" name="Equation" r:id="rId17" imgW="1016000" imgH="393700" progId="Equation.3">
                  <p:embed/>
                </p:oleObj>
              </mc:Choice>
              <mc:Fallback>
                <p:oleObj name="Equation" r:id="rId17" imgW="1016000" imgH="393700" progId="Equation.3">
                  <p:embed/>
                  <p:pic>
                    <p:nvPicPr>
                      <p:cNvPr id="20502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09266" y="3512008"/>
                        <a:ext cx="2214563" cy="836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ext Box 23"/>
          <p:cNvSpPr txBox="1">
            <a:spLocks noChangeArrowheads="1"/>
          </p:cNvSpPr>
          <p:nvPr/>
        </p:nvSpPr>
        <p:spPr bwMode="auto">
          <a:xfrm>
            <a:off x="1432397" y="3639541"/>
            <a:ext cx="5334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</a:t>
            </a:r>
          </a:p>
        </p:txBody>
      </p:sp>
      <p:graphicFrame>
        <p:nvGraphicFramePr>
          <p:cNvPr id="25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182588"/>
              </p:ext>
            </p:extLst>
          </p:nvPr>
        </p:nvGraphicFramePr>
        <p:xfrm>
          <a:off x="6208154" y="3482845"/>
          <a:ext cx="665163" cy="836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4" name="Equation" r:id="rId19" imgW="304536" imgH="393359" progId="Equation.3">
                  <p:embed/>
                </p:oleObj>
              </mc:Choice>
              <mc:Fallback>
                <p:oleObj name="Equation" r:id="rId19" imgW="304536" imgH="393359" progId="Equation.3">
                  <p:embed/>
                  <p:pic>
                    <p:nvPicPr>
                      <p:cNvPr id="20504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08154" y="3482845"/>
                        <a:ext cx="665163" cy="836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Text Box 25"/>
          <p:cNvSpPr txBox="1">
            <a:spLocks noChangeArrowheads="1"/>
          </p:cNvSpPr>
          <p:nvPr/>
        </p:nvSpPr>
        <p:spPr bwMode="auto">
          <a:xfrm>
            <a:off x="5623397" y="3703105"/>
            <a:ext cx="381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400" b="1">
                <a:latin typeface="VNI-Times" pitchFamily="2" charset="0"/>
              </a:rPr>
              <a:t>;</a:t>
            </a:r>
          </a:p>
        </p:txBody>
      </p:sp>
      <p:graphicFrame>
        <p:nvGraphicFramePr>
          <p:cNvPr id="27" name="Objec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92385104"/>
              </p:ext>
            </p:extLst>
          </p:nvPr>
        </p:nvGraphicFramePr>
        <p:xfrm>
          <a:off x="6993913" y="3482845"/>
          <a:ext cx="2989263" cy="836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5" name="Equation" r:id="rId21" imgW="1371600" imgH="393700" progId="Equation.3">
                  <p:embed/>
                </p:oleObj>
              </mc:Choice>
              <mc:Fallback>
                <p:oleObj name="Equation" r:id="rId21" imgW="1371600" imgH="393700" progId="Equation.3">
                  <p:embed/>
                  <p:pic>
                    <p:nvPicPr>
                      <p:cNvPr id="20506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93913" y="3482845"/>
                        <a:ext cx="2989263" cy="836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Text Box 37"/>
          <p:cNvSpPr txBox="1">
            <a:spLocks noChangeArrowheads="1"/>
          </p:cNvSpPr>
          <p:nvPr/>
        </p:nvSpPr>
        <p:spPr bwMode="auto">
          <a:xfrm>
            <a:off x="1436705" y="1625340"/>
            <a:ext cx="5334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</a:t>
            </a:r>
          </a:p>
        </p:txBody>
      </p:sp>
      <p:sp>
        <p:nvSpPr>
          <p:cNvPr id="29" name="Rectangle 4"/>
          <p:cNvSpPr>
            <a:spLocks noChangeArrowheads="1"/>
          </p:cNvSpPr>
          <p:nvPr/>
        </p:nvSpPr>
        <p:spPr bwMode="auto">
          <a:xfrm>
            <a:off x="1521297" y="377557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vi-VN" altLang="en-US"/>
          </a:p>
        </p:txBody>
      </p:sp>
      <p:graphicFrame>
        <p:nvGraphicFramePr>
          <p:cNvPr id="30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90655049"/>
              </p:ext>
            </p:extLst>
          </p:nvPr>
        </p:nvGraphicFramePr>
        <p:xfrm>
          <a:off x="1965797" y="2583366"/>
          <a:ext cx="801687" cy="836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6" name="Equation" r:id="rId23" imgW="368280" imgH="393480" progId="Equation.3">
                  <p:embed/>
                </p:oleObj>
              </mc:Choice>
              <mc:Fallback>
                <p:oleObj name="Equation" r:id="rId23" imgW="368280" imgH="393480" progId="Equation.3">
                  <p:embed/>
                  <p:pic>
                    <p:nvPicPr>
                      <p:cNvPr id="22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65797" y="2583366"/>
                        <a:ext cx="801687" cy="836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97450397"/>
              </p:ext>
            </p:extLst>
          </p:nvPr>
        </p:nvGraphicFramePr>
        <p:xfrm>
          <a:off x="6167909" y="2493689"/>
          <a:ext cx="720725" cy="836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7" name="Equation" r:id="rId25" imgW="330120" imgH="393480" progId="Equation.3">
                  <p:embed/>
                </p:oleObj>
              </mc:Choice>
              <mc:Fallback>
                <p:oleObj name="Equation" r:id="rId25" imgW="330120" imgH="393480" progId="Equation.3">
                  <p:embed/>
                  <p:pic>
                    <p:nvPicPr>
                      <p:cNvPr id="24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67909" y="2493689"/>
                        <a:ext cx="720725" cy="836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Text Box 18"/>
          <p:cNvSpPr txBox="1">
            <a:spLocks noChangeArrowheads="1"/>
          </p:cNvSpPr>
          <p:nvPr/>
        </p:nvSpPr>
        <p:spPr bwMode="auto">
          <a:xfrm>
            <a:off x="5601172" y="2815651"/>
            <a:ext cx="381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400" b="1">
                <a:latin typeface="VNI-Times" pitchFamily="2" charset="0"/>
              </a:rPr>
              <a:t>;</a:t>
            </a:r>
          </a:p>
        </p:txBody>
      </p:sp>
      <p:graphicFrame>
        <p:nvGraphicFramePr>
          <p:cNvPr id="33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81022244"/>
              </p:ext>
            </p:extLst>
          </p:nvPr>
        </p:nvGraphicFramePr>
        <p:xfrm>
          <a:off x="6995791" y="2504057"/>
          <a:ext cx="3238500" cy="836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8" name="Equation" r:id="rId27" imgW="1485720" imgH="393480" progId="Equation.3">
                  <p:embed/>
                </p:oleObj>
              </mc:Choice>
              <mc:Fallback>
                <p:oleObj name="Equation" r:id="rId27" imgW="1485720" imgH="393480" progId="Equation.3">
                  <p:embed/>
                  <p:pic>
                    <p:nvPicPr>
                      <p:cNvPr id="26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95791" y="2504057"/>
                        <a:ext cx="3238500" cy="836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Rectangle 7"/>
          <p:cNvSpPr>
            <a:spLocks noChangeArrowheads="1"/>
          </p:cNvSpPr>
          <p:nvPr/>
        </p:nvSpPr>
        <p:spPr bwMode="auto">
          <a:xfrm>
            <a:off x="1491134" y="6494962"/>
            <a:ext cx="9144001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vi-VN" altLang="en-US"/>
          </a:p>
        </p:txBody>
      </p:sp>
      <p:graphicFrame>
        <p:nvGraphicFramePr>
          <p:cNvPr id="35" name="Object 3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6801843"/>
              </p:ext>
            </p:extLst>
          </p:nvPr>
        </p:nvGraphicFramePr>
        <p:xfrm>
          <a:off x="1984847" y="4463686"/>
          <a:ext cx="665162" cy="836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9" name="Equation" r:id="rId29" imgW="304560" imgH="393480" progId="Equation.3">
                  <p:embed/>
                </p:oleObj>
              </mc:Choice>
              <mc:Fallback>
                <p:oleObj name="Equation" r:id="rId29" imgW="304560" imgH="393480" progId="Equation.3">
                  <p:embed/>
                  <p:pic>
                    <p:nvPicPr>
                      <p:cNvPr id="2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4847" y="4463686"/>
                        <a:ext cx="665162" cy="836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" name="Object 3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7417514"/>
              </p:ext>
            </p:extLst>
          </p:nvPr>
        </p:nvGraphicFramePr>
        <p:xfrm>
          <a:off x="2767484" y="4442746"/>
          <a:ext cx="2546350" cy="836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0" name="Equation" r:id="rId31" imgW="1168200" imgH="393480" progId="Equation.3">
                  <p:embed/>
                </p:oleObj>
              </mc:Choice>
              <mc:Fallback>
                <p:oleObj name="Equation" r:id="rId31" imgW="1168200" imgH="393480" progId="Equation.3">
                  <p:embed/>
                  <p:pic>
                    <p:nvPicPr>
                      <p:cNvPr id="3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67484" y="4442746"/>
                        <a:ext cx="2546350" cy="836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7" name="Group 36"/>
          <p:cNvGrpSpPr/>
          <p:nvPr/>
        </p:nvGrpSpPr>
        <p:grpSpPr>
          <a:xfrm>
            <a:off x="2788765" y="2583366"/>
            <a:ext cx="2454239" cy="922714"/>
            <a:chOff x="1280168" y="2447132"/>
            <a:chExt cx="2454239" cy="922714"/>
          </a:xfrm>
        </p:grpSpPr>
        <p:graphicFrame>
          <p:nvGraphicFramePr>
            <p:cNvPr id="38" name="Object 1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060552664"/>
                </p:ext>
              </p:extLst>
            </p:nvPr>
          </p:nvGraphicFramePr>
          <p:xfrm>
            <a:off x="1280168" y="2447132"/>
            <a:ext cx="2379663" cy="8366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01" name="Equation" r:id="rId33" imgW="1091880" imgH="393480" progId="Equation.3">
                    <p:embed/>
                  </p:oleObj>
                </mc:Choice>
                <mc:Fallback>
                  <p:oleObj name="Equation" r:id="rId33" imgW="1091880" imgH="393480" progId="Equation.3">
                    <p:embed/>
                    <p:pic>
                      <p:nvPicPr>
                        <p:cNvPr id="23" name="Object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80168" y="2447132"/>
                          <a:ext cx="2379663" cy="83661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9" name="TextBox 38"/>
            <p:cNvSpPr txBox="1"/>
            <p:nvPr/>
          </p:nvSpPr>
          <p:spPr>
            <a:xfrm>
              <a:off x="3188252" y="2908181"/>
              <a:ext cx="546155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10</a:t>
              </a:r>
            </a:p>
          </p:txBody>
        </p:sp>
      </p:grpSp>
      <p:pic>
        <p:nvPicPr>
          <p:cNvPr id="41" name="图片 7"/>
          <p:cNvPicPr>
            <a:picLocks noChangeAspect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2324" y="4675054"/>
            <a:ext cx="2141967" cy="1599622"/>
          </a:xfrm>
          <a:prstGeom prst="rect">
            <a:avLst/>
          </a:prstGeom>
        </p:spPr>
      </p:pic>
      <p:pic>
        <p:nvPicPr>
          <p:cNvPr id="42" name="图片 3"/>
          <p:cNvPicPr>
            <a:picLocks noChangeAspect="1"/>
          </p:cNvPicPr>
          <p:nvPr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795" y="87821"/>
            <a:ext cx="11662718" cy="6682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484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3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5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6.93889E-18 L 0.15195 6.93889E-18 C 0.22018 6.93889E-18 0.30429 0.05532 0.30429 0.10046 L 0.30429 0.20093 " pathEditMode="relative" rAng="0" ptsTypes="AAAA">
                                      <p:cBhvr>
                                        <p:cTn id="17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208" y="10046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42" presetClass="exit" presetSubtype="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1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4" grpId="0"/>
      <p:bldP spid="26" grpId="0"/>
      <p:bldP spid="28" grpId="0"/>
      <p:bldP spid="3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618</TotalTime>
  <Words>401</Words>
  <Application>Microsoft Office PowerPoint</Application>
  <PresentationFormat>Widescreen</PresentationFormat>
  <Paragraphs>81</Paragraphs>
  <Slides>13</Slides>
  <Notes>0</Notes>
  <HiddenSlides>0</HiddenSlides>
  <MMClips>4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5" baseType="lpstr">
      <vt:lpstr>微软雅黑 Light</vt:lpstr>
      <vt:lpstr>#9Slide04 Taviraj Bold</vt:lpstr>
      <vt:lpstr>Arial</vt:lpstr>
      <vt:lpstr>Calibri</vt:lpstr>
      <vt:lpstr>Calibri Light</vt:lpstr>
      <vt:lpstr>Cambria Math</vt:lpstr>
      <vt:lpstr>等线</vt:lpstr>
      <vt:lpstr>Times New Roman</vt:lpstr>
      <vt:lpstr>UTM Zebrawood</vt:lpstr>
      <vt:lpstr>VNI-Times</vt:lpstr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>9Slide.vn</dc:subject>
  <dc:creator>HP</dc:creator>
  <dc:description>9Slide.vn</dc:description>
  <cp:lastModifiedBy>Techsi.vn</cp:lastModifiedBy>
  <cp:revision>58</cp:revision>
  <dcterms:created xsi:type="dcterms:W3CDTF">2021-09-11T01:30:00Z</dcterms:created>
  <dcterms:modified xsi:type="dcterms:W3CDTF">2023-07-21T02:15:54Z</dcterms:modified>
  <cp:category>9Slide.vn</cp:category>
</cp:coreProperties>
</file>