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8" r:id="rId2"/>
    <p:sldId id="260" r:id="rId3"/>
    <p:sldId id="261" r:id="rId4"/>
    <p:sldId id="263" r:id="rId5"/>
    <p:sldId id="264" r:id="rId6"/>
    <p:sldId id="265" r:id="rId7"/>
    <p:sldId id="299" r:id="rId8"/>
    <p:sldId id="267" r:id="rId9"/>
    <p:sldId id="266" r:id="rId10"/>
    <p:sldId id="268" r:id="rId11"/>
    <p:sldId id="269" r:id="rId12"/>
    <p:sldId id="270" r:id="rId13"/>
    <p:sldId id="271" r:id="rId14"/>
    <p:sldId id="272" r:id="rId15"/>
    <p:sldId id="301" r:id="rId16"/>
    <p:sldId id="302" r:id="rId17"/>
    <p:sldId id="273" r:id="rId18"/>
    <p:sldId id="303" r:id="rId19"/>
    <p:sldId id="305" r:id="rId20"/>
    <p:sldId id="304" r:id="rId21"/>
    <p:sldId id="306" r:id="rId22"/>
    <p:sldId id="307" r:id="rId23"/>
    <p:sldId id="308" r:id="rId24"/>
    <p:sldId id="309" r:id="rId25"/>
    <p:sldId id="310" r:id="rId26"/>
    <p:sldId id="298" r:id="rId27"/>
    <p:sldId id="274" r:id="rId28"/>
    <p:sldId id="278" r:id="rId29"/>
    <p:sldId id="288" r:id="rId30"/>
    <p:sldId id="290" r:id="rId31"/>
    <p:sldId id="291" r:id="rId32"/>
    <p:sldId id="295" r:id="rId33"/>
    <p:sldId id="297" r:id="rId34"/>
    <p:sldId id="292" r:id="rId35"/>
    <p:sldId id="300" r:id="rId36"/>
    <p:sldId id="280" r:id="rId37"/>
    <p:sldId id="311" r:id="rId38"/>
    <p:sldId id="312" r:id="rId39"/>
    <p:sldId id="31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887"/>
    <a:srgbClr val="F9A450"/>
    <a:srgbClr val="E07020"/>
    <a:srgbClr val="F5AE16"/>
    <a:srgbClr val="FFAC2D"/>
    <a:srgbClr val="E3D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2369" autoAdjust="0"/>
  </p:normalViewPr>
  <p:slideViewPr>
    <p:cSldViewPr snapToGrid="0">
      <p:cViewPr>
        <p:scale>
          <a:sx n="75" d="100"/>
          <a:sy n="75" d="100"/>
        </p:scale>
        <p:origin x="-898" y="-36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9DEBD-7D75-4A5E-9083-E65450C02C49}"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38FE3-B07E-4208-B994-0B3492D4DF9A}" type="slidenum">
              <a:rPr lang="en-US" smtClean="0"/>
              <a:t>‹#›</a:t>
            </a:fld>
            <a:endParaRPr lang="en-US"/>
          </a:p>
        </p:txBody>
      </p:sp>
    </p:spTree>
    <p:extLst>
      <p:ext uri="{BB962C8B-B14F-4D97-AF65-F5344CB8AC3E}">
        <p14:creationId xmlns:p14="http://schemas.microsoft.com/office/powerpoint/2010/main" val="4044753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imes New Roman" panose="02020603050405020304" pitchFamily="18" charset="0"/>
                <a:cs typeface="Times New Roman" panose="02020603050405020304" pitchFamily="18" charset="0"/>
              </a:rPr>
              <a:t>Hôm nay chúng ta cùng ghé thăm đồn điền Chi Nê và cùng thử thách “Trồng bắp” nhé!</a:t>
            </a:r>
          </a:p>
          <a:p>
            <a:endParaRPr lang="en-US"/>
          </a:p>
        </p:txBody>
      </p:sp>
      <p:sp>
        <p:nvSpPr>
          <p:cNvPr id="4" name="Slide Number Placeholder 3"/>
          <p:cNvSpPr>
            <a:spLocks noGrp="1"/>
          </p:cNvSpPr>
          <p:nvPr>
            <p:ph type="sldNum" sz="quarter" idx="5"/>
          </p:nvPr>
        </p:nvSpPr>
        <p:spPr/>
        <p:txBody>
          <a:bodyPr/>
          <a:lstStyle/>
          <a:p>
            <a:fld id="{5EB38FE3-B07E-4208-B994-0B3492D4DF9A}" type="slidenum">
              <a:rPr lang="en-US" smtClean="0"/>
              <a:t>2</a:t>
            </a:fld>
            <a:endParaRPr lang="en-US"/>
          </a:p>
        </p:txBody>
      </p:sp>
    </p:spTree>
    <p:extLst>
      <p:ext uri="{BB962C8B-B14F-4D97-AF65-F5344CB8AC3E}">
        <p14:creationId xmlns:p14="http://schemas.microsoft.com/office/powerpoint/2010/main" val="2833770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cây-slide câu hỏi</a:t>
            </a:r>
          </a:p>
          <a:p>
            <a:r>
              <a:rPr lang="en-US"/>
              <a:t>Bấm hình 3 bé –slide 6 bài mới</a:t>
            </a:r>
          </a:p>
        </p:txBody>
      </p:sp>
      <p:sp>
        <p:nvSpPr>
          <p:cNvPr id="4" name="Slide Number Placeholder 3"/>
          <p:cNvSpPr>
            <a:spLocks noGrp="1"/>
          </p:cNvSpPr>
          <p:nvPr>
            <p:ph type="sldNum" sz="quarter" idx="5"/>
          </p:nvPr>
        </p:nvSpPr>
        <p:spPr/>
        <p:txBody>
          <a:bodyPr/>
          <a:lstStyle/>
          <a:p>
            <a:fld id="{5EB38FE3-B07E-4208-B994-0B3492D4DF9A}" type="slidenum">
              <a:rPr lang="en-US" smtClean="0"/>
              <a:t>3</a:t>
            </a:fld>
            <a:endParaRPr lang="en-US"/>
          </a:p>
        </p:txBody>
      </p:sp>
    </p:spTree>
    <p:extLst>
      <p:ext uri="{BB962C8B-B14F-4D97-AF65-F5344CB8AC3E}">
        <p14:creationId xmlns:p14="http://schemas.microsoft.com/office/powerpoint/2010/main" val="138170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cây-slide câu hỏi</a:t>
            </a:r>
          </a:p>
          <a:p>
            <a:r>
              <a:rPr lang="en-US"/>
              <a:t>Bấm hình 3 bé –slide 6 bài mới</a:t>
            </a:r>
          </a:p>
        </p:txBody>
      </p:sp>
      <p:sp>
        <p:nvSpPr>
          <p:cNvPr id="4" name="Slide Number Placeholder 3"/>
          <p:cNvSpPr>
            <a:spLocks noGrp="1"/>
          </p:cNvSpPr>
          <p:nvPr>
            <p:ph type="sldNum" sz="quarter" idx="5"/>
          </p:nvPr>
        </p:nvSpPr>
        <p:spPr/>
        <p:txBody>
          <a:bodyPr/>
          <a:lstStyle/>
          <a:p>
            <a:fld id="{5EB38FE3-B07E-4208-B994-0B3492D4DF9A}" type="slidenum">
              <a:rPr lang="en-US" smtClean="0"/>
              <a:t>27</a:t>
            </a:fld>
            <a:endParaRPr lang="en-US"/>
          </a:p>
        </p:txBody>
      </p:sp>
    </p:spTree>
    <p:extLst>
      <p:ext uri="{BB962C8B-B14F-4D97-AF65-F5344CB8AC3E}">
        <p14:creationId xmlns:p14="http://schemas.microsoft.com/office/powerpoint/2010/main" val="1979090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1027E1-AC3C-46B8-BFD2-05BF882BE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F873DED-7887-47BD-8F5E-A53A11E8C2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EC2E72E-C05B-4C80-B27B-721475085B75}"/>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B5607C53-8AC6-47F9-8086-8238EB4B7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60780F6-CC98-4521-B1E8-80039272E45A}"/>
              </a:ext>
            </a:extLst>
          </p:cNvPr>
          <p:cNvSpPr>
            <a:spLocks noGrp="1"/>
          </p:cNvSpPr>
          <p:nvPr>
            <p:ph type="sldNum" sz="quarter" idx="12"/>
          </p:nvPr>
        </p:nvSpPr>
        <p:spPr/>
        <p:txBody>
          <a:bodyPr/>
          <a:lstStyle/>
          <a:p>
            <a:fld id="{9CE2C956-BC8C-485F-A91C-F57AC723AA12}" type="slidenum">
              <a:rPr lang="en-US" smtClean="0"/>
              <a:t>‹#›</a:t>
            </a:fld>
            <a:endParaRPr lang="en-US"/>
          </a:p>
        </p:txBody>
      </p:sp>
      <p:pic>
        <p:nvPicPr>
          <p:cNvPr id="9" name="Picture 8">
            <a:extLst>
              <a:ext uri="{FF2B5EF4-FFF2-40B4-BE49-F238E27FC236}">
                <a16:creationId xmlns:a16="http://schemas.microsoft.com/office/drawing/2014/main" xmlns="" id="{3AC62DA9-3481-46C6-A0BB-A6F0FF80DEB6}"/>
              </a:ext>
            </a:extLst>
          </p:cNvPr>
          <p:cNvPicPr>
            <a:picLocks noChangeAspect="1"/>
          </p:cNvPicPr>
          <p:nvPr userDrawn="1"/>
        </p:nvPicPr>
        <p:blipFill rotWithShape="1">
          <a:blip r:embed="rId2"/>
          <a:srcRect b="19452"/>
          <a:stretch/>
        </p:blipFill>
        <p:spPr>
          <a:xfrm>
            <a:off x="0" y="13208"/>
            <a:ext cx="12192000" cy="6844792"/>
          </a:xfrm>
          <a:prstGeom prst="rect">
            <a:avLst/>
          </a:prstGeom>
        </p:spPr>
      </p:pic>
    </p:spTree>
    <p:extLst>
      <p:ext uri="{BB962C8B-B14F-4D97-AF65-F5344CB8AC3E}">
        <p14:creationId xmlns:p14="http://schemas.microsoft.com/office/powerpoint/2010/main" val="139392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FBBC1-CEE4-4179-A925-FE338A703D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89460DF-7AA4-48A0-9D8E-16A2862A02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A5649796-EF59-40E7-A71C-E359F6B34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D2FF6DE-9F5F-4B7F-B47A-BC1275959700}"/>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6" name="Footer Placeholder 5">
            <a:extLst>
              <a:ext uri="{FF2B5EF4-FFF2-40B4-BE49-F238E27FC236}">
                <a16:creationId xmlns:a16="http://schemas.microsoft.com/office/drawing/2014/main" xmlns="" id="{DEB392CC-BAC5-49D0-B82A-6F574F828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5F2AEDF-2B50-4C3E-A6BB-6FAA77466179}"/>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834764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F4969B-6088-4677-972E-19114EA58F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AC4487F-7174-4B86-A0FC-8C97B6D77E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CC6927-1147-4071-8E02-101DFFE6540A}"/>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7A1AC912-EF60-4F2D-941E-20D620E53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7FB3FD-0A56-40DE-B471-2C1E3D443930}"/>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3737374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3560FC5-B3A7-43B5-9D1B-FF7D71F8A0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7B865BC-91C2-43BD-A425-033E850C80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9F646FF-1018-4CC1-AF4E-2F61AD4AA756}"/>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4B255517-BF5B-4F64-826C-9877E52F1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61A9E8D-54A9-4733-A455-77A889FDD8E4}"/>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2175256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AC62DA9-3481-46C6-A0BB-A6F0FF80DEB6}"/>
              </a:ext>
            </a:extLst>
          </p:cNvPr>
          <p:cNvPicPr>
            <a:picLocks noChangeAspect="1"/>
          </p:cNvPicPr>
          <p:nvPr userDrawn="1"/>
        </p:nvPicPr>
        <p:blipFill rotWithShape="1">
          <a:blip r:embed="rId2"/>
          <a:srcRect b="19452"/>
          <a:stretch/>
        </p:blipFill>
        <p:spPr>
          <a:xfrm>
            <a:off x="0" y="0"/>
            <a:ext cx="12192000" cy="6858000"/>
          </a:xfrm>
          <a:prstGeom prst="rect">
            <a:avLst/>
          </a:prstGeom>
        </p:spPr>
      </p:pic>
    </p:spTree>
    <p:extLst>
      <p:ext uri="{BB962C8B-B14F-4D97-AF65-F5344CB8AC3E}">
        <p14:creationId xmlns:p14="http://schemas.microsoft.com/office/powerpoint/2010/main" val="1998931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9A930A-D014-420D-9995-2AC61A5FCD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8443A77-32F2-43A5-8D34-6E30D3633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B834860-0BBF-4CF7-9C0F-50B14E647DF2}"/>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480DFDC2-9546-4B0E-AA1D-D91119215D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EC50485-59E5-4512-AB18-8A55C77AB298}"/>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735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1027E1-AC3C-46B8-BFD2-05BF882BE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F873DED-7887-47BD-8F5E-A53A11E8C2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EC2E72E-C05B-4C80-B27B-721475085B75}"/>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B5607C53-8AC6-47F9-8086-8238EB4B7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60780F6-CC98-4521-B1E8-80039272E45A}"/>
              </a:ext>
            </a:extLst>
          </p:cNvPr>
          <p:cNvSpPr>
            <a:spLocks noGrp="1"/>
          </p:cNvSpPr>
          <p:nvPr>
            <p:ph type="sldNum" sz="quarter" idx="12"/>
          </p:nvPr>
        </p:nvSpPr>
        <p:spPr/>
        <p:txBody>
          <a:bodyPr/>
          <a:lstStyle/>
          <a:p>
            <a:fld id="{9CE2C956-BC8C-485F-A91C-F57AC723AA12}" type="slidenum">
              <a:rPr lang="en-US" smtClean="0"/>
              <a:t>‹#›</a:t>
            </a:fld>
            <a:endParaRPr lang="en-US"/>
          </a:p>
        </p:txBody>
      </p:sp>
      <p:pic>
        <p:nvPicPr>
          <p:cNvPr id="9" name="Picture 8">
            <a:extLst>
              <a:ext uri="{FF2B5EF4-FFF2-40B4-BE49-F238E27FC236}">
                <a16:creationId xmlns:a16="http://schemas.microsoft.com/office/drawing/2014/main" xmlns="" id="{3AC62DA9-3481-46C6-A0BB-A6F0FF80DEB6}"/>
              </a:ext>
            </a:extLst>
          </p:cNvPr>
          <p:cNvPicPr>
            <a:picLocks noChangeAspect="1"/>
          </p:cNvPicPr>
          <p:nvPr userDrawn="1"/>
        </p:nvPicPr>
        <p:blipFill rotWithShape="1">
          <a:blip r:embed="rId2"/>
          <a:srcRect t="1" b="47394"/>
          <a:stretch/>
        </p:blipFill>
        <p:spPr>
          <a:xfrm>
            <a:off x="0" y="0"/>
            <a:ext cx="12192000" cy="6918534"/>
          </a:xfrm>
          <a:prstGeom prst="rect">
            <a:avLst/>
          </a:prstGeom>
        </p:spPr>
      </p:pic>
      <p:pic>
        <p:nvPicPr>
          <p:cNvPr id="8" name="Content Placeholder 4">
            <a:extLst>
              <a:ext uri="{FF2B5EF4-FFF2-40B4-BE49-F238E27FC236}">
                <a16:creationId xmlns:a16="http://schemas.microsoft.com/office/drawing/2014/main" xmlns="" id="{BBA9D098-D1D6-458D-A126-6B0BD21B67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005781"/>
            <a:ext cx="12192000" cy="4903500"/>
          </a:xfrm>
          <a:prstGeom prst="rect">
            <a:avLst/>
          </a:prstGeom>
        </p:spPr>
      </p:pic>
      <p:sp>
        <p:nvSpPr>
          <p:cNvPr id="10" name="Rectangle: Rounded Corners 9">
            <a:extLst>
              <a:ext uri="{FF2B5EF4-FFF2-40B4-BE49-F238E27FC236}">
                <a16:creationId xmlns:a16="http://schemas.microsoft.com/office/drawing/2014/main" xmlns="" id="{8C8DB500-FDDF-4194-B943-75DAA7287C0F}"/>
              </a:ext>
            </a:extLst>
          </p:cNvPr>
          <p:cNvSpPr/>
          <p:nvPr userDrawn="1"/>
        </p:nvSpPr>
        <p:spPr>
          <a:xfrm>
            <a:off x="171450" y="317499"/>
            <a:ext cx="11849100" cy="64039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0472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xmlns="" id="{4005B8D9-8D84-4504-8D0F-32FAA2AACC1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11" name="Picture 10">
            <a:extLst>
              <a:ext uri="{FF2B5EF4-FFF2-40B4-BE49-F238E27FC236}">
                <a16:creationId xmlns:a16="http://schemas.microsoft.com/office/drawing/2014/main" xmlns="" id="{B2BD9EF7-28FB-44CA-9962-819CC89BB88D}"/>
              </a:ext>
            </a:extLst>
          </p:cNvPr>
          <p:cNvPicPr>
            <a:picLocks noChangeAspect="1"/>
          </p:cNvPicPr>
          <p:nvPr userDrawn="1"/>
        </p:nvPicPr>
        <p:blipFill rotWithShape="1">
          <a:blip r:embed="rId3"/>
          <a:srcRect t="1" b="47394"/>
          <a:stretch/>
        </p:blipFill>
        <p:spPr>
          <a:xfrm>
            <a:off x="0" y="0"/>
            <a:ext cx="12192000" cy="6918534"/>
          </a:xfrm>
          <a:prstGeom prst="rect">
            <a:avLst/>
          </a:prstGeom>
        </p:spPr>
      </p:pic>
      <p:pic>
        <p:nvPicPr>
          <p:cNvPr id="5" name="图片 2">
            <a:extLst>
              <a:ext uri="{FF2B5EF4-FFF2-40B4-BE49-F238E27FC236}">
                <a16:creationId xmlns:a16="http://schemas.microsoft.com/office/drawing/2014/main" xmlns="" id="{57C0A160-94FF-4B2D-9077-52AA142A0FA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6" name="图片 3">
            <a:extLst>
              <a:ext uri="{FF2B5EF4-FFF2-40B4-BE49-F238E27FC236}">
                <a16:creationId xmlns:a16="http://schemas.microsoft.com/office/drawing/2014/main" xmlns="" id="{4292DB5C-03C9-4D1B-B0EE-AC0AA1D495D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1" y="4123478"/>
            <a:ext cx="12192000" cy="1081346"/>
          </a:xfrm>
          <a:prstGeom prst="rect">
            <a:avLst/>
          </a:prstGeom>
        </p:spPr>
      </p:pic>
      <p:pic>
        <p:nvPicPr>
          <p:cNvPr id="8" name="图片 4">
            <a:extLst>
              <a:ext uri="{FF2B5EF4-FFF2-40B4-BE49-F238E27FC236}">
                <a16:creationId xmlns:a16="http://schemas.microsoft.com/office/drawing/2014/main" xmlns="" id="{8250BD86-322A-453F-92B6-24EF9FB5214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4918839"/>
            <a:ext cx="12192000" cy="2002661"/>
          </a:xfrm>
          <a:prstGeom prst="rect">
            <a:avLst/>
          </a:prstGeom>
        </p:spPr>
      </p:pic>
      <p:pic>
        <p:nvPicPr>
          <p:cNvPr id="10" name="图片 6">
            <a:extLst>
              <a:ext uri="{FF2B5EF4-FFF2-40B4-BE49-F238E27FC236}">
                <a16:creationId xmlns:a16="http://schemas.microsoft.com/office/drawing/2014/main" xmlns="" id="{1EF95EE1-FB84-43D2-B16E-F93D846FAD5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2546435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xmlns="" id="{5262BEAB-8E1C-4612-B8A7-E0E61725B91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23" name="Picture 22">
            <a:extLst>
              <a:ext uri="{FF2B5EF4-FFF2-40B4-BE49-F238E27FC236}">
                <a16:creationId xmlns:a16="http://schemas.microsoft.com/office/drawing/2014/main" xmlns="" id="{7236AC77-9EA5-42B3-81FA-92F2111490F0}"/>
              </a:ext>
            </a:extLst>
          </p:cNvPr>
          <p:cNvPicPr>
            <a:picLocks noChangeAspect="1"/>
          </p:cNvPicPr>
          <p:nvPr userDrawn="1"/>
        </p:nvPicPr>
        <p:blipFill rotWithShape="1">
          <a:blip r:embed="rId3"/>
          <a:srcRect t="1" b="47394"/>
          <a:stretch/>
        </p:blipFill>
        <p:spPr>
          <a:xfrm>
            <a:off x="0" y="0"/>
            <a:ext cx="12192000" cy="6918534"/>
          </a:xfrm>
          <a:prstGeom prst="rect">
            <a:avLst/>
          </a:prstGeom>
        </p:spPr>
      </p:pic>
      <p:pic>
        <p:nvPicPr>
          <p:cNvPr id="24" name="图片 2">
            <a:extLst>
              <a:ext uri="{FF2B5EF4-FFF2-40B4-BE49-F238E27FC236}">
                <a16:creationId xmlns:a16="http://schemas.microsoft.com/office/drawing/2014/main" xmlns="" id="{AB4EE190-A14F-47EF-A01F-17AFB72FEE7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25" name="图片 3">
            <a:extLst>
              <a:ext uri="{FF2B5EF4-FFF2-40B4-BE49-F238E27FC236}">
                <a16:creationId xmlns:a16="http://schemas.microsoft.com/office/drawing/2014/main" xmlns="" id="{501D10BC-1008-4A8F-8436-AF5CAB4A2C5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1" y="4265553"/>
            <a:ext cx="12192000" cy="1081346"/>
          </a:xfrm>
          <a:prstGeom prst="rect">
            <a:avLst/>
          </a:prstGeom>
        </p:spPr>
      </p:pic>
      <p:pic>
        <p:nvPicPr>
          <p:cNvPr id="26" name="图片 4">
            <a:extLst>
              <a:ext uri="{FF2B5EF4-FFF2-40B4-BE49-F238E27FC236}">
                <a16:creationId xmlns:a16="http://schemas.microsoft.com/office/drawing/2014/main" xmlns="" id="{AE5D42A5-B467-4A89-B6CE-895D846CABB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4970492"/>
            <a:ext cx="12192000" cy="2002661"/>
          </a:xfrm>
          <a:prstGeom prst="rect">
            <a:avLst/>
          </a:prstGeom>
        </p:spPr>
      </p:pic>
      <p:pic>
        <p:nvPicPr>
          <p:cNvPr id="27" name="图片 6">
            <a:extLst>
              <a:ext uri="{FF2B5EF4-FFF2-40B4-BE49-F238E27FC236}">
                <a16:creationId xmlns:a16="http://schemas.microsoft.com/office/drawing/2014/main" xmlns="" id="{BA69C89B-B79C-44D4-9E3F-762F54CD11A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2316506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B0871744-027A-4E83-91C8-53606BAA737A}"/>
              </a:ext>
            </a:extLst>
          </p:cNvPr>
          <p:cNvPicPr>
            <a:picLocks noChangeAspect="1"/>
          </p:cNvPicPr>
          <p:nvPr userDrawn="1"/>
        </p:nvPicPr>
        <p:blipFill rotWithShape="1">
          <a:blip r:embed="rId2"/>
          <a:srcRect t="1" b="47394"/>
          <a:stretch/>
        </p:blipFill>
        <p:spPr>
          <a:xfrm>
            <a:off x="0" y="0"/>
            <a:ext cx="12192000" cy="6918534"/>
          </a:xfrm>
          <a:prstGeom prst="rect">
            <a:avLst/>
          </a:prstGeom>
        </p:spPr>
      </p:pic>
      <p:pic>
        <p:nvPicPr>
          <p:cNvPr id="11" name="Content Placeholder 4">
            <a:extLst>
              <a:ext uri="{FF2B5EF4-FFF2-40B4-BE49-F238E27FC236}">
                <a16:creationId xmlns:a16="http://schemas.microsoft.com/office/drawing/2014/main" xmlns="" id="{BD1D4874-6D92-46B4-AF6E-7CAF088623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005781"/>
            <a:ext cx="12192000" cy="4903500"/>
          </a:xfrm>
          <a:prstGeom prst="rect">
            <a:avLst/>
          </a:prstGeom>
        </p:spPr>
      </p:pic>
    </p:spTree>
    <p:extLst>
      <p:ext uri="{BB962C8B-B14F-4D97-AF65-F5344CB8AC3E}">
        <p14:creationId xmlns:p14="http://schemas.microsoft.com/office/powerpoint/2010/main" val="411369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F1A830-F318-4557-8627-D87D7C6D0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9081D4A-FAEA-4D2A-B79C-0E95E2398D35}"/>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4" name="Footer Placeholder 3">
            <a:extLst>
              <a:ext uri="{FF2B5EF4-FFF2-40B4-BE49-F238E27FC236}">
                <a16:creationId xmlns:a16="http://schemas.microsoft.com/office/drawing/2014/main" xmlns="" id="{95543D35-F985-407F-8984-83109FBEF9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70919D8-5046-4870-987E-23363F875DE1}"/>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21623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9B270B5-F896-4D77-924F-06EE6686BC25}"/>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3" name="Footer Placeholder 2">
            <a:extLst>
              <a:ext uri="{FF2B5EF4-FFF2-40B4-BE49-F238E27FC236}">
                <a16:creationId xmlns:a16="http://schemas.microsoft.com/office/drawing/2014/main" xmlns="" id="{2D6EE6DE-1823-4674-9801-9959448D7C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A2CEDAD-1AFE-4FE5-97E3-98EFEB5558D7}"/>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4075083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56AD0F-8EEC-46C4-A6C5-F889BBFB6B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1FE8D0E-1FD1-44AA-819C-C3628BDF5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DF81377-B9FE-44E9-82F4-3B5739E2AC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43E174F-F7B8-4300-9D6E-3BDB305E714A}"/>
              </a:ext>
            </a:extLst>
          </p:cNvPr>
          <p:cNvSpPr>
            <a:spLocks noGrp="1"/>
          </p:cNvSpPr>
          <p:nvPr>
            <p:ph type="dt" sz="half" idx="10"/>
          </p:nvPr>
        </p:nvSpPr>
        <p:spPr/>
        <p:txBody>
          <a:bodyPr/>
          <a:lstStyle/>
          <a:p>
            <a:fld id="{20CF9510-6B7D-4F1C-92FF-8C194D6FD090}" type="datetimeFigureOut">
              <a:rPr lang="en-US" smtClean="0"/>
              <a:t>7/25/2023</a:t>
            </a:fld>
            <a:endParaRPr lang="en-US"/>
          </a:p>
        </p:txBody>
      </p:sp>
      <p:sp>
        <p:nvSpPr>
          <p:cNvPr id="6" name="Footer Placeholder 5">
            <a:extLst>
              <a:ext uri="{FF2B5EF4-FFF2-40B4-BE49-F238E27FC236}">
                <a16:creationId xmlns:a16="http://schemas.microsoft.com/office/drawing/2014/main" xmlns="" id="{173B4786-E270-48BD-A7C9-BED45A5F0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FE60236-CCDF-49D5-9381-E676DF7A1DE7}"/>
              </a:ext>
            </a:extLst>
          </p:cNvPr>
          <p:cNvSpPr>
            <a:spLocks noGrp="1"/>
          </p:cNvSpPr>
          <p:nvPr>
            <p:ph type="sldNum" sz="quarter" idx="12"/>
          </p:nvPr>
        </p:nvSpPr>
        <p:spPr/>
        <p:txBody>
          <a:bodyPr/>
          <a:lstStyle/>
          <a:p>
            <a:fld id="{9CE2C956-BC8C-485F-A91C-F57AC723AA12}" type="slidenum">
              <a:rPr lang="en-US" smtClean="0"/>
              <a:t>‹#›</a:t>
            </a:fld>
            <a:endParaRPr lang="en-US"/>
          </a:p>
        </p:txBody>
      </p:sp>
    </p:spTree>
    <p:extLst>
      <p:ext uri="{BB962C8B-B14F-4D97-AF65-F5344CB8AC3E}">
        <p14:creationId xmlns:p14="http://schemas.microsoft.com/office/powerpoint/2010/main" val="3035511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xmlns="" id="{5015C9D9-6606-4C0E-8CA6-EE8F597DAB4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619B7D74-AB41-4679-BC7D-73F9BBC5B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792763D-4D32-425F-ADEB-915828236C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932370-C41B-4080-82B6-B4FD8E7C04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F9510-6B7D-4F1C-92FF-8C194D6FD090}" type="datetimeFigureOut">
              <a:rPr lang="en-US" smtClean="0"/>
              <a:t>7/25/2023</a:t>
            </a:fld>
            <a:endParaRPr lang="en-US"/>
          </a:p>
        </p:txBody>
      </p:sp>
      <p:sp>
        <p:nvSpPr>
          <p:cNvPr id="5" name="Footer Placeholder 4">
            <a:extLst>
              <a:ext uri="{FF2B5EF4-FFF2-40B4-BE49-F238E27FC236}">
                <a16:creationId xmlns:a16="http://schemas.microsoft.com/office/drawing/2014/main" xmlns="" id="{31EF818D-A746-40CA-B595-2E23A4E0B3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55E6E43-6DED-4AE7-A03A-CD2B050E42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E2C956-BC8C-485F-A91C-F57AC723AA12}" type="slidenum">
              <a:rPr lang="en-US" smtClean="0"/>
              <a:t>‹#›</a:t>
            </a:fld>
            <a:endParaRPr lang="en-US"/>
          </a:p>
        </p:txBody>
      </p:sp>
    </p:spTree>
    <p:extLst>
      <p:ext uri="{BB962C8B-B14F-4D97-AF65-F5344CB8AC3E}">
        <p14:creationId xmlns:p14="http://schemas.microsoft.com/office/powerpoint/2010/main" val="405872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1.wdp"/><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22.png"/><Relationship Id="rId10"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3.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3.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25.png"/><Relationship Id="rId10" Type="http://schemas.openxmlformats.org/officeDocument/2006/relationships/image" Target="../media/image18.png"/><Relationship Id="rId4" Type="http://schemas.microsoft.com/office/2007/relationships/hdphoto" Target="../media/hdphoto1.wdp"/><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7.png"/><Relationship Id="rId4" Type="http://schemas.openxmlformats.org/officeDocument/2006/relationships/image" Target="../media/image14.png"/><Relationship Id="rId9"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12"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31.png"/><Relationship Id="rId5" Type="http://schemas.openxmlformats.org/officeDocument/2006/relationships/image" Target="../media/image15.png"/><Relationship Id="rId10" Type="http://schemas.microsoft.com/office/2007/relationships/hdphoto" Target="../media/hdphoto2.wdp"/><Relationship Id="rId4" Type="http://schemas.openxmlformats.org/officeDocument/2006/relationships/image" Target="../media/image14.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33.jpe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42.svg"/><Relationship Id="rId18" Type="http://schemas.openxmlformats.org/officeDocument/2006/relationships/image" Target="../media/image14.png"/><Relationship Id="rId3" Type="http://schemas.openxmlformats.org/officeDocument/2006/relationships/image" Target="../media/image10.png"/><Relationship Id="rId21" Type="http://schemas.openxmlformats.org/officeDocument/2006/relationships/image" Target="../media/image17.png"/><Relationship Id="rId7" Type="http://schemas.openxmlformats.org/officeDocument/2006/relationships/image" Target="../media/image37.svg"/><Relationship Id="rId12" Type="http://schemas.openxmlformats.org/officeDocument/2006/relationships/image" Target="../media/image39.png"/><Relationship Id="rId17" Type="http://schemas.openxmlformats.org/officeDocument/2006/relationships/slide" Target="slide30.xml"/><Relationship Id="rId2" Type="http://schemas.openxmlformats.org/officeDocument/2006/relationships/notesSlide" Target="../notesSlides/notesSlide3.xml"/><Relationship Id="rId16" Type="http://schemas.openxmlformats.org/officeDocument/2006/relationships/slide" Target="slide31.xml"/><Relationship Id="rId20"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38.png"/><Relationship Id="rId5" Type="http://schemas.openxmlformats.org/officeDocument/2006/relationships/image" Target="../media/image11.png"/><Relationship Id="rId15" Type="http://schemas.openxmlformats.org/officeDocument/2006/relationships/image" Target="../media/image20.svg"/><Relationship Id="rId10" Type="http://schemas.openxmlformats.org/officeDocument/2006/relationships/image" Target="../media/image39.svg"/><Relationship Id="rId19"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37.png"/><Relationship Id="rId14" Type="http://schemas.openxmlformats.org/officeDocument/2006/relationships/image" Target="../media/image40.png"/><Relationship Id="rId22" Type="http://schemas.openxmlformats.org/officeDocument/2006/relationships/image" Target="../media/image18.png"/></Relationships>
</file>

<file path=ppt/slides/_rels/slide2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9.svg"/><Relationship Id="rId7" Type="http://schemas.openxmlformats.org/officeDocument/2006/relationships/image" Target="../media/image14.png"/><Relationship Id="rId12"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11" Type="http://schemas.openxmlformats.org/officeDocument/2006/relationships/image" Target="../media/image18.png"/><Relationship Id="rId5" Type="http://schemas.openxmlformats.org/officeDocument/2006/relationships/image" Target="../media/image20.svg"/><Relationship Id="rId10" Type="http://schemas.openxmlformats.org/officeDocument/2006/relationships/image" Target="../media/image17.png"/><Relationship Id="rId4" Type="http://schemas.openxmlformats.org/officeDocument/2006/relationships/image" Target="../media/image40.pn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slide" Target="slide27.xml"/><Relationship Id="rId12"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39.svg"/><Relationship Id="rId5" Type="http://schemas.openxmlformats.org/officeDocument/2006/relationships/image" Target="../media/image17.png"/><Relationship Id="rId10" Type="http://schemas.openxmlformats.org/officeDocument/2006/relationships/image" Target="../media/image37.png"/><Relationship Id="rId4" Type="http://schemas.openxmlformats.org/officeDocument/2006/relationships/image" Target="../media/image16.png"/><Relationship Id="rId9" Type="http://schemas.microsoft.com/office/2007/relationships/hdphoto" Target="../media/hdphoto1.wdp"/><Relationship Id="rId14"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slide" Target="slide4.xml"/><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3.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slide" Target="slide27.xml"/><Relationship Id="rId12"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39.svg"/><Relationship Id="rId5" Type="http://schemas.openxmlformats.org/officeDocument/2006/relationships/image" Target="../media/image17.png"/><Relationship Id="rId10" Type="http://schemas.openxmlformats.org/officeDocument/2006/relationships/image" Target="../media/image37.png"/><Relationship Id="rId4" Type="http://schemas.openxmlformats.org/officeDocument/2006/relationships/image" Target="../media/image16.png"/><Relationship Id="rId9" Type="http://schemas.microsoft.com/office/2007/relationships/hdphoto" Target="../media/hdphoto1.wdp"/><Relationship Id="rId14"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slide" Target="slide27.xml"/><Relationship Id="rId12"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39.svg"/><Relationship Id="rId5" Type="http://schemas.openxmlformats.org/officeDocument/2006/relationships/image" Target="../media/image17.png"/><Relationship Id="rId10" Type="http://schemas.openxmlformats.org/officeDocument/2006/relationships/image" Target="../media/image42.png"/><Relationship Id="rId4" Type="http://schemas.openxmlformats.org/officeDocument/2006/relationships/image" Target="../media/image16.png"/><Relationship Id="rId9" Type="http://schemas.microsoft.com/office/2007/relationships/hdphoto" Target="../media/hdphoto1.wdp"/><Relationship Id="rId1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8.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20.svg"/><Relationship Id="rId11" Type="http://schemas.openxmlformats.org/officeDocument/2006/relationships/image" Target="../media/image18.png"/><Relationship Id="rId5" Type="http://schemas.openxmlformats.org/officeDocument/2006/relationships/image" Target="../media/image20.pn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slide" Target="slide3.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slide" Target="slide3.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20.svg"/><Relationship Id="rId11" Type="http://schemas.openxmlformats.org/officeDocument/2006/relationships/image" Target="../media/image18.png"/><Relationship Id="rId5" Type="http://schemas.openxmlformats.org/officeDocument/2006/relationships/image" Target="../media/image20.pn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DD87B2B7-9313-4F8D-8C03-AE01A884FA88}"/>
              </a:ext>
            </a:extLst>
          </p:cNvPr>
          <p:cNvGrpSpPr/>
          <p:nvPr/>
        </p:nvGrpSpPr>
        <p:grpSpPr>
          <a:xfrm flipH="1">
            <a:off x="9402752" y="3985591"/>
            <a:ext cx="2958923" cy="2872409"/>
            <a:chOff x="1889116" y="3368733"/>
            <a:chExt cx="1529945" cy="1609596"/>
          </a:xfrm>
        </p:grpSpPr>
        <p:pic>
          <p:nvPicPr>
            <p:cNvPr id="13" name="Picture 12">
              <a:extLst>
                <a:ext uri="{FF2B5EF4-FFF2-40B4-BE49-F238E27FC236}">
                  <a16:creationId xmlns:a16="http://schemas.microsoft.com/office/drawing/2014/main" xmlns="" id="{6FF49C9D-BDD6-44DD-90A2-B52B0157D8E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14" name="TextBox 13">
              <a:extLst>
                <a:ext uri="{FF2B5EF4-FFF2-40B4-BE49-F238E27FC236}">
                  <a16:creationId xmlns:a16="http://schemas.microsoft.com/office/drawing/2014/main" xmlns="" id="{AF16956B-3844-4F0C-BF61-DE7ED3AD5730}"/>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pic>
        <p:nvPicPr>
          <p:cNvPr id="15" name="Picture 14">
            <a:extLst>
              <a:ext uri="{FF2B5EF4-FFF2-40B4-BE49-F238E27FC236}">
                <a16:creationId xmlns:a16="http://schemas.microsoft.com/office/drawing/2014/main" xmlns="" id="{2F502C21-5685-4446-82DD-B9BCC5CBC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577" y="-77474"/>
            <a:ext cx="2774445" cy="3394042"/>
          </a:xfrm>
          <a:prstGeom prst="ellipse">
            <a:avLst/>
          </a:prstGeom>
          <a:ln>
            <a:noFill/>
          </a:ln>
          <a:effectLst>
            <a:softEdge rad="112500"/>
          </a:effectLst>
        </p:spPr>
      </p:pic>
      <p:sp>
        <p:nvSpPr>
          <p:cNvPr id="16" name="Text Box 64">
            <a:extLst>
              <a:ext uri="{FF2B5EF4-FFF2-40B4-BE49-F238E27FC236}">
                <a16:creationId xmlns:a16="http://schemas.microsoft.com/office/drawing/2014/main" xmlns="" id="{D525AC5D-E749-4804-8898-71E3EA5B5502}"/>
              </a:ext>
            </a:extLst>
          </p:cNvPr>
          <p:cNvSpPr txBox="1">
            <a:spLocks noChangeArrowheads="1"/>
          </p:cNvSpPr>
          <p:nvPr/>
        </p:nvSpPr>
        <p:spPr bwMode="auto">
          <a:xfrm>
            <a:off x="3245024" y="437584"/>
            <a:ext cx="790426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Tập đọc </a:t>
            </a:r>
          </a:p>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Lớp 5</a:t>
            </a:r>
            <a:endParaRPr lang="en-US" sz="54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2062172942"/>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2" fill="hold" grpId="0" nodeType="afterEffect" p14:presetBounceEnd="40000">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14:bounceEnd="40000">
                                          <p:cBhvr additive="base">
                                            <p:cTn id="19" dur="1250" fill="hold"/>
                                            <p:tgtEl>
                                              <p:spTgt spid="16"/>
                                            </p:tgtEl>
                                            <p:attrNameLst>
                                              <p:attrName>ppt_x</p:attrName>
                                            </p:attrNameLst>
                                          </p:cBhvr>
                                          <p:tavLst>
                                            <p:tav tm="0">
                                              <p:val>
                                                <p:strVal val="1+#ppt_w/2"/>
                                              </p:val>
                                            </p:tav>
                                            <p:tav tm="100000">
                                              <p:val>
                                                <p:strVal val="#ppt_x"/>
                                              </p:val>
                                            </p:tav>
                                          </p:tavLst>
                                        </p:anim>
                                        <p:anim calcmode="lin" valueType="num" p14:bounceEnd="40000">
                                          <p:cBhvr additive="base">
                                            <p:cTn id="20" dur="1250" fill="hold"/>
                                            <p:tgtEl>
                                              <p:spTgt spid="16"/>
                                            </p:tgtEl>
                                            <p:attrNameLst>
                                              <p:attrName>ppt_y</p:attrName>
                                            </p:attrNameLst>
                                          </p:cBhvr>
                                          <p:tavLst>
                                            <p:tav tm="0">
                                              <p:val>
                                                <p:strVal val="#ppt_y"/>
                                              </p:val>
                                            </p:tav>
                                            <p:tav tm="100000">
                                              <p:val>
                                                <p:strVal val="#ppt_y"/>
                                              </p:val>
                                            </p:tav>
                                          </p:tavLst>
                                        </p:anim>
                                      </p:childTnLst>
                                    </p:cTn>
                                  </p:par>
                                  <p:par>
                                    <p:cTn id="21" presetID="6" presetClass="emph" presetSubtype="0" autoRev="1" fill="hold" grpId="1" nodeType="withEffect">
                                      <p:stCondLst>
                                        <p:cond delay="0"/>
                                      </p:stCondLst>
                                      <p:childTnLst>
                                        <p:animScale>
                                          <p:cBhvr>
                                            <p:cTn id="22" dur="15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2"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250" fill="hold"/>
                                            <p:tgtEl>
                                              <p:spTgt spid="16"/>
                                            </p:tgtEl>
                                            <p:attrNameLst>
                                              <p:attrName>ppt_x</p:attrName>
                                            </p:attrNameLst>
                                          </p:cBhvr>
                                          <p:tavLst>
                                            <p:tav tm="0">
                                              <p:val>
                                                <p:strVal val="1+#ppt_w/2"/>
                                              </p:val>
                                            </p:tav>
                                            <p:tav tm="100000">
                                              <p:val>
                                                <p:strVal val="#ppt_x"/>
                                              </p:val>
                                            </p:tav>
                                          </p:tavLst>
                                        </p:anim>
                                        <p:anim calcmode="lin" valueType="num">
                                          <p:cBhvr additive="base">
                                            <p:cTn id="20" dur="1250" fill="hold"/>
                                            <p:tgtEl>
                                              <p:spTgt spid="16"/>
                                            </p:tgtEl>
                                            <p:attrNameLst>
                                              <p:attrName>ppt_y</p:attrName>
                                            </p:attrNameLst>
                                          </p:cBhvr>
                                          <p:tavLst>
                                            <p:tav tm="0">
                                              <p:val>
                                                <p:strVal val="#ppt_y"/>
                                              </p:val>
                                            </p:tav>
                                            <p:tav tm="100000">
                                              <p:val>
                                                <p:strVal val="#ppt_y"/>
                                              </p:val>
                                            </p:tav>
                                          </p:tavLst>
                                        </p:anim>
                                      </p:childTnLst>
                                    </p:cTn>
                                  </p:par>
                                  <p:par>
                                    <p:cTn id="21" presetID="6" presetClass="emph" presetSubtype="0" autoRev="1" fill="hold" grpId="1" nodeType="withEffect">
                                      <p:stCondLst>
                                        <p:cond delay="0"/>
                                      </p:stCondLst>
                                      <p:childTnLst>
                                        <p:animScale>
                                          <p:cBhvr>
                                            <p:cTn id="22" dur="15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D0070F5-D250-4D5C-9A2C-4D471B13321C}"/>
              </a:ext>
            </a:extLst>
          </p:cNvPr>
          <p:cNvSpPr>
            <a:spLocks noGrp="1"/>
          </p:cNvSpPr>
          <p:nvPr>
            <p:ph type="ctrTitle" idx="4294967295"/>
          </p:nvPr>
        </p:nvSpPr>
        <p:spPr>
          <a:xfrm>
            <a:off x="3048000" y="571500"/>
            <a:ext cx="9144000" cy="1841500"/>
          </a:xfrm>
        </p:spPr>
        <p:txBody>
          <a:bodyPr>
            <a:noAutofit/>
          </a:bodyPr>
          <a:lstStyle/>
          <a:p>
            <a:r>
              <a:rPr lang="en-US" sz="11500" b="1">
                <a:solidFill>
                  <a:srgbClr val="E07020"/>
                </a:solidFill>
                <a:latin typeface="UTM Diana" panose="02040603050506020204" pitchFamily="18" charset="0"/>
              </a:rPr>
              <a:t>Luyện đọc</a:t>
            </a:r>
          </a:p>
        </p:txBody>
      </p:sp>
      <p:pic>
        <p:nvPicPr>
          <p:cNvPr id="8" name="Picture 7">
            <a:extLst>
              <a:ext uri="{FF2B5EF4-FFF2-40B4-BE49-F238E27FC236}">
                <a16:creationId xmlns:a16="http://schemas.microsoft.com/office/drawing/2014/main" xmlns="" id="{F0D9C177-85F2-433C-A012-7015982E449F}"/>
              </a:ext>
            </a:extLst>
          </p:cNvPr>
          <p:cNvPicPr>
            <a:picLocks noChangeAspect="1"/>
          </p:cNvPicPr>
          <p:nvPr/>
        </p:nvPicPr>
        <p:blipFill rotWithShape="1">
          <a:blip r:embed="rId2">
            <a:extLst>
              <a:ext uri="{28A0092B-C50C-407E-A947-70E740481C1C}">
                <a14:useLocalDpi xmlns:a14="http://schemas.microsoft.com/office/drawing/2010/main" val="0"/>
              </a:ext>
            </a:extLst>
          </a:blip>
          <a:srcRect l="72916" t="50185" r="1980" b="3703"/>
          <a:stretch/>
        </p:blipFill>
        <p:spPr>
          <a:xfrm>
            <a:off x="190500" y="368300"/>
            <a:ext cx="3060700" cy="3162300"/>
          </a:xfrm>
          <a:prstGeom prst="rect">
            <a:avLst/>
          </a:prstGeom>
        </p:spPr>
      </p:pic>
      <p:grpSp>
        <p:nvGrpSpPr>
          <p:cNvPr id="9" name="Group 8">
            <a:extLst>
              <a:ext uri="{FF2B5EF4-FFF2-40B4-BE49-F238E27FC236}">
                <a16:creationId xmlns:a16="http://schemas.microsoft.com/office/drawing/2014/main" xmlns="" id="{409A8A98-E038-4E2E-8632-972813074006}"/>
              </a:ext>
            </a:extLst>
          </p:cNvPr>
          <p:cNvGrpSpPr/>
          <p:nvPr/>
        </p:nvGrpSpPr>
        <p:grpSpPr>
          <a:xfrm flipH="1">
            <a:off x="9402752" y="3985591"/>
            <a:ext cx="2958923" cy="2872409"/>
            <a:chOff x="1889116" y="3368733"/>
            <a:chExt cx="1529945" cy="1609596"/>
          </a:xfrm>
        </p:grpSpPr>
        <p:pic>
          <p:nvPicPr>
            <p:cNvPr id="10" name="Picture 9">
              <a:extLst>
                <a:ext uri="{FF2B5EF4-FFF2-40B4-BE49-F238E27FC236}">
                  <a16:creationId xmlns:a16="http://schemas.microsoft.com/office/drawing/2014/main" xmlns="" id="{7D3006EA-3BA1-4D8D-A996-ABF7179BE2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11" name="TextBox 10">
              <a:extLst>
                <a:ext uri="{FF2B5EF4-FFF2-40B4-BE49-F238E27FC236}">
                  <a16:creationId xmlns:a16="http://schemas.microsoft.com/office/drawing/2014/main" xmlns="" id="{87C14E97-0655-4E6A-8273-418E61759C47}"/>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pic>
        <p:nvPicPr>
          <p:cNvPr id="12" name="图片 5">
            <a:extLst>
              <a:ext uri="{FF2B5EF4-FFF2-40B4-BE49-F238E27FC236}">
                <a16:creationId xmlns:a16="http://schemas.microsoft.com/office/drawing/2014/main" xmlns="" id="{2850FCD4-422C-48BB-8107-829C92C8EFA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Tree>
    <p:extLst>
      <p:ext uri="{BB962C8B-B14F-4D97-AF65-F5344CB8AC3E}">
        <p14:creationId xmlns:p14="http://schemas.microsoft.com/office/powerpoint/2010/main" val="11539723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anim calcmode="lin" valueType="num">
                                      <p:cBhvr>
                                        <p:cTn id="9" dur="750" fill="hold"/>
                                        <p:tgtEl>
                                          <p:spTgt spid="12"/>
                                        </p:tgtEl>
                                        <p:attrNameLst>
                                          <p:attrName>style.rotation</p:attrName>
                                        </p:attrNameLst>
                                      </p:cBhvr>
                                      <p:tavLst>
                                        <p:tav tm="0">
                                          <p:val>
                                            <p:fltVal val="90"/>
                                          </p:val>
                                        </p:tav>
                                        <p:tav tm="100000">
                                          <p:val>
                                            <p:fltVal val="0"/>
                                          </p:val>
                                        </p:tav>
                                      </p:tavLst>
                                    </p:anim>
                                    <p:animEffect transition="in" filter="fade">
                                      <p:cBhvr>
                                        <p:cTn id="10" dur="75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6"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435">
                                          <p:stCondLst>
                                            <p:cond delay="0"/>
                                          </p:stCondLst>
                                        </p:cTn>
                                        <p:tgtEl>
                                          <p:spTgt spid="4"/>
                                        </p:tgtEl>
                                      </p:cBhvr>
                                    </p:animEffect>
                                    <p:anim calcmode="lin" valueType="num">
                                      <p:cBhvr>
                                        <p:cTn id="22"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25"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26"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27" dur="20">
                                          <p:stCondLst>
                                            <p:cond delay="487"/>
                                          </p:stCondLst>
                                        </p:cTn>
                                        <p:tgtEl>
                                          <p:spTgt spid="4"/>
                                        </p:tgtEl>
                                      </p:cBhvr>
                                      <p:to x="100000" y="60000"/>
                                    </p:animScale>
                                    <p:animScale>
                                      <p:cBhvr>
                                        <p:cTn id="28" dur="124" decel="50000">
                                          <p:stCondLst>
                                            <p:cond delay="507"/>
                                          </p:stCondLst>
                                        </p:cTn>
                                        <p:tgtEl>
                                          <p:spTgt spid="4"/>
                                        </p:tgtEl>
                                      </p:cBhvr>
                                      <p:to x="100000" y="100000"/>
                                    </p:animScale>
                                    <p:animScale>
                                      <p:cBhvr>
                                        <p:cTn id="29" dur="20">
                                          <p:stCondLst>
                                            <p:cond delay="984"/>
                                          </p:stCondLst>
                                        </p:cTn>
                                        <p:tgtEl>
                                          <p:spTgt spid="4"/>
                                        </p:tgtEl>
                                      </p:cBhvr>
                                      <p:to x="100000" y="80000"/>
                                    </p:animScale>
                                    <p:animScale>
                                      <p:cBhvr>
                                        <p:cTn id="30" dur="124" decel="50000">
                                          <p:stCondLst>
                                            <p:cond delay="1004"/>
                                          </p:stCondLst>
                                        </p:cTn>
                                        <p:tgtEl>
                                          <p:spTgt spid="4"/>
                                        </p:tgtEl>
                                      </p:cBhvr>
                                      <p:to x="100000" y="100000"/>
                                    </p:animScale>
                                    <p:animScale>
                                      <p:cBhvr>
                                        <p:cTn id="31" dur="20">
                                          <p:stCondLst>
                                            <p:cond delay="1231"/>
                                          </p:stCondLst>
                                        </p:cTn>
                                        <p:tgtEl>
                                          <p:spTgt spid="4"/>
                                        </p:tgtEl>
                                      </p:cBhvr>
                                      <p:to x="100000" y="90000"/>
                                    </p:animScale>
                                    <p:animScale>
                                      <p:cBhvr>
                                        <p:cTn id="32" dur="124" decel="50000">
                                          <p:stCondLst>
                                            <p:cond delay="1251"/>
                                          </p:stCondLst>
                                        </p:cTn>
                                        <p:tgtEl>
                                          <p:spTgt spid="4"/>
                                        </p:tgtEl>
                                      </p:cBhvr>
                                      <p:to x="100000" y="100000"/>
                                    </p:animScale>
                                    <p:animScale>
                                      <p:cBhvr>
                                        <p:cTn id="33" dur="20">
                                          <p:stCondLst>
                                            <p:cond delay="1356"/>
                                          </p:stCondLst>
                                        </p:cTn>
                                        <p:tgtEl>
                                          <p:spTgt spid="4"/>
                                        </p:tgtEl>
                                      </p:cBhvr>
                                      <p:to x="100000" y="95000"/>
                                    </p:animScale>
                                    <p:animScale>
                                      <p:cBhvr>
                                        <p:cTn id="34" dur="124" decel="50000">
                                          <p:stCondLst>
                                            <p:cond delay="1376"/>
                                          </p:stCondLst>
                                        </p:cTn>
                                        <p:tgtEl>
                                          <p:spTgt spid="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1+#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9054B769-4C95-4D78-946A-E81E61A9086E}"/>
              </a:ext>
            </a:extLst>
          </p:cNvPr>
          <p:cNvSpPr>
            <a:spLocks noChangeArrowheads="1"/>
          </p:cNvSpPr>
          <p:nvPr/>
        </p:nvSpPr>
        <p:spPr bwMode="auto">
          <a:xfrm>
            <a:off x="3449787" y="1028492"/>
            <a:ext cx="84615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p>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Ông Đỗ Đình Thiện là một nhà tư sản lớn ở Hà Nội, chủ của nhiều đồn điền, nhà máy và tiệm buôn nổi tiếng, trong đó có đồn điền Chi Nê ở huyện Lạc Thủy, tỉnh Hòa Bình.</a:t>
            </a:r>
          </a:p>
          <a:p>
            <a:pPr indent="6350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có … 24 đồng.</a:t>
            </a:r>
          </a:p>
        </p:txBody>
      </p:sp>
      <p:pic>
        <p:nvPicPr>
          <p:cNvPr id="6" name="Picture 5">
            <a:extLst>
              <a:ext uri="{FF2B5EF4-FFF2-40B4-BE49-F238E27FC236}">
                <a16:creationId xmlns:a16="http://schemas.microsoft.com/office/drawing/2014/main" xmlns="" id="{F95A01D1-0DAF-43BF-8467-8FB332E5C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3712" y="1583768"/>
            <a:ext cx="3173687" cy="3859741"/>
          </a:xfrm>
          <a:prstGeom prst="ellipse">
            <a:avLst/>
          </a:prstGeom>
          <a:ln>
            <a:noFill/>
          </a:ln>
          <a:effectLst>
            <a:softEdge rad="112500"/>
          </a:effectLst>
        </p:spPr>
      </p:pic>
      <p:sp>
        <p:nvSpPr>
          <p:cNvPr id="7" name="Text Box 64">
            <a:extLst>
              <a:ext uri="{FF2B5EF4-FFF2-40B4-BE49-F238E27FC236}">
                <a16:creationId xmlns:a16="http://schemas.microsoft.com/office/drawing/2014/main" xmlns="" id="{F8FBD185-B099-47A7-995A-A249047157C4}"/>
              </a:ext>
            </a:extLst>
          </p:cNvPr>
          <p:cNvSpPr txBox="1">
            <a:spLocks noChangeArrowheads="1"/>
          </p:cNvSpPr>
          <p:nvPr/>
        </p:nvSpPr>
        <p:spPr bwMode="auto">
          <a:xfrm>
            <a:off x="546100" y="748268"/>
            <a:ext cx="114921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36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của Cách mạng</a:t>
            </a:r>
            <a:endParaRPr lang="en-US" sz="36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8" name="文本框 1">
            <a:extLst>
              <a:ext uri="{FF2B5EF4-FFF2-40B4-BE49-F238E27FC236}">
                <a16:creationId xmlns:a16="http://schemas.microsoft.com/office/drawing/2014/main" xmlns="" id="{48D67DCB-BA41-4170-B996-466C9909FB38}"/>
              </a:ext>
            </a:extLst>
          </p:cNvPr>
          <p:cNvSpPr txBox="1"/>
          <p:nvPr/>
        </p:nvSpPr>
        <p:spPr>
          <a:xfrm>
            <a:off x="4371382" y="250964"/>
            <a:ext cx="3263945"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28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
        <p:nvSpPr>
          <p:cNvPr id="9" name="TextBox 8">
            <a:extLst>
              <a:ext uri="{FF2B5EF4-FFF2-40B4-BE49-F238E27FC236}">
                <a16:creationId xmlns:a16="http://schemas.microsoft.com/office/drawing/2014/main" xmlns="" id="{227EB819-624F-4DA2-9BAD-FD515B9F52A4}"/>
              </a:ext>
            </a:extLst>
          </p:cNvPr>
          <p:cNvSpPr txBox="1"/>
          <p:nvPr/>
        </p:nvSpPr>
        <p:spPr>
          <a:xfrm>
            <a:off x="225211" y="5443509"/>
            <a:ext cx="3030687" cy="954107"/>
          </a:xfrm>
          <a:prstGeom prst="rect">
            <a:avLst/>
          </a:prstGeom>
          <a:noFill/>
        </p:spPr>
        <p:txBody>
          <a:bodyPr wrap="square" rtlCol="0">
            <a:spAutoFit/>
          </a:bodyPr>
          <a:lstStyle/>
          <a:p>
            <a:pPr algn="ctr"/>
            <a:r>
              <a:rPr lang="en-US"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Đỗ Đình Thiện</a:t>
            </a:r>
          </a:p>
          <a:p>
            <a:pPr algn="ctr"/>
            <a:r>
              <a:rPr lang="en-US"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(1904 – 1972)</a:t>
            </a:r>
            <a:endParaRPr lang="vi-VN"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236633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14:presetBounceEnd="40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40000">
                                          <p:cBhvr additive="base">
                                            <p:cTn id="19" dur="1250" fill="hold"/>
                                            <p:tgtEl>
                                              <p:spTgt spid="8"/>
                                            </p:tgtEl>
                                            <p:attrNameLst>
                                              <p:attrName>ppt_x</p:attrName>
                                            </p:attrNameLst>
                                          </p:cBhvr>
                                          <p:tavLst>
                                            <p:tav tm="0">
                                              <p:val>
                                                <p:strVal val="1+#ppt_w/2"/>
                                              </p:val>
                                            </p:tav>
                                            <p:tav tm="100000">
                                              <p:val>
                                                <p:strVal val="#ppt_x"/>
                                              </p:val>
                                            </p:tav>
                                          </p:tavLst>
                                        </p:anim>
                                        <p:anim calcmode="lin" valueType="num" p14:bounceEnd="40000">
                                          <p:cBhvr additive="base">
                                            <p:cTn id="20" dur="125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1250"/>
                                </p:stCondLst>
                                <p:childTnLst>
                                  <p:par>
                                    <p:cTn id="22" presetID="2" presetClass="entr" presetSubtype="2" fill="hold" grpId="0" nodeType="afterEffect" p14:presetBounceEnd="40000">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14:bounceEnd="40000">
                                          <p:cBhvr additive="base">
                                            <p:cTn id="24" dur="1000" fill="hold"/>
                                            <p:tgtEl>
                                              <p:spTgt spid="7"/>
                                            </p:tgtEl>
                                            <p:attrNameLst>
                                              <p:attrName>ppt_x</p:attrName>
                                            </p:attrNameLst>
                                          </p:cBhvr>
                                          <p:tavLst>
                                            <p:tav tm="0">
                                              <p:val>
                                                <p:strVal val="1+#ppt_w/2"/>
                                              </p:val>
                                            </p:tav>
                                            <p:tav tm="100000">
                                              <p:val>
                                                <p:strVal val="#ppt_x"/>
                                              </p:val>
                                            </p:tav>
                                          </p:tavLst>
                                        </p:anim>
                                        <p:anim calcmode="lin" valueType="num" p14:bounceEnd="40000">
                                          <p:cBhvr additive="base">
                                            <p:cTn id="2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250" fill="hold"/>
                                            <p:tgtEl>
                                              <p:spTgt spid="8"/>
                                            </p:tgtEl>
                                            <p:attrNameLst>
                                              <p:attrName>ppt_x</p:attrName>
                                            </p:attrNameLst>
                                          </p:cBhvr>
                                          <p:tavLst>
                                            <p:tav tm="0">
                                              <p:val>
                                                <p:strVal val="1+#ppt_w/2"/>
                                              </p:val>
                                            </p:tav>
                                            <p:tav tm="100000">
                                              <p:val>
                                                <p:strVal val="#ppt_x"/>
                                              </p:val>
                                            </p:tav>
                                          </p:tavLst>
                                        </p:anim>
                                        <p:anim calcmode="lin" valueType="num">
                                          <p:cBhvr additive="base">
                                            <p:cTn id="20" dur="125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1250"/>
                                </p:stCondLst>
                                <p:childTnLst>
                                  <p:par>
                                    <p:cTn id="22" presetID="2" presetClass="entr" presetSubtype="2"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fill="hold"/>
                                            <p:tgtEl>
                                              <p:spTgt spid="7"/>
                                            </p:tgtEl>
                                            <p:attrNameLst>
                                              <p:attrName>ppt_x</p:attrName>
                                            </p:attrNameLst>
                                          </p:cBhvr>
                                          <p:tavLst>
                                            <p:tav tm="0">
                                              <p:val>
                                                <p:strVal val="1+#ppt_w/2"/>
                                              </p:val>
                                            </p:tav>
                                            <p:tav tm="100000">
                                              <p:val>
                                                <p:strVal val="#ppt_x"/>
                                              </p:val>
                                            </p:tav>
                                          </p:tavLst>
                                        </p:anim>
                                        <p:anim calcmode="lin" valueType="num">
                                          <p:cBhvr additive="base">
                                            <p:cTn id="2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FE245A32-852B-4579-821B-83513240DD66}"/>
              </a:ext>
            </a:extLst>
          </p:cNvPr>
          <p:cNvSpPr>
            <a:spLocks noChangeArrowheads="1"/>
          </p:cNvSpPr>
          <p:nvPr/>
        </p:nvSpPr>
        <p:spPr bwMode="auto">
          <a:xfrm>
            <a:off x="438150" y="973127"/>
            <a:ext cx="11315699"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Trong thời kì kháng chiến chống thực dân Pháp, gia đình ông Thiện ủng hộ cán bộ, bộ đội Khu II hàng trăm tấn thóc – là sản phẩm thu hoạch từ đồn điền Chi Nê màu mỡ. Sau hòa bình, ông Thiện đã hiến toàn bộ đồn điền này cho Nhà nước.</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Trong suốt cuộc đời mình, nhà tư sản Đỗ Đình Thiện đã hết lòng ủng hộ Cách mạng mà không hề đòi hỏi sự đền đáp nào. Ông là nhà tư sản yêu nước, nhà tài trợ đặc biệt của Cách mạng.</a:t>
            </a:r>
          </a:p>
        </p:txBody>
      </p:sp>
      <p:sp>
        <p:nvSpPr>
          <p:cNvPr id="5" name="TextBox 4">
            <a:extLst>
              <a:ext uri="{FF2B5EF4-FFF2-40B4-BE49-F238E27FC236}">
                <a16:creationId xmlns:a16="http://schemas.microsoft.com/office/drawing/2014/main" xmlns="" id="{469D0180-639C-4745-9223-7C46AED688A8}"/>
              </a:ext>
            </a:extLst>
          </p:cNvPr>
          <p:cNvSpPr txBox="1"/>
          <p:nvPr/>
        </p:nvSpPr>
        <p:spPr>
          <a:xfrm>
            <a:off x="8204201" y="6236106"/>
            <a:ext cx="3640672" cy="523220"/>
          </a:xfrm>
          <a:prstGeom prst="rect">
            <a:avLst/>
          </a:prstGeom>
          <a:noFill/>
        </p:spPr>
        <p:txBody>
          <a:bodyPr wrap="square" rtlCol="0">
            <a:spAutoFit/>
          </a:bodyPr>
          <a:lstStyle/>
          <a:p>
            <a:r>
              <a:rPr lang="en-US" sz="2800" i="1">
                <a:solidFill>
                  <a:schemeClr val="accent6">
                    <a:lumMod val="75000"/>
                  </a:schemeClr>
                </a:solidFill>
                <a:latin typeface="Times New Roman" panose="02020603050405020304" pitchFamily="18" charset="0"/>
                <a:cs typeface="Times New Roman" panose="02020603050405020304" pitchFamily="18" charset="0"/>
              </a:rPr>
              <a:t>Theo Phạm Hải</a:t>
            </a:r>
          </a:p>
        </p:txBody>
      </p:sp>
      <p:sp>
        <p:nvSpPr>
          <p:cNvPr id="6" name="Text Box 64">
            <a:extLst>
              <a:ext uri="{FF2B5EF4-FFF2-40B4-BE49-F238E27FC236}">
                <a16:creationId xmlns:a16="http://schemas.microsoft.com/office/drawing/2014/main" xmlns="" id="{658508B5-32ED-4EF5-815A-7162FCFF9C32}"/>
              </a:ext>
            </a:extLst>
          </p:cNvPr>
          <p:cNvSpPr txBox="1">
            <a:spLocks noChangeArrowheads="1"/>
          </p:cNvSpPr>
          <p:nvPr/>
        </p:nvSpPr>
        <p:spPr bwMode="auto">
          <a:xfrm>
            <a:off x="546100" y="748268"/>
            <a:ext cx="114921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36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của Cách mạng</a:t>
            </a:r>
            <a:endParaRPr lang="en-US" sz="36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7" name="文本框 1">
            <a:extLst>
              <a:ext uri="{FF2B5EF4-FFF2-40B4-BE49-F238E27FC236}">
                <a16:creationId xmlns:a16="http://schemas.microsoft.com/office/drawing/2014/main" xmlns="" id="{2A6261DB-C653-4F8B-966A-F78D11B5A86B}"/>
              </a:ext>
            </a:extLst>
          </p:cNvPr>
          <p:cNvSpPr txBox="1"/>
          <p:nvPr/>
        </p:nvSpPr>
        <p:spPr>
          <a:xfrm>
            <a:off x="4371382" y="250964"/>
            <a:ext cx="3263945"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28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Tree>
    <p:extLst>
      <p:ext uri="{BB962C8B-B14F-4D97-AF65-F5344CB8AC3E}">
        <p14:creationId xmlns:p14="http://schemas.microsoft.com/office/powerpoint/2010/main" val="399309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xmlns="" id="{536FC5CD-9B53-4601-A523-E82BC280A0CC}"/>
              </a:ext>
            </a:extLst>
          </p:cNvPr>
          <p:cNvSpPr/>
          <p:nvPr/>
        </p:nvSpPr>
        <p:spPr>
          <a:xfrm>
            <a:off x="133181" y="124719"/>
            <a:ext cx="2581308" cy="1422400"/>
          </a:xfrm>
          <a:prstGeom prst="ellipse">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Aristote" panose="02040603050506020204" pitchFamily="18" charset="0"/>
                <a:cs typeface="Times New Roman" panose="02020603050405020304" pitchFamily="18" charset="0"/>
              </a:rPr>
              <a:t>Chia đoạn</a:t>
            </a:r>
          </a:p>
        </p:txBody>
      </p:sp>
      <p:pic>
        <p:nvPicPr>
          <p:cNvPr id="15" name="图片 5">
            <a:extLst>
              <a:ext uri="{FF2B5EF4-FFF2-40B4-BE49-F238E27FC236}">
                <a16:creationId xmlns:a16="http://schemas.microsoft.com/office/drawing/2014/main" xmlns="" id="{F47F6E30-CDC3-4EE3-B9AF-B91B64F304C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
        <p:nvSpPr>
          <p:cNvPr id="6" name="Rectangle: Rounded Corners 5">
            <a:extLst>
              <a:ext uri="{FF2B5EF4-FFF2-40B4-BE49-F238E27FC236}">
                <a16:creationId xmlns:a16="http://schemas.microsoft.com/office/drawing/2014/main" xmlns="" id="{9FC3F931-2724-48F1-AB33-1741534FA886}"/>
              </a:ext>
            </a:extLst>
          </p:cNvPr>
          <p:cNvSpPr/>
          <p:nvPr/>
        </p:nvSpPr>
        <p:spPr>
          <a:xfrm>
            <a:off x="3447060" y="1240000"/>
            <a:ext cx="6654883" cy="8548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Từ đầu đến Hòa Bình</a:t>
            </a: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xmlns="" id="{76CDA750-BE08-41B5-BDD8-073CD4BF1836}"/>
              </a:ext>
            </a:extLst>
          </p:cNvPr>
          <p:cNvSpPr/>
          <p:nvPr/>
        </p:nvSpPr>
        <p:spPr>
          <a:xfrm rot="21148552">
            <a:off x="2915475" y="1299203"/>
            <a:ext cx="776051" cy="721226"/>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5400">
                <a:latin typeface="UTM Mother" panose="02040603050506020204" pitchFamily="18" charset="0"/>
              </a:rPr>
              <a:t>1</a:t>
            </a:r>
          </a:p>
        </p:txBody>
      </p:sp>
      <p:sp>
        <p:nvSpPr>
          <p:cNvPr id="8" name="Rectangle: Rounded Corners 7">
            <a:extLst>
              <a:ext uri="{FF2B5EF4-FFF2-40B4-BE49-F238E27FC236}">
                <a16:creationId xmlns:a16="http://schemas.microsoft.com/office/drawing/2014/main" xmlns="" id="{9688C8F8-B95A-4861-9F3E-18ED7619D7BD}"/>
              </a:ext>
            </a:extLst>
          </p:cNvPr>
          <p:cNvSpPr/>
          <p:nvPr/>
        </p:nvSpPr>
        <p:spPr>
          <a:xfrm>
            <a:off x="3447060" y="2261012"/>
            <a:ext cx="6654883" cy="8548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“Với lòng nhiệt thành … 24 đồng”.</a:t>
            </a: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 name="Oval 8">
            <a:extLst>
              <a:ext uri="{FF2B5EF4-FFF2-40B4-BE49-F238E27FC236}">
                <a16:creationId xmlns:a16="http://schemas.microsoft.com/office/drawing/2014/main" xmlns="" id="{4671271E-343C-4DA2-9777-C2FC232A4E95}"/>
              </a:ext>
            </a:extLst>
          </p:cNvPr>
          <p:cNvSpPr/>
          <p:nvPr/>
        </p:nvSpPr>
        <p:spPr>
          <a:xfrm rot="21148552">
            <a:off x="2915475" y="2326281"/>
            <a:ext cx="776051" cy="721226"/>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5400">
                <a:latin typeface="UTM Mother" panose="02040603050506020204" pitchFamily="18" charset="0"/>
              </a:rPr>
              <a:t>2</a:t>
            </a:r>
          </a:p>
        </p:txBody>
      </p:sp>
      <p:sp>
        <p:nvSpPr>
          <p:cNvPr id="10" name="Rectangle: Rounded Corners 9">
            <a:extLst>
              <a:ext uri="{FF2B5EF4-FFF2-40B4-BE49-F238E27FC236}">
                <a16:creationId xmlns:a16="http://schemas.microsoft.com/office/drawing/2014/main" xmlns="" id="{FAFE8F34-1297-4FA4-AD21-BED36A6E351F}"/>
              </a:ext>
            </a:extLst>
          </p:cNvPr>
          <p:cNvSpPr/>
          <p:nvPr/>
        </p:nvSpPr>
        <p:spPr>
          <a:xfrm>
            <a:off x="3447060" y="3282024"/>
            <a:ext cx="6654883" cy="8791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“Khi cách mạng … phụ trách Qũy”.</a:t>
            </a: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xmlns="" id="{6FFC0CC5-48EA-4E69-AA8C-F1E24AB7340E}"/>
              </a:ext>
            </a:extLst>
          </p:cNvPr>
          <p:cNvSpPr/>
          <p:nvPr/>
        </p:nvSpPr>
        <p:spPr>
          <a:xfrm rot="21148552">
            <a:off x="2915476" y="3353359"/>
            <a:ext cx="776052" cy="721226"/>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5400">
                <a:latin typeface="UTM Mother" panose="02040603050506020204" pitchFamily="18" charset="0"/>
              </a:rPr>
              <a:t>3</a:t>
            </a:r>
          </a:p>
        </p:txBody>
      </p:sp>
      <p:sp>
        <p:nvSpPr>
          <p:cNvPr id="12" name="Rectangle: Rounded Corners 11">
            <a:extLst>
              <a:ext uri="{FF2B5EF4-FFF2-40B4-BE49-F238E27FC236}">
                <a16:creationId xmlns:a16="http://schemas.microsoft.com/office/drawing/2014/main" xmlns="" id="{B0D5119F-BA84-4EDA-B2DB-6E453F1CB7B9}"/>
              </a:ext>
            </a:extLst>
          </p:cNvPr>
          <p:cNvSpPr/>
          <p:nvPr/>
        </p:nvSpPr>
        <p:spPr>
          <a:xfrm>
            <a:off x="3485580" y="4327301"/>
            <a:ext cx="6654883" cy="8548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 “Trong thời kì … cho Nhà nước”.</a:t>
            </a: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6" name="Oval 15">
            <a:extLst>
              <a:ext uri="{FF2B5EF4-FFF2-40B4-BE49-F238E27FC236}">
                <a16:creationId xmlns:a16="http://schemas.microsoft.com/office/drawing/2014/main" xmlns="" id="{25F2DDC3-BA2B-4C1F-B49C-CA00DB9BCC83}"/>
              </a:ext>
            </a:extLst>
          </p:cNvPr>
          <p:cNvSpPr/>
          <p:nvPr/>
        </p:nvSpPr>
        <p:spPr>
          <a:xfrm rot="21148552">
            <a:off x="2953995" y="4380437"/>
            <a:ext cx="776051" cy="721226"/>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5400">
                <a:latin typeface="UTM Mother" panose="02040603050506020204" pitchFamily="18" charset="0"/>
              </a:rPr>
              <a:t>4</a:t>
            </a:r>
          </a:p>
        </p:txBody>
      </p:sp>
      <p:sp>
        <p:nvSpPr>
          <p:cNvPr id="18" name="Rectangle: Rounded Corners 17">
            <a:extLst>
              <a:ext uri="{FF2B5EF4-FFF2-40B4-BE49-F238E27FC236}">
                <a16:creationId xmlns:a16="http://schemas.microsoft.com/office/drawing/2014/main" xmlns="" id="{ACBB8FBE-FB48-4510-9AF2-0003A5960341}"/>
              </a:ext>
            </a:extLst>
          </p:cNvPr>
          <p:cNvSpPr/>
          <p:nvPr/>
        </p:nvSpPr>
        <p:spPr>
          <a:xfrm>
            <a:off x="3485580" y="5348312"/>
            <a:ext cx="6654883" cy="8548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 Đoạn còn lại.</a:t>
            </a: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9" name="Oval 18">
            <a:extLst>
              <a:ext uri="{FF2B5EF4-FFF2-40B4-BE49-F238E27FC236}">
                <a16:creationId xmlns:a16="http://schemas.microsoft.com/office/drawing/2014/main" xmlns="" id="{DDD0E77F-CB22-4AC0-969D-98A307500BCC}"/>
              </a:ext>
            </a:extLst>
          </p:cNvPr>
          <p:cNvSpPr/>
          <p:nvPr/>
        </p:nvSpPr>
        <p:spPr>
          <a:xfrm rot="21148552">
            <a:off x="2953996" y="5407515"/>
            <a:ext cx="776052" cy="721226"/>
          </a:xfrm>
          <a:prstGeom prst="ellipse">
            <a:avLst/>
          </a:prstGeom>
          <a:solidFill>
            <a:schemeClr val="accent2"/>
          </a:solidFill>
          <a:ln w="3810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5400">
                <a:latin typeface="UTM Mother" panose="02040603050506020204" pitchFamily="18" charset="0"/>
              </a:rPr>
              <a:t>5</a:t>
            </a:r>
          </a:p>
        </p:txBody>
      </p:sp>
      <p:sp>
        <p:nvSpPr>
          <p:cNvPr id="17" name="TextBox 16">
            <a:extLst>
              <a:ext uri="{FF2B5EF4-FFF2-40B4-BE49-F238E27FC236}">
                <a16:creationId xmlns:a16="http://schemas.microsoft.com/office/drawing/2014/main" xmlns="" id="{612685CE-19D7-4B22-8B41-B84BA30D7F1F}"/>
              </a:ext>
            </a:extLst>
          </p:cNvPr>
          <p:cNvSpPr txBox="1"/>
          <p:nvPr/>
        </p:nvSpPr>
        <p:spPr>
          <a:xfrm>
            <a:off x="3626391" y="415157"/>
            <a:ext cx="6036775" cy="584775"/>
          </a:xfrm>
          <a:prstGeom prst="rect">
            <a:avLst/>
          </a:prstGeom>
          <a:noFill/>
        </p:spPr>
        <p:txBody>
          <a:bodyPr wrap="square" rtlCol="0">
            <a:spAutoFit/>
          </a:bodyPr>
          <a:lstStyle/>
          <a:p>
            <a:pPr algn="ctr">
              <a:defRPr/>
            </a:pPr>
            <a:r>
              <a:rPr lang="en-US" sz="3200" b="1">
                <a:latin typeface="Times New Roman" panose="02020603050405020304" pitchFamily="18" charset="0"/>
                <a:cs typeface="Times New Roman" panose="02020603050405020304" pitchFamily="18" charset="0"/>
              </a:rPr>
              <a:t>Bài được chia làm 5 đoạn:</a:t>
            </a:r>
          </a:p>
        </p:txBody>
      </p:sp>
      <p:grpSp>
        <p:nvGrpSpPr>
          <p:cNvPr id="21" name="Group 20">
            <a:extLst>
              <a:ext uri="{FF2B5EF4-FFF2-40B4-BE49-F238E27FC236}">
                <a16:creationId xmlns:a16="http://schemas.microsoft.com/office/drawing/2014/main" xmlns="" id="{41E289AF-E8E6-4E01-99A6-A5AB797A96C9}"/>
              </a:ext>
            </a:extLst>
          </p:cNvPr>
          <p:cNvGrpSpPr/>
          <p:nvPr/>
        </p:nvGrpSpPr>
        <p:grpSpPr>
          <a:xfrm>
            <a:off x="-374900" y="2759278"/>
            <a:ext cx="3449291" cy="3974003"/>
            <a:chOff x="1889116" y="3368733"/>
            <a:chExt cx="1475004" cy="1609596"/>
          </a:xfrm>
        </p:grpSpPr>
        <p:pic>
          <p:nvPicPr>
            <p:cNvPr id="22" name="Picture 21">
              <a:extLst>
                <a:ext uri="{FF2B5EF4-FFF2-40B4-BE49-F238E27FC236}">
                  <a16:creationId xmlns:a16="http://schemas.microsoft.com/office/drawing/2014/main" xmlns="" id="{87F7A0F9-7CE4-404F-9C87-01D35B91EFB7}"/>
                </a:ext>
              </a:extLst>
            </p:cNvPr>
            <p:cNvPicPr>
              <a:picLocks noChangeAspect="1"/>
            </p:cNvPicPr>
            <p:nvPr/>
          </p:nvPicPr>
          <p:blipFill rotWithShape="1">
            <a:blip r:embed="rId4">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23" name="TextBox 22">
              <a:extLst>
                <a:ext uri="{FF2B5EF4-FFF2-40B4-BE49-F238E27FC236}">
                  <a16:creationId xmlns:a16="http://schemas.microsoft.com/office/drawing/2014/main" xmlns="" id="{E968FA95-D60B-4901-B7BB-D7F2AEA8C087}"/>
                </a:ext>
              </a:extLst>
            </p:cNvPr>
            <p:cNvSpPr txBox="1"/>
            <p:nvPr/>
          </p:nvSpPr>
          <p:spPr>
            <a:xfrm rot="576966">
              <a:off x="2681286" y="3727453"/>
              <a:ext cx="657775" cy="336580"/>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Đồn điền</a:t>
              </a:r>
            </a:p>
            <a:p>
              <a:r>
                <a:rPr lang="en-US" sz="2400" b="1">
                  <a:latin typeface="Times New Roman" panose="02020603050405020304" pitchFamily="18" charset="0"/>
                  <a:cs typeface="Times New Roman" panose="02020603050405020304" pitchFamily="18" charset="0"/>
                </a:rPr>
                <a:t> Chi Nê</a:t>
              </a:r>
            </a:p>
          </p:txBody>
        </p:sp>
      </p:grpSp>
      <p:pic>
        <p:nvPicPr>
          <p:cNvPr id="32" name="Picture 31">
            <a:extLst>
              <a:ext uri="{FF2B5EF4-FFF2-40B4-BE49-F238E27FC236}">
                <a16:creationId xmlns:a16="http://schemas.microsoft.com/office/drawing/2014/main" xmlns="" id="{A97C65F2-7FA3-4BAB-9EED-F02FC00E4F54}"/>
              </a:ext>
            </a:extLst>
          </p:cNvPr>
          <p:cNvPicPr>
            <a:picLocks noChangeAspect="1"/>
          </p:cNvPicPr>
          <p:nvPr/>
        </p:nvPicPr>
        <p:blipFill rotWithShape="1">
          <a:blip r:embed="rId5">
            <a:extLst>
              <a:ext uri="{28A0092B-C50C-407E-A947-70E740481C1C}">
                <a14:useLocalDpi xmlns:a14="http://schemas.microsoft.com/office/drawing/2010/main" val="0"/>
              </a:ext>
            </a:extLst>
          </a:blip>
          <a:srcRect l="72916" t="50185" r="1980" b="3703"/>
          <a:stretch/>
        </p:blipFill>
        <p:spPr>
          <a:xfrm>
            <a:off x="9142939" y="3618178"/>
            <a:ext cx="3194838" cy="3300891"/>
          </a:xfrm>
          <a:prstGeom prst="rect">
            <a:avLst/>
          </a:prstGeom>
        </p:spPr>
      </p:pic>
      <p:grpSp>
        <p:nvGrpSpPr>
          <p:cNvPr id="24" name="组合 47">
            <a:extLst>
              <a:ext uri="{FF2B5EF4-FFF2-40B4-BE49-F238E27FC236}">
                <a16:creationId xmlns:a16="http://schemas.microsoft.com/office/drawing/2014/main" xmlns="" id="{9FB195F1-2E68-4860-A894-FD5353B89A38}"/>
              </a:ext>
            </a:extLst>
          </p:cNvPr>
          <p:cNvGrpSpPr/>
          <p:nvPr/>
        </p:nvGrpSpPr>
        <p:grpSpPr>
          <a:xfrm>
            <a:off x="19866" y="5767628"/>
            <a:ext cx="12152268" cy="1151441"/>
            <a:chOff x="-2055784" y="5706558"/>
            <a:chExt cx="12152268" cy="1151441"/>
          </a:xfrm>
        </p:grpSpPr>
        <p:pic>
          <p:nvPicPr>
            <p:cNvPr id="25" name="图片 44">
              <a:extLst>
                <a:ext uri="{FF2B5EF4-FFF2-40B4-BE49-F238E27FC236}">
                  <a16:creationId xmlns:a16="http://schemas.microsoft.com/office/drawing/2014/main" xmlns="" id="{9F0153F7-68C3-4C0E-96C0-BCEE59BB0E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26" name="图片 43">
              <a:extLst>
                <a:ext uri="{FF2B5EF4-FFF2-40B4-BE49-F238E27FC236}">
                  <a16:creationId xmlns:a16="http://schemas.microsoft.com/office/drawing/2014/main" xmlns="" id="{770A84F1-C6F4-44FD-84C8-B2F9E5A28A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27" name="图片 41">
              <a:extLst>
                <a:ext uri="{FF2B5EF4-FFF2-40B4-BE49-F238E27FC236}">
                  <a16:creationId xmlns:a16="http://schemas.microsoft.com/office/drawing/2014/main" xmlns="" id="{B5E99943-086A-41A6-8DDA-AFC5C3F39B08}"/>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8" name="图片 42">
              <a:extLst>
                <a:ext uri="{FF2B5EF4-FFF2-40B4-BE49-F238E27FC236}">
                  <a16:creationId xmlns:a16="http://schemas.microsoft.com/office/drawing/2014/main" xmlns="" id="{2F9913F5-7BC9-4E53-94A7-171439615755}"/>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29" name="图片 45">
              <a:extLst>
                <a:ext uri="{FF2B5EF4-FFF2-40B4-BE49-F238E27FC236}">
                  <a16:creationId xmlns:a16="http://schemas.microsoft.com/office/drawing/2014/main" xmlns="" id="{A617D9D6-04ED-42C3-A24C-8F166A76F8CB}"/>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30" name="图片 46">
              <a:extLst>
                <a:ext uri="{FF2B5EF4-FFF2-40B4-BE49-F238E27FC236}">
                  <a16:creationId xmlns:a16="http://schemas.microsoft.com/office/drawing/2014/main" xmlns="" id="{DC8B311F-8405-4DB4-BCFB-2004F1ACF0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31" name="图片 48">
              <a:extLst>
                <a:ext uri="{FF2B5EF4-FFF2-40B4-BE49-F238E27FC236}">
                  <a16:creationId xmlns:a16="http://schemas.microsoft.com/office/drawing/2014/main" xmlns="" id="{12692696-2536-40CF-884C-20DABA6B06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1449489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750" fill="hold"/>
                                        <p:tgtEl>
                                          <p:spTgt spid="15"/>
                                        </p:tgtEl>
                                        <p:attrNameLst>
                                          <p:attrName>ppt_w</p:attrName>
                                        </p:attrNameLst>
                                      </p:cBhvr>
                                      <p:tavLst>
                                        <p:tav tm="0">
                                          <p:val>
                                            <p:fltVal val="0"/>
                                          </p:val>
                                        </p:tav>
                                        <p:tav tm="100000">
                                          <p:val>
                                            <p:strVal val="#ppt_w"/>
                                          </p:val>
                                        </p:tav>
                                      </p:tavLst>
                                    </p:anim>
                                    <p:anim calcmode="lin" valueType="num">
                                      <p:cBhvr>
                                        <p:cTn id="8" dur="750" fill="hold"/>
                                        <p:tgtEl>
                                          <p:spTgt spid="15"/>
                                        </p:tgtEl>
                                        <p:attrNameLst>
                                          <p:attrName>ppt_h</p:attrName>
                                        </p:attrNameLst>
                                      </p:cBhvr>
                                      <p:tavLst>
                                        <p:tav tm="0">
                                          <p:val>
                                            <p:fltVal val="0"/>
                                          </p:val>
                                        </p:tav>
                                        <p:tav tm="100000">
                                          <p:val>
                                            <p:strVal val="#ppt_h"/>
                                          </p:val>
                                        </p:tav>
                                      </p:tavLst>
                                    </p:anim>
                                    <p:anim calcmode="lin" valueType="num">
                                      <p:cBhvr>
                                        <p:cTn id="9" dur="750" fill="hold"/>
                                        <p:tgtEl>
                                          <p:spTgt spid="15"/>
                                        </p:tgtEl>
                                        <p:attrNameLst>
                                          <p:attrName>style.rotation</p:attrName>
                                        </p:attrNameLst>
                                      </p:cBhvr>
                                      <p:tavLst>
                                        <p:tav tm="0">
                                          <p:val>
                                            <p:fltVal val="90"/>
                                          </p:val>
                                        </p:tav>
                                        <p:tav tm="100000">
                                          <p:val>
                                            <p:fltVal val="0"/>
                                          </p:val>
                                        </p:tav>
                                      </p:tavLst>
                                    </p:anim>
                                    <p:animEffect transition="in" filter="fade">
                                      <p:cBhvr>
                                        <p:cTn id="10" dur="75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80">
                                          <p:stCondLst>
                                            <p:cond delay="0"/>
                                          </p:stCondLst>
                                        </p:cTn>
                                        <p:tgtEl>
                                          <p:spTgt spid="14"/>
                                        </p:tgtEl>
                                      </p:cBhvr>
                                    </p:animEffect>
                                    <p:anim calcmode="lin" valueType="num">
                                      <p:cBhvr>
                                        <p:cTn id="2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4" dur="26">
                                          <p:stCondLst>
                                            <p:cond delay="650"/>
                                          </p:stCondLst>
                                        </p:cTn>
                                        <p:tgtEl>
                                          <p:spTgt spid="14"/>
                                        </p:tgtEl>
                                      </p:cBhvr>
                                      <p:to x="100000" y="60000"/>
                                    </p:animScale>
                                    <p:animScale>
                                      <p:cBhvr>
                                        <p:cTn id="35" dur="166" decel="50000">
                                          <p:stCondLst>
                                            <p:cond delay="676"/>
                                          </p:stCondLst>
                                        </p:cTn>
                                        <p:tgtEl>
                                          <p:spTgt spid="14"/>
                                        </p:tgtEl>
                                      </p:cBhvr>
                                      <p:to x="100000" y="100000"/>
                                    </p:animScale>
                                    <p:animScale>
                                      <p:cBhvr>
                                        <p:cTn id="36" dur="26">
                                          <p:stCondLst>
                                            <p:cond delay="1312"/>
                                          </p:stCondLst>
                                        </p:cTn>
                                        <p:tgtEl>
                                          <p:spTgt spid="14"/>
                                        </p:tgtEl>
                                      </p:cBhvr>
                                      <p:to x="100000" y="80000"/>
                                    </p:animScale>
                                    <p:animScale>
                                      <p:cBhvr>
                                        <p:cTn id="37" dur="166" decel="50000">
                                          <p:stCondLst>
                                            <p:cond delay="1338"/>
                                          </p:stCondLst>
                                        </p:cTn>
                                        <p:tgtEl>
                                          <p:spTgt spid="14"/>
                                        </p:tgtEl>
                                      </p:cBhvr>
                                      <p:to x="100000" y="100000"/>
                                    </p:animScale>
                                    <p:animScale>
                                      <p:cBhvr>
                                        <p:cTn id="38" dur="26">
                                          <p:stCondLst>
                                            <p:cond delay="1642"/>
                                          </p:stCondLst>
                                        </p:cTn>
                                        <p:tgtEl>
                                          <p:spTgt spid="14"/>
                                        </p:tgtEl>
                                      </p:cBhvr>
                                      <p:to x="100000" y="90000"/>
                                    </p:animScale>
                                    <p:animScale>
                                      <p:cBhvr>
                                        <p:cTn id="39" dur="166" decel="50000">
                                          <p:stCondLst>
                                            <p:cond delay="1668"/>
                                          </p:stCondLst>
                                        </p:cTn>
                                        <p:tgtEl>
                                          <p:spTgt spid="14"/>
                                        </p:tgtEl>
                                      </p:cBhvr>
                                      <p:to x="100000" y="100000"/>
                                    </p:animScale>
                                    <p:animScale>
                                      <p:cBhvr>
                                        <p:cTn id="40" dur="26">
                                          <p:stCondLst>
                                            <p:cond delay="1808"/>
                                          </p:stCondLst>
                                        </p:cTn>
                                        <p:tgtEl>
                                          <p:spTgt spid="14"/>
                                        </p:tgtEl>
                                      </p:cBhvr>
                                      <p:to x="100000" y="95000"/>
                                    </p:animScale>
                                    <p:animScale>
                                      <p:cBhvr>
                                        <p:cTn id="41" dur="166" decel="50000">
                                          <p:stCondLst>
                                            <p:cond delay="1834"/>
                                          </p:stCondLst>
                                        </p:cTn>
                                        <p:tgtEl>
                                          <p:spTgt spid="14"/>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500" fill="hold"/>
                                        <p:tgtEl>
                                          <p:spTgt spid="7"/>
                                        </p:tgtEl>
                                        <p:attrNameLst>
                                          <p:attrName>ppt_w</p:attrName>
                                        </p:attrNameLst>
                                      </p:cBhvr>
                                      <p:tavLst>
                                        <p:tav tm="0">
                                          <p:val>
                                            <p:fltVal val="0"/>
                                          </p:val>
                                        </p:tav>
                                        <p:tav tm="100000">
                                          <p:val>
                                            <p:strVal val="#ppt_w"/>
                                          </p:val>
                                        </p:tav>
                                      </p:tavLst>
                                    </p:anim>
                                    <p:anim calcmode="lin" valueType="num">
                                      <p:cBhvr>
                                        <p:cTn id="54" dur="500" fill="hold"/>
                                        <p:tgtEl>
                                          <p:spTgt spid="7"/>
                                        </p:tgtEl>
                                        <p:attrNameLst>
                                          <p:attrName>ppt_h</p:attrName>
                                        </p:attrNameLst>
                                      </p:cBhvr>
                                      <p:tavLst>
                                        <p:tav tm="0">
                                          <p:val>
                                            <p:fltVal val="0"/>
                                          </p:val>
                                        </p:tav>
                                        <p:tav tm="100000">
                                          <p:val>
                                            <p:strVal val="#ppt_h"/>
                                          </p:val>
                                        </p:tav>
                                      </p:tavLst>
                                    </p:anim>
                                    <p:animEffect transition="in" filter="fade">
                                      <p:cBhvr>
                                        <p:cTn id="55" dur="500"/>
                                        <p:tgtEl>
                                          <p:spTgt spid="7"/>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left)">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p:cTn id="64" dur="500" fill="hold"/>
                                        <p:tgtEl>
                                          <p:spTgt spid="9"/>
                                        </p:tgtEl>
                                        <p:attrNameLst>
                                          <p:attrName>ppt_w</p:attrName>
                                        </p:attrNameLst>
                                      </p:cBhvr>
                                      <p:tavLst>
                                        <p:tav tm="0">
                                          <p:val>
                                            <p:fltVal val="0"/>
                                          </p:val>
                                        </p:tav>
                                        <p:tav tm="100000">
                                          <p:val>
                                            <p:strVal val="#ppt_w"/>
                                          </p:val>
                                        </p:tav>
                                      </p:tavLst>
                                    </p:anim>
                                    <p:anim calcmode="lin" valueType="num">
                                      <p:cBhvr>
                                        <p:cTn id="65" dur="500" fill="hold"/>
                                        <p:tgtEl>
                                          <p:spTgt spid="9"/>
                                        </p:tgtEl>
                                        <p:attrNameLst>
                                          <p:attrName>ppt_h</p:attrName>
                                        </p:attrNameLst>
                                      </p:cBhvr>
                                      <p:tavLst>
                                        <p:tav tm="0">
                                          <p:val>
                                            <p:fltVal val="0"/>
                                          </p:val>
                                        </p:tav>
                                        <p:tav tm="100000">
                                          <p:val>
                                            <p:strVal val="#ppt_h"/>
                                          </p:val>
                                        </p:tav>
                                      </p:tavLst>
                                    </p:anim>
                                    <p:animEffect transition="in" filter="fade">
                                      <p:cBhvr>
                                        <p:cTn id="66" dur="500"/>
                                        <p:tgtEl>
                                          <p:spTgt spid="9"/>
                                        </p:tgtEl>
                                      </p:cBhvr>
                                    </p:animEffec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left)">
                                      <p:cBhvr>
                                        <p:cTn id="70" dur="500"/>
                                        <p:tgtEl>
                                          <p:spTgt spid="8"/>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Effect transition="in" filter="fade">
                                      <p:cBhvr>
                                        <p:cTn id="77" dur="500"/>
                                        <p:tgtEl>
                                          <p:spTgt spid="11"/>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wipe(left)">
                                      <p:cBhvr>
                                        <p:cTn id="81" dur="500"/>
                                        <p:tgtEl>
                                          <p:spTgt spid="1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p:cTn id="86" dur="500" fill="hold"/>
                                        <p:tgtEl>
                                          <p:spTgt spid="16"/>
                                        </p:tgtEl>
                                        <p:attrNameLst>
                                          <p:attrName>ppt_w</p:attrName>
                                        </p:attrNameLst>
                                      </p:cBhvr>
                                      <p:tavLst>
                                        <p:tav tm="0">
                                          <p:val>
                                            <p:fltVal val="0"/>
                                          </p:val>
                                        </p:tav>
                                        <p:tav tm="100000">
                                          <p:val>
                                            <p:strVal val="#ppt_w"/>
                                          </p:val>
                                        </p:tav>
                                      </p:tavLst>
                                    </p:anim>
                                    <p:anim calcmode="lin" valueType="num">
                                      <p:cBhvr>
                                        <p:cTn id="87" dur="500" fill="hold"/>
                                        <p:tgtEl>
                                          <p:spTgt spid="16"/>
                                        </p:tgtEl>
                                        <p:attrNameLst>
                                          <p:attrName>ppt_h</p:attrName>
                                        </p:attrNameLst>
                                      </p:cBhvr>
                                      <p:tavLst>
                                        <p:tav tm="0">
                                          <p:val>
                                            <p:fltVal val="0"/>
                                          </p:val>
                                        </p:tav>
                                        <p:tav tm="100000">
                                          <p:val>
                                            <p:strVal val="#ppt_h"/>
                                          </p:val>
                                        </p:tav>
                                      </p:tavLst>
                                    </p:anim>
                                    <p:animEffect transition="in" filter="fade">
                                      <p:cBhvr>
                                        <p:cTn id="88" dur="500"/>
                                        <p:tgtEl>
                                          <p:spTgt spid="16"/>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wipe(left)">
                                      <p:cBhvr>
                                        <p:cTn id="92" dur="500"/>
                                        <p:tgtEl>
                                          <p:spTgt spid="12"/>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p:cTn id="97" dur="500" fill="hold"/>
                                        <p:tgtEl>
                                          <p:spTgt spid="19"/>
                                        </p:tgtEl>
                                        <p:attrNameLst>
                                          <p:attrName>ppt_w</p:attrName>
                                        </p:attrNameLst>
                                      </p:cBhvr>
                                      <p:tavLst>
                                        <p:tav tm="0">
                                          <p:val>
                                            <p:fltVal val="0"/>
                                          </p:val>
                                        </p:tav>
                                        <p:tav tm="100000">
                                          <p:val>
                                            <p:strVal val="#ppt_w"/>
                                          </p:val>
                                        </p:tav>
                                      </p:tavLst>
                                    </p:anim>
                                    <p:anim calcmode="lin" valueType="num">
                                      <p:cBhvr>
                                        <p:cTn id="98" dur="500" fill="hold"/>
                                        <p:tgtEl>
                                          <p:spTgt spid="19"/>
                                        </p:tgtEl>
                                        <p:attrNameLst>
                                          <p:attrName>ppt_h</p:attrName>
                                        </p:attrNameLst>
                                      </p:cBhvr>
                                      <p:tavLst>
                                        <p:tav tm="0">
                                          <p:val>
                                            <p:fltVal val="0"/>
                                          </p:val>
                                        </p:tav>
                                        <p:tav tm="100000">
                                          <p:val>
                                            <p:strVal val="#ppt_h"/>
                                          </p:val>
                                        </p:tav>
                                      </p:tavLst>
                                    </p:anim>
                                    <p:animEffect transition="in" filter="fade">
                                      <p:cBhvr>
                                        <p:cTn id="99" dur="500"/>
                                        <p:tgtEl>
                                          <p:spTgt spid="19"/>
                                        </p:tgtEl>
                                      </p:cBhvr>
                                    </p:animEffect>
                                  </p:childTnLst>
                                </p:cTn>
                              </p:par>
                            </p:childTnLst>
                          </p:cTn>
                        </p:par>
                        <p:par>
                          <p:cTn id="100" fill="hold">
                            <p:stCondLst>
                              <p:cond delay="500"/>
                            </p:stCondLst>
                            <p:childTnLst>
                              <p:par>
                                <p:cTn id="101" presetID="22" presetClass="entr" presetSubtype="8" fill="hold" grpId="0" nodeType="after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left)">
                                      <p:cBhvr>
                                        <p:cTn id="10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animBg="1"/>
      <p:bldP spid="7" grpId="0" animBg="1"/>
      <p:bldP spid="8" grpId="0" animBg="1"/>
      <p:bldP spid="9" grpId="0" animBg="1"/>
      <p:bldP spid="10" grpId="0" animBg="1"/>
      <p:bldP spid="11" grpId="0" animBg="1"/>
      <p:bldP spid="12" grpId="0" animBg="1"/>
      <p:bldP spid="16" grpId="0" animBg="1"/>
      <p:bldP spid="18" grpId="0" animBg="1"/>
      <p:bldP spid="19" grpId="0"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FEAEEB90-684B-4A17-80A1-1AF6CDA4C011}"/>
              </a:ext>
            </a:extLst>
          </p:cNvPr>
          <p:cNvPicPr>
            <a:picLocks noChangeAspect="1"/>
          </p:cNvPicPr>
          <p:nvPr/>
        </p:nvPicPr>
        <p:blipFill rotWithShape="1">
          <a:blip r:embed="rId2">
            <a:extLst>
              <a:ext uri="{28A0092B-C50C-407E-A947-70E740481C1C}">
                <a14:useLocalDpi xmlns:a14="http://schemas.microsoft.com/office/drawing/2010/main" val="0"/>
              </a:ext>
            </a:extLst>
          </a:blip>
          <a:srcRect t="42592" b="8519"/>
          <a:stretch/>
        </p:blipFill>
        <p:spPr>
          <a:xfrm>
            <a:off x="-152400" y="5180588"/>
            <a:ext cx="12344400" cy="2667000"/>
          </a:xfrm>
          <a:prstGeom prst="rect">
            <a:avLst/>
          </a:prstGeom>
        </p:spPr>
      </p:pic>
      <p:sp>
        <p:nvSpPr>
          <p:cNvPr id="14" name="Oval 13">
            <a:extLst>
              <a:ext uri="{FF2B5EF4-FFF2-40B4-BE49-F238E27FC236}">
                <a16:creationId xmlns:a16="http://schemas.microsoft.com/office/drawing/2014/main" xmlns="" id="{536FC5CD-9B53-4601-A523-E82BC280A0CC}"/>
              </a:ext>
            </a:extLst>
          </p:cNvPr>
          <p:cNvSpPr/>
          <p:nvPr/>
        </p:nvSpPr>
        <p:spPr>
          <a:xfrm>
            <a:off x="0" y="0"/>
            <a:ext cx="4914900" cy="1422400"/>
          </a:xfrm>
          <a:prstGeom prst="ellipse">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Aristote" panose="02040603050506020204" pitchFamily="18" charset="0"/>
                <a:cs typeface="Times New Roman" panose="02020603050405020304" pitchFamily="18" charset="0"/>
              </a:rPr>
              <a:t>Giọng đọc</a:t>
            </a:r>
          </a:p>
        </p:txBody>
      </p:sp>
      <p:pic>
        <p:nvPicPr>
          <p:cNvPr id="15" name="图片 5">
            <a:extLst>
              <a:ext uri="{FF2B5EF4-FFF2-40B4-BE49-F238E27FC236}">
                <a16:creationId xmlns:a16="http://schemas.microsoft.com/office/drawing/2014/main" xmlns="" id="{F47F6E30-CDC3-4EE3-B9AF-B91B64F304C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
        <p:nvSpPr>
          <p:cNvPr id="17" name="TextBox 16">
            <a:extLst>
              <a:ext uri="{FF2B5EF4-FFF2-40B4-BE49-F238E27FC236}">
                <a16:creationId xmlns:a16="http://schemas.microsoft.com/office/drawing/2014/main" xmlns="" id="{612685CE-19D7-4B22-8B41-B84BA30D7F1F}"/>
              </a:ext>
            </a:extLst>
          </p:cNvPr>
          <p:cNvSpPr txBox="1"/>
          <p:nvPr/>
        </p:nvSpPr>
        <p:spPr>
          <a:xfrm>
            <a:off x="1067060" y="1677412"/>
            <a:ext cx="10553440" cy="1077218"/>
          </a:xfrm>
          <a:prstGeom prst="rect">
            <a:avLst/>
          </a:prstGeom>
          <a:noFill/>
        </p:spPr>
        <p:txBody>
          <a:bodyPr wrap="square" rtlCol="0">
            <a:spAutoFit/>
          </a:bodyPr>
          <a:lstStyle/>
          <a:p>
            <a:pPr>
              <a:defRPr/>
            </a:pPr>
            <a:r>
              <a:rPr lang="en-US" sz="3200">
                <a:latin typeface="Times New Roman" panose="02020603050405020304" pitchFamily="18" charset="0"/>
                <a:cs typeface="Times New Roman" panose="02020603050405020304" pitchFamily="18" charset="0"/>
              </a:rPr>
              <a:t>Toàn bài đọc với giọng nhẹ nhàng, thể hiện cảm hứng ngợi ca, kính trọng nhà tài trợ đặc biệt của Cách mạng.</a:t>
            </a:r>
          </a:p>
        </p:txBody>
      </p:sp>
      <p:sp>
        <p:nvSpPr>
          <p:cNvPr id="6" name="TextBox 5">
            <a:extLst>
              <a:ext uri="{FF2B5EF4-FFF2-40B4-BE49-F238E27FC236}">
                <a16:creationId xmlns:a16="http://schemas.microsoft.com/office/drawing/2014/main" xmlns="" id="{30D1BEB8-B79D-4379-B315-6AFD7B3BB4F8}"/>
              </a:ext>
            </a:extLst>
          </p:cNvPr>
          <p:cNvSpPr txBox="1"/>
          <p:nvPr/>
        </p:nvSpPr>
        <p:spPr>
          <a:xfrm>
            <a:off x="1080021" y="2832647"/>
            <a:ext cx="10553440" cy="1569660"/>
          </a:xfrm>
          <a:prstGeom prst="rect">
            <a:avLst/>
          </a:prstGeom>
          <a:noFill/>
        </p:spPr>
        <p:txBody>
          <a:bodyPr wrap="square" rtlCol="0">
            <a:spAutoFit/>
          </a:bodyPr>
          <a:lstStyle/>
          <a:p>
            <a:pPr>
              <a:defRPr/>
            </a:pPr>
            <a:r>
              <a:rPr lang="en-US" sz="3200">
                <a:latin typeface="Times New Roman" panose="02020603050405020304" pitchFamily="18" charset="0"/>
                <a:cs typeface="Times New Roman" panose="02020603050405020304" pitchFamily="18" charset="0"/>
              </a:rPr>
              <a:t>Nhấn giọng ở những từ: </a:t>
            </a:r>
            <a:r>
              <a:rPr lang="en-US" sz="3200" i="1">
                <a:solidFill>
                  <a:srgbClr val="E07020"/>
                </a:solidFill>
                <a:latin typeface="Times New Roman" panose="02020603050405020304" pitchFamily="18" charset="0"/>
                <a:cs typeface="Times New Roman" panose="02020603050405020304" pitchFamily="18" charset="0"/>
              </a:rPr>
              <a:t>tư sản lớn, nổi tiếng, nhiệt thành, trợ giúp to lớn, 3 vạn đồng, xúc động, sửng sốt, 24 đồng, 64 lạng vàng, 10 vạn đồng, suốt cuộc đời, đặc biệt,…</a:t>
            </a:r>
          </a:p>
        </p:txBody>
      </p:sp>
    </p:spTree>
    <p:extLst>
      <p:ext uri="{BB962C8B-B14F-4D97-AF65-F5344CB8AC3E}">
        <p14:creationId xmlns:p14="http://schemas.microsoft.com/office/powerpoint/2010/main" val="3064954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750" fill="hold"/>
                                        <p:tgtEl>
                                          <p:spTgt spid="15"/>
                                        </p:tgtEl>
                                        <p:attrNameLst>
                                          <p:attrName>ppt_w</p:attrName>
                                        </p:attrNameLst>
                                      </p:cBhvr>
                                      <p:tavLst>
                                        <p:tav tm="0">
                                          <p:val>
                                            <p:fltVal val="0"/>
                                          </p:val>
                                        </p:tav>
                                        <p:tav tm="100000">
                                          <p:val>
                                            <p:strVal val="#ppt_w"/>
                                          </p:val>
                                        </p:tav>
                                      </p:tavLst>
                                    </p:anim>
                                    <p:anim calcmode="lin" valueType="num">
                                      <p:cBhvr>
                                        <p:cTn id="14" dur="750" fill="hold"/>
                                        <p:tgtEl>
                                          <p:spTgt spid="15"/>
                                        </p:tgtEl>
                                        <p:attrNameLst>
                                          <p:attrName>ppt_h</p:attrName>
                                        </p:attrNameLst>
                                      </p:cBhvr>
                                      <p:tavLst>
                                        <p:tav tm="0">
                                          <p:val>
                                            <p:fltVal val="0"/>
                                          </p:val>
                                        </p:tav>
                                        <p:tav tm="100000">
                                          <p:val>
                                            <p:strVal val="#ppt_h"/>
                                          </p:val>
                                        </p:tav>
                                      </p:tavLst>
                                    </p:anim>
                                    <p:anim calcmode="lin" valueType="num">
                                      <p:cBhvr>
                                        <p:cTn id="15" dur="750" fill="hold"/>
                                        <p:tgtEl>
                                          <p:spTgt spid="15"/>
                                        </p:tgtEl>
                                        <p:attrNameLst>
                                          <p:attrName>style.rotation</p:attrName>
                                        </p:attrNameLst>
                                      </p:cBhvr>
                                      <p:tavLst>
                                        <p:tav tm="0">
                                          <p:val>
                                            <p:fltVal val="90"/>
                                          </p:val>
                                        </p:tav>
                                        <p:tav tm="100000">
                                          <p:val>
                                            <p:fltVal val="0"/>
                                          </p:val>
                                        </p:tav>
                                      </p:tavLst>
                                    </p:anim>
                                    <p:animEffect transition="in" filter="fade">
                                      <p:cBhvr>
                                        <p:cTn id="16" dur="75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80">
                                          <p:stCondLst>
                                            <p:cond delay="0"/>
                                          </p:stCondLst>
                                        </p:cTn>
                                        <p:tgtEl>
                                          <p:spTgt spid="14"/>
                                        </p:tgtEl>
                                      </p:cBhvr>
                                    </p:animEffect>
                                    <p:anim calcmode="lin" valueType="num">
                                      <p:cBhvr>
                                        <p:cTn id="2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7" dur="26">
                                          <p:stCondLst>
                                            <p:cond delay="650"/>
                                          </p:stCondLst>
                                        </p:cTn>
                                        <p:tgtEl>
                                          <p:spTgt spid="14"/>
                                        </p:tgtEl>
                                      </p:cBhvr>
                                      <p:to x="100000" y="60000"/>
                                    </p:animScale>
                                    <p:animScale>
                                      <p:cBhvr>
                                        <p:cTn id="28" dur="166" decel="50000">
                                          <p:stCondLst>
                                            <p:cond delay="676"/>
                                          </p:stCondLst>
                                        </p:cTn>
                                        <p:tgtEl>
                                          <p:spTgt spid="14"/>
                                        </p:tgtEl>
                                      </p:cBhvr>
                                      <p:to x="100000" y="100000"/>
                                    </p:animScale>
                                    <p:animScale>
                                      <p:cBhvr>
                                        <p:cTn id="29" dur="26">
                                          <p:stCondLst>
                                            <p:cond delay="1312"/>
                                          </p:stCondLst>
                                        </p:cTn>
                                        <p:tgtEl>
                                          <p:spTgt spid="14"/>
                                        </p:tgtEl>
                                      </p:cBhvr>
                                      <p:to x="100000" y="80000"/>
                                    </p:animScale>
                                    <p:animScale>
                                      <p:cBhvr>
                                        <p:cTn id="30" dur="166" decel="50000">
                                          <p:stCondLst>
                                            <p:cond delay="1338"/>
                                          </p:stCondLst>
                                        </p:cTn>
                                        <p:tgtEl>
                                          <p:spTgt spid="14"/>
                                        </p:tgtEl>
                                      </p:cBhvr>
                                      <p:to x="100000" y="100000"/>
                                    </p:animScale>
                                    <p:animScale>
                                      <p:cBhvr>
                                        <p:cTn id="31" dur="26">
                                          <p:stCondLst>
                                            <p:cond delay="1642"/>
                                          </p:stCondLst>
                                        </p:cTn>
                                        <p:tgtEl>
                                          <p:spTgt spid="14"/>
                                        </p:tgtEl>
                                      </p:cBhvr>
                                      <p:to x="100000" y="90000"/>
                                    </p:animScale>
                                    <p:animScale>
                                      <p:cBhvr>
                                        <p:cTn id="32" dur="166" decel="50000">
                                          <p:stCondLst>
                                            <p:cond delay="1668"/>
                                          </p:stCondLst>
                                        </p:cTn>
                                        <p:tgtEl>
                                          <p:spTgt spid="14"/>
                                        </p:tgtEl>
                                      </p:cBhvr>
                                      <p:to x="100000" y="100000"/>
                                    </p:animScale>
                                    <p:animScale>
                                      <p:cBhvr>
                                        <p:cTn id="33" dur="26">
                                          <p:stCondLst>
                                            <p:cond delay="1808"/>
                                          </p:stCondLst>
                                        </p:cTn>
                                        <p:tgtEl>
                                          <p:spTgt spid="14"/>
                                        </p:tgtEl>
                                      </p:cBhvr>
                                      <p:to x="100000" y="95000"/>
                                    </p:animScale>
                                    <p:animScale>
                                      <p:cBhvr>
                                        <p:cTn id="34" dur="166" decel="50000">
                                          <p:stCondLst>
                                            <p:cond delay="1834"/>
                                          </p:stCondLst>
                                        </p:cTn>
                                        <p:tgtEl>
                                          <p:spTgt spid="1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9054B769-4C95-4D78-946A-E81E61A9086E}"/>
              </a:ext>
            </a:extLst>
          </p:cNvPr>
          <p:cNvSpPr>
            <a:spLocks noChangeArrowheads="1"/>
          </p:cNvSpPr>
          <p:nvPr/>
        </p:nvSpPr>
        <p:spPr bwMode="auto">
          <a:xfrm>
            <a:off x="3449787" y="1028492"/>
            <a:ext cx="84615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p>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Ông Đỗ Đình Thiện là một nhà tư sản lớn ở Hà Nội, chủ của nhiều đồn điền, nhà máy và tiệm buôn nổi tiếng, trong đó có đồn điền Chi Nê ở huyện Lạc Thủy, tỉnh Hòa Bình.</a:t>
            </a:r>
          </a:p>
          <a:p>
            <a:pPr indent="6350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có … 24 đồng.</a:t>
            </a:r>
          </a:p>
        </p:txBody>
      </p:sp>
      <p:pic>
        <p:nvPicPr>
          <p:cNvPr id="6" name="Picture 5">
            <a:extLst>
              <a:ext uri="{FF2B5EF4-FFF2-40B4-BE49-F238E27FC236}">
                <a16:creationId xmlns:a16="http://schemas.microsoft.com/office/drawing/2014/main" xmlns="" id="{F95A01D1-0DAF-43BF-8467-8FB332E5C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3712" y="1583768"/>
            <a:ext cx="3173687" cy="3859741"/>
          </a:xfrm>
          <a:prstGeom prst="ellipse">
            <a:avLst/>
          </a:prstGeom>
          <a:ln>
            <a:noFill/>
          </a:ln>
          <a:effectLst>
            <a:softEdge rad="112500"/>
          </a:effectLst>
        </p:spPr>
      </p:pic>
      <p:sp>
        <p:nvSpPr>
          <p:cNvPr id="7" name="Text Box 64">
            <a:extLst>
              <a:ext uri="{FF2B5EF4-FFF2-40B4-BE49-F238E27FC236}">
                <a16:creationId xmlns:a16="http://schemas.microsoft.com/office/drawing/2014/main" xmlns="" id="{F8FBD185-B099-47A7-995A-A249047157C4}"/>
              </a:ext>
            </a:extLst>
          </p:cNvPr>
          <p:cNvSpPr txBox="1">
            <a:spLocks noChangeArrowheads="1"/>
          </p:cNvSpPr>
          <p:nvPr/>
        </p:nvSpPr>
        <p:spPr bwMode="auto">
          <a:xfrm>
            <a:off x="546100" y="748268"/>
            <a:ext cx="114921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36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của Cách mạng</a:t>
            </a:r>
            <a:endParaRPr lang="en-US" sz="36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8" name="文本框 1">
            <a:extLst>
              <a:ext uri="{FF2B5EF4-FFF2-40B4-BE49-F238E27FC236}">
                <a16:creationId xmlns:a16="http://schemas.microsoft.com/office/drawing/2014/main" xmlns="" id="{48D67DCB-BA41-4170-B996-466C9909FB38}"/>
              </a:ext>
            </a:extLst>
          </p:cNvPr>
          <p:cNvSpPr txBox="1"/>
          <p:nvPr/>
        </p:nvSpPr>
        <p:spPr>
          <a:xfrm>
            <a:off x="4371382" y="250964"/>
            <a:ext cx="3263945"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28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
        <p:nvSpPr>
          <p:cNvPr id="9" name="TextBox 8">
            <a:extLst>
              <a:ext uri="{FF2B5EF4-FFF2-40B4-BE49-F238E27FC236}">
                <a16:creationId xmlns:a16="http://schemas.microsoft.com/office/drawing/2014/main" xmlns="" id="{227EB819-624F-4DA2-9BAD-FD515B9F52A4}"/>
              </a:ext>
            </a:extLst>
          </p:cNvPr>
          <p:cNvSpPr txBox="1"/>
          <p:nvPr/>
        </p:nvSpPr>
        <p:spPr>
          <a:xfrm>
            <a:off x="225211" y="5443509"/>
            <a:ext cx="3030687" cy="954107"/>
          </a:xfrm>
          <a:prstGeom prst="rect">
            <a:avLst/>
          </a:prstGeom>
          <a:noFill/>
        </p:spPr>
        <p:txBody>
          <a:bodyPr wrap="square" rtlCol="0">
            <a:spAutoFit/>
          </a:bodyPr>
          <a:lstStyle/>
          <a:p>
            <a:pPr algn="ctr"/>
            <a:r>
              <a:rPr lang="en-US"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Đỗ Đình Thiện</a:t>
            </a:r>
          </a:p>
          <a:p>
            <a:pPr algn="ctr"/>
            <a:r>
              <a:rPr lang="en-US"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(1904 – 1972)</a:t>
            </a:r>
            <a:endParaRPr lang="vi-VN" sz="28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613602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14:presetBounceEnd="40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40000">
                                          <p:cBhvr additive="base">
                                            <p:cTn id="19" dur="1250" fill="hold"/>
                                            <p:tgtEl>
                                              <p:spTgt spid="8"/>
                                            </p:tgtEl>
                                            <p:attrNameLst>
                                              <p:attrName>ppt_x</p:attrName>
                                            </p:attrNameLst>
                                          </p:cBhvr>
                                          <p:tavLst>
                                            <p:tav tm="0">
                                              <p:val>
                                                <p:strVal val="1+#ppt_w/2"/>
                                              </p:val>
                                            </p:tav>
                                            <p:tav tm="100000">
                                              <p:val>
                                                <p:strVal val="#ppt_x"/>
                                              </p:val>
                                            </p:tav>
                                          </p:tavLst>
                                        </p:anim>
                                        <p:anim calcmode="lin" valueType="num" p14:bounceEnd="40000">
                                          <p:cBhvr additive="base">
                                            <p:cTn id="20" dur="125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1250"/>
                                </p:stCondLst>
                                <p:childTnLst>
                                  <p:par>
                                    <p:cTn id="22" presetID="2" presetClass="entr" presetSubtype="2" fill="hold" grpId="0" nodeType="afterEffect" p14:presetBounceEnd="40000">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14:bounceEnd="40000">
                                          <p:cBhvr additive="base">
                                            <p:cTn id="24" dur="1000" fill="hold"/>
                                            <p:tgtEl>
                                              <p:spTgt spid="7"/>
                                            </p:tgtEl>
                                            <p:attrNameLst>
                                              <p:attrName>ppt_x</p:attrName>
                                            </p:attrNameLst>
                                          </p:cBhvr>
                                          <p:tavLst>
                                            <p:tav tm="0">
                                              <p:val>
                                                <p:strVal val="1+#ppt_w/2"/>
                                              </p:val>
                                            </p:tav>
                                            <p:tav tm="100000">
                                              <p:val>
                                                <p:strVal val="#ppt_x"/>
                                              </p:val>
                                            </p:tav>
                                          </p:tavLst>
                                        </p:anim>
                                        <p:anim calcmode="lin" valueType="num" p14:bounceEnd="40000">
                                          <p:cBhvr additive="base">
                                            <p:cTn id="2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250" fill="hold"/>
                                            <p:tgtEl>
                                              <p:spTgt spid="8"/>
                                            </p:tgtEl>
                                            <p:attrNameLst>
                                              <p:attrName>ppt_x</p:attrName>
                                            </p:attrNameLst>
                                          </p:cBhvr>
                                          <p:tavLst>
                                            <p:tav tm="0">
                                              <p:val>
                                                <p:strVal val="1+#ppt_w/2"/>
                                              </p:val>
                                            </p:tav>
                                            <p:tav tm="100000">
                                              <p:val>
                                                <p:strVal val="#ppt_x"/>
                                              </p:val>
                                            </p:tav>
                                          </p:tavLst>
                                        </p:anim>
                                        <p:anim calcmode="lin" valueType="num">
                                          <p:cBhvr additive="base">
                                            <p:cTn id="20" dur="125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1250"/>
                                </p:stCondLst>
                                <p:childTnLst>
                                  <p:par>
                                    <p:cTn id="22" presetID="2" presetClass="entr" presetSubtype="2"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fill="hold"/>
                                            <p:tgtEl>
                                              <p:spTgt spid="7"/>
                                            </p:tgtEl>
                                            <p:attrNameLst>
                                              <p:attrName>ppt_x</p:attrName>
                                            </p:attrNameLst>
                                          </p:cBhvr>
                                          <p:tavLst>
                                            <p:tav tm="0">
                                              <p:val>
                                                <p:strVal val="1+#ppt_w/2"/>
                                              </p:val>
                                            </p:tav>
                                            <p:tav tm="100000">
                                              <p:val>
                                                <p:strVal val="#ppt_x"/>
                                              </p:val>
                                            </p:tav>
                                          </p:tavLst>
                                        </p:anim>
                                        <p:anim calcmode="lin" valueType="num">
                                          <p:cBhvr additive="base">
                                            <p:cTn id="2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FE245A32-852B-4579-821B-83513240DD66}"/>
              </a:ext>
            </a:extLst>
          </p:cNvPr>
          <p:cNvSpPr>
            <a:spLocks noChangeArrowheads="1"/>
          </p:cNvSpPr>
          <p:nvPr/>
        </p:nvSpPr>
        <p:spPr bwMode="auto">
          <a:xfrm>
            <a:off x="438150" y="973127"/>
            <a:ext cx="11315699"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Trong thời kì kháng chiến chống thực dân Pháp, gia đình ông Thiện ủng hộ cán bộ, bộ đội Khu II hàng trăm tấn thóc – là sản phẩm thu hoạch từ đồn điền Chi Nê màu mỡ. Sau hòa bình, ông Thiện đã hiến toàn bộ đồn điền này cho Nhà nước.</a:t>
            </a:r>
          </a:p>
          <a:p>
            <a:pPr indent="571500" algn="just" eaLnBrk="1" hangingPunct="1"/>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Trong suốt cuộc đời mình, nhà tư sản Đỗ Đình Thiện đã hết lòng ủng hộ Cách mạng mà không hề đòi hỏi sự đền đáp nào. Ông là nhà tư sản yêu nước, nhà tài trợ đặc biệt của Cách mạng.</a:t>
            </a:r>
          </a:p>
        </p:txBody>
      </p:sp>
      <p:sp>
        <p:nvSpPr>
          <p:cNvPr id="5" name="TextBox 4">
            <a:extLst>
              <a:ext uri="{FF2B5EF4-FFF2-40B4-BE49-F238E27FC236}">
                <a16:creationId xmlns:a16="http://schemas.microsoft.com/office/drawing/2014/main" xmlns="" id="{469D0180-639C-4745-9223-7C46AED688A8}"/>
              </a:ext>
            </a:extLst>
          </p:cNvPr>
          <p:cNvSpPr txBox="1"/>
          <p:nvPr/>
        </p:nvSpPr>
        <p:spPr>
          <a:xfrm>
            <a:off x="8204201" y="6236106"/>
            <a:ext cx="3640672" cy="523220"/>
          </a:xfrm>
          <a:prstGeom prst="rect">
            <a:avLst/>
          </a:prstGeom>
          <a:noFill/>
        </p:spPr>
        <p:txBody>
          <a:bodyPr wrap="square" rtlCol="0">
            <a:spAutoFit/>
          </a:bodyPr>
          <a:lstStyle/>
          <a:p>
            <a:r>
              <a:rPr lang="en-US" sz="2800" i="1">
                <a:solidFill>
                  <a:schemeClr val="accent6">
                    <a:lumMod val="75000"/>
                  </a:schemeClr>
                </a:solidFill>
                <a:latin typeface="Times New Roman" panose="02020603050405020304" pitchFamily="18" charset="0"/>
                <a:cs typeface="Times New Roman" panose="02020603050405020304" pitchFamily="18" charset="0"/>
              </a:rPr>
              <a:t>Theo Phạm Hải</a:t>
            </a:r>
          </a:p>
        </p:txBody>
      </p:sp>
      <p:sp>
        <p:nvSpPr>
          <p:cNvPr id="6" name="Text Box 64">
            <a:extLst>
              <a:ext uri="{FF2B5EF4-FFF2-40B4-BE49-F238E27FC236}">
                <a16:creationId xmlns:a16="http://schemas.microsoft.com/office/drawing/2014/main" xmlns="" id="{658508B5-32ED-4EF5-815A-7162FCFF9C32}"/>
              </a:ext>
            </a:extLst>
          </p:cNvPr>
          <p:cNvSpPr txBox="1">
            <a:spLocks noChangeArrowheads="1"/>
          </p:cNvSpPr>
          <p:nvPr/>
        </p:nvSpPr>
        <p:spPr bwMode="auto">
          <a:xfrm>
            <a:off x="546100" y="748268"/>
            <a:ext cx="114921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36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của Cách mạng</a:t>
            </a:r>
            <a:endParaRPr lang="en-US" sz="36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7" name="文本框 1">
            <a:extLst>
              <a:ext uri="{FF2B5EF4-FFF2-40B4-BE49-F238E27FC236}">
                <a16:creationId xmlns:a16="http://schemas.microsoft.com/office/drawing/2014/main" xmlns="" id="{2A6261DB-C653-4F8B-966A-F78D11B5A86B}"/>
              </a:ext>
            </a:extLst>
          </p:cNvPr>
          <p:cNvSpPr txBox="1"/>
          <p:nvPr/>
        </p:nvSpPr>
        <p:spPr>
          <a:xfrm>
            <a:off x="4371382" y="250964"/>
            <a:ext cx="3263945"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28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Tree>
    <p:extLst>
      <p:ext uri="{BB962C8B-B14F-4D97-AF65-F5344CB8AC3E}">
        <p14:creationId xmlns:p14="http://schemas.microsoft.com/office/powerpoint/2010/main" val="860638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FEAEEB90-684B-4A17-80A1-1AF6CDA4C011}"/>
              </a:ext>
            </a:extLst>
          </p:cNvPr>
          <p:cNvPicPr>
            <a:picLocks noChangeAspect="1"/>
          </p:cNvPicPr>
          <p:nvPr/>
        </p:nvPicPr>
        <p:blipFill rotWithShape="1">
          <a:blip r:embed="rId2">
            <a:extLst>
              <a:ext uri="{28A0092B-C50C-407E-A947-70E740481C1C}">
                <a14:useLocalDpi xmlns:a14="http://schemas.microsoft.com/office/drawing/2010/main" val="0"/>
              </a:ext>
            </a:extLst>
          </a:blip>
          <a:srcRect t="42592" b="8519"/>
          <a:stretch/>
        </p:blipFill>
        <p:spPr>
          <a:xfrm>
            <a:off x="-152400" y="5180588"/>
            <a:ext cx="12344400" cy="2667000"/>
          </a:xfrm>
          <a:prstGeom prst="rect">
            <a:avLst/>
          </a:prstGeom>
        </p:spPr>
      </p:pic>
      <p:pic>
        <p:nvPicPr>
          <p:cNvPr id="15" name="图片 5">
            <a:extLst>
              <a:ext uri="{FF2B5EF4-FFF2-40B4-BE49-F238E27FC236}">
                <a16:creationId xmlns:a16="http://schemas.microsoft.com/office/drawing/2014/main" xmlns="" id="{F47F6E30-CDC3-4EE3-B9AF-B91B64F304C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
        <p:nvSpPr>
          <p:cNvPr id="2" name="Rectangle: Rounded Corners 1">
            <a:extLst>
              <a:ext uri="{FF2B5EF4-FFF2-40B4-BE49-F238E27FC236}">
                <a16:creationId xmlns:a16="http://schemas.microsoft.com/office/drawing/2014/main" xmlns="" id="{FFD0CAF7-69FE-4860-AF93-9579FA0C5D37}"/>
              </a:ext>
            </a:extLst>
          </p:cNvPr>
          <p:cNvSpPr/>
          <p:nvPr/>
        </p:nvSpPr>
        <p:spPr>
          <a:xfrm>
            <a:off x="3359280" y="82213"/>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Luyện đọc từ</a:t>
            </a:r>
          </a:p>
        </p:txBody>
      </p:sp>
      <p:sp>
        <p:nvSpPr>
          <p:cNvPr id="8" name="Text Box 13">
            <a:extLst>
              <a:ext uri="{FF2B5EF4-FFF2-40B4-BE49-F238E27FC236}">
                <a16:creationId xmlns:a16="http://schemas.microsoft.com/office/drawing/2014/main" xmlns="" id="{B75B0127-C4AE-4330-ABC6-DD4BFF6817A9}"/>
              </a:ext>
            </a:extLst>
          </p:cNvPr>
          <p:cNvSpPr txBox="1">
            <a:spLocks noChangeArrowheads="1"/>
          </p:cNvSpPr>
          <p:nvPr/>
        </p:nvSpPr>
        <p:spPr bwMode="auto">
          <a:xfrm>
            <a:off x="4798218" y="1897289"/>
            <a:ext cx="2362200" cy="707886"/>
          </a:xfrm>
          <a:prstGeom prst="rect">
            <a:avLst/>
          </a:prstGeom>
          <a:noFill/>
          <a:ln w="9525">
            <a:noFill/>
            <a:miter lim="800000"/>
            <a:headEnd/>
            <a:tailEnd/>
          </a:ln>
          <a:effectLst/>
        </p:spPr>
        <p:txBody>
          <a:bodyPr>
            <a:spAutoFit/>
          </a:bodyPr>
          <a:lstStyle/>
          <a:p>
            <a:pPr>
              <a:spcBef>
                <a:spcPct val="50000"/>
              </a:spcBef>
              <a:defRPr/>
            </a:pPr>
            <a:r>
              <a:rPr lang="en-US" sz="40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sửng</a:t>
            </a:r>
            <a:r>
              <a:rPr lang="en-US" sz="40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a:t>
            </a:r>
            <a:r>
              <a:rPr lang="en-US" sz="40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ốt</a:t>
            </a:r>
            <a:endParaRPr lang="en-US" sz="4000" b="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9" name="Text Box 14">
            <a:extLst>
              <a:ext uri="{FF2B5EF4-FFF2-40B4-BE49-F238E27FC236}">
                <a16:creationId xmlns:a16="http://schemas.microsoft.com/office/drawing/2014/main" xmlns="" id="{138BA27F-D10D-4A12-923B-562E9A81CF72}"/>
              </a:ext>
            </a:extLst>
          </p:cNvPr>
          <p:cNvSpPr txBox="1">
            <a:spLocks noChangeArrowheads="1"/>
          </p:cNvSpPr>
          <p:nvPr/>
        </p:nvSpPr>
        <p:spPr bwMode="auto">
          <a:xfrm>
            <a:off x="4798218" y="2579283"/>
            <a:ext cx="2595563" cy="707886"/>
          </a:xfrm>
          <a:prstGeom prst="rect">
            <a:avLst/>
          </a:prstGeom>
          <a:noFill/>
          <a:ln w="9525">
            <a:noFill/>
            <a:miter lim="800000"/>
            <a:headEnd/>
            <a:tailEnd/>
          </a:ln>
          <a:effectLst/>
        </p:spPr>
        <p:txBody>
          <a:bodyPr>
            <a:spAutoFit/>
          </a:bodyPr>
          <a:lstStyle/>
          <a:p>
            <a:pPr>
              <a:spcBef>
                <a:spcPct val="50000"/>
              </a:spcBef>
              <a:defRPr/>
            </a:pPr>
            <a:r>
              <a:rPr lang="en-US" sz="40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ngân</a:t>
            </a:r>
            <a:r>
              <a:rPr lang="en-US" sz="40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40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qu</a:t>
            </a:r>
            <a:r>
              <a:rPr lang="en-US" sz="4000" b="1" dirty="0" err="1">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ỹ</a:t>
            </a:r>
            <a:endParaRPr lang="en-US" sz="4000" b="1"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AB4D4AD3-2661-4924-8868-0021E72DEFD2}"/>
              </a:ext>
            </a:extLst>
          </p:cNvPr>
          <p:cNvSpPr/>
          <p:nvPr/>
        </p:nvSpPr>
        <p:spPr>
          <a:xfrm>
            <a:off x="1715524" y="4957353"/>
            <a:ext cx="269626" cy="461665"/>
          </a:xfrm>
          <a:prstGeom prst="rect">
            <a:avLst/>
          </a:prstGeom>
        </p:spPr>
        <p:txBody>
          <a:bodyPr wrap="none">
            <a:spAutoFit/>
          </a:bodyPr>
          <a:lstStyle/>
          <a:p>
            <a:r>
              <a:rPr lang="en-US" sz="2400" b="1">
                <a:latin typeface="Arial" pitchFamily="34" charset="0"/>
                <a:cs typeface="Arial" pitchFamily="34" charset="0"/>
              </a:rPr>
              <a:t> </a:t>
            </a:r>
            <a:endParaRPr lang="en-US" sz="2400" b="1" dirty="0">
              <a:latin typeface="Arial" pitchFamily="34" charset="0"/>
              <a:cs typeface="Arial" pitchFamily="34" charset="0"/>
            </a:endParaRPr>
          </a:p>
        </p:txBody>
      </p:sp>
      <p:sp>
        <p:nvSpPr>
          <p:cNvPr id="12" name="TextBox 11">
            <a:extLst>
              <a:ext uri="{FF2B5EF4-FFF2-40B4-BE49-F238E27FC236}">
                <a16:creationId xmlns:a16="http://schemas.microsoft.com/office/drawing/2014/main" xmlns="" id="{BB70654A-05B1-452E-966B-3DC185C43BE0}"/>
              </a:ext>
            </a:extLst>
          </p:cNvPr>
          <p:cNvSpPr txBox="1"/>
          <p:nvPr/>
        </p:nvSpPr>
        <p:spPr>
          <a:xfrm>
            <a:off x="1193835" y="3996506"/>
            <a:ext cx="10020265" cy="1569660"/>
          </a:xfrm>
          <a:prstGeom prst="rect">
            <a:avLst/>
          </a:prstGeom>
          <a:noFill/>
        </p:spPr>
        <p:txBody>
          <a:bodyPr wrap="square" rtlCol="0">
            <a:spAutoFit/>
          </a:bodyPr>
          <a:lstStyle/>
          <a:p>
            <a:pPr lvl="0" algn="just"/>
            <a:r>
              <a:rPr lang="en-US" sz="3200">
                <a:solidFill>
                  <a:prstClr val="black"/>
                </a:solidFill>
                <a:latin typeface="Times New Roman" pitchFamily="18" charset="0"/>
                <a:cs typeface="Times New Roman" pitchFamily="18" charset="0"/>
              </a:rPr>
              <a:t>Số tiền này làm người giữ “ tay hòm chìa khóa” của Đảng </a:t>
            </a:r>
            <a:r>
              <a:rPr lang="en-US" sz="3200" b="1">
                <a:solidFill>
                  <a:srgbClr val="FF0000"/>
                </a:solidFill>
                <a:latin typeface="Times New Roman" pitchFamily="18" charset="0"/>
                <a:cs typeface="Times New Roman" pitchFamily="18" charset="0"/>
              </a:rPr>
              <a:t>/</a:t>
            </a:r>
            <a:r>
              <a:rPr lang="en-US" sz="3200">
                <a:solidFill>
                  <a:prstClr val="black"/>
                </a:solidFill>
                <a:latin typeface="Times New Roman" pitchFamily="18" charset="0"/>
                <a:cs typeface="Times New Roman" pitchFamily="18" charset="0"/>
              </a:rPr>
              <a:t> không khỏi xúc động </a:t>
            </a:r>
            <a:r>
              <a:rPr lang="en-US" sz="3200" b="1">
                <a:solidFill>
                  <a:srgbClr val="FF0000"/>
                </a:solidFill>
                <a:latin typeface="Times New Roman" pitchFamily="18" charset="0"/>
                <a:cs typeface="Times New Roman" pitchFamily="18" charset="0"/>
              </a:rPr>
              <a:t>/</a:t>
            </a:r>
            <a:r>
              <a:rPr lang="en-US" sz="3200">
                <a:solidFill>
                  <a:prstClr val="black"/>
                </a:solidFill>
                <a:latin typeface="Times New Roman" pitchFamily="18" charset="0"/>
                <a:cs typeface="Times New Roman" pitchFamily="18" charset="0"/>
              </a:rPr>
              <a:t> và sửng sốt, bởi lúc mấy giờ, ngân quỹ của Đảng chỉ còn có...</a:t>
            </a:r>
            <a:r>
              <a:rPr lang="en-US" sz="3200" b="1">
                <a:solidFill>
                  <a:srgbClr val="FF0000"/>
                </a:solidFill>
                <a:latin typeface="Times New Roman" pitchFamily="18" charset="0"/>
                <a:cs typeface="Times New Roman" pitchFamily="18" charset="0"/>
              </a:rPr>
              <a:t> //</a:t>
            </a:r>
            <a:r>
              <a:rPr lang="en-US" sz="3200">
                <a:solidFill>
                  <a:prstClr val="black"/>
                </a:solidFill>
                <a:latin typeface="Times New Roman" pitchFamily="18" charset="0"/>
                <a:cs typeface="Times New Roman" pitchFamily="18" charset="0"/>
              </a:rPr>
              <a:t>24 đồng.</a:t>
            </a:r>
          </a:p>
        </p:txBody>
      </p:sp>
      <p:sp>
        <p:nvSpPr>
          <p:cNvPr id="18" name="Text Box 14">
            <a:extLst>
              <a:ext uri="{FF2B5EF4-FFF2-40B4-BE49-F238E27FC236}">
                <a16:creationId xmlns:a16="http://schemas.microsoft.com/office/drawing/2014/main" xmlns="" id="{8960356D-07D0-4E77-8C7B-60EB7E5AB0AA}"/>
              </a:ext>
            </a:extLst>
          </p:cNvPr>
          <p:cNvSpPr txBox="1">
            <a:spLocks noChangeArrowheads="1"/>
          </p:cNvSpPr>
          <p:nvPr/>
        </p:nvSpPr>
        <p:spPr bwMode="auto">
          <a:xfrm>
            <a:off x="687368" y="3177003"/>
            <a:ext cx="2595563" cy="707886"/>
          </a:xfrm>
          <a:prstGeom prst="rect">
            <a:avLst/>
          </a:prstGeom>
          <a:noFill/>
          <a:ln w="9525">
            <a:noFill/>
            <a:miter lim="800000"/>
            <a:headEnd/>
            <a:tailEnd/>
          </a:ln>
          <a:effectLst/>
        </p:spPr>
        <p:txBody>
          <a:bodyPr>
            <a:spAutoFit/>
          </a:bodyPr>
          <a:lstStyle/>
          <a:p>
            <a:pPr>
              <a:spcBef>
                <a:spcPct val="50000"/>
              </a:spcBef>
              <a:defRPr/>
            </a:pPr>
            <a:r>
              <a:rPr lang="en-US" sz="4000" b="1" u="sng">
                <a:effectLst>
                  <a:outerShdw blurRad="38100" dist="38100" dir="2700000" algn="tl">
                    <a:srgbClr val="C0C0C0"/>
                  </a:outerShdw>
                </a:effectLst>
                <a:latin typeface="Times New Roman" panose="02020603050405020304" pitchFamily="18" charset="0"/>
                <a:cs typeface="Times New Roman" panose="02020603050405020304" pitchFamily="18" charset="0"/>
              </a:rPr>
              <a:t>Câu dài:</a:t>
            </a:r>
            <a:endParaRPr lang="en-US" sz="4000" b="1" u="sng"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454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750" fill="hold"/>
                                        <p:tgtEl>
                                          <p:spTgt spid="15"/>
                                        </p:tgtEl>
                                        <p:attrNameLst>
                                          <p:attrName>ppt_w</p:attrName>
                                        </p:attrNameLst>
                                      </p:cBhvr>
                                      <p:tavLst>
                                        <p:tav tm="0">
                                          <p:val>
                                            <p:fltVal val="0"/>
                                          </p:val>
                                        </p:tav>
                                        <p:tav tm="100000">
                                          <p:val>
                                            <p:strVal val="#ppt_w"/>
                                          </p:val>
                                        </p:tav>
                                      </p:tavLst>
                                    </p:anim>
                                    <p:anim calcmode="lin" valueType="num">
                                      <p:cBhvr>
                                        <p:cTn id="8" dur="750" fill="hold"/>
                                        <p:tgtEl>
                                          <p:spTgt spid="15"/>
                                        </p:tgtEl>
                                        <p:attrNameLst>
                                          <p:attrName>ppt_h</p:attrName>
                                        </p:attrNameLst>
                                      </p:cBhvr>
                                      <p:tavLst>
                                        <p:tav tm="0">
                                          <p:val>
                                            <p:fltVal val="0"/>
                                          </p:val>
                                        </p:tav>
                                        <p:tav tm="100000">
                                          <p:val>
                                            <p:strVal val="#ppt_h"/>
                                          </p:val>
                                        </p:tav>
                                      </p:tavLst>
                                    </p:anim>
                                    <p:anim calcmode="lin" valueType="num">
                                      <p:cBhvr>
                                        <p:cTn id="9" dur="750" fill="hold"/>
                                        <p:tgtEl>
                                          <p:spTgt spid="15"/>
                                        </p:tgtEl>
                                        <p:attrNameLst>
                                          <p:attrName>style.rotation</p:attrName>
                                        </p:attrNameLst>
                                      </p:cBhvr>
                                      <p:tavLst>
                                        <p:tav tm="0">
                                          <p:val>
                                            <p:fltVal val="90"/>
                                          </p:val>
                                        </p:tav>
                                        <p:tav tm="100000">
                                          <p:val>
                                            <p:fltVal val="0"/>
                                          </p:val>
                                        </p:tav>
                                      </p:tavLst>
                                    </p:anim>
                                    <p:animEffect transition="in" filter="fade">
                                      <p:cBhvr>
                                        <p:cTn id="10" dur="750"/>
                                        <p:tgtEl>
                                          <p:spTgt spid="15"/>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1000"/>
                                        <p:tgtEl>
                                          <p:spTgt spid="8">
                                            <p:txEl>
                                              <p:pRg st="0" end="0"/>
                                            </p:txEl>
                                          </p:spTgt>
                                        </p:tgtEl>
                                      </p:cBhvr>
                                    </p:animEffect>
                                    <p:anim calcmode="lin" valueType="num">
                                      <p:cBhvr>
                                        <p:cTn id="2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circle(in)">
                                      <p:cBhvr>
                                        <p:cTn id="4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2"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5">
            <a:extLst>
              <a:ext uri="{FF2B5EF4-FFF2-40B4-BE49-F238E27FC236}">
                <a16:creationId xmlns:a16="http://schemas.microsoft.com/office/drawing/2014/main" xmlns="" id="{F47F6E30-CDC3-4EE3-B9AF-B91B64F304C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
        <p:nvSpPr>
          <p:cNvPr id="2" name="Rectangle: Rounded Corners 1">
            <a:extLst>
              <a:ext uri="{FF2B5EF4-FFF2-40B4-BE49-F238E27FC236}">
                <a16:creationId xmlns:a16="http://schemas.microsoft.com/office/drawing/2014/main" xmlns="" id="{FFD0CAF7-69FE-4860-AF93-9579FA0C5D37}"/>
              </a:ext>
            </a:extLst>
          </p:cNvPr>
          <p:cNvSpPr/>
          <p:nvPr/>
        </p:nvSpPr>
        <p:spPr>
          <a:xfrm>
            <a:off x="3359280" y="82213"/>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sp>
        <p:nvSpPr>
          <p:cNvPr id="10" name="TextBox 9">
            <a:extLst>
              <a:ext uri="{FF2B5EF4-FFF2-40B4-BE49-F238E27FC236}">
                <a16:creationId xmlns:a16="http://schemas.microsoft.com/office/drawing/2014/main" xmlns="" id="{BA00847D-8F23-4E5D-B872-6CEDD0301401}"/>
              </a:ext>
            </a:extLst>
          </p:cNvPr>
          <p:cNvSpPr txBox="1"/>
          <p:nvPr/>
        </p:nvSpPr>
        <p:spPr>
          <a:xfrm>
            <a:off x="3074391" y="1588985"/>
            <a:ext cx="199464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Tài trợ</a:t>
            </a:r>
          </a:p>
        </p:txBody>
      </p:sp>
      <p:sp>
        <p:nvSpPr>
          <p:cNvPr id="16" name="TextBox 15">
            <a:extLst>
              <a:ext uri="{FF2B5EF4-FFF2-40B4-BE49-F238E27FC236}">
                <a16:creationId xmlns:a16="http://schemas.microsoft.com/office/drawing/2014/main" xmlns="" id="{32F31131-C5E6-460A-9C20-C9F4809EAA4B}"/>
              </a:ext>
            </a:extLst>
          </p:cNvPr>
          <p:cNvSpPr txBox="1"/>
          <p:nvPr/>
        </p:nvSpPr>
        <p:spPr>
          <a:xfrm>
            <a:off x="3074391" y="2505690"/>
            <a:ext cx="199464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Đồn điền</a:t>
            </a:r>
            <a:endParaRPr lang="en-US" sz="3200" b="1" dirty="0">
              <a:latin typeface="Times New Roman" pitchFamily="18" charset="0"/>
              <a:cs typeface="Times New Roman" pitchFamily="18" charset="0"/>
            </a:endParaRPr>
          </a:p>
        </p:txBody>
      </p:sp>
      <p:sp>
        <p:nvSpPr>
          <p:cNvPr id="17" name="TextBox 16">
            <a:extLst>
              <a:ext uri="{FF2B5EF4-FFF2-40B4-BE49-F238E27FC236}">
                <a16:creationId xmlns:a16="http://schemas.microsoft.com/office/drawing/2014/main" xmlns="" id="{615E4CC6-3AF8-4423-9DDE-CFCC7F128C56}"/>
              </a:ext>
            </a:extLst>
          </p:cNvPr>
          <p:cNvSpPr txBox="1"/>
          <p:nvPr/>
        </p:nvSpPr>
        <p:spPr>
          <a:xfrm>
            <a:off x="3074391" y="3420623"/>
            <a:ext cx="199464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Tổ chức</a:t>
            </a:r>
            <a:endParaRPr lang="en-US" sz="3200" b="1" dirty="0">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xmlns="" id="{49FEB7E4-A384-4526-9693-4F46000EBD02}"/>
              </a:ext>
            </a:extLst>
          </p:cNvPr>
          <p:cNvSpPr txBox="1"/>
          <p:nvPr/>
        </p:nvSpPr>
        <p:spPr>
          <a:xfrm>
            <a:off x="3074391" y="4335556"/>
            <a:ext cx="405966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Đồng </a:t>
            </a:r>
            <a:r>
              <a:rPr lang="en-US" sz="3200" b="1" err="1">
                <a:latin typeface="Times New Roman" pitchFamily="18" charset="0"/>
                <a:cs typeface="Times New Roman" pitchFamily="18" charset="0"/>
              </a:rPr>
              <a:t>Đông</a:t>
            </a:r>
            <a:r>
              <a:rPr lang="en-US" sz="3200" b="1">
                <a:latin typeface="Times New Roman" pitchFamily="18" charset="0"/>
                <a:cs typeface="Times New Roman" pitchFamily="18" charset="0"/>
              </a:rPr>
              <a:t> Dương</a:t>
            </a:r>
            <a:endParaRPr lang="en-US" sz="3200" b="1" dirty="0">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xmlns="" id="{D87F0567-74FE-4626-9BB2-AE4513B5FF11}"/>
              </a:ext>
            </a:extLst>
          </p:cNvPr>
          <p:cNvSpPr txBox="1"/>
          <p:nvPr/>
        </p:nvSpPr>
        <p:spPr>
          <a:xfrm>
            <a:off x="7488424" y="1588985"/>
            <a:ext cx="405966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Tay </a:t>
            </a:r>
            <a:r>
              <a:rPr lang="en-US" sz="3200" b="1" dirty="0" err="1">
                <a:latin typeface="Times New Roman" pitchFamily="18" charset="0"/>
                <a:cs typeface="Times New Roman" pitchFamily="18" charset="0"/>
              </a:rPr>
              <a:t>hòm</a:t>
            </a:r>
            <a:r>
              <a:rPr lang="en-US" sz="3200" b="1" dirty="0">
                <a:latin typeface="Times New Roman" pitchFamily="18" charset="0"/>
                <a:cs typeface="Times New Roman" pitchFamily="18" charset="0"/>
              </a:rPr>
              <a:t> </a:t>
            </a:r>
            <a:r>
              <a:rPr lang="en-US" sz="3200" b="1" err="1">
                <a:latin typeface="Times New Roman" pitchFamily="18" charset="0"/>
                <a:cs typeface="Times New Roman" pitchFamily="18" charset="0"/>
              </a:rPr>
              <a:t>chìa</a:t>
            </a:r>
            <a:r>
              <a:rPr lang="en-US" sz="3200" b="1">
                <a:latin typeface="Times New Roman" pitchFamily="18" charset="0"/>
                <a:cs typeface="Times New Roman" pitchFamily="18" charset="0"/>
              </a:rPr>
              <a:t> khóa</a:t>
            </a:r>
            <a:endParaRPr lang="en-US" sz="3200" b="1" dirty="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xmlns="" id="{7FDB9180-8E0C-4543-A8F9-463422BABAC9}"/>
              </a:ext>
            </a:extLst>
          </p:cNvPr>
          <p:cNvSpPr txBox="1"/>
          <p:nvPr/>
        </p:nvSpPr>
        <p:spPr>
          <a:xfrm>
            <a:off x="7488424" y="2505690"/>
            <a:ext cx="405966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Tuần </a:t>
            </a:r>
            <a:r>
              <a:rPr lang="en-US" sz="3200" b="1" err="1">
                <a:latin typeface="Times New Roman" pitchFamily="18" charset="0"/>
                <a:cs typeface="Times New Roman" pitchFamily="18" charset="0"/>
              </a:rPr>
              <a:t>lễ</a:t>
            </a:r>
            <a:r>
              <a:rPr lang="en-US" sz="3200" b="1">
                <a:latin typeface="Times New Roman" pitchFamily="18" charset="0"/>
                <a:cs typeface="Times New Roman" pitchFamily="18" charset="0"/>
              </a:rPr>
              <a:t> Vàng</a:t>
            </a:r>
            <a:endParaRPr lang="en-US" sz="3200" b="1" dirty="0">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xmlns="" id="{BBEDF830-D279-4FAB-A644-1B8F6459C7DD}"/>
              </a:ext>
            </a:extLst>
          </p:cNvPr>
          <p:cNvSpPr txBox="1"/>
          <p:nvPr/>
        </p:nvSpPr>
        <p:spPr>
          <a:xfrm>
            <a:off x="7488424" y="3420623"/>
            <a:ext cx="405966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Quỹ </a:t>
            </a:r>
            <a:r>
              <a:rPr lang="en-US" sz="3200" b="1" dirty="0" err="1">
                <a:latin typeface="Times New Roman" pitchFamily="18" charset="0"/>
                <a:cs typeface="Times New Roman" pitchFamily="18" charset="0"/>
              </a:rPr>
              <a:t>Độc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lập</a:t>
            </a:r>
            <a:endParaRPr lang="en-US" sz="3200" b="1" dirty="0">
              <a:latin typeface="Times New Roman" pitchFamily="18" charset="0"/>
              <a:cs typeface="Times New Roman" pitchFamily="18" charset="0"/>
            </a:endParaRPr>
          </a:p>
        </p:txBody>
      </p:sp>
      <p:grpSp>
        <p:nvGrpSpPr>
          <p:cNvPr id="30" name="Group 29">
            <a:extLst>
              <a:ext uri="{FF2B5EF4-FFF2-40B4-BE49-F238E27FC236}">
                <a16:creationId xmlns:a16="http://schemas.microsoft.com/office/drawing/2014/main" xmlns="" id="{7EE9DD6E-C0BE-4364-B679-C998FBEFB84A}"/>
              </a:ext>
            </a:extLst>
          </p:cNvPr>
          <p:cNvGrpSpPr/>
          <p:nvPr/>
        </p:nvGrpSpPr>
        <p:grpSpPr>
          <a:xfrm>
            <a:off x="-374900" y="2759278"/>
            <a:ext cx="3449291" cy="3974003"/>
            <a:chOff x="1889116" y="3368733"/>
            <a:chExt cx="1475004" cy="1609596"/>
          </a:xfrm>
        </p:grpSpPr>
        <p:pic>
          <p:nvPicPr>
            <p:cNvPr id="31" name="Picture 30">
              <a:extLst>
                <a:ext uri="{FF2B5EF4-FFF2-40B4-BE49-F238E27FC236}">
                  <a16:creationId xmlns:a16="http://schemas.microsoft.com/office/drawing/2014/main" xmlns="" id="{66AE098D-E7F1-4C01-8DF3-07584641F68E}"/>
                </a:ext>
              </a:extLst>
            </p:cNvPr>
            <p:cNvPicPr>
              <a:picLocks noChangeAspect="1"/>
            </p:cNvPicPr>
            <p:nvPr/>
          </p:nvPicPr>
          <p:blipFill rotWithShape="1">
            <a:blip r:embed="rId4">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32" name="TextBox 31">
              <a:extLst>
                <a:ext uri="{FF2B5EF4-FFF2-40B4-BE49-F238E27FC236}">
                  <a16:creationId xmlns:a16="http://schemas.microsoft.com/office/drawing/2014/main" xmlns="" id="{D6999652-445A-486C-990B-BCA7FFF07BCF}"/>
                </a:ext>
              </a:extLst>
            </p:cNvPr>
            <p:cNvSpPr txBox="1"/>
            <p:nvPr/>
          </p:nvSpPr>
          <p:spPr>
            <a:xfrm rot="576966">
              <a:off x="2681286" y="3727453"/>
              <a:ext cx="657775" cy="336580"/>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Đồn điền</a:t>
              </a:r>
            </a:p>
            <a:p>
              <a:r>
                <a:rPr lang="en-US" sz="2400" b="1">
                  <a:latin typeface="Times New Roman" panose="02020603050405020304" pitchFamily="18" charset="0"/>
                  <a:cs typeface="Times New Roman" panose="02020603050405020304" pitchFamily="18" charset="0"/>
                </a:rPr>
                <a:t> Chi Nê</a:t>
              </a:r>
            </a:p>
          </p:txBody>
        </p:sp>
      </p:grpSp>
      <p:pic>
        <p:nvPicPr>
          <p:cNvPr id="13" name="Picture 12">
            <a:extLst>
              <a:ext uri="{FF2B5EF4-FFF2-40B4-BE49-F238E27FC236}">
                <a16:creationId xmlns:a16="http://schemas.microsoft.com/office/drawing/2014/main" xmlns="" id="{FEAEEB90-684B-4A17-80A1-1AF6CDA4C011}"/>
              </a:ext>
            </a:extLst>
          </p:cNvPr>
          <p:cNvPicPr>
            <a:picLocks noChangeAspect="1"/>
          </p:cNvPicPr>
          <p:nvPr/>
        </p:nvPicPr>
        <p:blipFill rotWithShape="1">
          <a:blip r:embed="rId5">
            <a:extLst>
              <a:ext uri="{28A0092B-C50C-407E-A947-70E740481C1C}">
                <a14:useLocalDpi xmlns:a14="http://schemas.microsoft.com/office/drawing/2010/main" val="0"/>
              </a:ext>
            </a:extLst>
          </a:blip>
          <a:srcRect t="42592" b="8519"/>
          <a:stretch/>
        </p:blipFill>
        <p:spPr>
          <a:xfrm>
            <a:off x="-152400" y="5180588"/>
            <a:ext cx="12344400" cy="2667000"/>
          </a:xfrm>
          <a:prstGeom prst="rect">
            <a:avLst/>
          </a:prstGeom>
        </p:spPr>
      </p:pic>
    </p:spTree>
    <p:extLst>
      <p:ext uri="{BB962C8B-B14F-4D97-AF65-F5344CB8AC3E}">
        <p14:creationId xmlns:p14="http://schemas.microsoft.com/office/powerpoint/2010/main" val="29527722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750" fill="hold"/>
                                        <p:tgtEl>
                                          <p:spTgt spid="15"/>
                                        </p:tgtEl>
                                        <p:attrNameLst>
                                          <p:attrName>ppt_w</p:attrName>
                                        </p:attrNameLst>
                                      </p:cBhvr>
                                      <p:tavLst>
                                        <p:tav tm="0">
                                          <p:val>
                                            <p:fltVal val="0"/>
                                          </p:val>
                                        </p:tav>
                                        <p:tav tm="100000">
                                          <p:val>
                                            <p:strVal val="#ppt_w"/>
                                          </p:val>
                                        </p:tav>
                                      </p:tavLst>
                                    </p:anim>
                                    <p:anim calcmode="lin" valueType="num">
                                      <p:cBhvr>
                                        <p:cTn id="8" dur="750" fill="hold"/>
                                        <p:tgtEl>
                                          <p:spTgt spid="15"/>
                                        </p:tgtEl>
                                        <p:attrNameLst>
                                          <p:attrName>ppt_h</p:attrName>
                                        </p:attrNameLst>
                                      </p:cBhvr>
                                      <p:tavLst>
                                        <p:tav tm="0">
                                          <p:val>
                                            <p:fltVal val="0"/>
                                          </p:val>
                                        </p:tav>
                                        <p:tav tm="100000">
                                          <p:val>
                                            <p:strVal val="#ppt_h"/>
                                          </p:val>
                                        </p:tav>
                                      </p:tavLst>
                                    </p:anim>
                                    <p:anim calcmode="lin" valueType="num">
                                      <p:cBhvr>
                                        <p:cTn id="9" dur="750" fill="hold"/>
                                        <p:tgtEl>
                                          <p:spTgt spid="15"/>
                                        </p:tgtEl>
                                        <p:attrNameLst>
                                          <p:attrName>style.rotation</p:attrName>
                                        </p:attrNameLst>
                                      </p:cBhvr>
                                      <p:tavLst>
                                        <p:tav tm="0">
                                          <p:val>
                                            <p:fltVal val="90"/>
                                          </p:val>
                                        </p:tav>
                                        <p:tav tm="100000">
                                          <p:val>
                                            <p:fltVal val="0"/>
                                          </p:val>
                                        </p:tav>
                                      </p:tavLst>
                                    </p:anim>
                                    <p:animEffect transition="in" filter="fade">
                                      <p:cBhvr>
                                        <p:cTn id="10" dur="750"/>
                                        <p:tgtEl>
                                          <p:spTgt spid="15"/>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0-#ppt_w/2"/>
                                          </p:val>
                                        </p:tav>
                                        <p:tav tm="100000">
                                          <p:val>
                                            <p:strVal val="#ppt_x"/>
                                          </p:val>
                                        </p:tav>
                                      </p:tavLst>
                                    </p:anim>
                                    <p:anim calcmode="lin" valueType="num">
                                      <p:cBhvr additive="base">
                                        <p:cTn id="21"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Vertical)">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barn(inVertical)">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arn(inVertical)">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barn(inVertical)">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6" grpId="0"/>
      <p:bldP spid="17" grpId="0"/>
      <p:bldP spid="19" grpId="0"/>
      <p:bldP spid="20"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o 1 tỷ đồng tài trợ cho chương trình “Trái tim cho em” 2019 - Hànộimới">
            <a:extLst>
              <a:ext uri="{FF2B5EF4-FFF2-40B4-BE49-F238E27FC236}">
                <a16:creationId xmlns:a16="http://schemas.microsoft.com/office/drawing/2014/main" xmlns="" id="{9A8537AB-1CCE-403F-BA02-BD1CBED27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97" y="2272852"/>
            <a:ext cx="5641782" cy="37029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0D899732-D984-4447-B2EA-F9E63314CD0F}"/>
              </a:ext>
            </a:extLst>
          </p:cNvPr>
          <p:cNvSpPr txBox="1"/>
          <p:nvPr/>
        </p:nvSpPr>
        <p:spPr>
          <a:xfrm>
            <a:off x="3321180" y="1387756"/>
            <a:ext cx="1994649" cy="646331"/>
          </a:xfrm>
          <a:prstGeom prst="rect">
            <a:avLst/>
          </a:prstGeom>
          <a:noFill/>
        </p:spPr>
        <p:txBody>
          <a:bodyPr wrap="square" rtlCol="0">
            <a:spAutoFit/>
          </a:bodyPr>
          <a:lstStyle/>
          <a:p>
            <a:pPr>
              <a:spcBef>
                <a:spcPts val="600"/>
              </a:spcBef>
            </a:pPr>
            <a:r>
              <a:rPr lang="en-US" sz="3600" b="1">
                <a:latin typeface="Times New Roman" pitchFamily="18" charset="0"/>
                <a:cs typeface="Times New Roman" pitchFamily="18" charset="0"/>
              </a:rPr>
              <a:t>Tài trợ:</a:t>
            </a:r>
          </a:p>
        </p:txBody>
      </p:sp>
      <p:sp>
        <p:nvSpPr>
          <p:cNvPr id="6" name="TextBox 5">
            <a:extLst>
              <a:ext uri="{FF2B5EF4-FFF2-40B4-BE49-F238E27FC236}">
                <a16:creationId xmlns:a16="http://schemas.microsoft.com/office/drawing/2014/main" xmlns="" id="{67399747-AF95-497F-A94D-81736BC91717}"/>
              </a:ext>
            </a:extLst>
          </p:cNvPr>
          <p:cNvSpPr txBox="1"/>
          <p:nvPr/>
        </p:nvSpPr>
        <p:spPr>
          <a:xfrm>
            <a:off x="5950080" y="1387756"/>
            <a:ext cx="4059669" cy="646331"/>
          </a:xfrm>
          <a:prstGeom prst="rect">
            <a:avLst/>
          </a:prstGeom>
          <a:noFill/>
        </p:spPr>
        <p:txBody>
          <a:bodyPr wrap="square" rtlCol="0">
            <a:spAutoFit/>
          </a:bodyPr>
          <a:lstStyle/>
          <a:p>
            <a:pPr>
              <a:spcBef>
                <a:spcPts val="600"/>
              </a:spcBef>
            </a:pPr>
            <a:r>
              <a:rPr lang="en-US" sz="3600" i="1">
                <a:latin typeface="Times New Roman" pitchFamily="18" charset="0"/>
                <a:cs typeface="Times New Roman" pitchFamily="18" charset="0"/>
              </a:rPr>
              <a:t>Giúp đỡ tiền của.</a:t>
            </a:r>
          </a:p>
        </p:txBody>
      </p:sp>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pic>
        <p:nvPicPr>
          <p:cNvPr id="4" name="Picture 3">
            <a:extLst>
              <a:ext uri="{FF2B5EF4-FFF2-40B4-BE49-F238E27FC236}">
                <a16:creationId xmlns:a16="http://schemas.microsoft.com/office/drawing/2014/main" xmlns="" id="{CAF3ADA0-291B-4A7C-BC87-B0AA9295C7A2}"/>
              </a:ext>
            </a:extLst>
          </p:cNvPr>
          <p:cNvPicPr>
            <a:picLocks noChangeAspect="1"/>
          </p:cNvPicPr>
          <p:nvPr/>
        </p:nvPicPr>
        <p:blipFill>
          <a:blip r:embed="rId5"/>
          <a:stretch>
            <a:fillRect/>
          </a:stretch>
        </p:blipFill>
        <p:spPr>
          <a:xfrm>
            <a:off x="6449310" y="2272852"/>
            <a:ext cx="5596347" cy="3702916"/>
          </a:xfrm>
          <a:prstGeom prst="rect">
            <a:avLst/>
          </a:prstGeom>
          <a:ln>
            <a:noFill/>
          </a:ln>
          <a:effectLst>
            <a:outerShdw blurRad="292100" dist="139700" dir="2700000" algn="tl" rotWithShape="0">
              <a:srgbClr val="333333">
                <a:alpha val="65000"/>
              </a:srgbClr>
            </a:outerShdw>
          </a:effectLst>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2707606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par>
                          <p:cTn id="13" fill="hold">
                            <p:stCondLst>
                              <p:cond delay="2000"/>
                            </p:stCondLst>
                            <p:childTnLst>
                              <p:par>
                                <p:cTn id="14" presetID="3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750" fill="hold"/>
                                        <p:tgtEl>
                                          <p:spTgt spid="8"/>
                                        </p:tgtEl>
                                        <p:attrNameLst>
                                          <p:attrName>ppt_w</p:attrName>
                                        </p:attrNameLst>
                                      </p:cBhvr>
                                      <p:tavLst>
                                        <p:tav tm="0">
                                          <p:val>
                                            <p:fltVal val="0"/>
                                          </p:val>
                                        </p:tav>
                                        <p:tav tm="100000">
                                          <p:val>
                                            <p:strVal val="#ppt_w"/>
                                          </p:val>
                                        </p:tav>
                                      </p:tavLst>
                                    </p:anim>
                                    <p:anim calcmode="lin" valueType="num">
                                      <p:cBhvr>
                                        <p:cTn id="17" dur="750" fill="hold"/>
                                        <p:tgtEl>
                                          <p:spTgt spid="8"/>
                                        </p:tgtEl>
                                        <p:attrNameLst>
                                          <p:attrName>ppt_h</p:attrName>
                                        </p:attrNameLst>
                                      </p:cBhvr>
                                      <p:tavLst>
                                        <p:tav tm="0">
                                          <p:val>
                                            <p:fltVal val="0"/>
                                          </p:val>
                                        </p:tav>
                                        <p:tav tm="100000">
                                          <p:val>
                                            <p:strVal val="#ppt_h"/>
                                          </p:val>
                                        </p:tav>
                                      </p:tavLst>
                                    </p:anim>
                                    <p:anim calcmode="lin" valueType="num">
                                      <p:cBhvr>
                                        <p:cTn id="18" dur="750" fill="hold"/>
                                        <p:tgtEl>
                                          <p:spTgt spid="8"/>
                                        </p:tgtEl>
                                        <p:attrNameLst>
                                          <p:attrName>style.rotation</p:attrName>
                                        </p:attrNameLst>
                                      </p:cBhvr>
                                      <p:tavLst>
                                        <p:tav tm="0">
                                          <p:val>
                                            <p:fltVal val="90"/>
                                          </p:val>
                                        </p:tav>
                                        <p:tav tm="100000">
                                          <p:val>
                                            <p:fltVal val="0"/>
                                          </p:val>
                                        </p:tav>
                                      </p:tavLst>
                                    </p:anim>
                                    <p:animEffect transition="in" filter="fade">
                                      <p:cBhvr>
                                        <p:cTn id="19" dur="75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wheel(1)">
                                      <p:cBhvr>
                                        <p:cTn id="24" dur="1750"/>
                                        <p:tgtEl>
                                          <p:spTgt spid="1026"/>
                                        </p:tgtEl>
                                      </p:cBhvr>
                                    </p:animEffect>
                                  </p:childTnLst>
                                </p:cTn>
                              </p:par>
                            </p:childTnLst>
                          </p:cTn>
                        </p:par>
                        <p:par>
                          <p:cTn id="25" fill="hold">
                            <p:stCondLst>
                              <p:cond delay="1750"/>
                            </p:stCondLst>
                            <p:childTnLst>
                              <p:par>
                                <p:cTn id="26" presetID="21" presetClass="entr" presetSubtype="1"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heel(1)">
                                      <p:cBhvr>
                                        <p:cTn id="28"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4">
            <a:extLst>
              <a:ext uri="{FF2B5EF4-FFF2-40B4-BE49-F238E27FC236}">
                <a16:creationId xmlns:a16="http://schemas.microsoft.com/office/drawing/2014/main" xmlns="" id="{C1EC5A19-A6C6-4DAE-A916-FBD7AFF92C29}"/>
              </a:ext>
            </a:extLst>
          </p:cNvPr>
          <p:cNvSpPr txBox="1">
            <a:spLocks noChangeArrowheads="1"/>
          </p:cNvSpPr>
          <p:nvPr/>
        </p:nvSpPr>
        <p:spPr bwMode="auto">
          <a:xfrm>
            <a:off x="2140554" y="752324"/>
            <a:ext cx="7904263"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88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Khởi động</a:t>
            </a:r>
            <a:endParaRPr lang="en-US" sz="88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grpSp>
        <p:nvGrpSpPr>
          <p:cNvPr id="7" name="Group 6">
            <a:extLst>
              <a:ext uri="{FF2B5EF4-FFF2-40B4-BE49-F238E27FC236}">
                <a16:creationId xmlns:a16="http://schemas.microsoft.com/office/drawing/2014/main" xmlns="" id="{9382D18A-F8F7-481E-8F0B-65407D011EE6}"/>
              </a:ext>
            </a:extLst>
          </p:cNvPr>
          <p:cNvGrpSpPr/>
          <p:nvPr/>
        </p:nvGrpSpPr>
        <p:grpSpPr>
          <a:xfrm flipH="1">
            <a:off x="9402752" y="3985591"/>
            <a:ext cx="2958923" cy="2872409"/>
            <a:chOff x="1889116" y="3368733"/>
            <a:chExt cx="1529945" cy="1609596"/>
          </a:xfrm>
        </p:grpSpPr>
        <p:pic>
          <p:nvPicPr>
            <p:cNvPr id="8" name="Picture 7">
              <a:extLst>
                <a:ext uri="{FF2B5EF4-FFF2-40B4-BE49-F238E27FC236}">
                  <a16:creationId xmlns:a16="http://schemas.microsoft.com/office/drawing/2014/main" xmlns="" id="{8B1594CF-E84E-4F77-AF58-B954668E55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9" name="TextBox 8">
              <a:extLst>
                <a:ext uri="{FF2B5EF4-FFF2-40B4-BE49-F238E27FC236}">
                  <a16:creationId xmlns:a16="http://schemas.microsoft.com/office/drawing/2014/main" xmlns="" id="{9AACB10C-85A1-4D1A-9699-A45031905223}"/>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101054531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1250" fill="hold"/>
                                            <p:tgtEl>
                                              <p:spTgt spid="4"/>
                                            </p:tgtEl>
                                            <p:attrNameLst>
                                              <p:attrName>ppt_x</p:attrName>
                                            </p:attrNameLst>
                                          </p:cBhvr>
                                          <p:tavLst>
                                            <p:tav tm="0">
                                              <p:val>
                                                <p:strVal val="1+#ppt_w/2"/>
                                              </p:val>
                                            </p:tav>
                                            <p:tav tm="100000">
                                              <p:val>
                                                <p:strVal val="#ppt_x"/>
                                              </p:val>
                                            </p:tav>
                                          </p:tavLst>
                                        </p:anim>
                                        <p:anim calcmode="lin" valueType="num" p14:bounceEnd="40000">
                                          <p:cBhvr additive="base">
                                            <p:cTn id="8" dur="1250" fill="hold"/>
                                            <p:tgtEl>
                                              <p:spTgt spid="4"/>
                                            </p:tgtEl>
                                            <p:attrNameLst>
                                              <p:attrName>ppt_y</p:attrName>
                                            </p:attrNameLst>
                                          </p:cBhvr>
                                          <p:tavLst>
                                            <p:tav tm="0">
                                              <p:val>
                                                <p:strVal val="#ppt_y"/>
                                              </p:val>
                                            </p:tav>
                                            <p:tav tm="100000">
                                              <p:val>
                                                <p:strVal val="#ppt_y"/>
                                              </p:val>
                                            </p:tav>
                                          </p:tavLst>
                                        </p:anim>
                                      </p:childTnLst>
                                    </p:cTn>
                                  </p:par>
                                  <p:par>
                                    <p:cTn id="9" presetID="6" presetClass="emph" presetSubtype="0" autoRev="1" fill="hold" grpId="1" nodeType="withEffect">
                                      <p:stCondLst>
                                        <p:cond delay="0"/>
                                      </p:stCondLst>
                                      <p:childTnLst>
                                        <p:animScale>
                                          <p:cBhvr>
                                            <p:cTn id="10" dur="1500" fill="hold"/>
                                            <p:tgtEl>
                                              <p:spTgt spid="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4" nodeType="clickEffect">
                                      <p:stCondLst>
                                        <p:cond delay="0"/>
                                      </p:stCondLst>
                                      <p:childTnLst>
                                        <p:animEffect transition="out" filter="fade">
                                          <p:cBhvr>
                                            <p:cTn id="20" dur="1000"/>
                                            <p:tgtEl>
                                              <p:spTgt spid="4"/>
                                            </p:tgtEl>
                                          </p:cBhvr>
                                        </p:animEffect>
                                        <p:anim calcmode="lin" valueType="num">
                                          <p:cBhvr>
                                            <p:cTn id="21" dur="1000"/>
                                            <p:tgtEl>
                                              <p:spTgt spid="4"/>
                                            </p:tgtEl>
                                            <p:attrNameLst>
                                              <p:attrName>ppt_x</p:attrName>
                                            </p:attrNameLst>
                                          </p:cBhvr>
                                          <p:tavLst>
                                            <p:tav tm="0">
                                              <p:val>
                                                <p:strVal val="ppt_x"/>
                                              </p:val>
                                            </p:tav>
                                            <p:tav tm="100000">
                                              <p:val>
                                                <p:strVal val="ppt_x"/>
                                              </p:val>
                                            </p:tav>
                                          </p:tavLst>
                                        </p:anim>
                                        <p:anim calcmode="lin" valueType="num">
                                          <p:cBhvr>
                                            <p:cTn id="22" dur="1000"/>
                                            <p:tgtEl>
                                              <p:spTgt spid="4"/>
                                            </p:tgtEl>
                                            <p:attrNameLst>
                                              <p:attrName>ppt_y</p:attrName>
                                            </p:attrNameLst>
                                          </p:cBhvr>
                                          <p:tavLst>
                                            <p:tav tm="0">
                                              <p:val>
                                                <p:strVal val="ppt_y"/>
                                              </p:val>
                                            </p:tav>
                                            <p:tav tm="100000">
                                              <p:val>
                                                <p:strVal val="ppt_y+.1"/>
                                              </p:val>
                                            </p:tav>
                                          </p:tavLst>
                                        </p:anim>
                                        <p:set>
                                          <p:cBhvr>
                                            <p:cTn id="23"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4"/>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250" fill="hold"/>
                                            <p:tgtEl>
                                              <p:spTgt spid="4"/>
                                            </p:tgtEl>
                                            <p:attrNameLst>
                                              <p:attrName>ppt_x</p:attrName>
                                            </p:attrNameLst>
                                          </p:cBhvr>
                                          <p:tavLst>
                                            <p:tav tm="0">
                                              <p:val>
                                                <p:strVal val="1+#ppt_w/2"/>
                                              </p:val>
                                            </p:tav>
                                            <p:tav tm="100000">
                                              <p:val>
                                                <p:strVal val="#ppt_x"/>
                                              </p:val>
                                            </p:tav>
                                          </p:tavLst>
                                        </p:anim>
                                        <p:anim calcmode="lin" valueType="num">
                                          <p:cBhvr additive="base">
                                            <p:cTn id="8" dur="1250" fill="hold"/>
                                            <p:tgtEl>
                                              <p:spTgt spid="4"/>
                                            </p:tgtEl>
                                            <p:attrNameLst>
                                              <p:attrName>ppt_y</p:attrName>
                                            </p:attrNameLst>
                                          </p:cBhvr>
                                          <p:tavLst>
                                            <p:tav tm="0">
                                              <p:val>
                                                <p:strVal val="#ppt_y"/>
                                              </p:val>
                                            </p:tav>
                                            <p:tav tm="100000">
                                              <p:val>
                                                <p:strVal val="#ppt_y"/>
                                              </p:val>
                                            </p:tav>
                                          </p:tavLst>
                                        </p:anim>
                                      </p:childTnLst>
                                    </p:cTn>
                                  </p:par>
                                  <p:par>
                                    <p:cTn id="9" presetID="6" presetClass="emph" presetSubtype="0" autoRev="1" fill="hold" grpId="1" nodeType="withEffect">
                                      <p:stCondLst>
                                        <p:cond delay="0"/>
                                      </p:stCondLst>
                                      <p:childTnLst>
                                        <p:animScale>
                                          <p:cBhvr>
                                            <p:cTn id="10" dur="1500" fill="hold"/>
                                            <p:tgtEl>
                                              <p:spTgt spid="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grpId="4" nodeType="clickEffect">
                                      <p:stCondLst>
                                        <p:cond delay="0"/>
                                      </p:stCondLst>
                                      <p:childTnLst>
                                        <p:animEffect transition="out" filter="fade">
                                          <p:cBhvr>
                                            <p:cTn id="24" dur="1000"/>
                                            <p:tgtEl>
                                              <p:spTgt spid="4"/>
                                            </p:tgtEl>
                                          </p:cBhvr>
                                        </p:animEffect>
                                        <p:anim calcmode="lin" valueType="num">
                                          <p:cBhvr>
                                            <p:cTn id="25" dur="1000"/>
                                            <p:tgtEl>
                                              <p:spTgt spid="4"/>
                                            </p:tgtEl>
                                            <p:attrNameLst>
                                              <p:attrName>ppt_x</p:attrName>
                                            </p:attrNameLst>
                                          </p:cBhvr>
                                          <p:tavLst>
                                            <p:tav tm="0">
                                              <p:val>
                                                <p:strVal val="ppt_x"/>
                                              </p:val>
                                            </p:tav>
                                            <p:tav tm="100000">
                                              <p:val>
                                                <p:strVal val="ppt_x"/>
                                              </p:val>
                                            </p:tav>
                                          </p:tavLst>
                                        </p:anim>
                                        <p:anim calcmode="lin" valueType="num">
                                          <p:cBhvr>
                                            <p:cTn id="26" dur="1000"/>
                                            <p:tgtEl>
                                              <p:spTgt spid="4"/>
                                            </p:tgtEl>
                                            <p:attrNameLst>
                                              <p:attrName>ppt_y</p:attrName>
                                            </p:attrNameLst>
                                          </p:cBhvr>
                                          <p:tavLst>
                                            <p:tav tm="0">
                                              <p:val>
                                                <p:strVal val="ppt_y"/>
                                              </p:val>
                                            </p:tav>
                                            <p:tav tm="100000">
                                              <p:val>
                                                <p:strVal val="ppt_y+.1"/>
                                              </p:val>
                                            </p:tav>
                                          </p:tavLst>
                                        </p:anim>
                                        <p:set>
                                          <p:cBhvr>
                                            <p:cTn id="27" dur="1" fill="hold">
                                              <p:stCondLst>
                                                <p:cond delay="9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4"/>
          <p:bldP spid="10"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8" name="TextBox 17">
            <a:extLst>
              <a:ext uri="{FF2B5EF4-FFF2-40B4-BE49-F238E27FC236}">
                <a16:creationId xmlns:a16="http://schemas.microsoft.com/office/drawing/2014/main" xmlns="" id="{91D44B3D-E73E-42B0-AE62-73A32804CA76}"/>
              </a:ext>
            </a:extLst>
          </p:cNvPr>
          <p:cNvSpPr txBox="1"/>
          <p:nvPr/>
        </p:nvSpPr>
        <p:spPr>
          <a:xfrm>
            <a:off x="748551" y="1518852"/>
            <a:ext cx="199464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Đồn điền:</a:t>
            </a:r>
            <a:endParaRPr lang="en-US" sz="3200" b="1" dirty="0">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xmlns="" id="{DD689086-3DDE-4F0F-B169-39601614E206}"/>
              </a:ext>
            </a:extLst>
          </p:cNvPr>
          <p:cNvSpPr txBox="1"/>
          <p:nvPr/>
        </p:nvSpPr>
        <p:spPr>
          <a:xfrm>
            <a:off x="2540001" y="1347406"/>
            <a:ext cx="9105899" cy="1077218"/>
          </a:xfrm>
          <a:prstGeom prst="rect">
            <a:avLst/>
          </a:prstGeom>
          <a:noFill/>
        </p:spPr>
        <p:txBody>
          <a:bodyPr wrap="square" rtlCol="0">
            <a:spAutoFit/>
          </a:bodyPr>
          <a:lstStyle/>
          <a:p>
            <a:pPr algn="just">
              <a:spcBef>
                <a:spcPts val="600"/>
              </a:spcBef>
            </a:pPr>
            <a:r>
              <a:rPr lang="en-US" sz="3200" i="1">
                <a:latin typeface="Times New Roman" pitchFamily="18" charset="0"/>
                <a:cs typeface="Times New Roman" pitchFamily="18" charset="0"/>
              </a:rPr>
              <a:t>Cơ sở sản xuất nông nghiệp lớn trước đây, chủ yếu trồng những loại cây như cao su, cà phê,...</a:t>
            </a:r>
            <a:endParaRPr lang="en-US" sz="3200" i="1" dirty="0">
              <a:latin typeface="Times New Roman" pitchFamily="18" charset="0"/>
              <a:cs typeface="Times New Roman" pitchFamily="18" charset="0"/>
            </a:endParaRPr>
          </a:p>
        </p:txBody>
      </p:sp>
      <p:pic>
        <p:nvPicPr>
          <p:cNvPr id="9" name="Picture 8">
            <a:extLst>
              <a:ext uri="{FF2B5EF4-FFF2-40B4-BE49-F238E27FC236}">
                <a16:creationId xmlns:a16="http://schemas.microsoft.com/office/drawing/2014/main" xmlns="" id="{8269791B-D8DE-4E3A-AF03-4322F4A3BCA4}"/>
              </a:ext>
            </a:extLst>
          </p:cNvPr>
          <p:cNvPicPr>
            <a:picLocks noChangeAspect="1"/>
          </p:cNvPicPr>
          <p:nvPr/>
        </p:nvPicPr>
        <p:blipFill>
          <a:blip r:embed="rId9"/>
          <a:stretch>
            <a:fillRect/>
          </a:stretch>
        </p:blipFill>
        <p:spPr>
          <a:xfrm>
            <a:off x="442195" y="2509256"/>
            <a:ext cx="5606853" cy="3419475"/>
          </a:xfrm>
          <a:prstGeom prst="rect">
            <a:avLst/>
          </a:prstGeom>
        </p:spPr>
      </p:pic>
      <p:pic>
        <p:nvPicPr>
          <p:cNvPr id="20" name="Picture 19">
            <a:extLst>
              <a:ext uri="{FF2B5EF4-FFF2-40B4-BE49-F238E27FC236}">
                <a16:creationId xmlns:a16="http://schemas.microsoft.com/office/drawing/2014/main" xmlns="" id="{3C1CCEFF-F376-425E-8737-C4390E20EFF4}"/>
              </a:ext>
            </a:extLst>
          </p:cNvPr>
          <p:cNvPicPr>
            <a:picLocks noChangeAspect="1"/>
          </p:cNvPicPr>
          <p:nvPr/>
        </p:nvPicPr>
        <p:blipFill>
          <a:blip r:embed="rId10"/>
          <a:stretch>
            <a:fillRect/>
          </a:stretch>
        </p:blipFill>
        <p:spPr>
          <a:xfrm>
            <a:off x="6280393" y="2475667"/>
            <a:ext cx="5636720" cy="3486651"/>
          </a:xfrm>
          <a:prstGeom prst="rect">
            <a:avLst/>
          </a:prstGeom>
        </p:spPr>
      </p:pic>
      <p:sp>
        <p:nvSpPr>
          <p:cNvPr id="22" name="TextBox 21">
            <a:extLst>
              <a:ext uri="{FF2B5EF4-FFF2-40B4-BE49-F238E27FC236}">
                <a16:creationId xmlns:a16="http://schemas.microsoft.com/office/drawing/2014/main" xmlns="" id="{995B9C2E-83A8-44C3-BCAF-1358E272306B}"/>
              </a:ext>
            </a:extLst>
          </p:cNvPr>
          <p:cNvSpPr txBox="1"/>
          <p:nvPr/>
        </p:nvSpPr>
        <p:spPr>
          <a:xfrm>
            <a:off x="442194" y="6024305"/>
            <a:ext cx="5606854" cy="584775"/>
          </a:xfrm>
          <a:prstGeom prst="rect">
            <a:avLst/>
          </a:prstGeom>
          <a:solidFill>
            <a:schemeClr val="bg1">
              <a:alpha val="87000"/>
            </a:schemeClr>
          </a:solidFill>
        </p:spPr>
        <p:txBody>
          <a:bodyPr wrap="square" rtlCol="0">
            <a:spAutoFit/>
          </a:bodyPr>
          <a:lstStyle/>
          <a:p>
            <a:pPr algn="ctr">
              <a:spcBef>
                <a:spcPts val="600"/>
              </a:spcBef>
            </a:pPr>
            <a:r>
              <a:rPr lang="en-US" sz="3200" i="1">
                <a:latin typeface="Times New Roman" pitchFamily="18" charset="0"/>
                <a:cs typeface="Times New Roman" pitchFamily="18" charset="0"/>
              </a:rPr>
              <a:t>Đồn điền cao su thời Pháp thuộc</a:t>
            </a:r>
            <a:endParaRPr lang="en-US" sz="3200" i="1" dirty="0">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xmlns="" id="{B992F8BA-3261-4174-BA78-E1B81CE89E54}"/>
              </a:ext>
            </a:extLst>
          </p:cNvPr>
          <p:cNvSpPr txBox="1"/>
          <p:nvPr/>
        </p:nvSpPr>
        <p:spPr>
          <a:xfrm>
            <a:off x="6310259" y="6055127"/>
            <a:ext cx="5606854" cy="584775"/>
          </a:xfrm>
          <a:prstGeom prst="rect">
            <a:avLst/>
          </a:prstGeom>
          <a:solidFill>
            <a:schemeClr val="bg1">
              <a:alpha val="87000"/>
            </a:schemeClr>
          </a:solidFill>
        </p:spPr>
        <p:txBody>
          <a:bodyPr wrap="square" rtlCol="0">
            <a:spAutoFit/>
          </a:bodyPr>
          <a:lstStyle/>
          <a:p>
            <a:pPr algn="ctr">
              <a:spcBef>
                <a:spcPts val="600"/>
              </a:spcBef>
            </a:pPr>
            <a:r>
              <a:rPr lang="en-US" sz="3200" i="1">
                <a:latin typeface="Times New Roman" pitchFamily="18" charset="0"/>
                <a:cs typeface="Times New Roman" pitchFamily="18" charset="0"/>
              </a:rPr>
              <a:t>Đồn điền cà phê thời Pháp thuộc</a:t>
            </a:r>
            <a:endParaRPr lang="en-US" sz="3200" i="1" dirty="0">
              <a:latin typeface="Times New Roman" pitchFamily="18" charset="0"/>
              <a:cs typeface="Times New Roman" pitchFamily="18" charset="0"/>
            </a:endParaRPr>
          </a:p>
        </p:txBody>
      </p:sp>
    </p:spTree>
    <p:extLst>
      <p:ext uri="{BB962C8B-B14F-4D97-AF65-F5344CB8AC3E}">
        <p14:creationId xmlns:p14="http://schemas.microsoft.com/office/powerpoint/2010/main" val="1095173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TextBox 20">
            <a:extLst>
              <a:ext uri="{FF2B5EF4-FFF2-40B4-BE49-F238E27FC236}">
                <a16:creationId xmlns:a16="http://schemas.microsoft.com/office/drawing/2014/main" xmlns="" id="{4CDDA05C-BF03-4BBF-8305-EB055230BCBB}"/>
              </a:ext>
            </a:extLst>
          </p:cNvPr>
          <p:cNvSpPr txBox="1"/>
          <p:nvPr/>
        </p:nvSpPr>
        <p:spPr>
          <a:xfrm>
            <a:off x="1941602" y="1419092"/>
            <a:ext cx="1994649" cy="646331"/>
          </a:xfrm>
          <a:prstGeom prst="rect">
            <a:avLst/>
          </a:prstGeom>
          <a:noFill/>
        </p:spPr>
        <p:txBody>
          <a:bodyPr wrap="square" rtlCol="0">
            <a:spAutoFit/>
          </a:bodyPr>
          <a:lstStyle/>
          <a:p>
            <a:pPr>
              <a:spcBef>
                <a:spcPts val="600"/>
              </a:spcBef>
            </a:pPr>
            <a:r>
              <a:rPr lang="en-US" sz="3600" b="1">
                <a:latin typeface="Times New Roman" pitchFamily="18" charset="0"/>
                <a:cs typeface="Times New Roman" pitchFamily="18" charset="0"/>
              </a:rPr>
              <a:t>Tổ chức:</a:t>
            </a:r>
            <a:endParaRPr lang="en-US" sz="3600" b="1" dirty="0">
              <a:latin typeface="Times New Roman" pitchFamily="18" charset="0"/>
              <a:cs typeface="Times New Roman" pitchFamily="18" charset="0"/>
            </a:endParaRPr>
          </a:p>
        </p:txBody>
      </p:sp>
      <p:sp>
        <p:nvSpPr>
          <p:cNvPr id="24" name="TextBox 23">
            <a:extLst>
              <a:ext uri="{FF2B5EF4-FFF2-40B4-BE49-F238E27FC236}">
                <a16:creationId xmlns:a16="http://schemas.microsoft.com/office/drawing/2014/main" xmlns="" id="{F007CCCE-C879-4D48-9999-160896F05C23}"/>
              </a:ext>
            </a:extLst>
          </p:cNvPr>
          <p:cNvSpPr txBox="1"/>
          <p:nvPr/>
        </p:nvSpPr>
        <p:spPr>
          <a:xfrm>
            <a:off x="3936251" y="1419092"/>
            <a:ext cx="8065249" cy="646331"/>
          </a:xfrm>
          <a:prstGeom prst="rect">
            <a:avLst/>
          </a:prstGeom>
          <a:noFill/>
        </p:spPr>
        <p:txBody>
          <a:bodyPr wrap="square" rtlCol="0">
            <a:spAutoFit/>
          </a:bodyPr>
          <a:lstStyle/>
          <a:p>
            <a:pPr>
              <a:spcBef>
                <a:spcPts val="600"/>
              </a:spcBef>
            </a:pPr>
            <a:r>
              <a:rPr lang="en-US" sz="3600" i="1">
                <a:latin typeface="Times New Roman" pitchFamily="18" charset="0"/>
                <a:cs typeface="Times New Roman" pitchFamily="18" charset="0"/>
              </a:rPr>
              <a:t>ở đây chỉ tổ chức cách mạng.</a:t>
            </a:r>
            <a:endParaRPr lang="en-US" sz="3600" i="1" dirty="0">
              <a:latin typeface="Times New Roman" pitchFamily="18" charset="0"/>
              <a:cs typeface="Times New Roman" pitchFamily="18" charset="0"/>
            </a:endParaRPr>
          </a:p>
        </p:txBody>
      </p:sp>
      <p:pic>
        <p:nvPicPr>
          <p:cNvPr id="2050" name="Picture 2" descr="Sự ra đời và hoạt động của ba tổ chức cách mạng | SGK Lịch sử lớp 12">
            <a:extLst>
              <a:ext uri="{FF2B5EF4-FFF2-40B4-BE49-F238E27FC236}">
                <a16:creationId xmlns:a16="http://schemas.microsoft.com/office/drawing/2014/main" xmlns="" id="{89166DA6-0C52-4A06-90B6-62227C80B98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011" y="2458935"/>
            <a:ext cx="5523460" cy="32593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58F5B7F0-F36D-4844-A186-F1DDE18C3460}"/>
              </a:ext>
            </a:extLst>
          </p:cNvPr>
          <p:cNvPicPr>
            <a:picLocks noChangeAspect="1"/>
          </p:cNvPicPr>
          <p:nvPr/>
        </p:nvPicPr>
        <p:blipFill>
          <a:blip r:embed="rId10"/>
          <a:stretch>
            <a:fillRect/>
          </a:stretch>
        </p:blipFill>
        <p:spPr>
          <a:xfrm>
            <a:off x="6448095" y="2458935"/>
            <a:ext cx="5445917" cy="3259339"/>
          </a:xfrm>
          <a:prstGeom prst="rect">
            <a:avLst/>
          </a:prstGeom>
        </p:spPr>
      </p:pic>
    </p:spTree>
    <p:extLst>
      <p:ext uri="{BB962C8B-B14F-4D97-AF65-F5344CB8AC3E}">
        <p14:creationId xmlns:p14="http://schemas.microsoft.com/office/powerpoint/2010/main" val="2465851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par>
                          <p:cTn id="28" fill="hold">
                            <p:stCondLst>
                              <p:cond delay="500"/>
                            </p:stCondLst>
                            <p:childTnLst>
                              <p:par>
                                <p:cTn id="29" presetID="53" presetClass="entr" presetSubtype="16" fill="hold" nodeType="after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p:cTn id="31" dur="500" fill="hold"/>
                                        <p:tgtEl>
                                          <p:spTgt spid="2050"/>
                                        </p:tgtEl>
                                        <p:attrNameLst>
                                          <p:attrName>ppt_w</p:attrName>
                                        </p:attrNameLst>
                                      </p:cBhvr>
                                      <p:tavLst>
                                        <p:tav tm="0">
                                          <p:val>
                                            <p:fltVal val="0"/>
                                          </p:val>
                                        </p:tav>
                                        <p:tav tm="100000">
                                          <p:val>
                                            <p:strVal val="#ppt_w"/>
                                          </p:val>
                                        </p:tav>
                                      </p:tavLst>
                                    </p:anim>
                                    <p:anim calcmode="lin" valueType="num">
                                      <p:cBhvr>
                                        <p:cTn id="32" dur="500" fill="hold"/>
                                        <p:tgtEl>
                                          <p:spTgt spid="2050"/>
                                        </p:tgtEl>
                                        <p:attrNameLst>
                                          <p:attrName>ppt_h</p:attrName>
                                        </p:attrNameLst>
                                      </p:cBhvr>
                                      <p:tavLst>
                                        <p:tav tm="0">
                                          <p:val>
                                            <p:fltVal val="0"/>
                                          </p:val>
                                        </p:tav>
                                        <p:tav tm="100000">
                                          <p:val>
                                            <p:strVal val="#ppt_h"/>
                                          </p:val>
                                        </p:tav>
                                      </p:tavLst>
                                    </p:anim>
                                    <p:animEffect transition="in" filter="fade">
                                      <p:cBhvr>
                                        <p:cTn id="3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8" name="TextBox 17">
            <a:extLst>
              <a:ext uri="{FF2B5EF4-FFF2-40B4-BE49-F238E27FC236}">
                <a16:creationId xmlns:a16="http://schemas.microsoft.com/office/drawing/2014/main" xmlns="" id="{80F433B4-3B40-454B-AE93-0C3E30DD46DD}"/>
              </a:ext>
            </a:extLst>
          </p:cNvPr>
          <p:cNvSpPr txBox="1"/>
          <p:nvPr/>
        </p:nvSpPr>
        <p:spPr>
          <a:xfrm>
            <a:off x="545351" y="1348795"/>
            <a:ext cx="4059669"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Đồng </a:t>
            </a:r>
            <a:r>
              <a:rPr lang="en-US" sz="3200" b="1" err="1">
                <a:latin typeface="Times New Roman" pitchFamily="18" charset="0"/>
                <a:cs typeface="Times New Roman" pitchFamily="18" charset="0"/>
              </a:rPr>
              <a:t>Đông</a:t>
            </a:r>
            <a:r>
              <a:rPr lang="en-US" sz="3200" b="1">
                <a:latin typeface="Times New Roman" pitchFamily="18" charset="0"/>
                <a:cs typeface="Times New Roman" pitchFamily="18" charset="0"/>
              </a:rPr>
              <a:t> Dương:</a:t>
            </a:r>
            <a:endParaRPr lang="en-US" sz="3200" b="1" dirty="0">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xmlns="" id="{BE3CCE9E-9C03-4D57-AC56-FB0DE9CDE187}"/>
              </a:ext>
            </a:extLst>
          </p:cNvPr>
          <p:cNvSpPr txBox="1"/>
          <p:nvPr/>
        </p:nvSpPr>
        <p:spPr>
          <a:xfrm>
            <a:off x="4178300" y="1328352"/>
            <a:ext cx="7823200" cy="1077218"/>
          </a:xfrm>
          <a:prstGeom prst="rect">
            <a:avLst/>
          </a:prstGeom>
          <a:noFill/>
        </p:spPr>
        <p:txBody>
          <a:bodyPr wrap="square" rtlCol="0">
            <a:spAutoFit/>
          </a:bodyPr>
          <a:lstStyle/>
          <a:p>
            <a:pPr algn="just">
              <a:spcBef>
                <a:spcPts val="600"/>
              </a:spcBef>
            </a:pPr>
            <a:r>
              <a:rPr lang="en-US" sz="3200" i="1">
                <a:latin typeface="Times New Roman" pitchFamily="18" charset="0"/>
                <a:cs typeface="Times New Roman" pitchFamily="18" charset="0"/>
              </a:rPr>
              <a:t>Đồng tiền của ngân hàng Đông Dương (trước Cách mạng tháng Tám năm 1945)</a:t>
            </a:r>
            <a:endParaRPr lang="en-US" sz="3200" i="1" dirty="0">
              <a:latin typeface="Times New Roman" pitchFamily="18" charset="0"/>
              <a:cs typeface="Times New Roman" pitchFamily="18" charset="0"/>
            </a:endParaRPr>
          </a:p>
        </p:txBody>
      </p:sp>
      <p:pic>
        <p:nvPicPr>
          <p:cNvPr id="3074" name="Picture 2" descr="Đồng tiền được phát hành năm 1879 tại Việt Nam (Phần 2)">
            <a:extLst>
              <a:ext uri="{FF2B5EF4-FFF2-40B4-BE49-F238E27FC236}">
                <a16:creationId xmlns:a16="http://schemas.microsoft.com/office/drawing/2014/main" xmlns="" id="{71E7E180-6BB7-4BA9-B678-0F80304B94DB}"/>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5621" b="92604" l="2000" r="98167">
                        <a14:foregroundMark x1="17000" y1="11243" x2="4833" y2="37278"/>
                        <a14:foregroundMark x1="9333" y1="75444" x2="28167" y2="86391"/>
                        <a14:foregroundMark x1="47333" y1="50888" x2="45667" y2="65089"/>
                        <a14:foregroundMark x1="66667" y1="37278" x2="69000" y2="66272"/>
                        <a14:foregroundMark x1="60167" y1="38462" x2="61667" y2="82249"/>
                        <a14:foregroundMark x1="88833" y1="29290" x2="92500" y2="44083"/>
                        <a14:foregroundMark x1="92500" y1="44083" x2="93167" y2="68935"/>
                        <a14:foregroundMark x1="93167" y1="68935" x2="90833" y2="71598"/>
                        <a14:foregroundMark x1="67333" y1="85799" x2="82000" y2="88462"/>
                        <a14:foregroundMark x1="62833" y1="87278" x2="62833" y2="87278"/>
                        <a14:foregroundMark x1="66333" y1="89645" x2="67667" y2="90533"/>
                        <a14:foregroundMark x1="71333" y1="90533" x2="72667" y2="91124"/>
                        <a14:foregroundMark x1="75000" y1="92899" x2="78833" y2="92308"/>
                        <a14:foregroundMark x1="83500" y1="87574" x2="84167" y2="88166"/>
                        <a14:foregroundMark x1="88000" y1="86982" x2="88667" y2="86391"/>
                        <a14:foregroundMark x1="98333" y1="55325" x2="98333" y2="55325"/>
                        <a14:foregroundMark x1="85000" y1="12722" x2="85000" y2="12722"/>
                        <a14:foregroundMark x1="76167" y1="9467" x2="76167" y2="9467"/>
                        <a14:foregroundMark x1="71667" y1="7692" x2="72333" y2="7692"/>
                        <a14:foregroundMark x1="90833" y1="19822" x2="82833" y2="10651"/>
                        <a14:foregroundMark x1="82833" y1="10651" x2="72500" y2="7101"/>
                        <a14:foregroundMark x1="72500" y1="7101" x2="66167" y2="9172"/>
                        <a14:foregroundMark x1="61667" y1="13609" x2="61667" y2="13609"/>
                        <a14:foregroundMark x1="60333" y1="17751" x2="53333" y2="32249"/>
                        <a14:foregroundMark x1="53333" y1="32249" x2="52833" y2="35207"/>
                        <a14:foregroundMark x1="85333" y1="12426" x2="89500" y2="17160"/>
                        <a14:foregroundMark x1="90667" y1="16568" x2="80833" y2="8284"/>
                        <a14:foregroundMark x1="66000" y1="10355" x2="63000" y2="13018"/>
                        <a14:foregroundMark x1="60833" y1="15089" x2="58167" y2="20118"/>
                        <a14:foregroundMark x1="60167" y1="15385" x2="55000" y2="25740"/>
                        <a14:foregroundMark x1="3333" y1="31657" x2="2473" y2="45584"/>
                        <a14:foregroundMark x1="5500" y1="25740" x2="8000" y2="19527"/>
                        <a14:foregroundMark x1="14000" y1="11538" x2="11000" y2="15089"/>
                        <a14:foregroundMark x1="9333" y1="16272" x2="7500" y2="21893"/>
                        <a14:foregroundMark x1="7000" y1="20118" x2="3667" y2="29290"/>
                        <a14:foregroundMark x1="21962" y1="8027" x2="23667" y2="7101"/>
                        <a14:foregroundMark x1="15500" y1="11538" x2="16883" y2="10786"/>
                        <a14:foregroundMark x1="36667" y1="12722" x2="22278" y2="7046"/>
                        <a14:foregroundMark x1="14985" y1="10261" x2="14667" y2="10355"/>
                        <a14:foregroundMark x1="22667" y1="7988" x2="21902" y2="8214"/>
                        <a14:foregroundMark x1="17500" y1="7988" x2="17500" y2="7988"/>
                        <a14:foregroundMark x1="19333" y1="7692" x2="21500" y2="5325"/>
                        <a14:foregroundMark x1="19333" y1="7692" x2="16333" y2="10355"/>
                        <a14:foregroundMark x1="26167" y1="6805" x2="25000" y2="6509"/>
                        <a14:foregroundMark x1="28667" y1="7101" x2="31667" y2="9467"/>
                        <a14:backgroundMark x1="18169" y1="5405" x2="19667" y2="4438"/>
                        <a14:backgroundMark x1="0" y1="45858" x2="333" y2="55325"/>
                        <a14:backgroundMark x1="68000" y1="6509" x2="68000" y2="6509"/>
                        <a14:backgroundMark x1="70167" y1="5917" x2="70167" y2="5917"/>
                        <a14:backgroundMark x1="78667" y1="5917" x2="78667" y2="5917"/>
                        <a14:backgroundMark x1="21377" y1="5787" x2="22833" y2="5325"/>
                        <a14:backgroundMark x1="18782" y1="6610" x2="19698" y2="6319"/>
                      </a14:backgroundRemoval>
                    </a14:imgEffect>
                  </a14:imgLayer>
                </a14:imgProps>
              </a:ext>
              <a:ext uri="{28A0092B-C50C-407E-A947-70E740481C1C}">
                <a14:useLocalDpi xmlns:a14="http://schemas.microsoft.com/office/drawing/2010/main" val="0"/>
              </a:ext>
            </a:extLst>
          </a:blip>
          <a:srcRect t="5461" b="7521"/>
          <a:stretch/>
        </p:blipFill>
        <p:spPr bwMode="auto">
          <a:xfrm>
            <a:off x="334048" y="2497838"/>
            <a:ext cx="5715000" cy="280150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D2F7E8AD-D105-41EE-A0E9-FE496F22401F}"/>
              </a:ext>
            </a:extLst>
          </p:cNvPr>
          <p:cNvSpPr txBox="1"/>
          <p:nvPr/>
        </p:nvSpPr>
        <p:spPr>
          <a:xfrm>
            <a:off x="481924" y="5571224"/>
            <a:ext cx="5606854" cy="584775"/>
          </a:xfrm>
          <a:prstGeom prst="rect">
            <a:avLst/>
          </a:prstGeom>
          <a:solidFill>
            <a:schemeClr val="bg1">
              <a:alpha val="87000"/>
            </a:schemeClr>
          </a:solidFill>
        </p:spPr>
        <p:txBody>
          <a:bodyPr wrap="square" rtlCol="0">
            <a:spAutoFit/>
          </a:bodyPr>
          <a:lstStyle/>
          <a:p>
            <a:pPr algn="ctr">
              <a:spcBef>
                <a:spcPts val="600"/>
              </a:spcBef>
            </a:pPr>
            <a:r>
              <a:rPr lang="en-US" sz="3200" i="1">
                <a:latin typeface="Times New Roman" pitchFamily="18" charset="0"/>
                <a:cs typeface="Times New Roman" pitchFamily="18" charset="0"/>
              </a:rPr>
              <a:t>Đồng tiền được phát hành 1879</a:t>
            </a:r>
            <a:endParaRPr lang="en-US" sz="3200" i="1" dirty="0">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xmlns="" id="{1B177748-673E-4729-8BF4-5DE196C6187B}"/>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948" b="95573" l="6473" r="95244">
                        <a14:foregroundMark x1="52708" y1="6771" x2="52708" y2="6771"/>
                        <a14:foregroundMark x1="7133" y1="40365" x2="7133" y2="40365"/>
                        <a14:foregroundMark x1="47952" y1="91276" x2="47952" y2="91276"/>
                        <a14:foregroundMark x1="40159" y1="94010" x2="40159" y2="94010"/>
                        <a14:foregroundMark x1="16645" y1="18620" x2="16645" y2="18620"/>
                        <a14:foregroundMark x1="39366" y1="6120" x2="39366" y2="6120"/>
                        <a14:foregroundMark x1="56407" y1="6120" x2="60238" y2="6120"/>
                        <a14:foregroundMark x1="47292" y1="5208" x2="36988" y2="5859"/>
                        <a14:foregroundMark x1="80581" y1="17839" x2="92602" y2="49349"/>
                        <a14:foregroundMark x1="92602" y1="49349" x2="92867" y2="60156"/>
                        <a14:foregroundMark x1="94584" y1="41406" x2="94584" y2="41406"/>
                        <a14:foregroundMark x1="89432" y1="74219" x2="89432" y2="74219"/>
                        <a14:foregroundMark x1="82563" y1="82292" x2="82563" y2="82292"/>
                        <a14:foregroundMark x1="68956" y1="91927" x2="68956" y2="91927"/>
                        <a14:foregroundMark x1="11889" y1="72135" x2="20343" y2="81641"/>
                        <a14:foregroundMark x1="20343" y1="81641" x2="36592" y2="92188"/>
                        <a14:foregroundMark x1="36592" y1="92188" x2="53897" y2="95703"/>
                        <a14:foregroundMark x1="53897" y1="95703" x2="68164" y2="92839"/>
                        <a14:foregroundMark x1="68164" y1="92839" x2="79260" y2="86328"/>
                        <a14:foregroundMark x1="79260" y1="86328" x2="79524" y2="86328"/>
                        <a14:foregroundMark x1="11229" y1="71224" x2="20343" y2="82943"/>
                        <a14:foregroundMark x1="20343" y1="82943" x2="37781" y2="94010"/>
                        <a14:foregroundMark x1="44518" y1="95052" x2="38441" y2="92708"/>
                        <a14:foregroundMark x1="47556" y1="95052" x2="50594" y2="95313"/>
                        <a14:foregroundMark x1="50594" y1="95313" x2="44914" y2="93359"/>
                        <a14:foregroundMark x1="23778" y1="82552" x2="17701" y2="74870"/>
                        <a14:foregroundMark x1="27213" y1="10807" x2="31572" y2="8203"/>
                        <a14:foregroundMark x1="38441" y1="6120" x2="30647" y2="6771"/>
                        <a14:foregroundMark x1="95244" y1="60156" x2="95244" y2="60156"/>
                      </a14:backgroundRemoval>
                    </a14:imgEffect>
                  </a14:imgLayer>
                </a14:imgProps>
              </a:ext>
            </a:extLst>
          </a:blip>
          <a:stretch>
            <a:fillRect/>
          </a:stretch>
        </p:blipFill>
        <p:spPr>
          <a:xfrm>
            <a:off x="7803698" y="2256417"/>
            <a:ext cx="3267329" cy="3314807"/>
          </a:xfrm>
          <a:prstGeom prst="rect">
            <a:avLst/>
          </a:prstGeom>
        </p:spPr>
      </p:pic>
      <p:sp>
        <p:nvSpPr>
          <p:cNvPr id="22" name="TextBox 21">
            <a:extLst>
              <a:ext uri="{FF2B5EF4-FFF2-40B4-BE49-F238E27FC236}">
                <a16:creationId xmlns:a16="http://schemas.microsoft.com/office/drawing/2014/main" xmlns="" id="{B3A9300A-DBB0-4827-A232-A1D340CBA7CE}"/>
              </a:ext>
            </a:extLst>
          </p:cNvPr>
          <p:cNvSpPr txBox="1"/>
          <p:nvPr/>
        </p:nvSpPr>
        <p:spPr>
          <a:xfrm>
            <a:off x="7002056" y="5511988"/>
            <a:ext cx="4870613" cy="584775"/>
          </a:xfrm>
          <a:prstGeom prst="rect">
            <a:avLst/>
          </a:prstGeom>
          <a:solidFill>
            <a:schemeClr val="bg1">
              <a:alpha val="87000"/>
            </a:schemeClr>
          </a:solidFill>
        </p:spPr>
        <p:txBody>
          <a:bodyPr wrap="square" rtlCol="0">
            <a:spAutoFit/>
          </a:bodyPr>
          <a:lstStyle/>
          <a:p>
            <a:pPr algn="ctr">
              <a:spcBef>
                <a:spcPts val="600"/>
              </a:spcBef>
            </a:pPr>
            <a:r>
              <a:rPr lang="en-US" sz="3200" i="1">
                <a:latin typeface="Times New Roman" pitchFamily="18" charset="0"/>
                <a:cs typeface="Times New Roman" pitchFamily="18" charset="0"/>
              </a:rPr>
              <a:t>Đồng “1 Piastre” 1931</a:t>
            </a:r>
            <a:endParaRPr lang="en-US" sz="3200" i="1" dirty="0">
              <a:latin typeface="Times New Roman" pitchFamily="18" charset="0"/>
              <a:cs typeface="Times New Roman" pitchFamily="18" charset="0"/>
            </a:endParaRPr>
          </a:p>
        </p:txBody>
      </p:sp>
    </p:spTree>
    <p:extLst>
      <p:ext uri="{BB962C8B-B14F-4D97-AF65-F5344CB8AC3E}">
        <p14:creationId xmlns:p14="http://schemas.microsoft.com/office/powerpoint/2010/main" val="32067394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wheel(1)">
                                      <p:cBhvr>
                                        <p:cTn id="25" dur="2000"/>
                                        <p:tgtEl>
                                          <p:spTgt spid="3074"/>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1" name="TextBox 20">
            <a:extLst>
              <a:ext uri="{FF2B5EF4-FFF2-40B4-BE49-F238E27FC236}">
                <a16:creationId xmlns:a16="http://schemas.microsoft.com/office/drawing/2014/main" xmlns="" id="{6B0FAC68-0E5D-4F8F-AD36-74A67767EEA1}"/>
              </a:ext>
            </a:extLst>
          </p:cNvPr>
          <p:cNvSpPr txBox="1"/>
          <p:nvPr/>
        </p:nvSpPr>
        <p:spPr>
          <a:xfrm>
            <a:off x="405724" y="1279969"/>
            <a:ext cx="3696375"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Tay </a:t>
            </a:r>
            <a:r>
              <a:rPr lang="en-US" sz="3200" b="1" dirty="0" err="1">
                <a:latin typeface="Times New Roman" pitchFamily="18" charset="0"/>
                <a:cs typeface="Times New Roman" pitchFamily="18" charset="0"/>
              </a:rPr>
              <a:t>hòm</a:t>
            </a:r>
            <a:r>
              <a:rPr lang="en-US" sz="3200" b="1" dirty="0">
                <a:latin typeface="Times New Roman" pitchFamily="18" charset="0"/>
                <a:cs typeface="Times New Roman" pitchFamily="18" charset="0"/>
              </a:rPr>
              <a:t> </a:t>
            </a:r>
            <a:r>
              <a:rPr lang="en-US" sz="3200" b="1" err="1">
                <a:latin typeface="Times New Roman" pitchFamily="18" charset="0"/>
                <a:cs typeface="Times New Roman" pitchFamily="18" charset="0"/>
              </a:rPr>
              <a:t>chìa</a:t>
            </a:r>
            <a:r>
              <a:rPr lang="en-US" sz="3200" b="1">
                <a:latin typeface="Times New Roman" pitchFamily="18" charset="0"/>
                <a:cs typeface="Times New Roman" pitchFamily="18" charset="0"/>
              </a:rPr>
              <a:t> khóa:</a:t>
            </a:r>
            <a:endParaRPr lang="en-US" sz="3200" b="1" dirty="0">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xmlns="" id="{48081F4B-23C8-47B4-A202-01FA416E4083}"/>
              </a:ext>
            </a:extLst>
          </p:cNvPr>
          <p:cNvSpPr txBox="1"/>
          <p:nvPr/>
        </p:nvSpPr>
        <p:spPr>
          <a:xfrm>
            <a:off x="3987801" y="1279969"/>
            <a:ext cx="7658100" cy="1077218"/>
          </a:xfrm>
          <a:prstGeom prst="rect">
            <a:avLst/>
          </a:prstGeom>
          <a:noFill/>
        </p:spPr>
        <p:txBody>
          <a:bodyPr wrap="square" rtlCol="0">
            <a:spAutoFit/>
          </a:bodyPr>
          <a:lstStyle/>
          <a:p>
            <a:pPr algn="just">
              <a:spcBef>
                <a:spcPts val="600"/>
              </a:spcBef>
            </a:pPr>
            <a:r>
              <a:rPr lang="en-US" sz="3200" i="1">
                <a:latin typeface="Times New Roman" pitchFamily="18" charset="0"/>
                <a:cs typeface="Times New Roman" pitchFamily="18" charset="0"/>
              </a:rPr>
              <a:t>nắm quyền quản lí tiền bạc và mọi công việc chi tiêu.</a:t>
            </a:r>
            <a:endParaRPr lang="en-US" sz="3200" i="1" dirty="0">
              <a:latin typeface="Times New Roman" pitchFamily="18" charset="0"/>
              <a:cs typeface="Times New Roman" pitchFamily="18" charset="0"/>
            </a:endParaRPr>
          </a:p>
        </p:txBody>
      </p:sp>
      <p:pic>
        <p:nvPicPr>
          <p:cNvPr id="4098" name="Picture 2" descr="Chuyện “Tay hòm chìa khóa“… - Báo Gia Lai điện tử - Tin nhanh - Chính xác">
            <a:extLst>
              <a:ext uri="{FF2B5EF4-FFF2-40B4-BE49-F238E27FC236}">
                <a16:creationId xmlns:a16="http://schemas.microsoft.com/office/drawing/2014/main" xmlns="" id="{FEFF6DF2-F4CC-42C0-8CDA-7B6829C653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9239" y="2455894"/>
            <a:ext cx="6093523" cy="3656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49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 calcmode="lin" valueType="num">
                                      <p:cBhvr>
                                        <p:cTn id="21" dur="500" fill="hold"/>
                                        <p:tgtEl>
                                          <p:spTgt spid="4098"/>
                                        </p:tgtEl>
                                        <p:attrNameLst>
                                          <p:attrName>ppt_w</p:attrName>
                                        </p:attrNameLst>
                                      </p:cBhvr>
                                      <p:tavLst>
                                        <p:tav tm="0">
                                          <p:val>
                                            <p:fltVal val="0"/>
                                          </p:val>
                                        </p:tav>
                                        <p:tav tm="100000">
                                          <p:val>
                                            <p:strVal val="#ppt_w"/>
                                          </p:val>
                                        </p:tav>
                                      </p:tavLst>
                                    </p:anim>
                                    <p:anim calcmode="lin" valueType="num">
                                      <p:cBhvr>
                                        <p:cTn id="22" dur="500" fill="hold"/>
                                        <p:tgtEl>
                                          <p:spTgt spid="4098"/>
                                        </p:tgtEl>
                                        <p:attrNameLst>
                                          <p:attrName>ppt_h</p:attrName>
                                        </p:attrNameLst>
                                      </p:cBhvr>
                                      <p:tavLst>
                                        <p:tav tm="0">
                                          <p:val>
                                            <p:fltVal val="0"/>
                                          </p:val>
                                        </p:tav>
                                        <p:tav tm="100000">
                                          <p:val>
                                            <p:strVal val="#ppt_h"/>
                                          </p:val>
                                        </p:tav>
                                      </p:tavLst>
                                    </p:anim>
                                    <p:animEffect transition="in" filter="fade">
                                      <p:cBhvr>
                                        <p:cTn id="23"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8" name="TextBox 17">
            <a:extLst>
              <a:ext uri="{FF2B5EF4-FFF2-40B4-BE49-F238E27FC236}">
                <a16:creationId xmlns:a16="http://schemas.microsoft.com/office/drawing/2014/main" xmlns="" id="{2F9DA653-07FC-4EB9-9D2E-E2577AD66A4B}"/>
              </a:ext>
            </a:extLst>
          </p:cNvPr>
          <p:cNvSpPr txBox="1"/>
          <p:nvPr/>
        </p:nvSpPr>
        <p:spPr>
          <a:xfrm>
            <a:off x="380252" y="1328352"/>
            <a:ext cx="2777050"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Tuần </a:t>
            </a:r>
            <a:r>
              <a:rPr lang="en-US" sz="3200" b="1" err="1">
                <a:latin typeface="Times New Roman" pitchFamily="18" charset="0"/>
                <a:cs typeface="Times New Roman" pitchFamily="18" charset="0"/>
              </a:rPr>
              <a:t>lễ</a:t>
            </a:r>
            <a:r>
              <a:rPr lang="en-US" sz="3200" b="1">
                <a:latin typeface="Times New Roman" pitchFamily="18" charset="0"/>
                <a:cs typeface="Times New Roman" pitchFamily="18" charset="0"/>
              </a:rPr>
              <a:t> Vàng:</a:t>
            </a:r>
            <a:endParaRPr lang="en-US" sz="3200" b="1" dirty="0">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xmlns="" id="{D5EBD74E-46ED-4EB6-978E-228BE228B312}"/>
              </a:ext>
            </a:extLst>
          </p:cNvPr>
          <p:cNvSpPr txBox="1"/>
          <p:nvPr/>
        </p:nvSpPr>
        <p:spPr>
          <a:xfrm>
            <a:off x="3009901" y="1328352"/>
            <a:ext cx="9182100" cy="1077218"/>
          </a:xfrm>
          <a:prstGeom prst="rect">
            <a:avLst/>
          </a:prstGeom>
          <a:noFill/>
        </p:spPr>
        <p:txBody>
          <a:bodyPr wrap="square" rtlCol="0">
            <a:spAutoFit/>
          </a:bodyPr>
          <a:lstStyle/>
          <a:p>
            <a:pPr algn="just">
              <a:spcBef>
                <a:spcPts val="600"/>
              </a:spcBef>
            </a:pPr>
            <a:r>
              <a:rPr lang="en-US" sz="3200" i="1" spc="-40">
                <a:latin typeface="Times New Roman" pitchFamily="18" charset="0"/>
                <a:cs typeface="Times New Roman" pitchFamily="18" charset="0"/>
              </a:rPr>
              <a:t>Tuần vận động các tầng lớp nhân dân đóng góp tiền của ủng hộ Cách mạng (ngay sau Cách mạng tháng Tám)</a:t>
            </a:r>
            <a:endParaRPr lang="en-US" sz="3200" i="1" spc="-40" dirty="0">
              <a:latin typeface="Times New Roman" pitchFamily="18" charset="0"/>
              <a:cs typeface="Times New Roman" pitchFamily="18" charset="0"/>
            </a:endParaRPr>
          </a:p>
        </p:txBody>
      </p:sp>
      <p:pic>
        <p:nvPicPr>
          <p:cNvPr id="5122" name="Picture 2" descr="Chân dung vợ chồng nhà tư sản ủng hộ 5.147 lượng vàng cho cách mạng">
            <a:extLst>
              <a:ext uri="{FF2B5EF4-FFF2-40B4-BE49-F238E27FC236}">
                <a16:creationId xmlns:a16="http://schemas.microsoft.com/office/drawing/2014/main" xmlns="" id="{683E9F1F-7821-4162-93C0-F54319ACE33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9581"/>
          <a:stretch/>
        </p:blipFill>
        <p:spPr bwMode="auto">
          <a:xfrm>
            <a:off x="636142" y="2456614"/>
            <a:ext cx="4810091" cy="317508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7946D39B-5373-4618-B06A-AE38F6E63C91}"/>
              </a:ext>
            </a:extLst>
          </p:cNvPr>
          <p:cNvSpPr txBox="1"/>
          <p:nvPr/>
        </p:nvSpPr>
        <p:spPr>
          <a:xfrm>
            <a:off x="237760" y="5695454"/>
            <a:ext cx="5606854" cy="954107"/>
          </a:xfrm>
          <a:prstGeom prst="rect">
            <a:avLst/>
          </a:prstGeom>
          <a:solidFill>
            <a:schemeClr val="bg1">
              <a:alpha val="87000"/>
            </a:schemeClr>
          </a:solidFill>
        </p:spPr>
        <p:txBody>
          <a:bodyPr wrap="square" rtlCol="0">
            <a:spAutoFit/>
          </a:bodyPr>
          <a:lstStyle/>
          <a:p>
            <a:pPr algn="ctr">
              <a:spcBef>
                <a:spcPts val="600"/>
              </a:spcBef>
            </a:pPr>
            <a:r>
              <a:rPr lang="en-US" sz="2800" i="1">
                <a:latin typeface="Times New Roman" pitchFamily="18" charset="0"/>
                <a:cs typeface="Times New Roman" pitchFamily="18" charset="0"/>
              </a:rPr>
              <a:t>Chân dung vợ chồng Tư sản ủng hộ 5147 lượng vàng cho cách mạng</a:t>
            </a:r>
            <a:endParaRPr lang="en-US" sz="2800" i="1" dirty="0">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xmlns="" id="{2358EC52-7104-412E-8F6A-3736969433CB}"/>
              </a:ext>
            </a:extLst>
          </p:cNvPr>
          <p:cNvPicPr>
            <a:picLocks noChangeAspect="1"/>
          </p:cNvPicPr>
          <p:nvPr/>
        </p:nvPicPr>
        <p:blipFill>
          <a:blip r:embed="rId10"/>
          <a:stretch>
            <a:fillRect/>
          </a:stretch>
        </p:blipFill>
        <p:spPr>
          <a:xfrm>
            <a:off x="6750057" y="2481503"/>
            <a:ext cx="4667250" cy="3286125"/>
          </a:xfrm>
          <a:prstGeom prst="rect">
            <a:avLst/>
          </a:prstGeom>
        </p:spPr>
      </p:pic>
      <p:sp>
        <p:nvSpPr>
          <p:cNvPr id="22" name="TextBox 21">
            <a:extLst>
              <a:ext uri="{FF2B5EF4-FFF2-40B4-BE49-F238E27FC236}">
                <a16:creationId xmlns:a16="http://schemas.microsoft.com/office/drawing/2014/main" xmlns="" id="{51CE4DBD-12D1-4F95-9986-7E477DB917BA}"/>
              </a:ext>
            </a:extLst>
          </p:cNvPr>
          <p:cNvSpPr txBox="1"/>
          <p:nvPr/>
        </p:nvSpPr>
        <p:spPr>
          <a:xfrm>
            <a:off x="6280255" y="5843561"/>
            <a:ext cx="5606854" cy="954107"/>
          </a:xfrm>
          <a:prstGeom prst="rect">
            <a:avLst/>
          </a:prstGeom>
          <a:solidFill>
            <a:schemeClr val="bg1">
              <a:alpha val="87000"/>
            </a:schemeClr>
          </a:solidFill>
        </p:spPr>
        <p:txBody>
          <a:bodyPr wrap="square" rtlCol="0">
            <a:spAutoFit/>
          </a:bodyPr>
          <a:lstStyle/>
          <a:p>
            <a:pPr algn="just" fontAlgn="base"/>
            <a:r>
              <a:rPr lang="vi-VN" sz="2800" i="1">
                <a:latin typeface="Times New Roman" pitchFamily="18" charset="0"/>
                <a:cs typeface="Times New Roman" pitchFamily="18" charset="0"/>
              </a:rPr>
              <a:t>Đông đảo các tầng lớp nhân dân thủ đô mít tinh ủng hộ Tuần lễ Vàng. </a:t>
            </a:r>
          </a:p>
        </p:txBody>
      </p:sp>
    </p:spTree>
    <p:extLst>
      <p:ext uri="{BB962C8B-B14F-4D97-AF65-F5344CB8AC3E}">
        <p14:creationId xmlns:p14="http://schemas.microsoft.com/office/powerpoint/2010/main" val="775149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122"/>
                                        </p:tgtEl>
                                        <p:attrNameLst>
                                          <p:attrName>style.visibility</p:attrName>
                                        </p:attrNameLst>
                                      </p:cBhvr>
                                      <p:to>
                                        <p:strVal val="visible"/>
                                      </p:to>
                                    </p:set>
                                    <p:anim calcmode="lin" valueType="num">
                                      <p:cBhvr>
                                        <p:cTn id="25" dur="500" fill="hold"/>
                                        <p:tgtEl>
                                          <p:spTgt spid="5122"/>
                                        </p:tgtEl>
                                        <p:attrNameLst>
                                          <p:attrName>ppt_w</p:attrName>
                                        </p:attrNameLst>
                                      </p:cBhvr>
                                      <p:tavLst>
                                        <p:tav tm="0">
                                          <p:val>
                                            <p:fltVal val="0"/>
                                          </p:val>
                                        </p:tav>
                                        <p:tav tm="100000">
                                          <p:val>
                                            <p:strVal val="#ppt_w"/>
                                          </p:val>
                                        </p:tav>
                                      </p:tavLst>
                                    </p:anim>
                                    <p:anim calcmode="lin" valueType="num">
                                      <p:cBhvr>
                                        <p:cTn id="26" dur="500" fill="hold"/>
                                        <p:tgtEl>
                                          <p:spTgt spid="5122"/>
                                        </p:tgtEl>
                                        <p:attrNameLst>
                                          <p:attrName>ppt_h</p:attrName>
                                        </p:attrNameLst>
                                      </p:cBhvr>
                                      <p:tavLst>
                                        <p:tav tm="0">
                                          <p:val>
                                            <p:fltVal val="0"/>
                                          </p:val>
                                        </p:tav>
                                        <p:tav tm="100000">
                                          <p:val>
                                            <p:strVal val="#ppt_h"/>
                                          </p:val>
                                        </p:tav>
                                      </p:tavLst>
                                    </p:anim>
                                    <p:animEffect transition="in" filter="fade">
                                      <p:cBhvr>
                                        <p:cTn id="27" dur="500"/>
                                        <p:tgtEl>
                                          <p:spTgt spid="5122"/>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xmlns="" id="{BE45EA93-BB1C-43C7-B744-DA220494FCB8}"/>
              </a:ext>
            </a:extLst>
          </p:cNvPr>
          <p:cNvSpPr/>
          <p:nvPr/>
        </p:nvSpPr>
        <p:spPr>
          <a:xfrm>
            <a:off x="3321180" y="104044"/>
            <a:ext cx="5969000" cy="1077218"/>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a:solidFill>
                  <a:schemeClr val="accent6">
                    <a:lumMod val="75000"/>
                  </a:schemeClr>
                </a:solidFill>
                <a:latin typeface="UTM Aristote" panose="02040603050506020204" pitchFamily="18" charset="0"/>
                <a:cs typeface="Times New Roman" panose="02020603050405020304" pitchFamily="18" charset="0"/>
              </a:rPr>
              <a:t>Giải nghĩa từ</a:t>
            </a:r>
          </a:p>
        </p:txBody>
      </p:sp>
      <p:pic>
        <p:nvPicPr>
          <p:cNvPr id="8" name="图片 5">
            <a:extLst>
              <a:ext uri="{FF2B5EF4-FFF2-40B4-BE49-F238E27FC236}">
                <a16:creationId xmlns:a16="http://schemas.microsoft.com/office/drawing/2014/main" xmlns="" id="{74B6BBE1-7AB4-47E0-9B02-A4C3C754901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09561" y="104044"/>
            <a:ext cx="1193539" cy="978573"/>
          </a:xfrm>
          <a:prstGeom prst="rect">
            <a:avLst/>
          </a:prstGeom>
        </p:spPr>
      </p:pic>
      <p:grpSp>
        <p:nvGrpSpPr>
          <p:cNvPr id="10" name="组合 47">
            <a:extLst>
              <a:ext uri="{FF2B5EF4-FFF2-40B4-BE49-F238E27FC236}">
                <a16:creationId xmlns:a16="http://schemas.microsoft.com/office/drawing/2014/main" xmlns="" id="{6C10BCE1-6962-4C4C-9C9D-905551C07E5F}"/>
              </a:ext>
            </a:extLst>
          </p:cNvPr>
          <p:cNvGrpSpPr/>
          <p:nvPr/>
        </p:nvGrpSpPr>
        <p:grpSpPr>
          <a:xfrm>
            <a:off x="19866" y="5767628"/>
            <a:ext cx="12152268" cy="1151441"/>
            <a:chOff x="-2055784" y="5706558"/>
            <a:chExt cx="12152268" cy="1151441"/>
          </a:xfrm>
        </p:grpSpPr>
        <p:pic>
          <p:nvPicPr>
            <p:cNvPr id="11" name="图片 44">
              <a:extLst>
                <a:ext uri="{FF2B5EF4-FFF2-40B4-BE49-F238E27FC236}">
                  <a16:creationId xmlns:a16="http://schemas.microsoft.com/office/drawing/2014/main" xmlns="" id="{41304060-E1DF-4D75-8501-B6D317B1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43">
              <a:extLst>
                <a:ext uri="{FF2B5EF4-FFF2-40B4-BE49-F238E27FC236}">
                  <a16:creationId xmlns:a16="http://schemas.microsoft.com/office/drawing/2014/main" xmlns="" id="{A963B3E5-F2B2-41F6-AF70-D9C129C59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41">
              <a:extLst>
                <a:ext uri="{FF2B5EF4-FFF2-40B4-BE49-F238E27FC236}">
                  <a16:creationId xmlns:a16="http://schemas.microsoft.com/office/drawing/2014/main" xmlns="" id="{71745F70-39F5-4B72-8DED-3111E79A930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42">
              <a:extLst>
                <a:ext uri="{FF2B5EF4-FFF2-40B4-BE49-F238E27FC236}">
                  <a16:creationId xmlns:a16="http://schemas.microsoft.com/office/drawing/2014/main" xmlns="" id="{A0035E19-3698-49F0-BC26-21D25FF47C3E}"/>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45">
              <a:extLst>
                <a:ext uri="{FF2B5EF4-FFF2-40B4-BE49-F238E27FC236}">
                  <a16:creationId xmlns:a16="http://schemas.microsoft.com/office/drawing/2014/main" xmlns="" id="{C544278A-BB18-4C9E-B857-95DD14CCF7A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46">
              <a:extLst>
                <a:ext uri="{FF2B5EF4-FFF2-40B4-BE49-F238E27FC236}">
                  <a16:creationId xmlns:a16="http://schemas.microsoft.com/office/drawing/2014/main" xmlns="" id="{B52FF77A-205F-460F-BC79-5E23467A6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48">
              <a:extLst>
                <a:ext uri="{FF2B5EF4-FFF2-40B4-BE49-F238E27FC236}">
                  <a16:creationId xmlns:a16="http://schemas.microsoft.com/office/drawing/2014/main" xmlns="" id="{471B2522-5170-4C2B-9ACD-887DF9434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0" name="TextBox 19">
            <a:extLst>
              <a:ext uri="{FF2B5EF4-FFF2-40B4-BE49-F238E27FC236}">
                <a16:creationId xmlns:a16="http://schemas.microsoft.com/office/drawing/2014/main" xmlns="" id="{7946D39B-5373-4618-B06A-AE38F6E63C91}"/>
              </a:ext>
            </a:extLst>
          </p:cNvPr>
          <p:cNvSpPr txBox="1"/>
          <p:nvPr/>
        </p:nvSpPr>
        <p:spPr>
          <a:xfrm>
            <a:off x="2207892" y="5820810"/>
            <a:ext cx="8409308" cy="954107"/>
          </a:xfrm>
          <a:prstGeom prst="rect">
            <a:avLst/>
          </a:prstGeom>
          <a:solidFill>
            <a:schemeClr val="bg1">
              <a:alpha val="87000"/>
            </a:schemeClr>
          </a:solidFill>
        </p:spPr>
        <p:txBody>
          <a:bodyPr wrap="square" rtlCol="0">
            <a:spAutoFit/>
          </a:bodyPr>
          <a:lstStyle/>
          <a:p>
            <a:pPr algn="ctr">
              <a:spcBef>
                <a:spcPts val="600"/>
              </a:spcBef>
            </a:pPr>
            <a:r>
              <a:rPr lang="en-US" sz="2800" i="1">
                <a:latin typeface="Times New Roman" pitchFamily="18" charset="0"/>
                <a:cs typeface="Times New Roman" pitchFamily="18" charset="0"/>
              </a:rPr>
              <a:t>Bác Hồ chụp ảnh cùng giới công thương Hà Nội ngày 18/09/1945</a:t>
            </a:r>
            <a:endParaRPr lang="en-US" sz="2800" i="1" dirty="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xmlns="" id="{3E64C0D2-E852-4557-9772-2D4D091D4E33}"/>
              </a:ext>
            </a:extLst>
          </p:cNvPr>
          <p:cNvSpPr txBox="1"/>
          <p:nvPr/>
        </p:nvSpPr>
        <p:spPr>
          <a:xfrm>
            <a:off x="566286" y="1245016"/>
            <a:ext cx="2591015" cy="584775"/>
          </a:xfrm>
          <a:prstGeom prst="rect">
            <a:avLst/>
          </a:prstGeom>
          <a:noFill/>
        </p:spPr>
        <p:txBody>
          <a:bodyPr wrap="square" rtlCol="0">
            <a:spAutoFit/>
          </a:bodyPr>
          <a:lstStyle/>
          <a:p>
            <a:pPr>
              <a:spcBef>
                <a:spcPts val="600"/>
              </a:spcBef>
            </a:pPr>
            <a:r>
              <a:rPr lang="en-US" sz="3200" b="1">
                <a:latin typeface="Times New Roman" pitchFamily="18" charset="0"/>
                <a:cs typeface="Times New Roman" pitchFamily="18" charset="0"/>
              </a:rPr>
              <a:t>Quỹ </a:t>
            </a:r>
            <a:r>
              <a:rPr lang="en-US" sz="3200" b="1" err="1">
                <a:latin typeface="Times New Roman" pitchFamily="18" charset="0"/>
                <a:cs typeface="Times New Roman" pitchFamily="18" charset="0"/>
              </a:rPr>
              <a:t>Độc</a:t>
            </a:r>
            <a:r>
              <a:rPr lang="en-US" sz="3200" b="1">
                <a:latin typeface="Times New Roman" pitchFamily="18" charset="0"/>
                <a:cs typeface="Times New Roman" pitchFamily="18" charset="0"/>
              </a:rPr>
              <a:t> lập:</a:t>
            </a:r>
            <a:endParaRPr lang="en-US" sz="3200" b="1" dirty="0">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xmlns="" id="{2531B624-EDA8-42C8-B844-992037532B88}"/>
              </a:ext>
            </a:extLst>
          </p:cNvPr>
          <p:cNvSpPr txBox="1"/>
          <p:nvPr/>
        </p:nvSpPr>
        <p:spPr>
          <a:xfrm>
            <a:off x="3032937" y="1194632"/>
            <a:ext cx="9070163" cy="1077218"/>
          </a:xfrm>
          <a:prstGeom prst="rect">
            <a:avLst/>
          </a:prstGeom>
          <a:noFill/>
        </p:spPr>
        <p:txBody>
          <a:bodyPr wrap="square" rtlCol="0">
            <a:spAutoFit/>
          </a:bodyPr>
          <a:lstStyle/>
          <a:p>
            <a:pPr algn="just">
              <a:spcBef>
                <a:spcPts val="600"/>
              </a:spcBef>
            </a:pPr>
            <a:r>
              <a:rPr lang="en-US" sz="3200" i="1">
                <a:latin typeface="Times New Roman" pitchFamily="18" charset="0"/>
                <a:cs typeface="Times New Roman" pitchFamily="18" charset="0"/>
              </a:rPr>
              <a:t>Quỹ do Chính Phủ lập ra để quyên góp tiền bạc của nhân dân ủng hộ nền độc lập vừa mới giành được.</a:t>
            </a:r>
            <a:endParaRPr lang="en-US" sz="3200" i="1" dirty="0">
              <a:latin typeface="Times New Roman" pitchFamily="18" charset="0"/>
              <a:cs typeface="Times New Roman" pitchFamily="18" charset="0"/>
            </a:endParaRPr>
          </a:p>
        </p:txBody>
      </p:sp>
      <p:pic>
        <p:nvPicPr>
          <p:cNvPr id="6146" name="Picture 2" descr="Thành lập Quỹ Độc lập và phát động phong trào Tuần lễ Vàng ủng hộ Chính phủ  giải quyết khó khăn về tài chính năm 1945 - Doanh Trí">
            <a:extLst>
              <a:ext uri="{FF2B5EF4-FFF2-40B4-BE49-F238E27FC236}">
                <a16:creationId xmlns:a16="http://schemas.microsoft.com/office/drawing/2014/main" xmlns="" id="{959B61BD-C514-492D-80C2-398F251880A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7958"/>
          <a:stretch/>
        </p:blipFill>
        <p:spPr bwMode="auto">
          <a:xfrm>
            <a:off x="3383933" y="2370499"/>
            <a:ext cx="5424134" cy="327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30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 calcmode="lin" valueType="num">
                                      <p:cBhvr>
                                        <p:cTn id="9" dur="750" fill="hold"/>
                                        <p:tgtEl>
                                          <p:spTgt spid="8"/>
                                        </p:tgtEl>
                                        <p:attrNameLst>
                                          <p:attrName>style.rotation</p:attrName>
                                        </p:attrNameLst>
                                      </p:cBhvr>
                                      <p:tavLst>
                                        <p:tav tm="0">
                                          <p:val>
                                            <p:fltVal val="90"/>
                                          </p:val>
                                        </p:tav>
                                        <p:tav tm="100000">
                                          <p:val>
                                            <p:fltVal val="0"/>
                                          </p:val>
                                        </p:tav>
                                      </p:tavLst>
                                    </p:anim>
                                    <p:animEffect transition="in" filter="fade">
                                      <p:cBhvr>
                                        <p:cTn id="10" dur="75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6146"/>
                                        </p:tgtEl>
                                        <p:attrNameLst>
                                          <p:attrName>style.visibility</p:attrName>
                                        </p:attrNameLst>
                                      </p:cBhvr>
                                      <p:to>
                                        <p:strVal val="visible"/>
                                      </p:to>
                                    </p:set>
                                    <p:anim calcmode="lin" valueType="num">
                                      <p:cBhvr>
                                        <p:cTn id="25" dur="500" fill="hold"/>
                                        <p:tgtEl>
                                          <p:spTgt spid="6146"/>
                                        </p:tgtEl>
                                        <p:attrNameLst>
                                          <p:attrName>ppt_w</p:attrName>
                                        </p:attrNameLst>
                                      </p:cBhvr>
                                      <p:tavLst>
                                        <p:tav tm="0">
                                          <p:val>
                                            <p:fltVal val="0"/>
                                          </p:val>
                                        </p:tav>
                                        <p:tav tm="100000">
                                          <p:val>
                                            <p:strVal val="#ppt_w"/>
                                          </p:val>
                                        </p:tav>
                                      </p:tavLst>
                                    </p:anim>
                                    <p:anim calcmode="lin" valueType="num">
                                      <p:cBhvr>
                                        <p:cTn id="26" dur="500" fill="hold"/>
                                        <p:tgtEl>
                                          <p:spTgt spid="6146"/>
                                        </p:tgtEl>
                                        <p:attrNameLst>
                                          <p:attrName>ppt_h</p:attrName>
                                        </p:attrNameLst>
                                      </p:cBhvr>
                                      <p:tavLst>
                                        <p:tav tm="0">
                                          <p:val>
                                            <p:fltVal val="0"/>
                                          </p:val>
                                        </p:tav>
                                        <p:tav tm="100000">
                                          <p:val>
                                            <p:strVal val="#ppt_h"/>
                                          </p:val>
                                        </p:tav>
                                      </p:tavLst>
                                    </p:anim>
                                    <p:animEffect transition="in" filter="fade">
                                      <p:cBhvr>
                                        <p:cTn id="27" dur="500"/>
                                        <p:tgtEl>
                                          <p:spTgt spid="6146"/>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D0070F5-D250-4D5C-9A2C-4D471B13321C}"/>
              </a:ext>
            </a:extLst>
          </p:cNvPr>
          <p:cNvSpPr>
            <a:spLocks noGrp="1"/>
          </p:cNvSpPr>
          <p:nvPr>
            <p:ph type="ctrTitle" idx="4294967295"/>
          </p:nvPr>
        </p:nvSpPr>
        <p:spPr>
          <a:xfrm>
            <a:off x="3048000" y="681688"/>
            <a:ext cx="9144000" cy="1841500"/>
          </a:xfrm>
        </p:spPr>
        <p:txBody>
          <a:bodyPr>
            <a:noAutofit/>
          </a:bodyPr>
          <a:lstStyle/>
          <a:p>
            <a:r>
              <a:rPr lang="en-US" sz="9600" b="1">
                <a:solidFill>
                  <a:srgbClr val="E07020"/>
                </a:solidFill>
                <a:latin typeface="UTM Diana" panose="02040603050506020204" pitchFamily="18" charset="0"/>
              </a:rPr>
              <a:t>Tìm hiểu bài</a:t>
            </a:r>
          </a:p>
        </p:txBody>
      </p:sp>
      <p:pic>
        <p:nvPicPr>
          <p:cNvPr id="8" name="Picture 7">
            <a:extLst>
              <a:ext uri="{FF2B5EF4-FFF2-40B4-BE49-F238E27FC236}">
                <a16:creationId xmlns:a16="http://schemas.microsoft.com/office/drawing/2014/main" xmlns="" id="{F0D9C177-85F2-433C-A012-7015982E449F}"/>
              </a:ext>
            </a:extLst>
          </p:cNvPr>
          <p:cNvPicPr>
            <a:picLocks noChangeAspect="1"/>
          </p:cNvPicPr>
          <p:nvPr/>
        </p:nvPicPr>
        <p:blipFill rotWithShape="1">
          <a:blip r:embed="rId2">
            <a:extLst>
              <a:ext uri="{28A0092B-C50C-407E-A947-70E740481C1C}">
                <a14:useLocalDpi xmlns:a14="http://schemas.microsoft.com/office/drawing/2010/main" val="0"/>
              </a:ext>
            </a:extLst>
          </a:blip>
          <a:srcRect l="72916" t="50185" r="1980" b="3703"/>
          <a:stretch/>
        </p:blipFill>
        <p:spPr>
          <a:xfrm>
            <a:off x="190500" y="368300"/>
            <a:ext cx="3060700" cy="3162300"/>
          </a:xfrm>
          <a:prstGeom prst="rect">
            <a:avLst/>
          </a:prstGeom>
        </p:spPr>
      </p:pic>
      <p:grpSp>
        <p:nvGrpSpPr>
          <p:cNvPr id="9" name="Group 8">
            <a:extLst>
              <a:ext uri="{FF2B5EF4-FFF2-40B4-BE49-F238E27FC236}">
                <a16:creationId xmlns:a16="http://schemas.microsoft.com/office/drawing/2014/main" xmlns="" id="{409A8A98-E038-4E2E-8632-972813074006}"/>
              </a:ext>
            </a:extLst>
          </p:cNvPr>
          <p:cNvGrpSpPr/>
          <p:nvPr/>
        </p:nvGrpSpPr>
        <p:grpSpPr>
          <a:xfrm flipH="1">
            <a:off x="9402752" y="3985591"/>
            <a:ext cx="2958923" cy="2872409"/>
            <a:chOff x="1889116" y="3368733"/>
            <a:chExt cx="1529945" cy="1609596"/>
          </a:xfrm>
        </p:grpSpPr>
        <p:pic>
          <p:nvPicPr>
            <p:cNvPr id="10" name="Picture 9">
              <a:extLst>
                <a:ext uri="{FF2B5EF4-FFF2-40B4-BE49-F238E27FC236}">
                  <a16:creationId xmlns:a16="http://schemas.microsoft.com/office/drawing/2014/main" xmlns="" id="{7D3006EA-3BA1-4D8D-A996-ABF7179BE2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11" name="TextBox 10">
              <a:extLst>
                <a:ext uri="{FF2B5EF4-FFF2-40B4-BE49-F238E27FC236}">
                  <a16:creationId xmlns:a16="http://schemas.microsoft.com/office/drawing/2014/main" xmlns="" id="{87C14E97-0655-4E6A-8273-418E61759C47}"/>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pic>
        <p:nvPicPr>
          <p:cNvPr id="12" name="图片 5">
            <a:extLst>
              <a:ext uri="{FF2B5EF4-FFF2-40B4-BE49-F238E27FC236}">
                <a16:creationId xmlns:a16="http://schemas.microsoft.com/office/drawing/2014/main" xmlns="" id="{2850FCD4-422C-48BB-8107-829C92C8EFA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Tree>
    <p:extLst>
      <p:ext uri="{BB962C8B-B14F-4D97-AF65-F5344CB8AC3E}">
        <p14:creationId xmlns:p14="http://schemas.microsoft.com/office/powerpoint/2010/main" val="3265116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anim calcmode="lin" valueType="num">
                                      <p:cBhvr>
                                        <p:cTn id="9" dur="750" fill="hold"/>
                                        <p:tgtEl>
                                          <p:spTgt spid="12"/>
                                        </p:tgtEl>
                                        <p:attrNameLst>
                                          <p:attrName>style.rotation</p:attrName>
                                        </p:attrNameLst>
                                      </p:cBhvr>
                                      <p:tavLst>
                                        <p:tav tm="0">
                                          <p:val>
                                            <p:fltVal val="90"/>
                                          </p:val>
                                        </p:tav>
                                        <p:tav tm="100000">
                                          <p:val>
                                            <p:fltVal val="0"/>
                                          </p:val>
                                        </p:tav>
                                      </p:tavLst>
                                    </p:anim>
                                    <p:animEffect transition="in" filter="fade">
                                      <p:cBhvr>
                                        <p:cTn id="10" dur="75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6"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435">
                                          <p:stCondLst>
                                            <p:cond delay="0"/>
                                          </p:stCondLst>
                                        </p:cTn>
                                        <p:tgtEl>
                                          <p:spTgt spid="4"/>
                                        </p:tgtEl>
                                      </p:cBhvr>
                                    </p:animEffect>
                                    <p:anim calcmode="lin" valueType="num">
                                      <p:cBhvr>
                                        <p:cTn id="22"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25"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26"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27" dur="20">
                                          <p:stCondLst>
                                            <p:cond delay="487"/>
                                          </p:stCondLst>
                                        </p:cTn>
                                        <p:tgtEl>
                                          <p:spTgt spid="4"/>
                                        </p:tgtEl>
                                      </p:cBhvr>
                                      <p:to x="100000" y="60000"/>
                                    </p:animScale>
                                    <p:animScale>
                                      <p:cBhvr>
                                        <p:cTn id="28" dur="124" decel="50000">
                                          <p:stCondLst>
                                            <p:cond delay="507"/>
                                          </p:stCondLst>
                                        </p:cTn>
                                        <p:tgtEl>
                                          <p:spTgt spid="4"/>
                                        </p:tgtEl>
                                      </p:cBhvr>
                                      <p:to x="100000" y="100000"/>
                                    </p:animScale>
                                    <p:animScale>
                                      <p:cBhvr>
                                        <p:cTn id="29" dur="20">
                                          <p:stCondLst>
                                            <p:cond delay="984"/>
                                          </p:stCondLst>
                                        </p:cTn>
                                        <p:tgtEl>
                                          <p:spTgt spid="4"/>
                                        </p:tgtEl>
                                      </p:cBhvr>
                                      <p:to x="100000" y="80000"/>
                                    </p:animScale>
                                    <p:animScale>
                                      <p:cBhvr>
                                        <p:cTn id="30" dur="124" decel="50000">
                                          <p:stCondLst>
                                            <p:cond delay="1004"/>
                                          </p:stCondLst>
                                        </p:cTn>
                                        <p:tgtEl>
                                          <p:spTgt spid="4"/>
                                        </p:tgtEl>
                                      </p:cBhvr>
                                      <p:to x="100000" y="100000"/>
                                    </p:animScale>
                                    <p:animScale>
                                      <p:cBhvr>
                                        <p:cTn id="31" dur="20">
                                          <p:stCondLst>
                                            <p:cond delay="1231"/>
                                          </p:stCondLst>
                                        </p:cTn>
                                        <p:tgtEl>
                                          <p:spTgt spid="4"/>
                                        </p:tgtEl>
                                      </p:cBhvr>
                                      <p:to x="100000" y="90000"/>
                                    </p:animScale>
                                    <p:animScale>
                                      <p:cBhvr>
                                        <p:cTn id="32" dur="124" decel="50000">
                                          <p:stCondLst>
                                            <p:cond delay="1251"/>
                                          </p:stCondLst>
                                        </p:cTn>
                                        <p:tgtEl>
                                          <p:spTgt spid="4"/>
                                        </p:tgtEl>
                                      </p:cBhvr>
                                      <p:to x="100000" y="100000"/>
                                    </p:animScale>
                                    <p:animScale>
                                      <p:cBhvr>
                                        <p:cTn id="33" dur="20">
                                          <p:stCondLst>
                                            <p:cond delay="1356"/>
                                          </p:stCondLst>
                                        </p:cTn>
                                        <p:tgtEl>
                                          <p:spTgt spid="4"/>
                                        </p:tgtEl>
                                      </p:cBhvr>
                                      <p:to x="100000" y="95000"/>
                                    </p:animScale>
                                    <p:animScale>
                                      <p:cBhvr>
                                        <p:cTn id="34" dur="124" decel="50000">
                                          <p:stCondLst>
                                            <p:cond delay="1376"/>
                                          </p:stCondLst>
                                        </p:cTn>
                                        <p:tgtEl>
                                          <p:spTgt spid="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1+#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4C57C293-859C-4E31-A5E7-6A74B593620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108538" y="114731"/>
            <a:ext cx="1193539" cy="978573"/>
          </a:xfrm>
          <a:prstGeom prst="rect">
            <a:avLst/>
          </a:prstGeom>
        </p:spPr>
      </p:pic>
      <p:sp>
        <p:nvSpPr>
          <p:cNvPr id="18" name="文本框 1">
            <a:extLst>
              <a:ext uri="{FF2B5EF4-FFF2-40B4-BE49-F238E27FC236}">
                <a16:creationId xmlns:a16="http://schemas.microsoft.com/office/drawing/2014/main" xmlns="" id="{23A48621-098C-4DB7-AE37-07B9721A583D}"/>
              </a:ext>
            </a:extLst>
          </p:cNvPr>
          <p:cNvSpPr txBox="1"/>
          <p:nvPr/>
        </p:nvSpPr>
        <p:spPr>
          <a:xfrm>
            <a:off x="2598547" y="0"/>
            <a:ext cx="6994906" cy="156966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9600" b="1">
                <a:solidFill>
                  <a:srgbClr val="F5AE16"/>
                </a:solidFill>
                <a:latin typeface="UTM French Vanilla" panose="02040603050506020204" pitchFamily="18" charset="0"/>
                <a:ea typeface="微软雅黑" panose="020B0503020204020204" pitchFamily="34" charset="-122"/>
              </a:rPr>
              <a:t>Thu hoạch bắp</a:t>
            </a:r>
          </a:p>
        </p:txBody>
      </p:sp>
      <p:pic>
        <p:nvPicPr>
          <p:cNvPr id="22" name="Picture 21">
            <a:extLst>
              <a:ext uri="{FF2B5EF4-FFF2-40B4-BE49-F238E27FC236}">
                <a16:creationId xmlns:a16="http://schemas.microsoft.com/office/drawing/2014/main" xmlns="" id="{4E807503-BC44-425E-98B0-773D5EA7380D}"/>
              </a:ext>
            </a:extLst>
          </p:cNvPr>
          <p:cNvPicPr>
            <a:picLocks noChangeAspect="1"/>
          </p:cNvPicPr>
          <p:nvPr/>
        </p:nvPicPr>
        <p:blipFill rotWithShape="1">
          <a:blip r:embed="rId5">
            <a:extLst>
              <a:ext uri="{28A0092B-C50C-407E-A947-70E740481C1C}">
                <a14:useLocalDpi xmlns:a14="http://schemas.microsoft.com/office/drawing/2010/main" val="0"/>
              </a:ext>
            </a:extLst>
          </a:blip>
          <a:srcRect l="57123" b="54607"/>
          <a:stretch/>
        </p:blipFill>
        <p:spPr>
          <a:xfrm>
            <a:off x="1765669" y="2089409"/>
            <a:ext cx="10850191" cy="6461500"/>
          </a:xfrm>
          <a:prstGeom prst="rect">
            <a:avLst/>
          </a:prstGeom>
        </p:spPr>
      </p:pic>
      <p:grpSp>
        <p:nvGrpSpPr>
          <p:cNvPr id="33" name="Group 32">
            <a:extLst>
              <a:ext uri="{FF2B5EF4-FFF2-40B4-BE49-F238E27FC236}">
                <a16:creationId xmlns:a16="http://schemas.microsoft.com/office/drawing/2014/main" xmlns="" id="{A670EF79-0996-42BA-89E5-5252CB682E77}"/>
              </a:ext>
            </a:extLst>
          </p:cNvPr>
          <p:cNvGrpSpPr/>
          <p:nvPr/>
        </p:nvGrpSpPr>
        <p:grpSpPr>
          <a:xfrm>
            <a:off x="3250565" y="1456332"/>
            <a:ext cx="2421539" cy="4833133"/>
            <a:chOff x="3179028" y="1625384"/>
            <a:chExt cx="2421539" cy="4833133"/>
          </a:xfrm>
        </p:grpSpPr>
        <p:pic>
          <p:nvPicPr>
            <p:cNvPr id="45" name="Picture 6">
              <a:extLst>
                <a:ext uri="{FF2B5EF4-FFF2-40B4-BE49-F238E27FC236}">
                  <a16:creationId xmlns:a16="http://schemas.microsoft.com/office/drawing/2014/main" xmlns="" id="{D471A7B1-A7EA-4C3E-895F-1E50B9BFE140}"/>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 r="77986" b="2571"/>
            <a:stretch/>
          </p:blipFill>
          <p:spPr>
            <a:xfrm>
              <a:off x="3801899" y="2145133"/>
              <a:ext cx="1610367" cy="3406176"/>
            </a:xfrm>
            <a:prstGeom prst="rect">
              <a:avLst/>
            </a:prstGeom>
          </p:spPr>
        </p:pic>
        <p:pic>
          <p:nvPicPr>
            <p:cNvPr id="58" name="Picture 6">
              <a:extLst>
                <a:ext uri="{FF2B5EF4-FFF2-40B4-BE49-F238E27FC236}">
                  <a16:creationId xmlns:a16="http://schemas.microsoft.com/office/drawing/2014/main" xmlns="" id="{7B98FE53-127E-4D2E-83F2-63537C7CC844}"/>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41410" t="1" r="39452" b="2571"/>
            <a:stretch/>
          </p:blipFill>
          <p:spPr>
            <a:xfrm>
              <a:off x="3488215" y="2561505"/>
              <a:ext cx="1400010" cy="3406176"/>
            </a:xfrm>
            <a:prstGeom prst="rect">
              <a:avLst/>
            </a:prstGeom>
          </p:spPr>
        </p:pic>
        <p:pic>
          <p:nvPicPr>
            <p:cNvPr id="44" name="Picture 6">
              <a:extLst>
                <a:ext uri="{FF2B5EF4-FFF2-40B4-BE49-F238E27FC236}">
                  <a16:creationId xmlns:a16="http://schemas.microsoft.com/office/drawing/2014/main" xmlns="" id="{0D0E7B65-7334-4A0D-BC85-B430362E7981}"/>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20743" t="1" r="58517" b="2571"/>
            <a:stretch/>
          </p:blipFill>
          <p:spPr>
            <a:xfrm>
              <a:off x="3179028" y="3052341"/>
              <a:ext cx="1517189" cy="3406176"/>
            </a:xfrm>
            <a:prstGeom prst="rect">
              <a:avLst/>
            </a:prstGeom>
          </p:spPr>
        </p:pic>
        <p:pic>
          <p:nvPicPr>
            <p:cNvPr id="59" name="Picture 6">
              <a:extLst>
                <a:ext uri="{FF2B5EF4-FFF2-40B4-BE49-F238E27FC236}">
                  <a16:creationId xmlns:a16="http://schemas.microsoft.com/office/drawing/2014/main" xmlns="" id="{DCC3F42E-CE4F-47E1-9F9D-FB3205F2E71C}"/>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79636" t="1" b="2571"/>
            <a:stretch/>
          </p:blipFill>
          <p:spPr>
            <a:xfrm>
              <a:off x="4110909" y="1625384"/>
              <a:ext cx="1489658" cy="3406176"/>
            </a:xfrm>
            <a:prstGeom prst="rect">
              <a:avLst/>
            </a:prstGeom>
          </p:spPr>
        </p:pic>
      </p:grpSp>
      <p:grpSp>
        <p:nvGrpSpPr>
          <p:cNvPr id="25" name="Group 24">
            <a:extLst>
              <a:ext uri="{FF2B5EF4-FFF2-40B4-BE49-F238E27FC236}">
                <a16:creationId xmlns:a16="http://schemas.microsoft.com/office/drawing/2014/main" xmlns="" id="{7152BCE5-C647-45E1-8051-03EB7C8E7651}"/>
              </a:ext>
            </a:extLst>
          </p:cNvPr>
          <p:cNvGrpSpPr/>
          <p:nvPr/>
        </p:nvGrpSpPr>
        <p:grpSpPr>
          <a:xfrm>
            <a:off x="4896926" y="1515743"/>
            <a:ext cx="1738471" cy="4659489"/>
            <a:chOff x="4882919" y="1609914"/>
            <a:chExt cx="1738471" cy="4659489"/>
          </a:xfrm>
        </p:grpSpPr>
        <p:pic>
          <p:nvPicPr>
            <p:cNvPr id="62" name="Picture 6">
              <a:extLst>
                <a:ext uri="{FF2B5EF4-FFF2-40B4-BE49-F238E27FC236}">
                  <a16:creationId xmlns:a16="http://schemas.microsoft.com/office/drawing/2014/main" xmlns="" id="{B71F6812-B0C6-41B1-811C-8D231DE7A1AA}"/>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 r="77986" b="2571"/>
            <a:stretch/>
          </p:blipFill>
          <p:spPr>
            <a:xfrm>
              <a:off x="4965701" y="2009209"/>
              <a:ext cx="1610367" cy="3406176"/>
            </a:xfrm>
            <a:prstGeom prst="rect">
              <a:avLst/>
            </a:prstGeom>
          </p:spPr>
        </p:pic>
        <p:pic>
          <p:nvPicPr>
            <p:cNvPr id="63" name="Picture 6">
              <a:extLst>
                <a:ext uri="{FF2B5EF4-FFF2-40B4-BE49-F238E27FC236}">
                  <a16:creationId xmlns:a16="http://schemas.microsoft.com/office/drawing/2014/main" xmlns="" id="{F3FFDF32-C875-427D-B896-00F6FDA76AD1}"/>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41410" t="1" r="39452" b="2571"/>
            <a:stretch/>
          </p:blipFill>
          <p:spPr>
            <a:xfrm>
              <a:off x="4966169" y="2514514"/>
              <a:ext cx="1400010" cy="3406176"/>
            </a:xfrm>
            <a:prstGeom prst="rect">
              <a:avLst/>
            </a:prstGeom>
          </p:spPr>
        </p:pic>
        <p:pic>
          <p:nvPicPr>
            <p:cNvPr id="64" name="Picture 6">
              <a:extLst>
                <a:ext uri="{FF2B5EF4-FFF2-40B4-BE49-F238E27FC236}">
                  <a16:creationId xmlns:a16="http://schemas.microsoft.com/office/drawing/2014/main" xmlns="" id="{3E7A31C3-9D32-4B51-8E6D-92B25BC37918}"/>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20743" t="1" r="58517" b="2571"/>
            <a:stretch/>
          </p:blipFill>
          <p:spPr>
            <a:xfrm>
              <a:off x="4882919" y="2863227"/>
              <a:ext cx="1517189" cy="3406176"/>
            </a:xfrm>
            <a:prstGeom prst="rect">
              <a:avLst/>
            </a:prstGeom>
          </p:spPr>
        </p:pic>
        <p:pic>
          <p:nvPicPr>
            <p:cNvPr id="65" name="Picture 6">
              <a:extLst>
                <a:ext uri="{FF2B5EF4-FFF2-40B4-BE49-F238E27FC236}">
                  <a16:creationId xmlns:a16="http://schemas.microsoft.com/office/drawing/2014/main" xmlns="" id="{45C0B6A9-1016-4354-B68D-6546135582BF}"/>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79636" t="1" b="2571"/>
            <a:stretch/>
          </p:blipFill>
          <p:spPr>
            <a:xfrm>
              <a:off x="5131732" y="1609914"/>
              <a:ext cx="1489658" cy="3406176"/>
            </a:xfrm>
            <a:prstGeom prst="rect">
              <a:avLst/>
            </a:prstGeom>
          </p:spPr>
        </p:pic>
      </p:grpSp>
      <p:grpSp>
        <p:nvGrpSpPr>
          <p:cNvPr id="24" name="Group 23">
            <a:extLst>
              <a:ext uri="{FF2B5EF4-FFF2-40B4-BE49-F238E27FC236}">
                <a16:creationId xmlns:a16="http://schemas.microsoft.com/office/drawing/2014/main" xmlns="" id="{0AFF1218-C92C-41F6-82CF-EBAD64F60B52}"/>
              </a:ext>
            </a:extLst>
          </p:cNvPr>
          <p:cNvGrpSpPr/>
          <p:nvPr/>
        </p:nvGrpSpPr>
        <p:grpSpPr>
          <a:xfrm>
            <a:off x="6668490" y="1443505"/>
            <a:ext cx="1836320" cy="4749282"/>
            <a:chOff x="6671995" y="1572885"/>
            <a:chExt cx="1836320" cy="4749282"/>
          </a:xfrm>
        </p:grpSpPr>
        <p:pic>
          <p:nvPicPr>
            <p:cNvPr id="67" name="Picture 6">
              <a:extLst>
                <a:ext uri="{FF2B5EF4-FFF2-40B4-BE49-F238E27FC236}">
                  <a16:creationId xmlns:a16="http://schemas.microsoft.com/office/drawing/2014/main" xmlns="" id="{22432D64-81ED-40BF-AD12-D7778506D2DA}"/>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 r="77986" b="2571"/>
            <a:stretch/>
          </p:blipFill>
          <p:spPr>
            <a:xfrm>
              <a:off x="6671995" y="1572885"/>
              <a:ext cx="1610367" cy="3406176"/>
            </a:xfrm>
            <a:prstGeom prst="rect">
              <a:avLst/>
            </a:prstGeom>
          </p:spPr>
        </p:pic>
        <p:pic>
          <p:nvPicPr>
            <p:cNvPr id="68" name="Picture 6">
              <a:extLst>
                <a:ext uri="{FF2B5EF4-FFF2-40B4-BE49-F238E27FC236}">
                  <a16:creationId xmlns:a16="http://schemas.microsoft.com/office/drawing/2014/main" xmlns="" id="{C746E363-E1B9-4029-8AF9-720279448771}"/>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41410" t="1" r="39452" b="2571"/>
            <a:stretch/>
          </p:blipFill>
          <p:spPr>
            <a:xfrm>
              <a:off x="6813285" y="2020473"/>
              <a:ext cx="1400010" cy="3406176"/>
            </a:xfrm>
            <a:prstGeom prst="rect">
              <a:avLst/>
            </a:prstGeom>
          </p:spPr>
        </p:pic>
        <p:pic>
          <p:nvPicPr>
            <p:cNvPr id="69" name="Picture 6">
              <a:extLst>
                <a:ext uri="{FF2B5EF4-FFF2-40B4-BE49-F238E27FC236}">
                  <a16:creationId xmlns:a16="http://schemas.microsoft.com/office/drawing/2014/main" xmlns="" id="{FC4AEAF2-0874-4CCE-B452-FE8749B1F839}"/>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20743" t="1" r="58517" b="2571"/>
            <a:stretch/>
          </p:blipFill>
          <p:spPr>
            <a:xfrm>
              <a:off x="6991126" y="2915991"/>
              <a:ext cx="1517189" cy="3406176"/>
            </a:xfrm>
            <a:prstGeom prst="rect">
              <a:avLst/>
            </a:prstGeom>
          </p:spPr>
        </p:pic>
        <p:pic>
          <p:nvPicPr>
            <p:cNvPr id="70" name="Picture 6">
              <a:extLst>
                <a:ext uri="{FF2B5EF4-FFF2-40B4-BE49-F238E27FC236}">
                  <a16:creationId xmlns:a16="http://schemas.microsoft.com/office/drawing/2014/main" xmlns="" id="{99010A6A-47B1-4715-8C50-68C71319762E}"/>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79636" t="1" b="2571"/>
            <a:stretch/>
          </p:blipFill>
          <p:spPr>
            <a:xfrm>
              <a:off x="6853211" y="2468061"/>
              <a:ext cx="1489658" cy="3406176"/>
            </a:xfrm>
            <a:prstGeom prst="rect">
              <a:avLst/>
            </a:prstGeom>
          </p:spPr>
        </p:pic>
      </p:grpSp>
      <p:pic>
        <p:nvPicPr>
          <p:cNvPr id="79" name="1 - 9Slide.vn">
            <a:hlinkClick r:id="rId8" action="ppaction://hlinksldjump"/>
            <a:extLst>
              <a:ext uri="{FF2B5EF4-FFF2-40B4-BE49-F238E27FC236}">
                <a16:creationId xmlns:a16="http://schemas.microsoft.com/office/drawing/2014/main" xmlns="" id="{A4AD67A5-3EDC-472B-875E-B1EF9FF7948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280224" y="3278611"/>
            <a:ext cx="1132688" cy="3220914"/>
          </a:xfrm>
          <a:prstGeom prst="rect">
            <a:avLst/>
          </a:prstGeom>
        </p:spPr>
      </p:pic>
      <p:pic>
        <p:nvPicPr>
          <p:cNvPr id="1026" name="Picture 2" descr="Basket Picnic Wicker - Free vector graphic on Pixabay">
            <a:extLst>
              <a:ext uri="{FF2B5EF4-FFF2-40B4-BE49-F238E27FC236}">
                <a16:creationId xmlns:a16="http://schemas.microsoft.com/office/drawing/2014/main" xmlns="" id="{D7C86FFC-FB5C-4311-8AB4-B3D98C1EC4C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11" y="4330479"/>
            <a:ext cx="2521763" cy="207908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3">
            <a:extLst>
              <a:ext uri="{FF2B5EF4-FFF2-40B4-BE49-F238E27FC236}">
                <a16:creationId xmlns:a16="http://schemas.microsoft.com/office/drawing/2014/main" xmlns="" id="{BA539C0A-A0A0-4AFA-A109-352465A5090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859751" y="4569162"/>
            <a:ext cx="2247060" cy="1173152"/>
          </a:xfrm>
          <a:prstGeom prst="rect">
            <a:avLst/>
          </a:prstGeom>
        </p:spPr>
      </p:pic>
      <p:pic>
        <p:nvPicPr>
          <p:cNvPr id="73" name="1a - 9Slide.vn">
            <a:extLst>
              <a:ext uri="{FF2B5EF4-FFF2-40B4-BE49-F238E27FC236}">
                <a16:creationId xmlns:a16="http://schemas.microsoft.com/office/drawing/2014/main" xmlns="" id="{5344A7CB-220A-44EE-8BA1-03CCB5388505}"/>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261863">
            <a:off x="3962290" y="4336040"/>
            <a:ext cx="484964" cy="822642"/>
          </a:xfrm>
          <a:prstGeom prst="rect">
            <a:avLst/>
          </a:prstGeom>
        </p:spPr>
      </p:pic>
      <p:pic>
        <p:nvPicPr>
          <p:cNvPr id="81" name="3 - 9Slide.vn">
            <a:hlinkClick r:id="rId16" action="ppaction://hlinksldjump"/>
            <a:extLst>
              <a:ext uri="{FF2B5EF4-FFF2-40B4-BE49-F238E27FC236}">
                <a16:creationId xmlns:a16="http://schemas.microsoft.com/office/drawing/2014/main" xmlns="" id="{E60448BE-685C-40BD-A2D1-E4D8DA3761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196274" y="3259656"/>
            <a:ext cx="1132688" cy="3220914"/>
          </a:xfrm>
          <a:prstGeom prst="rect">
            <a:avLst/>
          </a:prstGeom>
        </p:spPr>
      </p:pic>
      <p:pic>
        <p:nvPicPr>
          <p:cNvPr id="82" name="2 - 9Slide.vn">
            <a:hlinkClick r:id="rId17" action="ppaction://hlinksldjump"/>
            <a:extLst>
              <a:ext uri="{FF2B5EF4-FFF2-40B4-BE49-F238E27FC236}">
                <a16:creationId xmlns:a16="http://schemas.microsoft.com/office/drawing/2014/main" xmlns="" id="{2A94B633-1482-449C-BDE3-10AEE6A054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000812" y="3232371"/>
            <a:ext cx="1132688" cy="3220914"/>
          </a:xfrm>
          <a:prstGeom prst="rect">
            <a:avLst/>
          </a:prstGeom>
        </p:spPr>
      </p:pic>
      <p:pic>
        <p:nvPicPr>
          <p:cNvPr id="42" name="2a - 9Slide.vn">
            <a:extLst>
              <a:ext uri="{FF2B5EF4-FFF2-40B4-BE49-F238E27FC236}">
                <a16:creationId xmlns:a16="http://schemas.microsoft.com/office/drawing/2014/main" xmlns="" id="{81550B53-D832-45BB-B2C2-6FE04BFC7EC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261863">
            <a:off x="5595658" y="4980641"/>
            <a:ext cx="484964" cy="822642"/>
          </a:xfrm>
          <a:prstGeom prst="rect">
            <a:avLst/>
          </a:prstGeom>
        </p:spPr>
      </p:pic>
      <p:pic>
        <p:nvPicPr>
          <p:cNvPr id="76" name="3a - 9Slide.vn">
            <a:extLst>
              <a:ext uri="{FF2B5EF4-FFF2-40B4-BE49-F238E27FC236}">
                <a16:creationId xmlns:a16="http://schemas.microsoft.com/office/drawing/2014/main" xmlns="" id="{CEB63DED-3C53-4273-8487-E9524B624EA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20338137" flipH="1">
            <a:off x="7371275" y="4400758"/>
            <a:ext cx="484964" cy="822642"/>
          </a:xfrm>
          <a:prstGeom prst="rect">
            <a:avLst/>
          </a:prstGeom>
        </p:spPr>
      </p:pic>
      <p:grpSp>
        <p:nvGrpSpPr>
          <p:cNvPr id="7" name="组合 47">
            <a:extLst>
              <a:ext uri="{FF2B5EF4-FFF2-40B4-BE49-F238E27FC236}">
                <a16:creationId xmlns:a16="http://schemas.microsoft.com/office/drawing/2014/main" xmlns="" id="{A2FD5F02-806F-42A2-82C0-B3013F1ADD87}"/>
              </a:ext>
            </a:extLst>
          </p:cNvPr>
          <p:cNvGrpSpPr/>
          <p:nvPr/>
        </p:nvGrpSpPr>
        <p:grpSpPr>
          <a:xfrm>
            <a:off x="19866" y="5767628"/>
            <a:ext cx="12152268" cy="1151441"/>
            <a:chOff x="-2055784" y="5706558"/>
            <a:chExt cx="12152268" cy="1151441"/>
          </a:xfrm>
        </p:grpSpPr>
        <p:pic>
          <p:nvPicPr>
            <p:cNvPr id="8" name="图片 44">
              <a:extLst>
                <a:ext uri="{FF2B5EF4-FFF2-40B4-BE49-F238E27FC236}">
                  <a16:creationId xmlns:a16="http://schemas.microsoft.com/office/drawing/2014/main" xmlns="" id="{3CC34630-B140-4BD0-B58E-B717DBC57FF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9" name="图片 43">
              <a:extLst>
                <a:ext uri="{FF2B5EF4-FFF2-40B4-BE49-F238E27FC236}">
                  <a16:creationId xmlns:a16="http://schemas.microsoft.com/office/drawing/2014/main" xmlns="" id="{4DE6855B-7B11-4ABF-82AE-496AF5E92C2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0" name="图片 41">
              <a:extLst>
                <a:ext uri="{FF2B5EF4-FFF2-40B4-BE49-F238E27FC236}">
                  <a16:creationId xmlns:a16="http://schemas.microsoft.com/office/drawing/2014/main" xmlns="" id="{A39193EC-F2EE-4A9D-A383-FC7B6FB2FCAB}"/>
                </a:ext>
              </a:extLst>
            </p:cNvPr>
            <p:cNvPicPr>
              <a:picLocks noChangeAspect="1"/>
            </p:cNvPicPr>
            <p:nvPr/>
          </p:nvPicPr>
          <p:blipFill>
            <a:blip r:embed="rId20"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1" name="图片 42">
              <a:extLst>
                <a:ext uri="{FF2B5EF4-FFF2-40B4-BE49-F238E27FC236}">
                  <a16:creationId xmlns:a16="http://schemas.microsoft.com/office/drawing/2014/main" xmlns="" id="{BBDF7661-A1D4-443F-9C4C-06920D20B726}"/>
                </a:ext>
              </a:extLst>
            </p:cNvPr>
            <p:cNvPicPr>
              <a:picLocks noChangeAspect="1"/>
            </p:cNvPicPr>
            <p:nvPr/>
          </p:nvPicPr>
          <p:blipFill>
            <a:blip r:embed="rId21"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2" name="图片 45">
              <a:extLst>
                <a:ext uri="{FF2B5EF4-FFF2-40B4-BE49-F238E27FC236}">
                  <a16:creationId xmlns:a16="http://schemas.microsoft.com/office/drawing/2014/main" xmlns="" id="{813336D9-0CF4-458A-8FC9-9C8DC2A5645F}"/>
                </a:ext>
              </a:extLst>
            </p:cNvPr>
            <p:cNvPicPr>
              <a:picLocks noChangeAspect="1"/>
            </p:cNvPicPr>
            <p:nvPr/>
          </p:nvPicPr>
          <p:blipFill>
            <a:blip r:embed="rId2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3" name="图片 46">
              <a:extLst>
                <a:ext uri="{FF2B5EF4-FFF2-40B4-BE49-F238E27FC236}">
                  <a16:creationId xmlns:a16="http://schemas.microsoft.com/office/drawing/2014/main" xmlns="" id="{DEC94175-02FE-46C4-B28D-1A29850C746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4" name="图片 48">
              <a:extLst>
                <a:ext uri="{FF2B5EF4-FFF2-40B4-BE49-F238E27FC236}">
                  <a16:creationId xmlns:a16="http://schemas.microsoft.com/office/drawing/2014/main" xmlns="" id="{FADF42B4-A7C4-4692-A768-78E6D5CDF25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38" name="Picture 33">
            <a:extLst>
              <a:ext uri="{FF2B5EF4-FFF2-40B4-BE49-F238E27FC236}">
                <a16:creationId xmlns:a16="http://schemas.microsoft.com/office/drawing/2014/main" xmlns="" id="{2DAF3902-AF62-4B98-AC48-A772FA31E6A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898076" y="5139004"/>
            <a:ext cx="2247060" cy="1173152"/>
          </a:xfrm>
          <a:prstGeom prst="rect">
            <a:avLst/>
          </a:prstGeom>
        </p:spPr>
      </p:pic>
      <p:pic>
        <p:nvPicPr>
          <p:cNvPr id="39" name="Picture 34">
            <a:extLst>
              <a:ext uri="{FF2B5EF4-FFF2-40B4-BE49-F238E27FC236}">
                <a16:creationId xmlns:a16="http://schemas.microsoft.com/office/drawing/2014/main" xmlns="" id="{AAE22460-75A6-421B-BAD6-3102BBB4194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09447" y="4753026"/>
            <a:ext cx="2247060" cy="1173152"/>
          </a:xfrm>
          <a:prstGeom prst="rect">
            <a:avLst/>
          </a:prstGeom>
        </p:spPr>
      </p:pic>
    </p:spTree>
    <p:extLst>
      <p:ext uri="{BB962C8B-B14F-4D97-AF65-F5344CB8AC3E}">
        <p14:creationId xmlns:p14="http://schemas.microsoft.com/office/powerpoint/2010/main" val="2379675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32" fill="hold" grpId="0" nodeType="clickEffect">
                                  <p:stCondLst>
                                    <p:cond delay="0"/>
                                  </p:stCondLst>
                                  <p:iterate type="lt">
                                    <p:tmPct val="15000"/>
                                  </p:iterate>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strVal val="4*#ppt_w"/>
                                          </p:val>
                                        </p:tav>
                                        <p:tav tm="100000">
                                          <p:val>
                                            <p:strVal val="#ppt_w"/>
                                          </p:val>
                                        </p:tav>
                                      </p:tavLst>
                                    </p:anim>
                                    <p:anim calcmode="lin" valueType="num">
                                      <p:cBhvr>
                                        <p:cTn id="16" dur="500" fill="hold"/>
                                        <p:tgtEl>
                                          <p:spTgt spid="1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9"/>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79167E-6 -1.48148E-6 L 0.60534 0.03218 " pathEditMode="relative" rAng="0" ptsTypes="AA">
                                      <p:cBhvr>
                                        <p:cTn id="21" dur="2000" fill="hold"/>
                                        <p:tgtEl>
                                          <p:spTgt spid="79"/>
                                        </p:tgtEl>
                                        <p:attrNameLst>
                                          <p:attrName>ppt_x</p:attrName>
                                          <p:attrName>ppt_y</p:attrName>
                                        </p:attrNameLst>
                                      </p:cBhvr>
                                      <p:rCtr x="30260" y="1597"/>
                                    </p:animMotion>
                                  </p:childTnLst>
                                </p:cTn>
                              </p:par>
                              <p:par>
                                <p:cTn id="22" presetID="42" presetClass="path" presetSubtype="0" accel="50000" decel="50000" fill="hold" nodeType="withEffect">
                                  <p:stCondLst>
                                    <p:cond delay="0"/>
                                  </p:stCondLst>
                                  <p:childTnLst>
                                    <p:animMotion origin="layout" path="M -1.66667E-6 3.7037E-7 L -0.25312 0.02546 " pathEditMode="relative" rAng="0" ptsTypes="AA">
                                      <p:cBhvr>
                                        <p:cTn id="23" dur="2000" fill="hold"/>
                                        <p:tgtEl>
                                          <p:spTgt spid="73"/>
                                        </p:tgtEl>
                                        <p:attrNameLst>
                                          <p:attrName>ppt_x</p:attrName>
                                          <p:attrName>ppt_y</p:attrName>
                                        </p:attrNameLst>
                                      </p:cBhvr>
                                      <p:rCtr x="-12656" y="1273"/>
                                    </p:animMotion>
                                  </p:childTnLst>
                                </p:cTn>
                              </p:par>
                              <p:par>
                                <p:cTn id="24" presetID="53" presetClass="exit" presetSubtype="32" fill="hold" nodeType="withEffect">
                                  <p:stCondLst>
                                    <p:cond delay="1500"/>
                                  </p:stCondLst>
                                  <p:childTnLst>
                                    <p:anim calcmode="lin" valueType="num">
                                      <p:cBhvr>
                                        <p:cTn id="25" dur="500"/>
                                        <p:tgtEl>
                                          <p:spTgt spid="79"/>
                                        </p:tgtEl>
                                        <p:attrNameLst>
                                          <p:attrName>ppt_w</p:attrName>
                                        </p:attrNameLst>
                                      </p:cBhvr>
                                      <p:tavLst>
                                        <p:tav tm="0">
                                          <p:val>
                                            <p:strVal val="ppt_w"/>
                                          </p:val>
                                        </p:tav>
                                        <p:tav tm="100000">
                                          <p:val>
                                            <p:fltVal val="0"/>
                                          </p:val>
                                        </p:tav>
                                      </p:tavLst>
                                    </p:anim>
                                    <p:anim calcmode="lin" valueType="num">
                                      <p:cBhvr>
                                        <p:cTn id="26" dur="500"/>
                                        <p:tgtEl>
                                          <p:spTgt spid="79"/>
                                        </p:tgtEl>
                                        <p:attrNameLst>
                                          <p:attrName>ppt_h</p:attrName>
                                        </p:attrNameLst>
                                      </p:cBhvr>
                                      <p:tavLst>
                                        <p:tav tm="0">
                                          <p:val>
                                            <p:strVal val="ppt_h"/>
                                          </p:val>
                                        </p:tav>
                                        <p:tav tm="100000">
                                          <p:val>
                                            <p:fltVal val="0"/>
                                          </p:val>
                                        </p:tav>
                                      </p:tavLst>
                                    </p:anim>
                                    <p:animEffect transition="out" filter="fade">
                                      <p:cBhvr>
                                        <p:cTn id="27" dur="500"/>
                                        <p:tgtEl>
                                          <p:spTgt spid="79"/>
                                        </p:tgtEl>
                                      </p:cBhvr>
                                    </p:animEffect>
                                    <p:set>
                                      <p:cBhvr>
                                        <p:cTn id="28" dur="1" fill="hold">
                                          <p:stCondLst>
                                            <p:cond delay="499"/>
                                          </p:stCondLst>
                                        </p:cTn>
                                        <p:tgtEl>
                                          <p:spTgt spid="79"/>
                                        </p:tgtEl>
                                        <p:attrNameLst>
                                          <p:attrName>style.visibility</p:attrName>
                                        </p:attrNameLst>
                                      </p:cBhvr>
                                      <p:to>
                                        <p:strVal val="hidden"/>
                                      </p:to>
                                    </p:set>
                                  </p:childTnLst>
                                </p:cTn>
                              </p:par>
                              <p:par>
                                <p:cTn id="29" presetID="53" presetClass="exit" presetSubtype="32" fill="hold" nodeType="withEffect">
                                  <p:stCondLst>
                                    <p:cond delay="1500"/>
                                  </p:stCondLst>
                                  <p:childTnLst>
                                    <p:anim calcmode="lin" valueType="num">
                                      <p:cBhvr>
                                        <p:cTn id="30" dur="500"/>
                                        <p:tgtEl>
                                          <p:spTgt spid="73"/>
                                        </p:tgtEl>
                                        <p:attrNameLst>
                                          <p:attrName>ppt_w</p:attrName>
                                        </p:attrNameLst>
                                      </p:cBhvr>
                                      <p:tavLst>
                                        <p:tav tm="0">
                                          <p:val>
                                            <p:strVal val="ppt_w"/>
                                          </p:val>
                                        </p:tav>
                                        <p:tav tm="100000">
                                          <p:val>
                                            <p:fltVal val="0"/>
                                          </p:val>
                                        </p:tav>
                                      </p:tavLst>
                                    </p:anim>
                                    <p:anim calcmode="lin" valueType="num">
                                      <p:cBhvr>
                                        <p:cTn id="31" dur="500"/>
                                        <p:tgtEl>
                                          <p:spTgt spid="73"/>
                                        </p:tgtEl>
                                        <p:attrNameLst>
                                          <p:attrName>ppt_h</p:attrName>
                                        </p:attrNameLst>
                                      </p:cBhvr>
                                      <p:tavLst>
                                        <p:tav tm="0">
                                          <p:val>
                                            <p:strVal val="ppt_h"/>
                                          </p:val>
                                        </p:tav>
                                        <p:tav tm="100000">
                                          <p:val>
                                            <p:fltVal val="0"/>
                                          </p:val>
                                        </p:tav>
                                      </p:tavLst>
                                    </p:anim>
                                    <p:animEffect transition="out" filter="fade">
                                      <p:cBhvr>
                                        <p:cTn id="32" dur="500"/>
                                        <p:tgtEl>
                                          <p:spTgt spid="73"/>
                                        </p:tgtEl>
                                      </p:cBhvr>
                                    </p:animEffect>
                                    <p:set>
                                      <p:cBhvr>
                                        <p:cTn id="33" dur="1" fill="hold">
                                          <p:stCondLst>
                                            <p:cond delay="499"/>
                                          </p:stCondLst>
                                        </p:cTn>
                                        <p:tgtEl>
                                          <p:spTgt spid="73"/>
                                        </p:tgtEl>
                                        <p:attrNameLst>
                                          <p:attrName>style.visibility</p:attrName>
                                        </p:attrNameLst>
                                      </p:cBhvr>
                                      <p:to>
                                        <p:strVal val="hidden"/>
                                      </p:to>
                                    </p:set>
                                  </p:childTnLst>
                                </p:cTn>
                              </p:par>
                              <p:par>
                                <p:cTn id="34" presetID="1" presetClass="entr" presetSubtype="0" fill="hold" nodeType="withEffect">
                                  <p:stCondLst>
                                    <p:cond delay="1750"/>
                                  </p:stCondLst>
                                  <p:childTnLst>
                                    <p:set>
                                      <p:cBhvr>
                                        <p:cTn id="35"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79"/>
                  </p:tgtEl>
                </p:cond>
              </p:nextCondLst>
            </p:seq>
            <p:seq concurrent="1" nextAc="seek">
              <p:cTn id="36" restart="whenNotActive" fill="hold" evtFilter="cancelBubble" nodeType="interactiveSeq">
                <p:stCondLst>
                  <p:cond evt="onClick" delay="0">
                    <p:tgtEl>
                      <p:spTgt spid="82"/>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6.25E-7 1.48148E-6 L 0.46419 0.03842 " pathEditMode="relative" rAng="0" ptsTypes="AA">
                                      <p:cBhvr>
                                        <p:cTn id="40" dur="2000" fill="hold"/>
                                        <p:tgtEl>
                                          <p:spTgt spid="82"/>
                                        </p:tgtEl>
                                        <p:attrNameLst>
                                          <p:attrName>ppt_x</p:attrName>
                                          <p:attrName>ppt_y</p:attrName>
                                        </p:attrNameLst>
                                      </p:cBhvr>
                                      <p:rCtr x="23203" y="1921"/>
                                    </p:animMotion>
                                  </p:childTnLst>
                                </p:cTn>
                              </p:par>
                              <p:par>
                                <p:cTn id="41" presetID="42" presetClass="path" presetSubtype="0" accel="50000" decel="50000" fill="hold" nodeType="withEffect">
                                  <p:stCondLst>
                                    <p:cond delay="0"/>
                                  </p:stCondLst>
                                  <p:childTnLst>
                                    <p:animMotion origin="layout" path="M 3.95833E-6 -1.11111E-6 L -0.37201 -0.05185 " pathEditMode="relative" rAng="0" ptsTypes="AA">
                                      <p:cBhvr>
                                        <p:cTn id="42" dur="2000" fill="hold"/>
                                        <p:tgtEl>
                                          <p:spTgt spid="42"/>
                                        </p:tgtEl>
                                        <p:attrNameLst>
                                          <p:attrName>ppt_x</p:attrName>
                                          <p:attrName>ppt_y</p:attrName>
                                        </p:attrNameLst>
                                      </p:cBhvr>
                                      <p:rCtr x="-18607" y="-2593"/>
                                    </p:animMotion>
                                  </p:childTnLst>
                                </p:cTn>
                              </p:par>
                              <p:par>
                                <p:cTn id="43" presetID="53" presetClass="exit" presetSubtype="32" fill="hold" nodeType="withEffect">
                                  <p:stCondLst>
                                    <p:cond delay="1500"/>
                                  </p:stCondLst>
                                  <p:childTnLst>
                                    <p:anim calcmode="lin" valueType="num">
                                      <p:cBhvr>
                                        <p:cTn id="44" dur="500"/>
                                        <p:tgtEl>
                                          <p:spTgt spid="82"/>
                                        </p:tgtEl>
                                        <p:attrNameLst>
                                          <p:attrName>ppt_w</p:attrName>
                                        </p:attrNameLst>
                                      </p:cBhvr>
                                      <p:tavLst>
                                        <p:tav tm="0">
                                          <p:val>
                                            <p:strVal val="ppt_w"/>
                                          </p:val>
                                        </p:tav>
                                        <p:tav tm="100000">
                                          <p:val>
                                            <p:fltVal val="0"/>
                                          </p:val>
                                        </p:tav>
                                      </p:tavLst>
                                    </p:anim>
                                    <p:anim calcmode="lin" valueType="num">
                                      <p:cBhvr>
                                        <p:cTn id="45" dur="500"/>
                                        <p:tgtEl>
                                          <p:spTgt spid="82"/>
                                        </p:tgtEl>
                                        <p:attrNameLst>
                                          <p:attrName>ppt_h</p:attrName>
                                        </p:attrNameLst>
                                      </p:cBhvr>
                                      <p:tavLst>
                                        <p:tav tm="0">
                                          <p:val>
                                            <p:strVal val="ppt_h"/>
                                          </p:val>
                                        </p:tav>
                                        <p:tav tm="100000">
                                          <p:val>
                                            <p:fltVal val="0"/>
                                          </p:val>
                                        </p:tav>
                                      </p:tavLst>
                                    </p:anim>
                                    <p:animEffect transition="out" filter="fade">
                                      <p:cBhvr>
                                        <p:cTn id="46" dur="500"/>
                                        <p:tgtEl>
                                          <p:spTgt spid="82"/>
                                        </p:tgtEl>
                                      </p:cBhvr>
                                    </p:animEffect>
                                    <p:set>
                                      <p:cBhvr>
                                        <p:cTn id="47" dur="1" fill="hold">
                                          <p:stCondLst>
                                            <p:cond delay="499"/>
                                          </p:stCondLst>
                                        </p:cTn>
                                        <p:tgtEl>
                                          <p:spTgt spid="82"/>
                                        </p:tgtEl>
                                        <p:attrNameLst>
                                          <p:attrName>style.visibility</p:attrName>
                                        </p:attrNameLst>
                                      </p:cBhvr>
                                      <p:to>
                                        <p:strVal val="hidden"/>
                                      </p:to>
                                    </p:set>
                                  </p:childTnLst>
                                </p:cTn>
                              </p:par>
                              <p:par>
                                <p:cTn id="48" presetID="53" presetClass="exit" presetSubtype="32" fill="hold" nodeType="withEffect">
                                  <p:stCondLst>
                                    <p:cond delay="1500"/>
                                  </p:stCondLst>
                                  <p:childTnLst>
                                    <p:anim calcmode="lin" valueType="num">
                                      <p:cBhvr>
                                        <p:cTn id="49" dur="500"/>
                                        <p:tgtEl>
                                          <p:spTgt spid="42"/>
                                        </p:tgtEl>
                                        <p:attrNameLst>
                                          <p:attrName>ppt_w</p:attrName>
                                        </p:attrNameLst>
                                      </p:cBhvr>
                                      <p:tavLst>
                                        <p:tav tm="0">
                                          <p:val>
                                            <p:strVal val="ppt_w"/>
                                          </p:val>
                                        </p:tav>
                                        <p:tav tm="100000">
                                          <p:val>
                                            <p:fltVal val="0"/>
                                          </p:val>
                                        </p:tav>
                                      </p:tavLst>
                                    </p:anim>
                                    <p:anim calcmode="lin" valueType="num">
                                      <p:cBhvr>
                                        <p:cTn id="50" dur="500"/>
                                        <p:tgtEl>
                                          <p:spTgt spid="42"/>
                                        </p:tgtEl>
                                        <p:attrNameLst>
                                          <p:attrName>ppt_h</p:attrName>
                                        </p:attrNameLst>
                                      </p:cBhvr>
                                      <p:tavLst>
                                        <p:tav tm="0">
                                          <p:val>
                                            <p:strVal val="ppt_h"/>
                                          </p:val>
                                        </p:tav>
                                        <p:tav tm="100000">
                                          <p:val>
                                            <p:fltVal val="0"/>
                                          </p:val>
                                        </p:tav>
                                      </p:tavLst>
                                    </p:anim>
                                    <p:animEffect transition="out" filter="fade">
                                      <p:cBhvr>
                                        <p:cTn id="51" dur="500"/>
                                        <p:tgtEl>
                                          <p:spTgt spid="42"/>
                                        </p:tgtEl>
                                      </p:cBhvr>
                                    </p:animEffect>
                                    <p:set>
                                      <p:cBhvr>
                                        <p:cTn id="52" dur="1" fill="hold">
                                          <p:stCondLst>
                                            <p:cond delay="499"/>
                                          </p:stCondLst>
                                        </p:cTn>
                                        <p:tgtEl>
                                          <p:spTgt spid="42"/>
                                        </p:tgtEl>
                                        <p:attrNameLst>
                                          <p:attrName>style.visibility</p:attrName>
                                        </p:attrNameLst>
                                      </p:cBhvr>
                                      <p:to>
                                        <p:strVal val="hidden"/>
                                      </p:to>
                                    </p:set>
                                  </p:childTnLst>
                                </p:cTn>
                              </p:par>
                              <p:par>
                                <p:cTn id="53" presetID="1" presetClass="entr" presetSubtype="0" fill="hold" nodeType="withEffect">
                                  <p:stCondLst>
                                    <p:cond delay="175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82"/>
                  </p:tgtEl>
                </p:cond>
              </p:nextCondLst>
            </p:seq>
            <p:seq concurrent="1" nextAc="seek">
              <p:cTn id="55" restart="whenNotActive" fill="hold" evtFilter="cancelBubble" nodeType="interactiveSeq">
                <p:stCondLst>
                  <p:cond evt="onClick" delay="0">
                    <p:tgtEl>
                      <p:spTgt spid="81"/>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1.25E-6 -3.7037E-6 L 0.29349 0.0507 " pathEditMode="relative" rAng="0" ptsTypes="AA">
                                      <p:cBhvr>
                                        <p:cTn id="59" dur="2000" fill="hold"/>
                                        <p:tgtEl>
                                          <p:spTgt spid="81"/>
                                        </p:tgtEl>
                                        <p:attrNameLst>
                                          <p:attrName>ppt_x</p:attrName>
                                          <p:attrName>ppt_y</p:attrName>
                                        </p:attrNameLst>
                                      </p:cBhvr>
                                      <p:rCtr x="14674" y="2523"/>
                                    </p:animMotion>
                                  </p:childTnLst>
                                </p:cTn>
                              </p:par>
                              <p:par>
                                <p:cTn id="60" presetID="42" presetClass="path" presetSubtype="0" accel="50000" decel="50000" fill="hold" nodeType="withEffect">
                                  <p:stCondLst>
                                    <p:cond delay="0"/>
                                  </p:stCondLst>
                                  <p:childTnLst>
                                    <p:animMotion origin="layout" path="M 8.33333E-7 -3.7037E-7 L -0.52656 0.05926 " pathEditMode="relative" rAng="0" ptsTypes="AA">
                                      <p:cBhvr>
                                        <p:cTn id="61" dur="2000" fill="hold"/>
                                        <p:tgtEl>
                                          <p:spTgt spid="76"/>
                                        </p:tgtEl>
                                        <p:attrNameLst>
                                          <p:attrName>ppt_x</p:attrName>
                                          <p:attrName>ppt_y</p:attrName>
                                        </p:attrNameLst>
                                      </p:cBhvr>
                                      <p:rCtr x="-26328" y="2963"/>
                                    </p:animMotion>
                                  </p:childTnLst>
                                </p:cTn>
                              </p:par>
                              <p:par>
                                <p:cTn id="62" presetID="53" presetClass="exit" presetSubtype="32" fill="hold" nodeType="withEffect">
                                  <p:stCondLst>
                                    <p:cond delay="1500"/>
                                  </p:stCondLst>
                                  <p:childTnLst>
                                    <p:anim calcmode="lin" valueType="num">
                                      <p:cBhvr>
                                        <p:cTn id="63" dur="500"/>
                                        <p:tgtEl>
                                          <p:spTgt spid="81"/>
                                        </p:tgtEl>
                                        <p:attrNameLst>
                                          <p:attrName>ppt_w</p:attrName>
                                        </p:attrNameLst>
                                      </p:cBhvr>
                                      <p:tavLst>
                                        <p:tav tm="0">
                                          <p:val>
                                            <p:strVal val="ppt_w"/>
                                          </p:val>
                                        </p:tav>
                                        <p:tav tm="100000">
                                          <p:val>
                                            <p:fltVal val="0"/>
                                          </p:val>
                                        </p:tav>
                                      </p:tavLst>
                                    </p:anim>
                                    <p:anim calcmode="lin" valueType="num">
                                      <p:cBhvr>
                                        <p:cTn id="64" dur="500"/>
                                        <p:tgtEl>
                                          <p:spTgt spid="81"/>
                                        </p:tgtEl>
                                        <p:attrNameLst>
                                          <p:attrName>ppt_h</p:attrName>
                                        </p:attrNameLst>
                                      </p:cBhvr>
                                      <p:tavLst>
                                        <p:tav tm="0">
                                          <p:val>
                                            <p:strVal val="ppt_h"/>
                                          </p:val>
                                        </p:tav>
                                        <p:tav tm="100000">
                                          <p:val>
                                            <p:fltVal val="0"/>
                                          </p:val>
                                        </p:tav>
                                      </p:tavLst>
                                    </p:anim>
                                    <p:animEffect transition="out" filter="fade">
                                      <p:cBhvr>
                                        <p:cTn id="65" dur="500"/>
                                        <p:tgtEl>
                                          <p:spTgt spid="81"/>
                                        </p:tgtEl>
                                      </p:cBhvr>
                                    </p:animEffect>
                                    <p:set>
                                      <p:cBhvr>
                                        <p:cTn id="66" dur="1" fill="hold">
                                          <p:stCondLst>
                                            <p:cond delay="499"/>
                                          </p:stCondLst>
                                        </p:cTn>
                                        <p:tgtEl>
                                          <p:spTgt spid="81"/>
                                        </p:tgtEl>
                                        <p:attrNameLst>
                                          <p:attrName>style.visibility</p:attrName>
                                        </p:attrNameLst>
                                      </p:cBhvr>
                                      <p:to>
                                        <p:strVal val="hidden"/>
                                      </p:to>
                                    </p:set>
                                  </p:childTnLst>
                                </p:cTn>
                              </p:par>
                              <p:par>
                                <p:cTn id="67" presetID="53" presetClass="exit" presetSubtype="32" fill="hold" nodeType="withEffect">
                                  <p:stCondLst>
                                    <p:cond delay="1500"/>
                                  </p:stCondLst>
                                  <p:childTnLst>
                                    <p:anim calcmode="lin" valueType="num">
                                      <p:cBhvr>
                                        <p:cTn id="68" dur="500"/>
                                        <p:tgtEl>
                                          <p:spTgt spid="76"/>
                                        </p:tgtEl>
                                        <p:attrNameLst>
                                          <p:attrName>ppt_w</p:attrName>
                                        </p:attrNameLst>
                                      </p:cBhvr>
                                      <p:tavLst>
                                        <p:tav tm="0">
                                          <p:val>
                                            <p:strVal val="ppt_w"/>
                                          </p:val>
                                        </p:tav>
                                        <p:tav tm="100000">
                                          <p:val>
                                            <p:fltVal val="0"/>
                                          </p:val>
                                        </p:tav>
                                      </p:tavLst>
                                    </p:anim>
                                    <p:anim calcmode="lin" valueType="num">
                                      <p:cBhvr>
                                        <p:cTn id="69" dur="500"/>
                                        <p:tgtEl>
                                          <p:spTgt spid="76"/>
                                        </p:tgtEl>
                                        <p:attrNameLst>
                                          <p:attrName>ppt_h</p:attrName>
                                        </p:attrNameLst>
                                      </p:cBhvr>
                                      <p:tavLst>
                                        <p:tav tm="0">
                                          <p:val>
                                            <p:strVal val="ppt_h"/>
                                          </p:val>
                                        </p:tav>
                                        <p:tav tm="100000">
                                          <p:val>
                                            <p:fltVal val="0"/>
                                          </p:val>
                                        </p:tav>
                                      </p:tavLst>
                                    </p:anim>
                                    <p:animEffect transition="out" filter="fade">
                                      <p:cBhvr>
                                        <p:cTn id="70" dur="500"/>
                                        <p:tgtEl>
                                          <p:spTgt spid="76"/>
                                        </p:tgtEl>
                                      </p:cBhvr>
                                    </p:animEffect>
                                    <p:set>
                                      <p:cBhvr>
                                        <p:cTn id="71" dur="1" fill="hold">
                                          <p:stCondLst>
                                            <p:cond delay="499"/>
                                          </p:stCondLst>
                                        </p:cTn>
                                        <p:tgtEl>
                                          <p:spTgt spid="76"/>
                                        </p:tgtEl>
                                        <p:attrNameLst>
                                          <p:attrName>style.visibility</p:attrName>
                                        </p:attrNameLst>
                                      </p:cBhvr>
                                      <p:to>
                                        <p:strVal val="hidden"/>
                                      </p:to>
                                    </p:set>
                                  </p:childTnLst>
                                </p:cTn>
                              </p:par>
                              <p:par>
                                <p:cTn id="72" presetID="1" presetClass="entr" presetSubtype="0" fill="hold" nodeType="withEffect">
                                  <p:stCondLst>
                                    <p:cond delay="1750"/>
                                  </p:stCondLst>
                                  <p:childTnLst>
                                    <p:set>
                                      <p:cBhvr>
                                        <p:cTn id="73"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81"/>
                  </p:tgtEl>
                </p:cond>
              </p:nextCondLst>
            </p:seq>
          </p:childTnLst>
        </p:cTn>
      </p:par>
    </p:tnLst>
    <p:bldLst>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Top Corners One Rounded and One Snipped 11">
            <a:extLst>
              <a:ext uri="{FF2B5EF4-FFF2-40B4-BE49-F238E27FC236}">
                <a16:creationId xmlns:a16="http://schemas.microsoft.com/office/drawing/2014/main" xmlns="" id="{A77B02FB-36D3-429F-AA71-5C20115464C6}"/>
              </a:ext>
            </a:extLst>
          </p:cNvPr>
          <p:cNvSpPr/>
          <p:nvPr/>
        </p:nvSpPr>
        <p:spPr>
          <a:xfrm>
            <a:off x="109008" y="419315"/>
            <a:ext cx="11973984" cy="6019370"/>
          </a:xfrm>
          <a:prstGeom prst="snipRoundRect">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0"/>
          <p:cNvSpPr txBox="1">
            <a:spLocks noChangeArrowheads="1"/>
          </p:cNvSpPr>
          <p:nvPr/>
        </p:nvSpPr>
        <p:spPr bwMode="auto">
          <a:xfrm>
            <a:off x="2803165" y="2089112"/>
            <a:ext cx="7603577" cy="3139321"/>
          </a:xfrm>
          <a:prstGeom prst="rect">
            <a:avLst/>
          </a:prstGeom>
          <a:noFill/>
          <a:ln w="9525">
            <a:noFill/>
            <a:miter lim="800000"/>
            <a:headEnd/>
            <a:tailEnd/>
          </a:ln>
        </p:spPr>
        <p:txBody>
          <a:bodyPr wrap="square">
            <a:spAutoFit/>
          </a:bodyPr>
          <a:lstStyle/>
          <a:p>
            <a:pPr marL="342900" indent="-342900"/>
            <a:r>
              <a:rPr lang="en-US" sz="3600" b="1">
                <a:solidFill>
                  <a:srgbClr val="002060"/>
                </a:solidFill>
                <a:latin typeface="Times New Roman" pitchFamily="18" charset="0"/>
                <a:cs typeface="Times New Roman" pitchFamily="18" charset="0"/>
              </a:rPr>
              <a:t>a) Trước Cách mạng.</a:t>
            </a:r>
          </a:p>
          <a:p>
            <a:pPr marL="342900" indent="-342900">
              <a:spcBef>
                <a:spcPct val="50000"/>
              </a:spcBef>
            </a:pPr>
            <a:r>
              <a:rPr lang="en-US" sz="3600" b="1">
                <a:solidFill>
                  <a:srgbClr val="002060"/>
                </a:solidFill>
                <a:latin typeface="Times New Roman" pitchFamily="18" charset="0"/>
                <a:cs typeface="Times New Roman" pitchFamily="18" charset="0"/>
              </a:rPr>
              <a:t>b</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Khi</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Cách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mạng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thành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công</a:t>
            </a:r>
            <a:r>
              <a:rPr lang="en-US" sz="3600" b="1" dirty="0">
                <a:solidFill>
                  <a:srgbClr val="002060"/>
                </a:solidFill>
                <a:latin typeface="Times New Roman" pitchFamily="18" charset="0"/>
                <a:cs typeface="Times New Roman" pitchFamily="18" charset="0"/>
              </a:rPr>
              <a:t>.</a:t>
            </a:r>
          </a:p>
          <a:p>
            <a:pPr marL="342900" indent="-342900">
              <a:spcBef>
                <a:spcPct val="50000"/>
              </a:spcBef>
            </a:pPr>
            <a:r>
              <a:rPr lang="en-US" sz="3600" b="1" dirty="0">
                <a:solidFill>
                  <a:srgbClr val="002060"/>
                </a:solidFill>
                <a:latin typeface="Times New Roman" pitchFamily="18" charset="0"/>
                <a:cs typeface="Times New Roman" pitchFamily="18" charset="0"/>
              </a:rPr>
              <a:t>c)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kháng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chiến</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chống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Pháp</a:t>
            </a:r>
            <a:r>
              <a:rPr lang="en-US" sz="3600" b="1" dirty="0">
                <a:solidFill>
                  <a:srgbClr val="002060"/>
                </a:solidFill>
                <a:latin typeface="Times New Roman" pitchFamily="18" charset="0"/>
                <a:cs typeface="Times New Roman" pitchFamily="18" charset="0"/>
              </a:rPr>
              <a:t>.</a:t>
            </a:r>
          </a:p>
          <a:p>
            <a:pPr marL="342900" indent="-342900">
              <a:spcBef>
                <a:spcPct val="50000"/>
              </a:spcBef>
            </a:pPr>
            <a:r>
              <a:rPr lang="en-US" sz="3600" b="1" dirty="0">
                <a:solidFill>
                  <a:srgbClr val="002060"/>
                </a:solidFill>
                <a:latin typeface="Times New Roman" pitchFamily="18" charset="0"/>
                <a:cs typeface="Times New Roman" pitchFamily="18" charset="0"/>
              </a:rPr>
              <a:t>d) </a:t>
            </a:r>
            <a:r>
              <a:rPr lang="en-US" sz="3600" b="1" dirty="0" err="1">
                <a:solidFill>
                  <a:srgbClr val="002060"/>
                </a:solidFill>
                <a:latin typeface="Times New Roman" pitchFamily="18" charset="0"/>
                <a:cs typeface="Times New Roman" pitchFamily="18" charset="0"/>
              </a:rPr>
              <a:t>Sau</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khi</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hòa</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bình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lập</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lại</a:t>
            </a:r>
            <a:r>
              <a:rPr lang="en-US" sz="3600" b="1" dirty="0">
                <a:solidFill>
                  <a:srgbClr val="002060"/>
                </a:solidFill>
                <a:latin typeface="Times New Roman" pitchFamily="18" charset="0"/>
                <a:cs typeface="Times New Roman" pitchFamily="18" charset="0"/>
              </a:rPr>
              <a:t>.</a:t>
            </a:r>
          </a:p>
        </p:txBody>
      </p:sp>
      <p:sp>
        <p:nvSpPr>
          <p:cNvPr id="5" name="Rectangle: Rounded Corners 4">
            <a:extLst>
              <a:ext uri="{FF2B5EF4-FFF2-40B4-BE49-F238E27FC236}">
                <a16:creationId xmlns:a16="http://schemas.microsoft.com/office/drawing/2014/main" xmlns="" id="{8EAE2641-5F7E-44E9-9920-B752908B108E}"/>
              </a:ext>
            </a:extLst>
          </p:cNvPr>
          <p:cNvSpPr/>
          <p:nvPr/>
        </p:nvSpPr>
        <p:spPr>
          <a:xfrm>
            <a:off x="1046937" y="234612"/>
            <a:ext cx="10187119" cy="1536131"/>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r>
              <a:rPr lang="en-US" sz="4000" b="1">
                <a:solidFill>
                  <a:schemeClr val="accent6">
                    <a:lumMod val="75000"/>
                  </a:schemeClr>
                </a:solidFill>
                <a:latin typeface="UTM French Vanilla" panose="02040603050506020204" pitchFamily="18" charset="0"/>
                <a:cs typeface="Times New Roman" panose="02020603050405020304" pitchFamily="18" charset="0"/>
              </a:rPr>
              <a:t>1. Kể lại những đóng góp to lớn của ông Thiện qua các thời kì:</a:t>
            </a:r>
          </a:p>
        </p:txBody>
      </p:sp>
      <p:grpSp>
        <p:nvGrpSpPr>
          <p:cNvPr id="7" name="Group 6">
            <a:extLst>
              <a:ext uri="{FF2B5EF4-FFF2-40B4-BE49-F238E27FC236}">
                <a16:creationId xmlns:a16="http://schemas.microsoft.com/office/drawing/2014/main" xmlns="" id="{3DA76EF5-06B1-4F6E-8087-E144FAD2DC9C}"/>
              </a:ext>
            </a:extLst>
          </p:cNvPr>
          <p:cNvGrpSpPr/>
          <p:nvPr/>
        </p:nvGrpSpPr>
        <p:grpSpPr>
          <a:xfrm>
            <a:off x="10617722" y="3700373"/>
            <a:ext cx="1143676" cy="3220914"/>
            <a:chOff x="10606045" y="3426165"/>
            <a:chExt cx="1143676" cy="3220914"/>
          </a:xfrm>
        </p:grpSpPr>
        <p:grpSp>
          <p:nvGrpSpPr>
            <p:cNvPr id="8" name="Group 7">
              <a:extLst>
                <a:ext uri="{FF2B5EF4-FFF2-40B4-BE49-F238E27FC236}">
                  <a16:creationId xmlns:a16="http://schemas.microsoft.com/office/drawing/2014/main" xmlns="" id="{946E8AA8-B2A6-4E84-8BA5-9AAAA0C44883}"/>
                </a:ext>
              </a:extLst>
            </p:cNvPr>
            <p:cNvGrpSpPr/>
            <p:nvPr/>
          </p:nvGrpSpPr>
          <p:grpSpPr>
            <a:xfrm>
              <a:off x="10606045" y="3426165"/>
              <a:ext cx="1143676" cy="3220914"/>
              <a:chOff x="3280224" y="3278611"/>
              <a:chExt cx="1143676" cy="3220914"/>
            </a:xfrm>
          </p:grpSpPr>
          <p:pic>
            <p:nvPicPr>
              <p:cNvPr id="10" name="Picture 4">
                <a:extLst>
                  <a:ext uri="{FF2B5EF4-FFF2-40B4-BE49-F238E27FC236}">
                    <a16:creationId xmlns:a16="http://schemas.microsoft.com/office/drawing/2014/main" xmlns="" id="{48E38E24-2C6A-444D-922C-7AC039B251A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80224" y="3278611"/>
                <a:ext cx="1132688" cy="3220914"/>
              </a:xfrm>
              <a:prstGeom prst="rect">
                <a:avLst/>
              </a:prstGeom>
            </p:spPr>
          </p:pic>
          <p:pic>
            <p:nvPicPr>
              <p:cNvPr id="13" name="Picture 5">
                <a:extLst>
                  <a:ext uri="{FF2B5EF4-FFF2-40B4-BE49-F238E27FC236}">
                    <a16:creationId xmlns:a16="http://schemas.microsoft.com/office/drawing/2014/main" xmlns="" id="{BCB5CE7C-45E3-46A4-848C-CBB05C7F890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61863">
                <a:off x="3938936" y="5013324"/>
                <a:ext cx="484964" cy="822642"/>
              </a:xfrm>
              <a:prstGeom prst="rect">
                <a:avLst/>
              </a:prstGeom>
            </p:spPr>
          </p:pic>
        </p:grpSp>
        <p:pic>
          <p:nvPicPr>
            <p:cNvPr id="9" name="Picture 5">
              <a:extLst>
                <a:ext uri="{FF2B5EF4-FFF2-40B4-BE49-F238E27FC236}">
                  <a16:creationId xmlns:a16="http://schemas.microsoft.com/office/drawing/2014/main" xmlns="" id="{6ED90DA7-04B4-40DC-A735-A168268D439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404915">
              <a:off x="10907321" y="4638004"/>
              <a:ext cx="451950" cy="668318"/>
            </a:xfrm>
            <a:prstGeom prst="rect">
              <a:avLst/>
            </a:prstGeom>
          </p:spPr>
        </p:pic>
      </p:grpSp>
      <p:grpSp>
        <p:nvGrpSpPr>
          <p:cNvPr id="22" name="Group 21">
            <a:extLst>
              <a:ext uri="{FF2B5EF4-FFF2-40B4-BE49-F238E27FC236}">
                <a16:creationId xmlns:a16="http://schemas.microsoft.com/office/drawing/2014/main" xmlns="" id="{C6EBF41A-67DF-4F72-80A2-B27A7B30DF75}"/>
              </a:ext>
            </a:extLst>
          </p:cNvPr>
          <p:cNvGrpSpPr/>
          <p:nvPr/>
        </p:nvGrpSpPr>
        <p:grpSpPr>
          <a:xfrm>
            <a:off x="11163731" y="3157627"/>
            <a:ext cx="1143676" cy="3220914"/>
            <a:chOff x="10606045" y="3426165"/>
            <a:chExt cx="1143676" cy="3220914"/>
          </a:xfrm>
        </p:grpSpPr>
        <p:grpSp>
          <p:nvGrpSpPr>
            <p:cNvPr id="23" name="Group 22">
              <a:extLst>
                <a:ext uri="{FF2B5EF4-FFF2-40B4-BE49-F238E27FC236}">
                  <a16:creationId xmlns:a16="http://schemas.microsoft.com/office/drawing/2014/main" xmlns="" id="{EC74B197-D589-49A6-8BF9-231B48D98D02}"/>
                </a:ext>
              </a:extLst>
            </p:cNvPr>
            <p:cNvGrpSpPr/>
            <p:nvPr/>
          </p:nvGrpSpPr>
          <p:grpSpPr>
            <a:xfrm>
              <a:off x="10606045" y="3426165"/>
              <a:ext cx="1143676" cy="3220914"/>
              <a:chOff x="3280224" y="3278611"/>
              <a:chExt cx="1143676" cy="3220914"/>
            </a:xfrm>
          </p:grpSpPr>
          <p:pic>
            <p:nvPicPr>
              <p:cNvPr id="25" name="Picture 4">
                <a:extLst>
                  <a:ext uri="{FF2B5EF4-FFF2-40B4-BE49-F238E27FC236}">
                    <a16:creationId xmlns:a16="http://schemas.microsoft.com/office/drawing/2014/main" xmlns="" id="{3B6B8116-568B-45B6-9A2E-DA749091483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80224" y="3278611"/>
                <a:ext cx="1132688" cy="3220914"/>
              </a:xfrm>
              <a:prstGeom prst="rect">
                <a:avLst/>
              </a:prstGeom>
            </p:spPr>
          </p:pic>
          <p:pic>
            <p:nvPicPr>
              <p:cNvPr id="26" name="Picture 5">
                <a:extLst>
                  <a:ext uri="{FF2B5EF4-FFF2-40B4-BE49-F238E27FC236}">
                    <a16:creationId xmlns:a16="http://schemas.microsoft.com/office/drawing/2014/main" xmlns="" id="{8C9700FA-0A17-4876-8FDC-B3C7F0D01F0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61863">
                <a:off x="3938936" y="5013324"/>
                <a:ext cx="484964" cy="822642"/>
              </a:xfrm>
              <a:prstGeom prst="rect">
                <a:avLst/>
              </a:prstGeom>
            </p:spPr>
          </p:pic>
        </p:grpSp>
        <p:pic>
          <p:nvPicPr>
            <p:cNvPr id="24" name="Picture 5">
              <a:extLst>
                <a:ext uri="{FF2B5EF4-FFF2-40B4-BE49-F238E27FC236}">
                  <a16:creationId xmlns:a16="http://schemas.microsoft.com/office/drawing/2014/main" xmlns="" id="{EA52CF67-F147-41EB-8790-9FA07F9666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404915">
              <a:off x="10907321" y="4638004"/>
              <a:ext cx="451950" cy="668318"/>
            </a:xfrm>
            <a:prstGeom prst="rect">
              <a:avLst/>
            </a:prstGeom>
          </p:spPr>
        </p:pic>
      </p:grpSp>
      <p:grpSp>
        <p:nvGrpSpPr>
          <p:cNvPr id="27" name="Group 26">
            <a:extLst>
              <a:ext uri="{FF2B5EF4-FFF2-40B4-BE49-F238E27FC236}">
                <a16:creationId xmlns:a16="http://schemas.microsoft.com/office/drawing/2014/main" xmlns="" id="{1A80801E-5618-4B59-B0C7-F83FE247F6A0}"/>
              </a:ext>
            </a:extLst>
          </p:cNvPr>
          <p:cNvGrpSpPr/>
          <p:nvPr/>
        </p:nvGrpSpPr>
        <p:grpSpPr>
          <a:xfrm>
            <a:off x="10109229" y="3370171"/>
            <a:ext cx="1143676" cy="3220914"/>
            <a:chOff x="10606045" y="3426165"/>
            <a:chExt cx="1143676" cy="3220914"/>
          </a:xfrm>
        </p:grpSpPr>
        <p:grpSp>
          <p:nvGrpSpPr>
            <p:cNvPr id="28" name="Group 27">
              <a:extLst>
                <a:ext uri="{FF2B5EF4-FFF2-40B4-BE49-F238E27FC236}">
                  <a16:creationId xmlns:a16="http://schemas.microsoft.com/office/drawing/2014/main" xmlns="" id="{941BDD88-2F38-405E-9B7F-61B5B887EFB4}"/>
                </a:ext>
              </a:extLst>
            </p:cNvPr>
            <p:cNvGrpSpPr/>
            <p:nvPr/>
          </p:nvGrpSpPr>
          <p:grpSpPr>
            <a:xfrm>
              <a:off x="10606045" y="3426165"/>
              <a:ext cx="1143676" cy="3220914"/>
              <a:chOff x="3280224" y="3278611"/>
              <a:chExt cx="1143676" cy="3220914"/>
            </a:xfrm>
          </p:grpSpPr>
          <p:pic>
            <p:nvPicPr>
              <p:cNvPr id="30" name="Picture 4">
                <a:extLst>
                  <a:ext uri="{FF2B5EF4-FFF2-40B4-BE49-F238E27FC236}">
                    <a16:creationId xmlns:a16="http://schemas.microsoft.com/office/drawing/2014/main" xmlns="" id="{B88AE9A9-8FAD-4210-A27F-1E71C2C4C9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80224" y="3278611"/>
                <a:ext cx="1132688" cy="3220914"/>
              </a:xfrm>
              <a:prstGeom prst="rect">
                <a:avLst/>
              </a:prstGeom>
            </p:spPr>
          </p:pic>
          <p:pic>
            <p:nvPicPr>
              <p:cNvPr id="31" name="Picture 5">
                <a:extLst>
                  <a:ext uri="{FF2B5EF4-FFF2-40B4-BE49-F238E27FC236}">
                    <a16:creationId xmlns:a16="http://schemas.microsoft.com/office/drawing/2014/main" xmlns="" id="{7C0D8B4B-0C52-4D8D-84A7-D892510BB84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61863">
                <a:off x="3938936" y="5013324"/>
                <a:ext cx="484964" cy="822642"/>
              </a:xfrm>
              <a:prstGeom prst="rect">
                <a:avLst/>
              </a:prstGeom>
            </p:spPr>
          </p:pic>
        </p:grpSp>
        <p:pic>
          <p:nvPicPr>
            <p:cNvPr id="29" name="Picture 5">
              <a:extLst>
                <a:ext uri="{FF2B5EF4-FFF2-40B4-BE49-F238E27FC236}">
                  <a16:creationId xmlns:a16="http://schemas.microsoft.com/office/drawing/2014/main" xmlns="" id="{54EA4509-7A12-4B98-828B-714866DD5E9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404915">
              <a:off x="10907321" y="4638004"/>
              <a:ext cx="451950" cy="668318"/>
            </a:xfrm>
            <a:prstGeom prst="rect">
              <a:avLst/>
            </a:prstGeom>
          </p:spPr>
        </p:pic>
      </p:grpSp>
      <p:grpSp>
        <p:nvGrpSpPr>
          <p:cNvPr id="14" name="组合 47">
            <a:extLst>
              <a:ext uri="{FF2B5EF4-FFF2-40B4-BE49-F238E27FC236}">
                <a16:creationId xmlns:a16="http://schemas.microsoft.com/office/drawing/2014/main" xmlns="" id="{6970E7A3-F5B9-4D3C-8065-309C4AE2148C}"/>
              </a:ext>
            </a:extLst>
          </p:cNvPr>
          <p:cNvGrpSpPr/>
          <p:nvPr/>
        </p:nvGrpSpPr>
        <p:grpSpPr>
          <a:xfrm>
            <a:off x="19866" y="5767628"/>
            <a:ext cx="12152268" cy="1151441"/>
            <a:chOff x="-2055784" y="5706558"/>
            <a:chExt cx="12152268" cy="1151441"/>
          </a:xfrm>
        </p:grpSpPr>
        <p:pic>
          <p:nvPicPr>
            <p:cNvPr id="15" name="图片 44">
              <a:extLst>
                <a:ext uri="{FF2B5EF4-FFF2-40B4-BE49-F238E27FC236}">
                  <a16:creationId xmlns:a16="http://schemas.microsoft.com/office/drawing/2014/main" xmlns="" id="{DE913BE4-B26F-43D7-B1E0-1367629A75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6" name="图片 43">
              <a:extLst>
                <a:ext uri="{FF2B5EF4-FFF2-40B4-BE49-F238E27FC236}">
                  <a16:creationId xmlns:a16="http://schemas.microsoft.com/office/drawing/2014/main" xmlns="" id="{1FBBF94C-3844-4D81-AB18-DF1973019B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7" name="图片 41">
              <a:extLst>
                <a:ext uri="{FF2B5EF4-FFF2-40B4-BE49-F238E27FC236}">
                  <a16:creationId xmlns:a16="http://schemas.microsoft.com/office/drawing/2014/main" xmlns="" id="{D8CBFA70-0044-4128-AB74-3A3B13D218E9}"/>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8" name="图片 42">
              <a:extLst>
                <a:ext uri="{FF2B5EF4-FFF2-40B4-BE49-F238E27FC236}">
                  <a16:creationId xmlns:a16="http://schemas.microsoft.com/office/drawing/2014/main" xmlns="" id="{CC5DD19D-AAC2-42ED-87D6-076BD60480D9}"/>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9" name="图片 45">
              <a:extLst>
                <a:ext uri="{FF2B5EF4-FFF2-40B4-BE49-F238E27FC236}">
                  <a16:creationId xmlns:a16="http://schemas.microsoft.com/office/drawing/2014/main" xmlns="" id="{FC964063-73EC-4A35-9176-F27402590266}"/>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20" name="图片 46">
              <a:extLst>
                <a:ext uri="{FF2B5EF4-FFF2-40B4-BE49-F238E27FC236}">
                  <a16:creationId xmlns:a16="http://schemas.microsoft.com/office/drawing/2014/main" xmlns="" id="{16C5ABE3-22E7-45AD-8FBA-7D073822C4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1" name="图片 48">
              <a:extLst>
                <a:ext uri="{FF2B5EF4-FFF2-40B4-BE49-F238E27FC236}">
                  <a16:creationId xmlns:a16="http://schemas.microsoft.com/office/drawing/2014/main" xmlns="" id="{64CE26EB-42DF-4814-B03C-494CFC944B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32" name="Group 31">
            <a:extLst>
              <a:ext uri="{FF2B5EF4-FFF2-40B4-BE49-F238E27FC236}">
                <a16:creationId xmlns:a16="http://schemas.microsoft.com/office/drawing/2014/main" xmlns="" id="{B1090A3C-3867-4561-A1C5-F6A55FC027C8}"/>
              </a:ext>
            </a:extLst>
          </p:cNvPr>
          <p:cNvGrpSpPr/>
          <p:nvPr/>
        </p:nvGrpSpPr>
        <p:grpSpPr>
          <a:xfrm>
            <a:off x="-374900" y="3157627"/>
            <a:ext cx="3178065" cy="3575654"/>
            <a:chOff x="1889116" y="3368733"/>
            <a:chExt cx="1475004" cy="1609596"/>
          </a:xfrm>
        </p:grpSpPr>
        <p:pic>
          <p:nvPicPr>
            <p:cNvPr id="33" name="Picture 32">
              <a:extLst>
                <a:ext uri="{FF2B5EF4-FFF2-40B4-BE49-F238E27FC236}">
                  <a16:creationId xmlns:a16="http://schemas.microsoft.com/office/drawing/2014/main" xmlns="" id="{6C05C28E-C565-4E5B-A93F-4F977D60777C}"/>
                </a:ext>
              </a:extLst>
            </p:cNvPr>
            <p:cNvPicPr>
              <a:picLocks noChangeAspect="1"/>
            </p:cNvPicPr>
            <p:nvPr/>
          </p:nvPicPr>
          <p:blipFill rotWithShape="1">
            <a:blip r:embed="rId12">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34" name="TextBox 33">
              <a:extLst>
                <a:ext uri="{FF2B5EF4-FFF2-40B4-BE49-F238E27FC236}">
                  <a16:creationId xmlns:a16="http://schemas.microsoft.com/office/drawing/2014/main" xmlns="" id="{0C4E97DC-0F64-4127-81D4-2223A411BDC5}"/>
                </a:ext>
              </a:extLst>
            </p:cNvPr>
            <p:cNvSpPr txBox="1"/>
            <p:nvPr/>
          </p:nvSpPr>
          <p:spPr>
            <a:xfrm rot="576966">
              <a:off x="2681286" y="3727453"/>
              <a:ext cx="657775" cy="336580"/>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Đồn điền</a:t>
              </a:r>
            </a:p>
            <a:p>
              <a:r>
                <a:rPr lang="en-US" sz="2400" b="1">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230043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wipe(left)">
                                      <p:cBhvr>
                                        <p:cTn id="19" dur="500"/>
                                        <p:tgtEl>
                                          <p:spTgt spid="1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left)">
                                      <p:cBhvr>
                                        <p:cTn id="24" dur="500"/>
                                        <p:tgtEl>
                                          <p:spTgt spid="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animEffect transition="in" filter="wipe(left)">
                                      <p:cBhvr>
                                        <p:cTn id="29" dur="500"/>
                                        <p:tgtEl>
                                          <p:spTgt spid="1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500" fill="hold"/>
                                        <p:tgtEl>
                                          <p:spTgt spid="32"/>
                                        </p:tgtEl>
                                        <p:attrNameLst>
                                          <p:attrName>ppt_x</p:attrName>
                                        </p:attrNameLst>
                                      </p:cBhvr>
                                      <p:tavLst>
                                        <p:tav tm="0">
                                          <p:val>
                                            <p:strVal val="0-#ppt_w/2"/>
                                          </p:val>
                                        </p:tav>
                                        <p:tav tm="100000">
                                          <p:val>
                                            <p:strVal val="#ppt_x"/>
                                          </p:val>
                                        </p:tav>
                                      </p:tavLst>
                                    </p:anim>
                                    <p:anim calcmode="lin" valueType="num">
                                      <p:cBhvr additive="base">
                                        <p:cTn id="35"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47">
            <a:extLst>
              <a:ext uri="{FF2B5EF4-FFF2-40B4-BE49-F238E27FC236}">
                <a16:creationId xmlns:a16="http://schemas.microsoft.com/office/drawing/2014/main" xmlns="" id="{55DF9222-FA14-4262-9C51-0BBF94082D71}"/>
              </a:ext>
            </a:extLst>
          </p:cNvPr>
          <p:cNvGrpSpPr/>
          <p:nvPr/>
        </p:nvGrpSpPr>
        <p:grpSpPr>
          <a:xfrm>
            <a:off x="19866" y="5767628"/>
            <a:ext cx="12152268" cy="1151441"/>
            <a:chOff x="-2055784" y="5706558"/>
            <a:chExt cx="12152268" cy="1151441"/>
          </a:xfrm>
        </p:grpSpPr>
        <p:pic>
          <p:nvPicPr>
            <p:cNvPr id="21" name="图片 44">
              <a:extLst>
                <a:ext uri="{FF2B5EF4-FFF2-40B4-BE49-F238E27FC236}">
                  <a16:creationId xmlns:a16="http://schemas.microsoft.com/office/drawing/2014/main" xmlns="" id="{5E150F37-F866-4B67-85FB-51B7BE13E3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22" name="图片 43">
              <a:extLst>
                <a:ext uri="{FF2B5EF4-FFF2-40B4-BE49-F238E27FC236}">
                  <a16:creationId xmlns:a16="http://schemas.microsoft.com/office/drawing/2014/main" xmlns="" id="{353EC5E5-FC0A-4B5A-A10C-B044AFDB5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23" name="图片 41">
              <a:extLst>
                <a:ext uri="{FF2B5EF4-FFF2-40B4-BE49-F238E27FC236}">
                  <a16:creationId xmlns:a16="http://schemas.microsoft.com/office/drawing/2014/main" xmlns="" id="{15050922-C58F-411A-8A41-B36854A24944}"/>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42">
              <a:extLst>
                <a:ext uri="{FF2B5EF4-FFF2-40B4-BE49-F238E27FC236}">
                  <a16:creationId xmlns:a16="http://schemas.microsoft.com/office/drawing/2014/main" xmlns="" id="{1D821700-8CEE-4B05-AF1D-6753E4284F49}"/>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25" name="图片 45">
              <a:extLst>
                <a:ext uri="{FF2B5EF4-FFF2-40B4-BE49-F238E27FC236}">
                  <a16:creationId xmlns:a16="http://schemas.microsoft.com/office/drawing/2014/main" xmlns="" id="{4EDB91C7-F631-47B5-BDF8-0EA5BC0C8170}"/>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26" name="图片 46">
              <a:extLst>
                <a:ext uri="{FF2B5EF4-FFF2-40B4-BE49-F238E27FC236}">
                  <a16:creationId xmlns:a16="http://schemas.microsoft.com/office/drawing/2014/main" xmlns="" id="{C3D50A71-290A-46E6-AE53-1AA93FEB1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7" name="图片 48">
              <a:extLst>
                <a:ext uri="{FF2B5EF4-FFF2-40B4-BE49-F238E27FC236}">
                  <a16:creationId xmlns:a16="http://schemas.microsoft.com/office/drawing/2014/main" xmlns="" id="{1762106B-11A4-4199-8AB2-CE720BB89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 name="Rectangle: Rounded Corners 5">
            <a:extLst>
              <a:ext uri="{FF2B5EF4-FFF2-40B4-BE49-F238E27FC236}">
                <a16:creationId xmlns:a16="http://schemas.microsoft.com/office/drawing/2014/main" xmlns="" id="{D7ABA710-2456-45B2-B5CE-9EE63CD04D01}"/>
              </a:ext>
            </a:extLst>
          </p:cNvPr>
          <p:cNvSpPr/>
          <p:nvPr/>
        </p:nvSpPr>
        <p:spPr>
          <a:xfrm>
            <a:off x="109008" y="814859"/>
            <a:ext cx="11973984" cy="5771028"/>
          </a:xfrm>
          <a:prstGeom prst="roundRect">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1" name="Text Box 11"/>
          <p:cNvSpPr txBox="1">
            <a:spLocks noChangeArrowheads="1"/>
          </p:cNvSpPr>
          <p:nvPr/>
        </p:nvSpPr>
        <p:spPr bwMode="auto">
          <a:xfrm>
            <a:off x="215900" y="1298287"/>
            <a:ext cx="11867092" cy="519113"/>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chemeClr val="accent2">
                    <a:lumMod val="75000"/>
                  </a:schemeClr>
                </a:solidFill>
                <a:latin typeface="Times New Roman" pitchFamily="18" charset="0"/>
                <a:cs typeface="Times New Roman" pitchFamily="18" charset="0"/>
              </a:rPr>
              <a:t>a. </a:t>
            </a:r>
            <a:r>
              <a:rPr lang="en-US" sz="2800" b="1" dirty="0" err="1">
                <a:solidFill>
                  <a:schemeClr val="accent2">
                    <a:lumMod val="75000"/>
                  </a:schemeClr>
                </a:solidFill>
                <a:latin typeface="Times New Roman" pitchFamily="18" charset="0"/>
                <a:cs typeface="Times New Roman" pitchFamily="18" charset="0"/>
              </a:rPr>
              <a:t>Trước</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Cách</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mạng</a:t>
            </a:r>
            <a:r>
              <a:rPr lang="en-US" sz="2800" b="1" dirty="0">
                <a:solidFill>
                  <a:schemeClr val="accent2">
                    <a:lumMod val="75000"/>
                  </a:schemeClr>
                </a:solidFill>
                <a:latin typeface="Arial"/>
              </a:rPr>
              <a:t>:</a:t>
            </a:r>
          </a:p>
        </p:txBody>
      </p:sp>
      <p:sp>
        <p:nvSpPr>
          <p:cNvPr id="10252" name="Text Box 12"/>
          <p:cNvSpPr txBox="1">
            <a:spLocks noChangeArrowheads="1"/>
          </p:cNvSpPr>
          <p:nvPr/>
        </p:nvSpPr>
        <p:spPr bwMode="auto">
          <a:xfrm>
            <a:off x="215900" y="1879466"/>
            <a:ext cx="11867092" cy="523220"/>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rgbClr val="002060"/>
                </a:solidFill>
                <a:latin typeface="Arial"/>
              </a:rPr>
              <a:t>  </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Năm</a:t>
            </a:r>
            <a:r>
              <a:rPr lang="en-US" sz="2800" b="1" dirty="0">
                <a:solidFill>
                  <a:srgbClr val="002060"/>
                </a:solidFill>
                <a:latin typeface="Times New Roman" pitchFamily="18" charset="0"/>
                <a:cs typeface="Times New Roman" pitchFamily="18" charset="0"/>
              </a:rPr>
              <a:t> 1943, </a:t>
            </a:r>
            <a:r>
              <a:rPr lang="en-US" sz="2800" b="1" dirty="0" err="1">
                <a:solidFill>
                  <a:srgbClr val="002060"/>
                </a:solidFill>
                <a:latin typeface="Times New Roman" pitchFamily="18" charset="0"/>
                <a:cs typeface="Times New Roman" pitchFamily="18" charset="0"/>
              </a:rPr>
              <a:t>ông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Thiện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đã</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ủng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hộ</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quỹ</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Đảng</a:t>
            </a:r>
            <a:r>
              <a:rPr lang="en-US" sz="2800" b="1" dirty="0">
                <a:solidFill>
                  <a:srgbClr val="002060"/>
                </a:solidFill>
                <a:latin typeface="Times New Roman" pitchFamily="18" charset="0"/>
                <a:cs typeface="Times New Roman" pitchFamily="18" charset="0"/>
              </a:rPr>
              <a:t> 3 </a:t>
            </a:r>
            <a:r>
              <a:rPr lang="en-US" sz="2800" b="1" dirty="0" err="1">
                <a:solidFill>
                  <a:srgbClr val="002060"/>
                </a:solidFill>
                <a:latin typeface="Times New Roman" pitchFamily="18" charset="0"/>
                <a:cs typeface="Times New Roman" pitchFamily="18" charset="0"/>
              </a:rPr>
              <a:t>vạn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đồng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Đông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Dương</a:t>
            </a:r>
            <a:r>
              <a:rPr lang="en-US" sz="2800" b="1" dirty="0">
                <a:solidFill>
                  <a:srgbClr val="002060"/>
                </a:solidFill>
                <a:latin typeface="Times New Roman" pitchFamily="18" charset="0"/>
                <a:cs typeface="Times New Roman" pitchFamily="18" charset="0"/>
              </a:rPr>
              <a:t>.</a:t>
            </a:r>
          </a:p>
        </p:txBody>
      </p:sp>
      <p:sp>
        <p:nvSpPr>
          <p:cNvPr id="10253" name="Text Box 13"/>
          <p:cNvSpPr txBox="1">
            <a:spLocks noChangeArrowheads="1"/>
          </p:cNvSpPr>
          <p:nvPr/>
        </p:nvSpPr>
        <p:spPr bwMode="auto">
          <a:xfrm>
            <a:off x="215900" y="2464752"/>
            <a:ext cx="11867092" cy="519112"/>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chemeClr val="accent2">
                    <a:lumMod val="75000"/>
                  </a:schemeClr>
                </a:solidFill>
                <a:latin typeface="Times New Roman" pitchFamily="18" charset="0"/>
                <a:cs typeface="Times New Roman" pitchFamily="18" charset="0"/>
              </a:rPr>
              <a:t>b. </a:t>
            </a:r>
            <a:r>
              <a:rPr lang="en-US" sz="2800" b="1" dirty="0" err="1">
                <a:solidFill>
                  <a:schemeClr val="accent2">
                    <a:lumMod val="75000"/>
                  </a:schemeClr>
                </a:solidFill>
                <a:latin typeface="Times New Roman" pitchFamily="18" charset="0"/>
                <a:cs typeface="Times New Roman" pitchFamily="18" charset="0"/>
              </a:rPr>
              <a:t>Khi</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Cách</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mạng</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thành</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công</a:t>
            </a:r>
            <a:r>
              <a:rPr lang="en-US" sz="2800" b="1" dirty="0">
                <a:solidFill>
                  <a:schemeClr val="accent2">
                    <a:lumMod val="75000"/>
                  </a:schemeClr>
                </a:solidFill>
                <a:latin typeface="Times New Roman" pitchFamily="18" charset="0"/>
                <a:cs typeface="Times New Roman" pitchFamily="18" charset="0"/>
              </a:rPr>
              <a:t>:</a:t>
            </a:r>
          </a:p>
        </p:txBody>
      </p:sp>
      <p:sp>
        <p:nvSpPr>
          <p:cNvPr id="10254" name="Text Box 14"/>
          <p:cNvSpPr txBox="1">
            <a:spLocks noChangeArrowheads="1"/>
          </p:cNvSpPr>
          <p:nvPr/>
        </p:nvSpPr>
        <p:spPr bwMode="auto">
          <a:xfrm>
            <a:off x="215900" y="3045930"/>
            <a:ext cx="11867092" cy="954107"/>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rgbClr val="002060"/>
                </a:solidFill>
                <a:latin typeface="Arial"/>
              </a:rPr>
              <a:t>  </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Năm</a:t>
            </a:r>
            <a:r>
              <a:rPr lang="en-US" sz="2800" b="1" dirty="0">
                <a:solidFill>
                  <a:srgbClr val="002060"/>
                </a:solidFill>
                <a:latin typeface="Times New Roman" pitchFamily="18" charset="0"/>
                <a:cs typeface="Times New Roman" pitchFamily="18" charset="0"/>
              </a:rPr>
              <a:t> 1945, </a:t>
            </a:r>
            <a:r>
              <a:rPr lang="en-US" sz="2800" b="1" dirty="0" err="1">
                <a:solidFill>
                  <a:srgbClr val="002060"/>
                </a:solidFill>
                <a:latin typeface="Times New Roman" pitchFamily="18" charset="0"/>
                <a:cs typeface="Times New Roman" pitchFamily="18" charset="0"/>
              </a:rPr>
              <a:t>trong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tuần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lễ</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Vàng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ông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đã</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ủng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hộ</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chính</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phủ</a:t>
            </a:r>
            <a:r>
              <a:rPr lang="en-US" sz="2800" b="1" dirty="0">
                <a:solidFill>
                  <a:srgbClr val="002060"/>
                </a:solidFill>
                <a:latin typeface="Times New Roman" pitchFamily="18" charset="0"/>
                <a:cs typeface="Times New Roman" pitchFamily="18" charset="0"/>
              </a:rPr>
              <a:t> 64 </a:t>
            </a:r>
            <a:r>
              <a:rPr lang="en-US" sz="2800" b="1" dirty="0" err="1">
                <a:solidFill>
                  <a:srgbClr val="002060"/>
                </a:solidFill>
                <a:latin typeface="Times New Roman" pitchFamily="18" charset="0"/>
                <a:cs typeface="Times New Roman" pitchFamily="18" charset="0"/>
              </a:rPr>
              <a:t>lạng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vàng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góp</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vào</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Quỹ</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Độc</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lập</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Trung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ương</a:t>
            </a:r>
            <a:r>
              <a:rPr lang="en-US" sz="2800" b="1" dirty="0">
                <a:solidFill>
                  <a:srgbClr val="002060"/>
                </a:solidFill>
                <a:latin typeface="Times New Roman" pitchFamily="18" charset="0"/>
                <a:cs typeface="Times New Roman" pitchFamily="18" charset="0"/>
              </a:rPr>
              <a:t> 10 </a:t>
            </a:r>
            <a:r>
              <a:rPr lang="en-US" sz="2800" b="1" dirty="0" err="1">
                <a:solidFill>
                  <a:srgbClr val="002060"/>
                </a:solidFill>
                <a:latin typeface="Times New Roman" pitchFamily="18" charset="0"/>
                <a:cs typeface="Times New Roman" pitchFamily="18" charset="0"/>
              </a:rPr>
              <a:t>vạn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đồng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Đông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Dương</a:t>
            </a:r>
            <a:r>
              <a:rPr lang="en-US" sz="2800" b="1" dirty="0">
                <a:solidFill>
                  <a:srgbClr val="002060"/>
                </a:solidFill>
                <a:latin typeface="Times New Roman" pitchFamily="18" charset="0"/>
                <a:cs typeface="Times New Roman" pitchFamily="18" charset="0"/>
              </a:rPr>
              <a:t>.</a:t>
            </a:r>
          </a:p>
        </p:txBody>
      </p:sp>
      <p:sp>
        <p:nvSpPr>
          <p:cNvPr id="11" name="Text Box 10"/>
          <p:cNvSpPr txBox="1">
            <a:spLocks noChangeArrowheads="1"/>
          </p:cNvSpPr>
          <p:nvPr/>
        </p:nvSpPr>
        <p:spPr bwMode="auto">
          <a:xfrm>
            <a:off x="215900" y="4062103"/>
            <a:ext cx="11867092" cy="519112"/>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chemeClr val="accent2">
                    <a:lumMod val="75000"/>
                  </a:schemeClr>
                </a:solidFill>
                <a:latin typeface="Times New Roman" pitchFamily="18" charset="0"/>
                <a:cs typeface="Times New Roman" pitchFamily="18" charset="0"/>
              </a:rPr>
              <a:t>c. </a:t>
            </a:r>
            <a:r>
              <a:rPr lang="en-US" sz="2800" b="1" dirty="0" err="1">
                <a:solidFill>
                  <a:schemeClr val="accent2">
                    <a:lumMod val="75000"/>
                  </a:schemeClr>
                </a:solidFill>
                <a:latin typeface="Times New Roman" pitchFamily="18" charset="0"/>
                <a:cs typeface="Times New Roman" pitchFamily="18" charset="0"/>
              </a:rPr>
              <a:t>Trong</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kháng</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chiến</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chống</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thực</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dân</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Pháp</a:t>
            </a:r>
            <a:r>
              <a:rPr lang="en-US" sz="2800" b="1" dirty="0">
                <a:solidFill>
                  <a:schemeClr val="accent2">
                    <a:lumMod val="75000"/>
                  </a:schemeClr>
                </a:solidFill>
                <a:latin typeface="Times New Roman" pitchFamily="18" charset="0"/>
                <a:cs typeface="Times New Roman" pitchFamily="18" charset="0"/>
              </a:rPr>
              <a:t>:</a:t>
            </a:r>
          </a:p>
        </p:txBody>
      </p:sp>
      <p:sp>
        <p:nvSpPr>
          <p:cNvPr id="12" name="Text Box 11"/>
          <p:cNvSpPr txBox="1">
            <a:spLocks noChangeArrowheads="1"/>
          </p:cNvSpPr>
          <p:nvPr/>
        </p:nvSpPr>
        <p:spPr bwMode="auto">
          <a:xfrm>
            <a:off x="215900" y="4643281"/>
            <a:ext cx="11867092" cy="523220"/>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rgbClr val="002060"/>
                </a:solidFill>
                <a:latin typeface="Times New Roman" pitchFamily="18" charset="0"/>
                <a:cs typeface="Times New Roman" pitchFamily="18" charset="0"/>
              </a:rPr>
              <a:t>  - </a:t>
            </a:r>
            <a:r>
              <a:rPr lang="en-US" sz="2800" b="1" dirty="0" err="1">
                <a:solidFill>
                  <a:srgbClr val="002060"/>
                </a:solidFill>
                <a:latin typeface="Times New Roman" pitchFamily="18" charset="0"/>
                <a:cs typeface="Times New Roman" pitchFamily="18" charset="0"/>
              </a:rPr>
              <a:t>Gia</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đình</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ông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ủng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hộ</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cán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bộ</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bộ</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đội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Khu</a:t>
            </a:r>
            <a:r>
              <a:rPr lang="en-US" sz="2800" b="1" dirty="0">
                <a:solidFill>
                  <a:srgbClr val="002060"/>
                </a:solidFill>
                <a:latin typeface="Times New Roman" pitchFamily="18" charset="0"/>
                <a:cs typeface="Times New Roman" pitchFamily="18" charset="0"/>
              </a:rPr>
              <a:t> II </a:t>
            </a:r>
            <a:r>
              <a:rPr lang="en-US" sz="2800" b="1" dirty="0" err="1">
                <a:solidFill>
                  <a:srgbClr val="002060"/>
                </a:solidFill>
                <a:latin typeface="Times New Roman" pitchFamily="18" charset="0"/>
                <a:cs typeface="Times New Roman" pitchFamily="18" charset="0"/>
              </a:rPr>
              <a:t>hàng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trăm</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tấn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thóc</a:t>
            </a:r>
            <a:r>
              <a:rPr lang="en-US" sz="2800" b="1" dirty="0">
                <a:solidFill>
                  <a:srgbClr val="002060"/>
                </a:solidFill>
                <a:latin typeface="Times New Roman" pitchFamily="18" charset="0"/>
                <a:cs typeface="Times New Roman" pitchFamily="18" charset="0"/>
              </a:rPr>
              <a:t>.</a:t>
            </a:r>
          </a:p>
        </p:txBody>
      </p:sp>
      <p:sp>
        <p:nvSpPr>
          <p:cNvPr id="13" name="Text Box 13"/>
          <p:cNvSpPr txBox="1">
            <a:spLocks noChangeArrowheads="1"/>
          </p:cNvSpPr>
          <p:nvPr/>
        </p:nvSpPr>
        <p:spPr bwMode="auto">
          <a:xfrm>
            <a:off x="215900" y="5228567"/>
            <a:ext cx="11867092" cy="519112"/>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US" sz="2800" b="1" dirty="0">
                <a:solidFill>
                  <a:schemeClr val="accent2">
                    <a:lumMod val="75000"/>
                  </a:schemeClr>
                </a:solidFill>
                <a:latin typeface="Times New Roman" pitchFamily="18" charset="0"/>
                <a:cs typeface="Times New Roman" pitchFamily="18" charset="0"/>
              </a:rPr>
              <a:t>d. </a:t>
            </a:r>
            <a:r>
              <a:rPr lang="en-US" sz="2800" b="1" dirty="0" err="1">
                <a:solidFill>
                  <a:schemeClr val="accent2">
                    <a:lumMod val="75000"/>
                  </a:schemeClr>
                </a:solidFill>
                <a:latin typeface="Times New Roman" pitchFamily="18" charset="0"/>
                <a:cs typeface="Times New Roman" pitchFamily="18" charset="0"/>
              </a:rPr>
              <a:t>Sau</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khi</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hòa</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bình</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lập</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lại</a:t>
            </a:r>
            <a:r>
              <a:rPr lang="en-US" sz="2800" b="1" dirty="0">
                <a:solidFill>
                  <a:schemeClr val="accent2">
                    <a:lumMod val="75000"/>
                  </a:schemeClr>
                </a:solidFill>
                <a:latin typeface="Times New Roman" pitchFamily="18" charset="0"/>
                <a:cs typeface="Times New Roman" pitchFamily="18" charset="0"/>
              </a:rPr>
              <a:t>:</a:t>
            </a:r>
          </a:p>
        </p:txBody>
      </p:sp>
      <p:sp>
        <p:nvSpPr>
          <p:cNvPr id="14" name="Rectangle 16"/>
          <p:cNvSpPr txBox="1">
            <a:spLocks noChangeArrowheads="1"/>
          </p:cNvSpPr>
          <p:nvPr/>
        </p:nvSpPr>
        <p:spPr bwMode="auto">
          <a:xfrm>
            <a:off x="453267" y="5853402"/>
            <a:ext cx="11471522" cy="58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pPr>
            <a:r>
              <a:rPr lang="en-US" altLang="en-US" sz="3200" b="1">
                <a:solidFill>
                  <a:srgbClr val="002060"/>
                </a:solidFill>
                <a:latin typeface="Times New Roman" pitchFamily="18" charset="0"/>
                <a:cs typeface="Times New Roman" pitchFamily="18" charset="0"/>
              </a:rPr>
              <a:t>- Ông hiến toàn bộ đồn điền Chi Nê cho Nhà nước.</a:t>
            </a:r>
          </a:p>
        </p:txBody>
      </p:sp>
      <p:sp>
        <p:nvSpPr>
          <p:cNvPr id="15" name="Rectangle: Rounded Corners 14">
            <a:extLst>
              <a:ext uri="{FF2B5EF4-FFF2-40B4-BE49-F238E27FC236}">
                <a16:creationId xmlns:a16="http://schemas.microsoft.com/office/drawing/2014/main" xmlns="" id="{0FED4F8C-B31B-485D-B4D0-14F56376EDC3}"/>
              </a:ext>
            </a:extLst>
          </p:cNvPr>
          <p:cNvSpPr/>
          <p:nvPr/>
        </p:nvSpPr>
        <p:spPr>
          <a:xfrm>
            <a:off x="1002441" y="174171"/>
            <a:ext cx="10187119" cy="1153144"/>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r>
              <a:rPr lang="en-US" sz="4000" b="1">
                <a:solidFill>
                  <a:schemeClr val="accent6">
                    <a:lumMod val="75000"/>
                  </a:schemeClr>
                </a:solidFill>
                <a:latin typeface="UTM French Vanilla" panose="02040603050506020204" pitchFamily="18" charset="0"/>
                <a:cs typeface="Times New Roman" panose="02020603050405020304" pitchFamily="18" charset="0"/>
              </a:rPr>
              <a:t>1. Kể lại những đóng góp to lớn của ông Thiện qua các thời kì:</a:t>
            </a:r>
          </a:p>
        </p:txBody>
      </p:sp>
      <p:pic>
        <p:nvPicPr>
          <p:cNvPr id="19" name="图片 5">
            <a:hlinkClick r:id="rId7" action="ppaction://hlinksldjump"/>
            <a:extLst>
              <a:ext uri="{FF2B5EF4-FFF2-40B4-BE49-F238E27FC236}">
                <a16:creationId xmlns:a16="http://schemas.microsoft.com/office/drawing/2014/main" xmlns="" id="{99239A80-0E81-47D0-8115-47CEF68A3152}"/>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114731"/>
            <a:ext cx="1193539" cy="978573"/>
          </a:xfrm>
          <a:prstGeom prst="rect">
            <a:avLst/>
          </a:prstGeom>
        </p:spPr>
      </p:pic>
      <p:grpSp>
        <p:nvGrpSpPr>
          <p:cNvPr id="28" name="Group 27">
            <a:extLst>
              <a:ext uri="{FF2B5EF4-FFF2-40B4-BE49-F238E27FC236}">
                <a16:creationId xmlns:a16="http://schemas.microsoft.com/office/drawing/2014/main" xmlns="" id="{6C3C22DA-ABF9-4374-B299-58629AC441C3}"/>
              </a:ext>
            </a:extLst>
          </p:cNvPr>
          <p:cNvGrpSpPr/>
          <p:nvPr/>
        </p:nvGrpSpPr>
        <p:grpSpPr>
          <a:xfrm>
            <a:off x="10617722" y="4065101"/>
            <a:ext cx="1143676" cy="3220914"/>
            <a:chOff x="10606045" y="3426165"/>
            <a:chExt cx="1143676" cy="3220914"/>
          </a:xfrm>
        </p:grpSpPr>
        <p:grpSp>
          <p:nvGrpSpPr>
            <p:cNvPr id="29" name="Group 28">
              <a:extLst>
                <a:ext uri="{FF2B5EF4-FFF2-40B4-BE49-F238E27FC236}">
                  <a16:creationId xmlns:a16="http://schemas.microsoft.com/office/drawing/2014/main" xmlns="" id="{57A1DC28-C430-4F2C-B9AB-55648D455B93}"/>
                </a:ext>
              </a:extLst>
            </p:cNvPr>
            <p:cNvGrpSpPr/>
            <p:nvPr/>
          </p:nvGrpSpPr>
          <p:grpSpPr>
            <a:xfrm>
              <a:off x="10606045" y="3426165"/>
              <a:ext cx="1143676" cy="3220914"/>
              <a:chOff x="3280224" y="3278611"/>
              <a:chExt cx="1143676" cy="3220914"/>
            </a:xfrm>
          </p:grpSpPr>
          <p:pic>
            <p:nvPicPr>
              <p:cNvPr id="31" name="Picture 4">
                <a:extLst>
                  <a:ext uri="{FF2B5EF4-FFF2-40B4-BE49-F238E27FC236}">
                    <a16:creationId xmlns:a16="http://schemas.microsoft.com/office/drawing/2014/main" xmlns="" id="{9A7DDA88-22DC-491D-9094-E2882A31EE8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32" name="Picture 5">
                <a:extLst>
                  <a:ext uri="{FF2B5EF4-FFF2-40B4-BE49-F238E27FC236}">
                    <a16:creationId xmlns:a16="http://schemas.microsoft.com/office/drawing/2014/main" xmlns="" id="{019B293C-AE3C-46B5-8351-F99176FDC3E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30" name="Picture 5">
              <a:extLst>
                <a:ext uri="{FF2B5EF4-FFF2-40B4-BE49-F238E27FC236}">
                  <a16:creationId xmlns:a16="http://schemas.microsoft.com/office/drawing/2014/main" xmlns="" id="{F5932D3B-77CE-4BBC-BBB4-F056941529F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grpSp>
        <p:nvGrpSpPr>
          <p:cNvPr id="33" name="Group 32">
            <a:extLst>
              <a:ext uri="{FF2B5EF4-FFF2-40B4-BE49-F238E27FC236}">
                <a16:creationId xmlns:a16="http://schemas.microsoft.com/office/drawing/2014/main" xmlns="" id="{0CF863BC-3503-4EC2-BC5D-290AD2A5B286}"/>
              </a:ext>
            </a:extLst>
          </p:cNvPr>
          <p:cNvGrpSpPr/>
          <p:nvPr/>
        </p:nvGrpSpPr>
        <p:grpSpPr>
          <a:xfrm>
            <a:off x="11163731" y="3522355"/>
            <a:ext cx="1143676" cy="3220914"/>
            <a:chOff x="10606045" y="3426165"/>
            <a:chExt cx="1143676" cy="3220914"/>
          </a:xfrm>
        </p:grpSpPr>
        <p:grpSp>
          <p:nvGrpSpPr>
            <p:cNvPr id="34" name="Group 33">
              <a:extLst>
                <a:ext uri="{FF2B5EF4-FFF2-40B4-BE49-F238E27FC236}">
                  <a16:creationId xmlns:a16="http://schemas.microsoft.com/office/drawing/2014/main" xmlns="" id="{802EC679-03A1-4AD3-BFC6-A780A447F4EF}"/>
                </a:ext>
              </a:extLst>
            </p:cNvPr>
            <p:cNvGrpSpPr/>
            <p:nvPr/>
          </p:nvGrpSpPr>
          <p:grpSpPr>
            <a:xfrm>
              <a:off x="10606045" y="3426165"/>
              <a:ext cx="1143676" cy="3220914"/>
              <a:chOff x="3280224" y="3278611"/>
              <a:chExt cx="1143676" cy="3220914"/>
            </a:xfrm>
          </p:grpSpPr>
          <p:pic>
            <p:nvPicPr>
              <p:cNvPr id="36" name="Picture 4">
                <a:extLst>
                  <a:ext uri="{FF2B5EF4-FFF2-40B4-BE49-F238E27FC236}">
                    <a16:creationId xmlns:a16="http://schemas.microsoft.com/office/drawing/2014/main" xmlns="" id="{15C13A32-DB27-4AEB-AA89-BB624308315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37" name="Picture 5">
                <a:extLst>
                  <a:ext uri="{FF2B5EF4-FFF2-40B4-BE49-F238E27FC236}">
                    <a16:creationId xmlns:a16="http://schemas.microsoft.com/office/drawing/2014/main" xmlns="" id="{92427110-4897-471A-8804-BBD738474BE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35" name="Picture 5">
              <a:extLst>
                <a:ext uri="{FF2B5EF4-FFF2-40B4-BE49-F238E27FC236}">
                  <a16:creationId xmlns:a16="http://schemas.microsoft.com/office/drawing/2014/main" xmlns="" id="{E6387901-A6C8-41C9-BC15-E70FA1A6027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grpSp>
        <p:nvGrpSpPr>
          <p:cNvPr id="38" name="Group 37">
            <a:extLst>
              <a:ext uri="{FF2B5EF4-FFF2-40B4-BE49-F238E27FC236}">
                <a16:creationId xmlns:a16="http://schemas.microsoft.com/office/drawing/2014/main" xmlns="" id="{56965486-90D4-4AC8-8FF3-0BA16C17396B}"/>
              </a:ext>
            </a:extLst>
          </p:cNvPr>
          <p:cNvGrpSpPr/>
          <p:nvPr/>
        </p:nvGrpSpPr>
        <p:grpSpPr>
          <a:xfrm>
            <a:off x="10109229" y="3734899"/>
            <a:ext cx="1143676" cy="3220914"/>
            <a:chOff x="10606045" y="3426165"/>
            <a:chExt cx="1143676" cy="3220914"/>
          </a:xfrm>
        </p:grpSpPr>
        <p:grpSp>
          <p:nvGrpSpPr>
            <p:cNvPr id="39" name="Group 38">
              <a:extLst>
                <a:ext uri="{FF2B5EF4-FFF2-40B4-BE49-F238E27FC236}">
                  <a16:creationId xmlns:a16="http://schemas.microsoft.com/office/drawing/2014/main" xmlns="" id="{8B3ED47E-6CCD-4E3E-8820-1807AE653BF9}"/>
                </a:ext>
              </a:extLst>
            </p:cNvPr>
            <p:cNvGrpSpPr/>
            <p:nvPr/>
          </p:nvGrpSpPr>
          <p:grpSpPr>
            <a:xfrm>
              <a:off x="10606045" y="3426165"/>
              <a:ext cx="1143676" cy="3220914"/>
              <a:chOff x="3280224" y="3278611"/>
              <a:chExt cx="1143676" cy="3220914"/>
            </a:xfrm>
          </p:grpSpPr>
          <p:pic>
            <p:nvPicPr>
              <p:cNvPr id="41" name="Picture 4">
                <a:extLst>
                  <a:ext uri="{FF2B5EF4-FFF2-40B4-BE49-F238E27FC236}">
                    <a16:creationId xmlns:a16="http://schemas.microsoft.com/office/drawing/2014/main" xmlns="" id="{BC6CDF78-3AFA-4DBA-86D6-C9D9419B94F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42" name="Picture 5">
                <a:extLst>
                  <a:ext uri="{FF2B5EF4-FFF2-40B4-BE49-F238E27FC236}">
                    <a16:creationId xmlns:a16="http://schemas.microsoft.com/office/drawing/2014/main" xmlns="" id="{31E545C4-2FCF-4A19-9867-FB457648679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40" name="Picture 5">
              <a:extLst>
                <a:ext uri="{FF2B5EF4-FFF2-40B4-BE49-F238E27FC236}">
                  <a16:creationId xmlns:a16="http://schemas.microsoft.com/office/drawing/2014/main" xmlns="" id="{6E8640BE-AA65-43A7-9233-A9AF392FD60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spTree>
    <p:extLst>
      <p:ext uri="{BB962C8B-B14F-4D97-AF65-F5344CB8AC3E}">
        <p14:creationId xmlns:p14="http://schemas.microsoft.com/office/powerpoint/2010/main" val="29326218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51"/>
                                        </p:tgtEl>
                                        <p:attrNameLst>
                                          <p:attrName>style.visibility</p:attrName>
                                        </p:attrNameLst>
                                      </p:cBhvr>
                                      <p:to>
                                        <p:strVal val="visible"/>
                                      </p:to>
                                    </p:set>
                                    <p:anim calcmode="lin" valueType="num">
                                      <p:cBhvr additive="base">
                                        <p:cTn id="7" dur="500" fill="hold"/>
                                        <p:tgtEl>
                                          <p:spTgt spid="10251"/>
                                        </p:tgtEl>
                                        <p:attrNameLst>
                                          <p:attrName>ppt_x</p:attrName>
                                        </p:attrNameLst>
                                      </p:cBhvr>
                                      <p:tavLst>
                                        <p:tav tm="0">
                                          <p:val>
                                            <p:strVal val="0-#ppt_w/2"/>
                                          </p:val>
                                        </p:tav>
                                        <p:tav tm="100000">
                                          <p:val>
                                            <p:strVal val="#ppt_x"/>
                                          </p:val>
                                        </p:tav>
                                      </p:tavLst>
                                    </p:anim>
                                    <p:anim calcmode="lin" valueType="num">
                                      <p:cBhvr additive="base">
                                        <p:cTn id="8" dur="500" fill="hold"/>
                                        <p:tgtEl>
                                          <p:spTgt spid="102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iterate type="lt">
                                    <p:tmPct val="12000"/>
                                  </p:iterate>
                                  <p:childTnLst>
                                    <p:set>
                                      <p:cBhvr>
                                        <p:cTn id="12" dur="1" fill="hold">
                                          <p:stCondLst>
                                            <p:cond delay="0"/>
                                          </p:stCondLst>
                                        </p:cTn>
                                        <p:tgtEl>
                                          <p:spTgt spid="10252"/>
                                        </p:tgtEl>
                                        <p:attrNameLst>
                                          <p:attrName>style.visibility</p:attrName>
                                        </p:attrNameLst>
                                      </p:cBhvr>
                                      <p:to>
                                        <p:strVal val="visible"/>
                                      </p:to>
                                    </p:set>
                                    <p:animEffect transition="in" filter="fade">
                                      <p:cBhvr>
                                        <p:cTn id="13" dur="500"/>
                                        <p:tgtEl>
                                          <p:spTgt spid="1025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253"/>
                                        </p:tgtEl>
                                        <p:attrNameLst>
                                          <p:attrName>style.visibility</p:attrName>
                                        </p:attrNameLst>
                                      </p:cBhvr>
                                      <p:to>
                                        <p:strVal val="visible"/>
                                      </p:to>
                                    </p:set>
                                    <p:anim calcmode="lin" valueType="num">
                                      <p:cBhvr additive="base">
                                        <p:cTn id="18" dur="500" fill="hold"/>
                                        <p:tgtEl>
                                          <p:spTgt spid="10253"/>
                                        </p:tgtEl>
                                        <p:attrNameLst>
                                          <p:attrName>ppt_x</p:attrName>
                                        </p:attrNameLst>
                                      </p:cBhvr>
                                      <p:tavLst>
                                        <p:tav tm="0">
                                          <p:val>
                                            <p:strVal val="0-#ppt_w/2"/>
                                          </p:val>
                                        </p:tav>
                                        <p:tav tm="100000">
                                          <p:val>
                                            <p:strVal val="#ppt_x"/>
                                          </p:val>
                                        </p:tav>
                                      </p:tavLst>
                                    </p:anim>
                                    <p:anim calcmode="lin" valueType="num">
                                      <p:cBhvr additive="base">
                                        <p:cTn id="19" dur="500" fill="hold"/>
                                        <p:tgtEl>
                                          <p:spTgt spid="1025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lt">
                                    <p:tmPct val="12000"/>
                                  </p:iterate>
                                  <p:childTnLst>
                                    <p:set>
                                      <p:cBhvr>
                                        <p:cTn id="23" dur="1" fill="hold">
                                          <p:stCondLst>
                                            <p:cond delay="0"/>
                                          </p:stCondLst>
                                        </p:cTn>
                                        <p:tgtEl>
                                          <p:spTgt spid="10254"/>
                                        </p:tgtEl>
                                        <p:attrNameLst>
                                          <p:attrName>style.visibility</p:attrName>
                                        </p:attrNameLst>
                                      </p:cBhvr>
                                      <p:to>
                                        <p:strVal val="visible"/>
                                      </p:to>
                                    </p:set>
                                    <p:animEffect transition="in" filter="fade">
                                      <p:cBhvr>
                                        <p:cTn id="24" dur="500"/>
                                        <p:tgtEl>
                                          <p:spTgt spid="1025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0-#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lt">
                                    <p:tmPct val="12000"/>
                                  </p:iterate>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lt">
                                    <p:tmPct val="12000"/>
                                  </p:iterate>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1" grpId="0"/>
      <p:bldP spid="10252" grpId="0"/>
      <p:bldP spid="10253" grpId="0"/>
      <p:bldP spid="10254" grpId="0"/>
      <p:bldP spid="11"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4C57C293-859C-4E31-A5E7-6A74B593620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108538" y="114731"/>
            <a:ext cx="1193539" cy="978573"/>
          </a:xfrm>
          <a:prstGeom prst="rect">
            <a:avLst/>
          </a:prstGeom>
        </p:spPr>
      </p:pic>
      <p:sp>
        <p:nvSpPr>
          <p:cNvPr id="18" name="文本框 1">
            <a:extLst>
              <a:ext uri="{FF2B5EF4-FFF2-40B4-BE49-F238E27FC236}">
                <a16:creationId xmlns:a16="http://schemas.microsoft.com/office/drawing/2014/main" xmlns="" id="{23A48621-098C-4DB7-AE37-07B9721A583D}"/>
              </a:ext>
            </a:extLst>
          </p:cNvPr>
          <p:cNvSpPr txBox="1"/>
          <p:nvPr/>
        </p:nvSpPr>
        <p:spPr>
          <a:xfrm>
            <a:off x="3558794" y="125572"/>
            <a:ext cx="5596083" cy="156966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9600" b="1">
                <a:solidFill>
                  <a:srgbClr val="F5AE16"/>
                </a:solidFill>
                <a:latin typeface="UTM French Vanilla" panose="02040603050506020204" pitchFamily="18" charset="0"/>
                <a:ea typeface="微软雅黑" panose="020B0503020204020204" pitchFamily="34" charset="-122"/>
              </a:rPr>
              <a:t>Trồng bắp</a:t>
            </a:r>
          </a:p>
        </p:txBody>
      </p:sp>
      <p:pic>
        <p:nvPicPr>
          <p:cNvPr id="22" name="Picture 21">
            <a:extLst>
              <a:ext uri="{FF2B5EF4-FFF2-40B4-BE49-F238E27FC236}">
                <a16:creationId xmlns:a16="http://schemas.microsoft.com/office/drawing/2014/main" xmlns="" id="{4E807503-BC44-425E-98B0-773D5EA7380D}"/>
              </a:ext>
            </a:extLst>
          </p:cNvPr>
          <p:cNvPicPr>
            <a:picLocks noChangeAspect="1"/>
          </p:cNvPicPr>
          <p:nvPr/>
        </p:nvPicPr>
        <p:blipFill rotWithShape="1">
          <a:blip r:embed="rId5">
            <a:extLst>
              <a:ext uri="{28A0092B-C50C-407E-A947-70E740481C1C}">
                <a14:useLocalDpi xmlns:a14="http://schemas.microsoft.com/office/drawing/2010/main" val="0"/>
              </a:ext>
            </a:extLst>
          </a:blip>
          <a:srcRect l="57123" b="54607"/>
          <a:stretch/>
        </p:blipFill>
        <p:spPr>
          <a:xfrm>
            <a:off x="1765669" y="2089409"/>
            <a:ext cx="10850191" cy="6461500"/>
          </a:xfrm>
          <a:prstGeom prst="rect">
            <a:avLst/>
          </a:prstGeom>
        </p:spPr>
      </p:pic>
      <p:pic>
        <p:nvPicPr>
          <p:cNvPr id="15" name="Picture 14">
            <a:hlinkClick r:id="rId6" action="ppaction://hlinksldjump"/>
            <a:extLst>
              <a:ext uri="{FF2B5EF4-FFF2-40B4-BE49-F238E27FC236}">
                <a16:creationId xmlns:a16="http://schemas.microsoft.com/office/drawing/2014/main" xmlns="" id="{6115A6FD-095A-4BD1-B335-4DD27D75496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693" t="1673" r="69128" b="65271"/>
          <a:stretch/>
        </p:blipFill>
        <p:spPr>
          <a:xfrm>
            <a:off x="10721777" y="384981"/>
            <a:ext cx="1385034" cy="1416645"/>
          </a:xfrm>
          <a:prstGeom prst="rect">
            <a:avLst/>
          </a:prstGeom>
        </p:spPr>
      </p:pic>
      <p:pic>
        <p:nvPicPr>
          <p:cNvPr id="16" name="Picture 15">
            <a:hlinkClick r:id="rId8" action="ppaction://hlinksldjump"/>
            <a:extLst>
              <a:ext uri="{FF2B5EF4-FFF2-40B4-BE49-F238E27FC236}">
                <a16:creationId xmlns:a16="http://schemas.microsoft.com/office/drawing/2014/main" xmlns="" id="{E031AAEE-1179-46B5-819B-5D4D8306370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693" t="1673" r="69128" b="65271"/>
          <a:stretch/>
        </p:blipFill>
        <p:spPr>
          <a:xfrm>
            <a:off x="10721777" y="1641479"/>
            <a:ext cx="1385034" cy="1416645"/>
          </a:xfrm>
          <a:prstGeom prst="rect">
            <a:avLst/>
          </a:prstGeom>
        </p:spPr>
      </p:pic>
      <p:grpSp>
        <p:nvGrpSpPr>
          <p:cNvPr id="2" name="Group 1">
            <a:extLst>
              <a:ext uri="{FF2B5EF4-FFF2-40B4-BE49-F238E27FC236}">
                <a16:creationId xmlns:a16="http://schemas.microsoft.com/office/drawing/2014/main" xmlns="" id="{5DAC0DCA-999A-49EB-AA69-AE7AD46D7E73}"/>
              </a:ext>
            </a:extLst>
          </p:cNvPr>
          <p:cNvGrpSpPr/>
          <p:nvPr/>
        </p:nvGrpSpPr>
        <p:grpSpPr>
          <a:xfrm>
            <a:off x="6377037" y="3811841"/>
            <a:ext cx="2479783" cy="2775981"/>
            <a:chOff x="6377037" y="3811841"/>
            <a:chExt cx="2479783" cy="2775981"/>
          </a:xfrm>
        </p:grpSpPr>
        <p:pic>
          <p:nvPicPr>
            <p:cNvPr id="17" name="Picture 16">
              <a:extLst>
                <a:ext uri="{FF2B5EF4-FFF2-40B4-BE49-F238E27FC236}">
                  <a16:creationId xmlns:a16="http://schemas.microsoft.com/office/drawing/2014/main" xmlns="" id="{8110A216-B547-4454-9D9A-EB85C5F8F5D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228763" y="3811841"/>
              <a:ext cx="1132175" cy="1158015"/>
            </a:xfrm>
            <a:prstGeom prst="rect">
              <a:avLst/>
            </a:prstGeom>
          </p:spPr>
        </p:pic>
        <p:pic>
          <p:nvPicPr>
            <p:cNvPr id="19" name="Picture 18">
              <a:extLst>
                <a:ext uri="{FF2B5EF4-FFF2-40B4-BE49-F238E27FC236}">
                  <a16:creationId xmlns:a16="http://schemas.microsoft.com/office/drawing/2014/main" xmlns="" id="{EFFE0565-A2B9-4D9A-82F0-DEFA2CC8A33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328000" y="4079288"/>
              <a:ext cx="1132175" cy="1158015"/>
            </a:xfrm>
            <a:prstGeom prst="rect">
              <a:avLst/>
            </a:prstGeom>
          </p:spPr>
        </p:pic>
        <p:pic>
          <p:nvPicPr>
            <p:cNvPr id="20" name="Picture 19">
              <a:extLst>
                <a:ext uri="{FF2B5EF4-FFF2-40B4-BE49-F238E27FC236}">
                  <a16:creationId xmlns:a16="http://schemas.microsoft.com/office/drawing/2014/main" xmlns="" id="{0350618C-0197-4075-A1AF-4DCB9AFBC54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427237" y="4416564"/>
              <a:ext cx="1132175" cy="1158015"/>
            </a:xfrm>
            <a:prstGeom prst="rect">
              <a:avLst/>
            </a:prstGeom>
          </p:spPr>
        </p:pic>
        <p:pic>
          <p:nvPicPr>
            <p:cNvPr id="21" name="Picture 20">
              <a:extLst>
                <a:ext uri="{FF2B5EF4-FFF2-40B4-BE49-F238E27FC236}">
                  <a16:creationId xmlns:a16="http://schemas.microsoft.com/office/drawing/2014/main" xmlns="" id="{C41A48F7-43F5-42A7-936F-E27356B5438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537205" y="4717519"/>
              <a:ext cx="1132175" cy="1158015"/>
            </a:xfrm>
            <a:prstGeom prst="rect">
              <a:avLst/>
            </a:prstGeom>
          </p:spPr>
        </p:pic>
        <p:pic>
          <p:nvPicPr>
            <p:cNvPr id="23" name="Picture 22">
              <a:extLst>
                <a:ext uri="{FF2B5EF4-FFF2-40B4-BE49-F238E27FC236}">
                  <a16:creationId xmlns:a16="http://schemas.microsoft.com/office/drawing/2014/main" xmlns="" id="{925FD5EA-E262-4FB1-A4A3-0C4580CA3FA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670548" y="5080511"/>
              <a:ext cx="1132175" cy="1158015"/>
            </a:xfrm>
            <a:prstGeom prst="rect">
              <a:avLst/>
            </a:prstGeom>
          </p:spPr>
        </p:pic>
        <p:pic>
          <p:nvPicPr>
            <p:cNvPr id="26" name="Picture 25">
              <a:extLst>
                <a:ext uri="{FF2B5EF4-FFF2-40B4-BE49-F238E27FC236}">
                  <a16:creationId xmlns:a16="http://schemas.microsoft.com/office/drawing/2014/main" xmlns="" id="{4EF7A4DA-B034-4CD1-B268-DD15890073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7724645" y="5429807"/>
              <a:ext cx="1132175" cy="1158015"/>
            </a:xfrm>
            <a:prstGeom prst="rect">
              <a:avLst/>
            </a:prstGeom>
          </p:spPr>
        </p:pic>
        <p:pic>
          <p:nvPicPr>
            <p:cNvPr id="27" name="Picture 26">
              <a:extLst>
                <a:ext uri="{FF2B5EF4-FFF2-40B4-BE49-F238E27FC236}">
                  <a16:creationId xmlns:a16="http://schemas.microsoft.com/office/drawing/2014/main" xmlns="" id="{51DA9A8E-6ECE-476B-A33F-F73B89CD6E0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377037" y="3908830"/>
              <a:ext cx="1132175" cy="1158015"/>
            </a:xfrm>
            <a:prstGeom prst="rect">
              <a:avLst/>
            </a:prstGeom>
          </p:spPr>
        </p:pic>
        <p:pic>
          <p:nvPicPr>
            <p:cNvPr id="28" name="Picture 27">
              <a:extLst>
                <a:ext uri="{FF2B5EF4-FFF2-40B4-BE49-F238E27FC236}">
                  <a16:creationId xmlns:a16="http://schemas.microsoft.com/office/drawing/2014/main" xmlns="" id="{1F9E5417-8B69-4E2A-A451-E0B0F8B674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423004" y="4209785"/>
              <a:ext cx="1132175" cy="1158015"/>
            </a:xfrm>
            <a:prstGeom prst="rect">
              <a:avLst/>
            </a:prstGeom>
          </p:spPr>
        </p:pic>
        <p:pic>
          <p:nvPicPr>
            <p:cNvPr id="29" name="Picture 28">
              <a:extLst>
                <a:ext uri="{FF2B5EF4-FFF2-40B4-BE49-F238E27FC236}">
                  <a16:creationId xmlns:a16="http://schemas.microsoft.com/office/drawing/2014/main" xmlns="" id="{170D1C75-A0CC-4C9A-A2E3-189138D01AA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459127" y="4534124"/>
              <a:ext cx="1132175" cy="1158015"/>
            </a:xfrm>
            <a:prstGeom prst="rect">
              <a:avLst/>
            </a:prstGeom>
          </p:spPr>
        </p:pic>
        <p:pic>
          <p:nvPicPr>
            <p:cNvPr id="30" name="Picture 29">
              <a:extLst>
                <a:ext uri="{FF2B5EF4-FFF2-40B4-BE49-F238E27FC236}">
                  <a16:creationId xmlns:a16="http://schemas.microsoft.com/office/drawing/2014/main" xmlns="" id="{36914C9B-04A2-4206-BBFE-77D7400D910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494466" y="4786187"/>
              <a:ext cx="1132175" cy="1158015"/>
            </a:xfrm>
            <a:prstGeom prst="rect">
              <a:avLst/>
            </a:prstGeom>
          </p:spPr>
        </p:pic>
        <p:pic>
          <p:nvPicPr>
            <p:cNvPr id="31" name="Picture 30">
              <a:extLst>
                <a:ext uri="{FF2B5EF4-FFF2-40B4-BE49-F238E27FC236}">
                  <a16:creationId xmlns:a16="http://schemas.microsoft.com/office/drawing/2014/main" xmlns="" id="{A44BAE0E-B477-4F10-9E79-4F4B6EEE025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494466" y="5066534"/>
              <a:ext cx="1132175" cy="1158015"/>
            </a:xfrm>
            <a:prstGeom prst="rect">
              <a:avLst/>
            </a:prstGeom>
          </p:spPr>
        </p:pic>
        <p:pic>
          <p:nvPicPr>
            <p:cNvPr id="32" name="Picture 31">
              <a:extLst>
                <a:ext uri="{FF2B5EF4-FFF2-40B4-BE49-F238E27FC236}">
                  <a16:creationId xmlns:a16="http://schemas.microsoft.com/office/drawing/2014/main" xmlns="" id="{D94FF866-BB67-4525-B2C9-8391EA486B9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6549450" y="5358563"/>
              <a:ext cx="1132175" cy="1158015"/>
            </a:xfrm>
            <a:prstGeom prst="rect">
              <a:avLst/>
            </a:prstGeom>
          </p:spPr>
        </p:pic>
      </p:grpSp>
      <p:grpSp>
        <p:nvGrpSpPr>
          <p:cNvPr id="3" name="Group 2">
            <a:extLst>
              <a:ext uri="{FF2B5EF4-FFF2-40B4-BE49-F238E27FC236}">
                <a16:creationId xmlns:a16="http://schemas.microsoft.com/office/drawing/2014/main" xmlns="" id="{527E0013-9A10-4493-B873-86501622BF9D}"/>
              </a:ext>
            </a:extLst>
          </p:cNvPr>
          <p:cNvGrpSpPr/>
          <p:nvPr/>
        </p:nvGrpSpPr>
        <p:grpSpPr>
          <a:xfrm>
            <a:off x="3530179" y="3908829"/>
            <a:ext cx="2892980" cy="2695829"/>
            <a:chOff x="3530179" y="3908829"/>
            <a:chExt cx="2892980" cy="2695829"/>
          </a:xfrm>
        </p:grpSpPr>
        <p:pic>
          <p:nvPicPr>
            <p:cNvPr id="46" name="Picture 45">
              <a:extLst>
                <a:ext uri="{FF2B5EF4-FFF2-40B4-BE49-F238E27FC236}">
                  <a16:creationId xmlns:a16="http://schemas.microsoft.com/office/drawing/2014/main" xmlns="" id="{DCE1FCCF-DAFC-493C-A141-D897CA103C5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4251842" y="3955116"/>
              <a:ext cx="1132175" cy="1158015"/>
            </a:xfrm>
            <a:prstGeom prst="rect">
              <a:avLst/>
            </a:prstGeom>
          </p:spPr>
        </p:pic>
        <p:pic>
          <p:nvPicPr>
            <p:cNvPr id="47" name="Picture 46">
              <a:extLst>
                <a:ext uri="{FF2B5EF4-FFF2-40B4-BE49-F238E27FC236}">
                  <a16:creationId xmlns:a16="http://schemas.microsoft.com/office/drawing/2014/main" xmlns="" id="{A3C44A87-AD59-4C6B-BC3F-C683EED877F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4167710" y="4271792"/>
              <a:ext cx="1132175" cy="1158015"/>
            </a:xfrm>
            <a:prstGeom prst="rect">
              <a:avLst/>
            </a:prstGeom>
          </p:spPr>
        </p:pic>
        <p:pic>
          <p:nvPicPr>
            <p:cNvPr id="48" name="Picture 47">
              <a:extLst>
                <a:ext uri="{FF2B5EF4-FFF2-40B4-BE49-F238E27FC236}">
                  <a16:creationId xmlns:a16="http://schemas.microsoft.com/office/drawing/2014/main" xmlns="" id="{5281D229-AEBA-46B2-91B3-E29B1C10E15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4024822" y="4519233"/>
              <a:ext cx="1132175" cy="1158015"/>
            </a:xfrm>
            <a:prstGeom prst="rect">
              <a:avLst/>
            </a:prstGeom>
          </p:spPr>
        </p:pic>
        <p:pic>
          <p:nvPicPr>
            <p:cNvPr id="49" name="Picture 48">
              <a:extLst>
                <a:ext uri="{FF2B5EF4-FFF2-40B4-BE49-F238E27FC236}">
                  <a16:creationId xmlns:a16="http://schemas.microsoft.com/office/drawing/2014/main" xmlns="" id="{21231B1E-17F4-40E8-84B0-B57275B63D9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3881662" y="4850799"/>
              <a:ext cx="1132175" cy="1158015"/>
            </a:xfrm>
            <a:prstGeom prst="rect">
              <a:avLst/>
            </a:prstGeom>
          </p:spPr>
        </p:pic>
        <p:pic>
          <p:nvPicPr>
            <p:cNvPr id="50" name="Picture 49">
              <a:extLst>
                <a:ext uri="{FF2B5EF4-FFF2-40B4-BE49-F238E27FC236}">
                  <a16:creationId xmlns:a16="http://schemas.microsoft.com/office/drawing/2014/main" xmlns="" id="{B8EFC4F2-088F-4375-97F1-2F6C3C2AB9E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3724068" y="5159425"/>
              <a:ext cx="1132175" cy="1158015"/>
            </a:xfrm>
            <a:prstGeom prst="rect">
              <a:avLst/>
            </a:prstGeom>
          </p:spPr>
        </p:pic>
        <p:pic>
          <p:nvPicPr>
            <p:cNvPr id="51" name="Picture 50">
              <a:extLst>
                <a:ext uri="{FF2B5EF4-FFF2-40B4-BE49-F238E27FC236}">
                  <a16:creationId xmlns:a16="http://schemas.microsoft.com/office/drawing/2014/main" xmlns="" id="{C1A5A3AE-E453-4B41-93A8-473C8087FE5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3530179" y="5419894"/>
              <a:ext cx="1132175" cy="1158015"/>
            </a:xfrm>
            <a:prstGeom prst="rect">
              <a:avLst/>
            </a:prstGeom>
          </p:spPr>
        </p:pic>
        <p:pic>
          <p:nvPicPr>
            <p:cNvPr id="52" name="Picture 51">
              <a:extLst>
                <a:ext uri="{FF2B5EF4-FFF2-40B4-BE49-F238E27FC236}">
                  <a16:creationId xmlns:a16="http://schemas.microsoft.com/office/drawing/2014/main" xmlns="" id="{1DFAFD16-FB3C-4C73-B174-AD9827A6D39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290984" y="3908829"/>
              <a:ext cx="1132175" cy="1158015"/>
            </a:xfrm>
            <a:prstGeom prst="rect">
              <a:avLst/>
            </a:prstGeom>
          </p:spPr>
        </p:pic>
        <p:pic>
          <p:nvPicPr>
            <p:cNvPr id="53" name="Picture 52">
              <a:extLst>
                <a:ext uri="{FF2B5EF4-FFF2-40B4-BE49-F238E27FC236}">
                  <a16:creationId xmlns:a16="http://schemas.microsoft.com/office/drawing/2014/main" xmlns="" id="{9FF2CAFC-F05F-4164-BCC7-8BD425D83D7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247622" y="4222900"/>
              <a:ext cx="1132175" cy="1158015"/>
            </a:xfrm>
            <a:prstGeom prst="rect">
              <a:avLst/>
            </a:prstGeom>
          </p:spPr>
        </p:pic>
        <p:pic>
          <p:nvPicPr>
            <p:cNvPr id="54" name="Picture 53">
              <a:extLst>
                <a:ext uri="{FF2B5EF4-FFF2-40B4-BE49-F238E27FC236}">
                  <a16:creationId xmlns:a16="http://schemas.microsoft.com/office/drawing/2014/main" xmlns="" id="{5C53402C-0A6A-413B-AEE0-CA05BC483E2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230308" y="4452170"/>
              <a:ext cx="1132175" cy="1158015"/>
            </a:xfrm>
            <a:prstGeom prst="rect">
              <a:avLst/>
            </a:prstGeom>
          </p:spPr>
        </p:pic>
        <p:pic>
          <p:nvPicPr>
            <p:cNvPr id="55" name="Picture 54">
              <a:extLst>
                <a:ext uri="{FF2B5EF4-FFF2-40B4-BE49-F238E27FC236}">
                  <a16:creationId xmlns:a16="http://schemas.microsoft.com/office/drawing/2014/main" xmlns="" id="{8A7B6BD0-BF15-402D-9268-1C7EDA730F0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187305" y="4687258"/>
              <a:ext cx="1132175" cy="1158015"/>
            </a:xfrm>
            <a:prstGeom prst="rect">
              <a:avLst/>
            </a:prstGeom>
          </p:spPr>
        </p:pic>
        <p:pic>
          <p:nvPicPr>
            <p:cNvPr id="56" name="Picture 55">
              <a:extLst>
                <a:ext uri="{FF2B5EF4-FFF2-40B4-BE49-F238E27FC236}">
                  <a16:creationId xmlns:a16="http://schemas.microsoft.com/office/drawing/2014/main" xmlns="" id="{ED337D80-7BBC-4B6E-859D-38C1573B99A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115640" y="4988828"/>
              <a:ext cx="1132175" cy="1158015"/>
            </a:xfrm>
            <a:prstGeom prst="rect">
              <a:avLst/>
            </a:prstGeom>
          </p:spPr>
        </p:pic>
        <p:pic>
          <p:nvPicPr>
            <p:cNvPr id="57" name="Picture 56">
              <a:extLst>
                <a:ext uri="{FF2B5EF4-FFF2-40B4-BE49-F238E27FC236}">
                  <a16:creationId xmlns:a16="http://schemas.microsoft.com/office/drawing/2014/main" xmlns="" id="{F629200C-5DC8-42B1-ABED-F306B195AA3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693" t="1673" r="69128" b="65271"/>
            <a:stretch/>
          </p:blipFill>
          <p:spPr>
            <a:xfrm>
              <a:off x="5039814" y="5446643"/>
              <a:ext cx="1132175" cy="1158015"/>
            </a:xfrm>
            <a:prstGeom prst="rect">
              <a:avLst/>
            </a:prstGeom>
          </p:spPr>
        </p:pic>
      </p:grpSp>
      <p:grpSp>
        <p:nvGrpSpPr>
          <p:cNvPr id="7" name="组合 47">
            <a:extLst>
              <a:ext uri="{FF2B5EF4-FFF2-40B4-BE49-F238E27FC236}">
                <a16:creationId xmlns:a16="http://schemas.microsoft.com/office/drawing/2014/main" xmlns="" id="{A2FD5F02-806F-42A2-82C0-B3013F1ADD87}"/>
              </a:ext>
            </a:extLst>
          </p:cNvPr>
          <p:cNvGrpSpPr/>
          <p:nvPr/>
        </p:nvGrpSpPr>
        <p:grpSpPr>
          <a:xfrm>
            <a:off x="19866" y="5706559"/>
            <a:ext cx="12152268" cy="1151441"/>
            <a:chOff x="-2055784" y="5706558"/>
            <a:chExt cx="12152268" cy="1151441"/>
          </a:xfrm>
        </p:grpSpPr>
        <p:pic>
          <p:nvPicPr>
            <p:cNvPr id="8" name="图片 44">
              <a:extLst>
                <a:ext uri="{FF2B5EF4-FFF2-40B4-BE49-F238E27FC236}">
                  <a16:creationId xmlns:a16="http://schemas.microsoft.com/office/drawing/2014/main" xmlns="" id="{3CC34630-B140-4BD0-B58E-B717DBC57FF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9" name="图片 43">
              <a:extLst>
                <a:ext uri="{FF2B5EF4-FFF2-40B4-BE49-F238E27FC236}">
                  <a16:creationId xmlns:a16="http://schemas.microsoft.com/office/drawing/2014/main" xmlns="" id="{4DE6855B-7B11-4ABF-82AE-496AF5E92C2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0" name="图片 41">
              <a:extLst>
                <a:ext uri="{FF2B5EF4-FFF2-40B4-BE49-F238E27FC236}">
                  <a16:creationId xmlns:a16="http://schemas.microsoft.com/office/drawing/2014/main" xmlns="" id="{A39193EC-F2EE-4A9D-A383-FC7B6FB2FCAB}"/>
                </a:ext>
              </a:extLst>
            </p:cNvPr>
            <p:cNvPicPr>
              <a:picLocks noChangeAspect="1"/>
            </p:cNvPicPr>
            <p:nvPr/>
          </p:nvPicPr>
          <p:blipFill>
            <a:blip r:embed="rId12"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1" name="图片 42">
              <a:extLst>
                <a:ext uri="{FF2B5EF4-FFF2-40B4-BE49-F238E27FC236}">
                  <a16:creationId xmlns:a16="http://schemas.microsoft.com/office/drawing/2014/main" xmlns="" id="{BBDF7661-A1D4-443F-9C4C-06920D20B726}"/>
                </a:ext>
              </a:extLst>
            </p:cNvPr>
            <p:cNvPicPr>
              <a:picLocks noChangeAspect="1"/>
            </p:cNvPicPr>
            <p:nvPr/>
          </p:nvPicPr>
          <p:blipFill>
            <a:blip r:embed="rId13"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2" name="图片 45">
              <a:extLst>
                <a:ext uri="{FF2B5EF4-FFF2-40B4-BE49-F238E27FC236}">
                  <a16:creationId xmlns:a16="http://schemas.microsoft.com/office/drawing/2014/main" xmlns="" id="{813336D9-0CF4-458A-8FC9-9C8DC2A5645F}"/>
                </a:ext>
              </a:extLst>
            </p:cNvPr>
            <p:cNvPicPr>
              <a:picLocks noChangeAspect="1"/>
            </p:cNvPicPr>
            <p:nvPr/>
          </p:nvPicPr>
          <p:blipFill>
            <a:blip r:embed="rId14"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3" name="图片 46">
              <a:extLst>
                <a:ext uri="{FF2B5EF4-FFF2-40B4-BE49-F238E27FC236}">
                  <a16:creationId xmlns:a16="http://schemas.microsoft.com/office/drawing/2014/main" xmlns="" id="{DEC94175-02FE-46C4-B28D-1A29850C746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4" name="图片 48">
              <a:extLst>
                <a:ext uri="{FF2B5EF4-FFF2-40B4-BE49-F238E27FC236}">
                  <a16:creationId xmlns:a16="http://schemas.microsoft.com/office/drawing/2014/main" xmlns="" id="{FADF42B4-A7C4-4692-A768-78E6D5CDF2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48936613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14:presetBounceEnd="40000">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14:bounceEnd="40000">
                                          <p:cBhvr additive="base">
                                            <p:cTn id="15" dur="1250" fill="hold"/>
                                            <p:tgtEl>
                                              <p:spTgt spid="18"/>
                                            </p:tgtEl>
                                            <p:attrNameLst>
                                              <p:attrName>ppt_x</p:attrName>
                                            </p:attrNameLst>
                                          </p:cBhvr>
                                          <p:tavLst>
                                            <p:tav tm="0">
                                              <p:val>
                                                <p:strVal val="0-#ppt_w/2"/>
                                              </p:val>
                                            </p:tav>
                                            <p:tav tm="100000">
                                              <p:val>
                                                <p:strVal val="#ppt_x"/>
                                              </p:val>
                                            </p:tav>
                                          </p:tavLst>
                                        </p:anim>
                                        <p:anim calcmode="lin" valueType="num" p14:bounceEnd="40000">
                                          <p:cBhvr additive="base">
                                            <p:cTn id="16"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16" presetClass="exit" presetSubtype="21" fill="hold" nodeType="clickEffect">
                                      <p:stCondLst>
                                        <p:cond delay="0"/>
                                      </p:stCondLst>
                                      <p:childTnLst>
                                        <p:animEffect transition="out" filter="barn(inVertical)">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par>
                                    <p:cTn id="44" presetID="22" presetClass="entr" presetSubtype="1" fill="hold" nodeType="with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up)">
                                          <p:cBhvr>
                                            <p:cTn id="46" dur="1000"/>
                                            <p:tgtEl>
                                              <p:spTgt spid="2"/>
                                            </p:tgtEl>
                                          </p:cBhvr>
                                        </p:animEffect>
                                      </p:childTnLst>
                                    </p:cTn>
                                  </p:par>
                                </p:childTnLst>
                              </p:cTn>
                            </p:par>
                          </p:childTnLst>
                        </p:cTn>
                      </p:par>
                    </p:childTnLst>
                  </p:cTn>
                  <p:nextCondLst>
                    <p:cond evt="onClick" delay="0">
                      <p:tgtEl>
                        <p:spTgt spid="15"/>
                      </p:tgtEl>
                    </p:cond>
                  </p:nextCondLst>
                </p:seq>
                <p:seq concurrent="1" nextAc="seek">
                  <p:cTn id="47" restart="whenNotActive" fill="hold" evtFilter="cancelBubble" nodeType="interactiveSeq">
                    <p:stCondLst>
                      <p:cond evt="onClick" delay="0">
                        <p:tgtEl>
                          <p:spTgt spid="16"/>
                        </p:tgtEl>
                      </p:cond>
                    </p:stCondLst>
                    <p:endSync evt="end" delay="0">
                      <p:rtn val="all"/>
                    </p:endSync>
                    <p:childTnLst>
                      <p:par>
                        <p:cTn id="48" fill="hold">
                          <p:stCondLst>
                            <p:cond delay="0"/>
                          </p:stCondLst>
                          <p:childTnLst>
                            <p:par>
                              <p:cTn id="49" fill="hold">
                                <p:stCondLst>
                                  <p:cond delay="0"/>
                                </p:stCondLst>
                                <p:childTnLst>
                                  <p:par>
                                    <p:cTn id="50" presetID="16" presetClass="exit" presetSubtype="21" fill="hold" nodeType="clickEffect">
                                      <p:stCondLst>
                                        <p:cond delay="0"/>
                                      </p:stCondLst>
                                      <p:childTnLst>
                                        <p:animEffect transition="out" filter="barn(inVertical)">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par>
                                    <p:cTn id="53" presetID="22" presetClass="entr" presetSubtype="1"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1000"/>
                                            <p:tgtEl>
                                              <p:spTgt spid="3"/>
                                            </p:tgtEl>
                                          </p:cBhvr>
                                        </p:animEffect>
                                      </p:childTnLst>
                                    </p:cTn>
                                  </p:par>
                                </p:childTnLst>
                              </p:cTn>
                            </p:par>
                          </p:childTnLst>
                        </p:cTn>
                      </p:par>
                    </p:childTnLst>
                  </p:cTn>
                  <p:nextCondLst>
                    <p:cond evt="onClick" delay="0">
                      <p:tgtEl>
                        <p:spTgt spid="16"/>
                      </p:tgtEl>
                    </p:cond>
                  </p:nextCondLst>
                </p:seq>
              </p:childTnLst>
            </p:cTn>
          </p:par>
        </p:tnLst>
        <p:bldLst>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250" fill="hold"/>
                                            <p:tgtEl>
                                              <p:spTgt spid="18"/>
                                            </p:tgtEl>
                                            <p:attrNameLst>
                                              <p:attrName>ppt_x</p:attrName>
                                            </p:attrNameLst>
                                          </p:cBhvr>
                                          <p:tavLst>
                                            <p:tav tm="0">
                                              <p:val>
                                                <p:strVal val="0-#ppt_w/2"/>
                                              </p:val>
                                            </p:tav>
                                            <p:tav tm="100000">
                                              <p:val>
                                                <p:strVal val="#ppt_x"/>
                                              </p:val>
                                            </p:tav>
                                          </p:tavLst>
                                        </p:anim>
                                        <p:anim calcmode="lin" valueType="num">
                                          <p:cBhvr additive="base">
                                            <p:cTn id="16"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16" presetClass="exit" presetSubtype="21" fill="hold" nodeType="clickEffect">
                                      <p:stCondLst>
                                        <p:cond delay="0"/>
                                      </p:stCondLst>
                                      <p:childTnLst>
                                        <p:animEffect transition="out" filter="barn(inVertical)">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par>
                                    <p:cTn id="44" presetID="22" presetClass="entr" presetSubtype="1" fill="hold" nodeType="with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up)">
                                          <p:cBhvr>
                                            <p:cTn id="46" dur="1000"/>
                                            <p:tgtEl>
                                              <p:spTgt spid="2"/>
                                            </p:tgtEl>
                                          </p:cBhvr>
                                        </p:animEffect>
                                      </p:childTnLst>
                                    </p:cTn>
                                  </p:par>
                                </p:childTnLst>
                              </p:cTn>
                            </p:par>
                          </p:childTnLst>
                        </p:cTn>
                      </p:par>
                    </p:childTnLst>
                  </p:cTn>
                  <p:nextCondLst>
                    <p:cond evt="onClick" delay="0">
                      <p:tgtEl>
                        <p:spTgt spid="15"/>
                      </p:tgtEl>
                    </p:cond>
                  </p:nextCondLst>
                </p:seq>
                <p:seq concurrent="1" nextAc="seek">
                  <p:cTn id="47" restart="whenNotActive" fill="hold" evtFilter="cancelBubble" nodeType="interactiveSeq">
                    <p:stCondLst>
                      <p:cond evt="onClick" delay="0">
                        <p:tgtEl>
                          <p:spTgt spid="16"/>
                        </p:tgtEl>
                      </p:cond>
                    </p:stCondLst>
                    <p:endSync evt="end" delay="0">
                      <p:rtn val="all"/>
                    </p:endSync>
                    <p:childTnLst>
                      <p:par>
                        <p:cTn id="48" fill="hold">
                          <p:stCondLst>
                            <p:cond delay="0"/>
                          </p:stCondLst>
                          <p:childTnLst>
                            <p:par>
                              <p:cTn id="49" fill="hold">
                                <p:stCondLst>
                                  <p:cond delay="0"/>
                                </p:stCondLst>
                                <p:childTnLst>
                                  <p:par>
                                    <p:cTn id="50" presetID="16" presetClass="exit" presetSubtype="21" fill="hold" nodeType="clickEffect">
                                      <p:stCondLst>
                                        <p:cond delay="0"/>
                                      </p:stCondLst>
                                      <p:childTnLst>
                                        <p:animEffect transition="out" filter="barn(inVertical)">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par>
                                    <p:cTn id="53" presetID="22" presetClass="entr" presetSubtype="1"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1000"/>
                                            <p:tgtEl>
                                              <p:spTgt spid="3"/>
                                            </p:tgtEl>
                                          </p:cBhvr>
                                        </p:animEffect>
                                      </p:childTnLst>
                                    </p:cTn>
                                  </p:par>
                                </p:childTnLst>
                              </p:cTn>
                            </p:par>
                          </p:childTnLst>
                        </p:cTn>
                      </p:par>
                    </p:childTnLst>
                  </p:cTn>
                  <p:nextCondLst>
                    <p:cond evt="onClick" delay="0">
                      <p:tgtEl>
                        <p:spTgt spid="16"/>
                      </p:tgtEl>
                    </p:cond>
                  </p:nextCondLst>
                </p:seq>
              </p:childTnLst>
            </p:cTn>
          </p:par>
        </p:tnLst>
        <p:bldLst>
          <p:bldP spid="18"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xmlns="" id="{05A8918A-CB5A-4932-B5EB-C8A85C8067F3}"/>
              </a:ext>
            </a:extLst>
          </p:cNvPr>
          <p:cNvSpPr/>
          <p:nvPr/>
        </p:nvSpPr>
        <p:spPr>
          <a:xfrm>
            <a:off x="109008" y="1281396"/>
            <a:ext cx="11973984" cy="4191440"/>
          </a:xfrm>
          <a:prstGeom prst="round2DiagRect">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Text Box 9"/>
          <p:cNvSpPr txBox="1">
            <a:spLocks noChangeArrowheads="1"/>
          </p:cNvSpPr>
          <p:nvPr/>
        </p:nvSpPr>
        <p:spPr bwMode="auto">
          <a:xfrm>
            <a:off x="513230" y="2002222"/>
            <a:ext cx="1117775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3600">
                <a:solidFill>
                  <a:srgbClr val="002060"/>
                </a:solidFill>
                <a:latin typeface="Times New Roman" pitchFamily="18" charset="0"/>
                <a:cs typeface="Times New Roman" pitchFamily="18" charset="0"/>
              </a:rPr>
              <a:t>Việc làm của ông Thiện cho thấy ông là một công dân yêu nước, có tấm lòng vì đại nghĩa, sẵn sàng hiến tặng số tài sản rất lớn của mình cho Cách mạng vì mong muốn được góp sức mình vào sự nghiệp chung.</a:t>
            </a:r>
          </a:p>
        </p:txBody>
      </p:sp>
      <p:sp>
        <p:nvSpPr>
          <p:cNvPr id="6" name="Rectangle: Rounded Corners 5">
            <a:extLst>
              <a:ext uri="{FF2B5EF4-FFF2-40B4-BE49-F238E27FC236}">
                <a16:creationId xmlns:a16="http://schemas.microsoft.com/office/drawing/2014/main" xmlns="" id="{8718417A-88AF-4E28-ACD8-C89677B851A9}"/>
              </a:ext>
            </a:extLst>
          </p:cNvPr>
          <p:cNvSpPr/>
          <p:nvPr/>
        </p:nvSpPr>
        <p:spPr>
          <a:xfrm>
            <a:off x="1002441" y="843486"/>
            <a:ext cx="10810618" cy="1048701"/>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r>
              <a:rPr lang="en-US" sz="4000" b="1">
                <a:solidFill>
                  <a:schemeClr val="accent6">
                    <a:lumMod val="75000"/>
                  </a:schemeClr>
                </a:solidFill>
                <a:latin typeface="UTM French Vanilla" panose="02040603050506020204" pitchFamily="18" charset="0"/>
                <a:cs typeface="Times New Roman" panose="02020603050405020304" pitchFamily="18" charset="0"/>
              </a:rPr>
              <a:t>2. Việc làm của ông Thiện thể hiện những phẩm chất gì?</a:t>
            </a:r>
          </a:p>
        </p:txBody>
      </p:sp>
      <p:grpSp>
        <p:nvGrpSpPr>
          <p:cNvPr id="8" name="组合 47">
            <a:extLst>
              <a:ext uri="{FF2B5EF4-FFF2-40B4-BE49-F238E27FC236}">
                <a16:creationId xmlns:a16="http://schemas.microsoft.com/office/drawing/2014/main" xmlns="" id="{A3ACA77E-C4D6-4DA7-9DBA-07117FC42F13}"/>
              </a:ext>
            </a:extLst>
          </p:cNvPr>
          <p:cNvGrpSpPr/>
          <p:nvPr/>
        </p:nvGrpSpPr>
        <p:grpSpPr>
          <a:xfrm>
            <a:off x="19866" y="5706559"/>
            <a:ext cx="12152268" cy="1151441"/>
            <a:chOff x="-2055784" y="5706558"/>
            <a:chExt cx="12152268" cy="1151441"/>
          </a:xfrm>
        </p:grpSpPr>
        <p:pic>
          <p:nvPicPr>
            <p:cNvPr id="9" name="图片 44">
              <a:extLst>
                <a:ext uri="{FF2B5EF4-FFF2-40B4-BE49-F238E27FC236}">
                  <a16:creationId xmlns:a16="http://schemas.microsoft.com/office/drawing/2014/main" xmlns="" id="{5680AD20-6504-469D-BADC-05BFA30D4F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0" name="图片 43">
              <a:extLst>
                <a:ext uri="{FF2B5EF4-FFF2-40B4-BE49-F238E27FC236}">
                  <a16:creationId xmlns:a16="http://schemas.microsoft.com/office/drawing/2014/main" xmlns="" id="{C9EF32A8-2403-4802-9B5E-494B1D34B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1" name="图片 41">
              <a:extLst>
                <a:ext uri="{FF2B5EF4-FFF2-40B4-BE49-F238E27FC236}">
                  <a16:creationId xmlns:a16="http://schemas.microsoft.com/office/drawing/2014/main" xmlns="" id="{A268D7C7-587B-4951-82DF-CDDD66AF191F}"/>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2" name="图片 42">
              <a:extLst>
                <a:ext uri="{FF2B5EF4-FFF2-40B4-BE49-F238E27FC236}">
                  <a16:creationId xmlns:a16="http://schemas.microsoft.com/office/drawing/2014/main" xmlns="" id="{C7CE3A21-E32D-492E-8F26-396088EF5589}"/>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3" name="图片 45">
              <a:extLst>
                <a:ext uri="{FF2B5EF4-FFF2-40B4-BE49-F238E27FC236}">
                  <a16:creationId xmlns:a16="http://schemas.microsoft.com/office/drawing/2014/main" xmlns="" id="{1482EB1C-2A1D-474B-A24B-9191C24F4B1F}"/>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4" name="图片 46">
              <a:extLst>
                <a:ext uri="{FF2B5EF4-FFF2-40B4-BE49-F238E27FC236}">
                  <a16:creationId xmlns:a16="http://schemas.microsoft.com/office/drawing/2014/main" xmlns="" id="{85DA381F-746F-4ADB-9A7C-D8FB9BD35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5" name="图片 48">
              <a:extLst>
                <a:ext uri="{FF2B5EF4-FFF2-40B4-BE49-F238E27FC236}">
                  <a16:creationId xmlns:a16="http://schemas.microsoft.com/office/drawing/2014/main" xmlns="" id="{535049CA-783D-4274-8A7A-3F2D0C1D7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16" name="图片 5">
            <a:hlinkClick r:id="rId7" action="ppaction://hlinksldjump"/>
            <a:extLst>
              <a:ext uri="{FF2B5EF4-FFF2-40B4-BE49-F238E27FC236}">
                <a16:creationId xmlns:a16="http://schemas.microsoft.com/office/drawing/2014/main" xmlns="" id="{8BB72494-2260-4758-81A7-B34D6693532E}"/>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114731"/>
            <a:ext cx="1193539" cy="978573"/>
          </a:xfrm>
          <a:prstGeom prst="rect">
            <a:avLst/>
          </a:prstGeom>
        </p:spPr>
      </p:pic>
      <p:grpSp>
        <p:nvGrpSpPr>
          <p:cNvPr id="17" name="Group 16">
            <a:extLst>
              <a:ext uri="{FF2B5EF4-FFF2-40B4-BE49-F238E27FC236}">
                <a16:creationId xmlns:a16="http://schemas.microsoft.com/office/drawing/2014/main" xmlns="" id="{43339BA8-0266-40CE-BFFC-6378D3555BA5}"/>
              </a:ext>
            </a:extLst>
          </p:cNvPr>
          <p:cNvGrpSpPr/>
          <p:nvPr/>
        </p:nvGrpSpPr>
        <p:grpSpPr>
          <a:xfrm>
            <a:off x="10617722" y="3700373"/>
            <a:ext cx="1143676" cy="3220914"/>
            <a:chOff x="10606045" y="3426165"/>
            <a:chExt cx="1143676" cy="3220914"/>
          </a:xfrm>
        </p:grpSpPr>
        <p:grpSp>
          <p:nvGrpSpPr>
            <p:cNvPr id="18" name="Group 17">
              <a:extLst>
                <a:ext uri="{FF2B5EF4-FFF2-40B4-BE49-F238E27FC236}">
                  <a16:creationId xmlns:a16="http://schemas.microsoft.com/office/drawing/2014/main" xmlns="" id="{3A955B60-A689-4B1A-BCFF-828526759485}"/>
                </a:ext>
              </a:extLst>
            </p:cNvPr>
            <p:cNvGrpSpPr/>
            <p:nvPr/>
          </p:nvGrpSpPr>
          <p:grpSpPr>
            <a:xfrm>
              <a:off x="10606045" y="3426165"/>
              <a:ext cx="1143676" cy="3220914"/>
              <a:chOff x="3280224" y="3278611"/>
              <a:chExt cx="1143676" cy="3220914"/>
            </a:xfrm>
          </p:grpSpPr>
          <p:pic>
            <p:nvPicPr>
              <p:cNvPr id="20" name="Picture 4">
                <a:extLst>
                  <a:ext uri="{FF2B5EF4-FFF2-40B4-BE49-F238E27FC236}">
                    <a16:creationId xmlns:a16="http://schemas.microsoft.com/office/drawing/2014/main" xmlns="" id="{F233B2E3-4E17-4CA3-9C10-B1AF8004B7F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21" name="Picture 5">
                <a:extLst>
                  <a:ext uri="{FF2B5EF4-FFF2-40B4-BE49-F238E27FC236}">
                    <a16:creationId xmlns:a16="http://schemas.microsoft.com/office/drawing/2014/main" xmlns="" id="{E03C5E35-AB38-4442-B024-C7B2964F381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19" name="Picture 5">
              <a:extLst>
                <a:ext uri="{FF2B5EF4-FFF2-40B4-BE49-F238E27FC236}">
                  <a16:creationId xmlns:a16="http://schemas.microsoft.com/office/drawing/2014/main" xmlns="" id="{36C52C69-1865-4B22-9BEE-4E2A307B524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grpSp>
        <p:nvGrpSpPr>
          <p:cNvPr id="22" name="Group 21">
            <a:extLst>
              <a:ext uri="{FF2B5EF4-FFF2-40B4-BE49-F238E27FC236}">
                <a16:creationId xmlns:a16="http://schemas.microsoft.com/office/drawing/2014/main" xmlns="" id="{B1B7B333-DEF4-4F8B-B4A6-EB460491F4C9}"/>
              </a:ext>
            </a:extLst>
          </p:cNvPr>
          <p:cNvGrpSpPr/>
          <p:nvPr/>
        </p:nvGrpSpPr>
        <p:grpSpPr>
          <a:xfrm>
            <a:off x="11163731" y="3157627"/>
            <a:ext cx="1143676" cy="3220914"/>
            <a:chOff x="10606045" y="3426165"/>
            <a:chExt cx="1143676" cy="3220914"/>
          </a:xfrm>
        </p:grpSpPr>
        <p:grpSp>
          <p:nvGrpSpPr>
            <p:cNvPr id="23" name="Group 22">
              <a:extLst>
                <a:ext uri="{FF2B5EF4-FFF2-40B4-BE49-F238E27FC236}">
                  <a16:creationId xmlns:a16="http://schemas.microsoft.com/office/drawing/2014/main" xmlns="" id="{2F57A0E5-28EB-4533-A6EC-5CCA769354CB}"/>
                </a:ext>
              </a:extLst>
            </p:cNvPr>
            <p:cNvGrpSpPr/>
            <p:nvPr/>
          </p:nvGrpSpPr>
          <p:grpSpPr>
            <a:xfrm>
              <a:off x="10606045" y="3426165"/>
              <a:ext cx="1143676" cy="3220914"/>
              <a:chOff x="3280224" y="3278611"/>
              <a:chExt cx="1143676" cy="3220914"/>
            </a:xfrm>
          </p:grpSpPr>
          <p:pic>
            <p:nvPicPr>
              <p:cNvPr id="25" name="Picture 4">
                <a:extLst>
                  <a:ext uri="{FF2B5EF4-FFF2-40B4-BE49-F238E27FC236}">
                    <a16:creationId xmlns:a16="http://schemas.microsoft.com/office/drawing/2014/main" xmlns="" id="{38389961-11FD-436E-8C96-A9508B775D5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26" name="Picture 5">
                <a:extLst>
                  <a:ext uri="{FF2B5EF4-FFF2-40B4-BE49-F238E27FC236}">
                    <a16:creationId xmlns:a16="http://schemas.microsoft.com/office/drawing/2014/main" xmlns="" id="{77741094-8790-4951-ADA6-D0500AB17EA8}"/>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24" name="Picture 5">
              <a:extLst>
                <a:ext uri="{FF2B5EF4-FFF2-40B4-BE49-F238E27FC236}">
                  <a16:creationId xmlns:a16="http://schemas.microsoft.com/office/drawing/2014/main" xmlns="" id="{46D16D28-70D2-46A0-B582-A313C9A882C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grpSp>
        <p:nvGrpSpPr>
          <p:cNvPr id="27" name="Group 26">
            <a:extLst>
              <a:ext uri="{FF2B5EF4-FFF2-40B4-BE49-F238E27FC236}">
                <a16:creationId xmlns:a16="http://schemas.microsoft.com/office/drawing/2014/main" xmlns="" id="{996AA668-247D-48FE-9630-2081B422287D}"/>
              </a:ext>
            </a:extLst>
          </p:cNvPr>
          <p:cNvGrpSpPr/>
          <p:nvPr/>
        </p:nvGrpSpPr>
        <p:grpSpPr>
          <a:xfrm>
            <a:off x="10109229" y="3408271"/>
            <a:ext cx="1143676" cy="3220914"/>
            <a:chOff x="10606045" y="3426165"/>
            <a:chExt cx="1143676" cy="3220914"/>
          </a:xfrm>
        </p:grpSpPr>
        <p:grpSp>
          <p:nvGrpSpPr>
            <p:cNvPr id="28" name="Group 27">
              <a:extLst>
                <a:ext uri="{FF2B5EF4-FFF2-40B4-BE49-F238E27FC236}">
                  <a16:creationId xmlns:a16="http://schemas.microsoft.com/office/drawing/2014/main" xmlns="" id="{163E89F7-DB1B-4354-AF7E-03E6B4EB55EA}"/>
                </a:ext>
              </a:extLst>
            </p:cNvPr>
            <p:cNvGrpSpPr/>
            <p:nvPr/>
          </p:nvGrpSpPr>
          <p:grpSpPr>
            <a:xfrm>
              <a:off x="10606045" y="3426165"/>
              <a:ext cx="1143676" cy="3220914"/>
              <a:chOff x="3280224" y="3278611"/>
              <a:chExt cx="1143676" cy="3220914"/>
            </a:xfrm>
          </p:grpSpPr>
          <p:pic>
            <p:nvPicPr>
              <p:cNvPr id="30" name="Picture 4">
                <a:extLst>
                  <a:ext uri="{FF2B5EF4-FFF2-40B4-BE49-F238E27FC236}">
                    <a16:creationId xmlns:a16="http://schemas.microsoft.com/office/drawing/2014/main" xmlns="" id="{BAF9C89D-9EEE-4185-ADE0-90472F9E298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31" name="Picture 5">
                <a:extLst>
                  <a:ext uri="{FF2B5EF4-FFF2-40B4-BE49-F238E27FC236}">
                    <a16:creationId xmlns:a16="http://schemas.microsoft.com/office/drawing/2014/main" xmlns="" id="{E8E1D1A6-BFA5-4FB1-B32D-A2D5D5EA022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29" name="Picture 5">
              <a:extLst>
                <a:ext uri="{FF2B5EF4-FFF2-40B4-BE49-F238E27FC236}">
                  <a16:creationId xmlns:a16="http://schemas.microsoft.com/office/drawing/2014/main" xmlns="" id="{084C1D74-FDFC-4A6E-ACED-FE839A0F7488}"/>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spTree>
    <p:extLst>
      <p:ext uri="{BB962C8B-B14F-4D97-AF65-F5344CB8AC3E}">
        <p14:creationId xmlns:p14="http://schemas.microsoft.com/office/powerpoint/2010/main" val="2479821855"/>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9225"/>
                                        </p:tgtEl>
                                        <p:attrNameLst>
                                          <p:attrName>style.visibility</p:attrName>
                                        </p:attrNameLst>
                                      </p:cBhvr>
                                      <p:to>
                                        <p:strVal val="visible"/>
                                      </p:to>
                                    </p:set>
                                    <p:anim calcmode="lin" valueType="num">
                                      <p:cBhvr>
                                        <p:cTn id="22" dur="1000" fill="hold"/>
                                        <p:tgtEl>
                                          <p:spTgt spid="9225"/>
                                        </p:tgtEl>
                                        <p:attrNameLst>
                                          <p:attrName>ppt_x</p:attrName>
                                        </p:attrNameLst>
                                      </p:cBhvr>
                                      <p:tavLst>
                                        <p:tav tm="0">
                                          <p:val>
                                            <p:strVal val="#ppt_x-.2"/>
                                          </p:val>
                                        </p:tav>
                                        <p:tav tm="100000">
                                          <p:val>
                                            <p:strVal val="#ppt_x"/>
                                          </p:val>
                                        </p:tav>
                                      </p:tavLst>
                                    </p:anim>
                                    <p:anim calcmode="lin" valueType="num">
                                      <p:cBhvr>
                                        <p:cTn id="23" dur="1000" fill="hold"/>
                                        <p:tgtEl>
                                          <p:spTgt spid="9225"/>
                                        </p:tgtEl>
                                        <p:attrNameLst>
                                          <p:attrName>ppt_y</p:attrName>
                                        </p:attrNameLst>
                                      </p:cBhvr>
                                      <p:tavLst>
                                        <p:tav tm="0">
                                          <p:val>
                                            <p:strVal val="#ppt_y"/>
                                          </p:val>
                                        </p:tav>
                                        <p:tav tm="100000">
                                          <p:val>
                                            <p:strVal val="#ppt_y"/>
                                          </p:val>
                                        </p:tav>
                                      </p:tavLst>
                                    </p:anim>
                                    <p:animEffect transition="in" filter="wipe(right)" prLst="gradientSize: 0.1">
                                      <p:cBhvr>
                                        <p:cTn id="24" dur="10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Top Corners Snipped 8">
            <a:extLst>
              <a:ext uri="{FF2B5EF4-FFF2-40B4-BE49-F238E27FC236}">
                <a16:creationId xmlns:a16="http://schemas.microsoft.com/office/drawing/2014/main" xmlns="" id="{8E97ADAE-53F7-4FD9-A75E-08793142C7F3}"/>
              </a:ext>
            </a:extLst>
          </p:cNvPr>
          <p:cNvSpPr/>
          <p:nvPr/>
        </p:nvSpPr>
        <p:spPr>
          <a:xfrm>
            <a:off x="109008" y="1288192"/>
            <a:ext cx="11973984" cy="5060300"/>
          </a:xfrm>
          <a:prstGeom prst="snip2SameRect">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11"/>
          <p:cNvSpPr txBox="1">
            <a:spLocks noChangeArrowheads="1"/>
          </p:cNvSpPr>
          <p:nvPr/>
        </p:nvSpPr>
        <p:spPr bwMode="auto">
          <a:xfrm>
            <a:off x="583324" y="2235786"/>
            <a:ext cx="110253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3200">
                <a:solidFill>
                  <a:srgbClr val="002060"/>
                </a:solidFill>
                <a:latin typeface="Times New Roman" pitchFamily="18" charset="0"/>
                <a:cs typeface="Times New Roman" pitchFamily="18" charset="0"/>
              </a:rPr>
              <a:t>- Người công dân phải có trách nhiệm với vận mệnh của đất nước.</a:t>
            </a:r>
          </a:p>
        </p:txBody>
      </p:sp>
      <p:sp>
        <p:nvSpPr>
          <p:cNvPr id="4" name="Text Box 12"/>
          <p:cNvSpPr txBox="1">
            <a:spLocks noChangeArrowheads="1"/>
          </p:cNvSpPr>
          <p:nvPr/>
        </p:nvSpPr>
        <p:spPr bwMode="auto">
          <a:xfrm>
            <a:off x="583324" y="3024489"/>
            <a:ext cx="110033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3200">
                <a:solidFill>
                  <a:srgbClr val="002060"/>
                </a:solidFill>
                <a:latin typeface="Times New Roman" pitchFamily="18" charset="0"/>
                <a:cs typeface="Times New Roman" pitchFamily="18" charset="0"/>
              </a:rPr>
              <a:t>- Người công dân phải biết hi sinh vì cách mạng, vì sự nghiệp xây dựng và bảo vệ Tổ quốc.</a:t>
            </a:r>
          </a:p>
        </p:txBody>
      </p:sp>
      <p:sp>
        <p:nvSpPr>
          <p:cNvPr id="5" name="Text Box 13"/>
          <p:cNvSpPr txBox="1">
            <a:spLocks noChangeArrowheads="1"/>
          </p:cNvSpPr>
          <p:nvPr/>
        </p:nvSpPr>
        <p:spPr bwMode="auto">
          <a:xfrm>
            <a:off x="583324" y="4305635"/>
            <a:ext cx="108699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3200">
                <a:solidFill>
                  <a:srgbClr val="002060"/>
                </a:solidFill>
                <a:latin typeface="Times New Roman" pitchFamily="18" charset="0"/>
                <a:cs typeface="Times New Roman" pitchFamily="18" charset="0"/>
              </a:rPr>
              <a:t>- Người công dân phải biết góp công, góp của vào sự nghiệp xây dựng và bảo vệ Tổ quốc.</a:t>
            </a:r>
          </a:p>
        </p:txBody>
      </p:sp>
      <p:sp>
        <p:nvSpPr>
          <p:cNvPr id="11" name="Rectangle: Rounded Corners 10">
            <a:extLst>
              <a:ext uri="{FF2B5EF4-FFF2-40B4-BE49-F238E27FC236}">
                <a16:creationId xmlns:a16="http://schemas.microsoft.com/office/drawing/2014/main" xmlns="" id="{9D1D03F5-F1AD-4CC5-A3B0-0016BA641CD0}"/>
              </a:ext>
            </a:extLst>
          </p:cNvPr>
          <p:cNvSpPr/>
          <p:nvPr/>
        </p:nvSpPr>
        <p:spPr>
          <a:xfrm>
            <a:off x="776025" y="804572"/>
            <a:ext cx="10810618" cy="1357072"/>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r>
              <a:rPr lang="en-US" sz="3600" b="1" i="1">
                <a:solidFill>
                  <a:srgbClr val="000000"/>
                </a:solidFill>
              </a:rPr>
              <a:t> </a:t>
            </a:r>
            <a:r>
              <a:rPr lang="en-US" sz="4000" b="1">
                <a:solidFill>
                  <a:schemeClr val="accent6">
                    <a:lumMod val="75000"/>
                  </a:schemeClr>
                </a:solidFill>
                <a:latin typeface="UTM French Vanilla" panose="02040603050506020204" pitchFamily="18" charset="0"/>
                <a:cs typeface="Times New Roman" panose="02020603050405020304" pitchFamily="18" charset="0"/>
              </a:rPr>
              <a:t>3. Từ câu chuyện trên, em suy nghĩ như thế nào về trách nhiệm của công dân với đất nước?</a:t>
            </a:r>
          </a:p>
        </p:txBody>
      </p:sp>
      <p:grpSp>
        <p:nvGrpSpPr>
          <p:cNvPr id="12" name="组合 47">
            <a:extLst>
              <a:ext uri="{FF2B5EF4-FFF2-40B4-BE49-F238E27FC236}">
                <a16:creationId xmlns:a16="http://schemas.microsoft.com/office/drawing/2014/main" xmlns="" id="{5E0AAB81-CF4C-41DF-BB05-9B0006F0BC73}"/>
              </a:ext>
            </a:extLst>
          </p:cNvPr>
          <p:cNvGrpSpPr/>
          <p:nvPr/>
        </p:nvGrpSpPr>
        <p:grpSpPr>
          <a:xfrm>
            <a:off x="19866" y="5706559"/>
            <a:ext cx="12152268" cy="1151441"/>
            <a:chOff x="-2055784" y="5706558"/>
            <a:chExt cx="12152268" cy="1151441"/>
          </a:xfrm>
        </p:grpSpPr>
        <p:pic>
          <p:nvPicPr>
            <p:cNvPr id="13" name="图片 44">
              <a:extLst>
                <a:ext uri="{FF2B5EF4-FFF2-40B4-BE49-F238E27FC236}">
                  <a16:creationId xmlns:a16="http://schemas.microsoft.com/office/drawing/2014/main" xmlns="" id="{162AB3C1-C32A-47FF-94EB-1A8F6FEC76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4" name="图片 43">
              <a:extLst>
                <a:ext uri="{FF2B5EF4-FFF2-40B4-BE49-F238E27FC236}">
                  <a16:creationId xmlns:a16="http://schemas.microsoft.com/office/drawing/2014/main" xmlns="" id="{A417D2DD-00DA-488F-A5AD-547A8422A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5" name="图片 41">
              <a:extLst>
                <a:ext uri="{FF2B5EF4-FFF2-40B4-BE49-F238E27FC236}">
                  <a16:creationId xmlns:a16="http://schemas.microsoft.com/office/drawing/2014/main" xmlns="" id="{40518E73-3EEE-46E0-8CBB-382013ED7046}"/>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6" name="图片 42">
              <a:extLst>
                <a:ext uri="{FF2B5EF4-FFF2-40B4-BE49-F238E27FC236}">
                  <a16:creationId xmlns:a16="http://schemas.microsoft.com/office/drawing/2014/main" xmlns="" id="{37002621-1EA5-48C2-9DA7-49328A912B79}"/>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7" name="图片 45">
              <a:extLst>
                <a:ext uri="{FF2B5EF4-FFF2-40B4-BE49-F238E27FC236}">
                  <a16:creationId xmlns:a16="http://schemas.microsoft.com/office/drawing/2014/main" xmlns="" id="{CF0DBC6D-4910-4463-AD53-C192009528D8}"/>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8" name="图片 46">
              <a:extLst>
                <a:ext uri="{FF2B5EF4-FFF2-40B4-BE49-F238E27FC236}">
                  <a16:creationId xmlns:a16="http://schemas.microsoft.com/office/drawing/2014/main" xmlns="" id="{9B9DB76C-BE7A-41C4-8943-55F45CDA3F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9" name="图片 48">
              <a:extLst>
                <a:ext uri="{FF2B5EF4-FFF2-40B4-BE49-F238E27FC236}">
                  <a16:creationId xmlns:a16="http://schemas.microsoft.com/office/drawing/2014/main" xmlns="" id="{F74364E1-8FDD-4942-9157-0EC9EA54E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20" name="图片 5">
            <a:hlinkClick r:id="rId7" action="ppaction://hlinksldjump"/>
            <a:extLst>
              <a:ext uri="{FF2B5EF4-FFF2-40B4-BE49-F238E27FC236}">
                <a16:creationId xmlns:a16="http://schemas.microsoft.com/office/drawing/2014/main" xmlns="" id="{791A4BB9-5220-48FE-BA97-A983E5432BFB}"/>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114731"/>
            <a:ext cx="1193539" cy="978573"/>
          </a:xfrm>
          <a:prstGeom prst="rect">
            <a:avLst/>
          </a:prstGeom>
        </p:spPr>
      </p:pic>
      <p:grpSp>
        <p:nvGrpSpPr>
          <p:cNvPr id="26" name="Group 25">
            <a:extLst>
              <a:ext uri="{FF2B5EF4-FFF2-40B4-BE49-F238E27FC236}">
                <a16:creationId xmlns:a16="http://schemas.microsoft.com/office/drawing/2014/main" xmlns="" id="{31F89D36-EA9E-41B8-A252-5EC92BD5A003}"/>
              </a:ext>
            </a:extLst>
          </p:cNvPr>
          <p:cNvGrpSpPr/>
          <p:nvPr/>
        </p:nvGrpSpPr>
        <p:grpSpPr>
          <a:xfrm>
            <a:off x="11406774" y="3986954"/>
            <a:ext cx="873468" cy="2875364"/>
            <a:chOff x="10606045" y="3426165"/>
            <a:chExt cx="1143676" cy="3220914"/>
          </a:xfrm>
        </p:grpSpPr>
        <p:grpSp>
          <p:nvGrpSpPr>
            <p:cNvPr id="27" name="Group 26">
              <a:extLst>
                <a:ext uri="{FF2B5EF4-FFF2-40B4-BE49-F238E27FC236}">
                  <a16:creationId xmlns:a16="http://schemas.microsoft.com/office/drawing/2014/main" xmlns="" id="{FD50B1AD-60B6-4EC6-A278-488FD6E6CA53}"/>
                </a:ext>
              </a:extLst>
            </p:cNvPr>
            <p:cNvGrpSpPr/>
            <p:nvPr/>
          </p:nvGrpSpPr>
          <p:grpSpPr>
            <a:xfrm>
              <a:off x="10606045" y="3426165"/>
              <a:ext cx="1143676" cy="3220914"/>
              <a:chOff x="3280224" y="3278611"/>
              <a:chExt cx="1143676" cy="3220914"/>
            </a:xfrm>
          </p:grpSpPr>
          <p:pic>
            <p:nvPicPr>
              <p:cNvPr id="29" name="Picture 4">
                <a:extLst>
                  <a:ext uri="{FF2B5EF4-FFF2-40B4-BE49-F238E27FC236}">
                    <a16:creationId xmlns:a16="http://schemas.microsoft.com/office/drawing/2014/main" xmlns="" id="{F0CD00EF-2F22-4445-8620-B212E89AD86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280224" y="3278611"/>
                <a:ext cx="1132688" cy="3220914"/>
              </a:xfrm>
              <a:prstGeom prst="rect">
                <a:avLst/>
              </a:prstGeom>
            </p:spPr>
          </p:pic>
          <p:pic>
            <p:nvPicPr>
              <p:cNvPr id="30" name="Picture 5">
                <a:extLst>
                  <a:ext uri="{FF2B5EF4-FFF2-40B4-BE49-F238E27FC236}">
                    <a16:creationId xmlns:a16="http://schemas.microsoft.com/office/drawing/2014/main" xmlns="" id="{C9594FCD-8905-452B-8BEC-CD3AA9663D3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61863">
                <a:off x="3938936" y="5013324"/>
                <a:ext cx="484964" cy="822642"/>
              </a:xfrm>
              <a:prstGeom prst="rect">
                <a:avLst/>
              </a:prstGeom>
            </p:spPr>
          </p:pic>
        </p:grpSp>
        <p:pic>
          <p:nvPicPr>
            <p:cNvPr id="28" name="Picture 5">
              <a:extLst>
                <a:ext uri="{FF2B5EF4-FFF2-40B4-BE49-F238E27FC236}">
                  <a16:creationId xmlns:a16="http://schemas.microsoft.com/office/drawing/2014/main" xmlns="" id="{2E70DB07-4B8B-416A-B61B-03FDF668D94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404915">
              <a:off x="10907321" y="4638004"/>
              <a:ext cx="451950" cy="668318"/>
            </a:xfrm>
            <a:prstGeom prst="rect">
              <a:avLst/>
            </a:prstGeom>
          </p:spPr>
        </p:pic>
      </p:grpSp>
    </p:spTree>
    <p:extLst>
      <p:ext uri="{BB962C8B-B14F-4D97-AF65-F5344CB8AC3E}">
        <p14:creationId xmlns:p14="http://schemas.microsoft.com/office/powerpoint/2010/main" val="382036289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ppt_x</p:attrName>
                                        </p:attrNameLst>
                                      </p:cBhvr>
                                      <p:tavLst>
                                        <p:tav tm="0">
                                          <p:val>
                                            <p:strVal val="#ppt_x-.2"/>
                                          </p:val>
                                        </p:tav>
                                        <p:tav tm="100000">
                                          <p:val>
                                            <p:strVal val="#ppt_x"/>
                                          </p:val>
                                        </p:tav>
                                      </p:tavLst>
                                    </p:anim>
                                    <p:anim calcmode="lin" valueType="num">
                                      <p:cBhvr>
                                        <p:cTn id="22"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000" fill="hold"/>
                                        <p:tgtEl>
                                          <p:spTgt spid="4"/>
                                        </p:tgtEl>
                                        <p:attrNameLst>
                                          <p:attrName>ppt_x</p:attrName>
                                        </p:attrNameLst>
                                      </p:cBhvr>
                                      <p:tavLst>
                                        <p:tav tm="0">
                                          <p:val>
                                            <p:strVal val="#ppt_x-.2"/>
                                          </p:val>
                                        </p:tav>
                                        <p:tav tm="100000">
                                          <p:val>
                                            <p:strVal val="#ppt_x"/>
                                          </p:val>
                                        </p:tav>
                                      </p:tavLst>
                                    </p:anim>
                                    <p:anim calcmode="lin" valueType="num">
                                      <p:cBhvr>
                                        <p:cTn id="29"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0" dur="1000"/>
                                        <p:tgtEl>
                                          <p:spTgt spid="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ppt_x</p:attrName>
                                        </p:attrNameLst>
                                      </p:cBhvr>
                                      <p:tavLst>
                                        <p:tav tm="0">
                                          <p:val>
                                            <p:strVal val="#ppt_x-.2"/>
                                          </p:val>
                                        </p:tav>
                                        <p:tav tm="100000">
                                          <p:val>
                                            <p:strVal val="#ppt_x"/>
                                          </p:val>
                                        </p:tav>
                                      </p:tavLst>
                                    </p:anim>
                                    <p:anim calcmode="lin" valueType="num">
                                      <p:cBhvr>
                                        <p:cTn id="36"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IEO MẦM YÊU THƯƠNG">
            <a:extLst>
              <a:ext uri="{FF2B5EF4-FFF2-40B4-BE49-F238E27FC236}">
                <a16:creationId xmlns:a16="http://schemas.microsoft.com/office/drawing/2014/main" xmlns="" id="{3E466337-B027-4C4F-A76B-777B5B42E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224" y="353140"/>
            <a:ext cx="4702176" cy="30758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EE2EB7F8-E490-42DD-8C02-BD685974DB80}"/>
              </a:ext>
            </a:extLst>
          </p:cNvPr>
          <p:cNvPicPr>
            <a:picLocks noChangeAspect="1"/>
          </p:cNvPicPr>
          <p:nvPr/>
        </p:nvPicPr>
        <p:blipFill>
          <a:blip r:embed="rId3"/>
          <a:stretch>
            <a:fillRect/>
          </a:stretch>
        </p:blipFill>
        <p:spPr>
          <a:xfrm>
            <a:off x="6249775" y="353140"/>
            <a:ext cx="5031000" cy="30758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172" name="Picture 4" descr="Góp sách tặng bạn">
            <a:extLst>
              <a:ext uri="{FF2B5EF4-FFF2-40B4-BE49-F238E27FC236}">
                <a16:creationId xmlns:a16="http://schemas.microsoft.com/office/drawing/2014/main" xmlns="" id="{28661748-B90C-414B-BBB3-B6FC93C0E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4" y="3713712"/>
            <a:ext cx="4702176" cy="2948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1360E1CF-AC2D-4A7B-A66D-352B38AB4022}"/>
              </a:ext>
            </a:extLst>
          </p:cNvPr>
          <p:cNvPicPr>
            <a:picLocks noChangeAspect="1"/>
          </p:cNvPicPr>
          <p:nvPr/>
        </p:nvPicPr>
        <p:blipFill>
          <a:blip r:embed="rId5"/>
          <a:stretch>
            <a:fillRect/>
          </a:stretch>
        </p:blipFill>
        <p:spPr>
          <a:xfrm>
            <a:off x="6249774" y="3713713"/>
            <a:ext cx="5031001" cy="2948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36203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172"/>
                                        </p:tgtEl>
                                        <p:attrNameLst>
                                          <p:attrName>style.visibility</p:attrName>
                                        </p:attrNameLst>
                                      </p:cBhvr>
                                      <p:to>
                                        <p:strVal val="visible"/>
                                      </p:to>
                                    </p:set>
                                    <p:anim calcmode="lin" valueType="num">
                                      <p:cBhvr>
                                        <p:cTn id="19" dur="500" fill="hold"/>
                                        <p:tgtEl>
                                          <p:spTgt spid="7172"/>
                                        </p:tgtEl>
                                        <p:attrNameLst>
                                          <p:attrName>ppt_w</p:attrName>
                                        </p:attrNameLst>
                                      </p:cBhvr>
                                      <p:tavLst>
                                        <p:tav tm="0">
                                          <p:val>
                                            <p:fltVal val="0"/>
                                          </p:val>
                                        </p:tav>
                                        <p:tav tm="100000">
                                          <p:val>
                                            <p:strVal val="#ppt_w"/>
                                          </p:val>
                                        </p:tav>
                                      </p:tavLst>
                                    </p:anim>
                                    <p:anim calcmode="lin" valueType="num">
                                      <p:cBhvr>
                                        <p:cTn id="20" dur="500" fill="hold"/>
                                        <p:tgtEl>
                                          <p:spTgt spid="7172"/>
                                        </p:tgtEl>
                                        <p:attrNameLst>
                                          <p:attrName>ppt_h</p:attrName>
                                        </p:attrNameLst>
                                      </p:cBhvr>
                                      <p:tavLst>
                                        <p:tav tm="0">
                                          <p:val>
                                            <p:fltVal val="0"/>
                                          </p:val>
                                        </p:tav>
                                        <p:tav tm="100000">
                                          <p:val>
                                            <p:strVal val="#ppt_h"/>
                                          </p:val>
                                        </p:tav>
                                      </p:tavLst>
                                    </p:anim>
                                    <p:animEffect transition="in" filter="fade">
                                      <p:cBhvr>
                                        <p:cTn id="21" dur="500"/>
                                        <p:tgtEl>
                                          <p:spTgt spid="7172"/>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Single Corner Snipped 3">
            <a:extLst>
              <a:ext uri="{FF2B5EF4-FFF2-40B4-BE49-F238E27FC236}">
                <a16:creationId xmlns:a16="http://schemas.microsoft.com/office/drawing/2014/main" xmlns="" id="{AF8FED0B-D246-4E29-9393-6F8395F9D778}"/>
              </a:ext>
            </a:extLst>
          </p:cNvPr>
          <p:cNvSpPr/>
          <p:nvPr/>
        </p:nvSpPr>
        <p:spPr>
          <a:xfrm>
            <a:off x="741784" y="1048656"/>
            <a:ext cx="11326648" cy="3365501"/>
          </a:xfrm>
          <a:prstGeom prst="snip1Rect">
            <a:avLst>
              <a:gd name="adj" fmla="val 27610"/>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11">
            <a:extLst>
              <a:ext uri="{FF2B5EF4-FFF2-40B4-BE49-F238E27FC236}">
                <a16:creationId xmlns:a16="http://schemas.microsoft.com/office/drawing/2014/main" xmlns="" id="{C40C961E-1CA7-4490-AE03-5F15B638E282}"/>
              </a:ext>
            </a:extLst>
          </p:cNvPr>
          <p:cNvSpPr txBox="1">
            <a:spLocks noChangeArrowheads="1"/>
          </p:cNvSpPr>
          <p:nvPr/>
        </p:nvSpPr>
        <p:spPr bwMode="auto">
          <a:xfrm>
            <a:off x="3112490" y="2083378"/>
            <a:ext cx="8835519"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3200" b="1" i="1">
                <a:solidFill>
                  <a:srgbClr val="002060"/>
                </a:solidFill>
                <a:latin typeface="Times New Roman" pitchFamily="18" charset="0"/>
                <a:cs typeface="Times New Roman" pitchFamily="18" charset="0"/>
              </a:rPr>
              <a:t>Biểu dương một công dân yêu nước, một nhà tư sản đã trợ giúp Cách mạng rất nhiều tiền bạc, tài sản trong thời kì Cách mạng gặp khó khăn về tài chính.</a:t>
            </a:r>
            <a:endParaRPr lang="en-US" sz="3200">
              <a:solidFill>
                <a:srgbClr val="002060"/>
              </a:solidFill>
              <a:latin typeface="Times New Roman" pitchFamily="18" charset="0"/>
              <a:cs typeface="Times New Roman" pitchFamily="18" charset="0"/>
            </a:endParaRPr>
          </a:p>
        </p:txBody>
      </p:sp>
      <p:pic>
        <p:nvPicPr>
          <p:cNvPr id="7" name="Picture 6">
            <a:extLst>
              <a:ext uri="{FF2B5EF4-FFF2-40B4-BE49-F238E27FC236}">
                <a16:creationId xmlns:a16="http://schemas.microsoft.com/office/drawing/2014/main" xmlns="" id="{82BC9D0D-5F85-43D8-9545-535596E3A6C0}"/>
              </a:ext>
            </a:extLst>
          </p:cNvPr>
          <p:cNvPicPr>
            <a:picLocks noChangeAspect="1"/>
          </p:cNvPicPr>
          <p:nvPr/>
        </p:nvPicPr>
        <p:blipFill rotWithShape="1">
          <a:blip r:embed="rId2">
            <a:extLst>
              <a:ext uri="{28A0092B-C50C-407E-A947-70E740481C1C}">
                <a14:useLocalDpi xmlns:a14="http://schemas.microsoft.com/office/drawing/2010/main" val="0"/>
              </a:ext>
            </a:extLst>
          </a:blip>
          <a:srcRect t="42592" b="8519"/>
          <a:stretch/>
        </p:blipFill>
        <p:spPr>
          <a:xfrm>
            <a:off x="-76200" y="4191000"/>
            <a:ext cx="12344400" cy="2667000"/>
          </a:xfrm>
          <a:prstGeom prst="rect">
            <a:avLst/>
          </a:prstGeom>
        </p:spPr>
      </p:pic>
      <p:sp>
        <p:nvSpPr>
          <p:cNvPr id="8" name="Rectangle: Rounded Corners 7">
            <a:extLst>
              <a:ext uri="{FF2B5EF4-FFF2-40B4-BE49-F238E27FC236}">
                <a16:creationId xmlns:a16="http://schemas.microsoft.com/office/drawing/2014/main" xmlns="" id="{31F93AED-1A2D-478D-9996-763728EF22CE}"/>
              </a:ext>
            </a:extLst>
          </p:cNvPr>
          <p:cNvSpPr/>
          <p:nvPr/>
        </p:nvSpPr>
        <p:spPr>
          <a:xfrm>
            <a:off x="123568" y="514948"/>
            <a:ext cx="8398599" cy="1357072"/>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fontAlgn="base">
              <a:spcBef>
                <a:spcPct val="0"/>
              </a:spcBef>
              <a:spcAft>
                <a:spcPct val="0"/>
              </a:spcAft>
            </a:pPr>
            <a:r>
              <a:rPr lang="en-US" sz="4400" b="1">
                <a:solidFill>
                  <a:schemeClr val="accent2">
                    <a:lumMod val="75000"/>
                  </a:schemeClr>
                </a:solidFill>
                <a:latin typeface="UTM French Vanilla" panose="02040603050506020204" pitchFamily="18" charset="0"/>
                <a:cs typeface="Times New Roman" panose="02020603050405020304" pitchFamily="18" charset="0"/>
              </a:rPr>
              <a:t>Theo em, ý nghĩa của bài tập đọc là gì?</a:t>
            </a:r>
          </a:p>
        </p:txBody>
      </p:sp>
      <p:grpSp>
        <p:nvGrpSpPr>
          <p:cNvPr id="9" name="Group 8">
            <a:extLst>
              <a:ext uri="{FF2B5EF4-FFF2-40B4-BE49-F238E27FC236}">
                <a16:creationId xmlns:a16="http://schemas.microsoft.com/office/drawing/2014/main" xmlns="" id="{F9F55CDF-7B59-41D1-B7C4-9BBE3F32BF7B}"/>
              </a:ext>
            </a:extLst>
          </p:cNvPr>
          <p:cNvGrpSpPr/>
          <p:nvPr/>
        </p:nvGrpSpPr>
        <p:grpSpPr>
          <a:xfrm>
            <a:off x="-336800" y="2759134"/>
            <a:ext cx="3449291" cy="3974003"/>
            <a:chOff x="1889116" y="3368733"/>
            <a:chExt cx="1475004" cy="1609596"/>
          </a:xfrm>
        </p:grpSpPr>
        <p:pic>
          <p:nvPicPr>
            <p:cNvPr id="10" name="Picture 9">
              <a:extLst>
                <a:ext uri="{FF2B5EF4-FFF2-40B4-BE49-F238E27FC236}">
                  <a16:creationId xmlns:a16="http://schemas.microsoft.com/office/drawing/2014/main" xmlns="" id="{2F3A2FB0-F756-4F35-BCAA-8D23E0782824}"/>
                </a:ext>
              </a:extLst>
            </p:cNvPr>
            <p:cNvPicPr>
              <a:picLocks noChangeAspect="1"/>
            </p:cNvPicPr>
            <p:nvPr/>
          </p:nvPicPr>
          <p:blipFill rotWithShape="1">
            <a:blip r:embed="rId3">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11" name="TextBox 10">
              <a:extLst>
                <a:ext uri="{FF2B5EF4-FFF2-40B4-BE49-F238E27FC236}">
                  <a16:creationId xmlns:a16="http://schemas.microsoft.com/office/drawing/2014/main" xmlns="" id="{2B427AA6-86C0-4118-B745-FBD0CD3B02F0}"/>
                </a:ext>
              </a:extLst>
            </p:cNvPr>
            <p:cNvSpPr txBox="1"/>
            <p:nvPr/>
          </p:nvSpPr>
          <p:spPr>
            <a:xfrm rot="576966">
              <a:off x="2681286" y="3727453"/>
              <a:ext cx="657775" cy="336580"/>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Đồn điền</a:t>
              </a:r>
            </a:p>
            <a:p>
              <a:r>
                <a:rPr lang="en-US" sz="2400" b="1">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3092474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ppt_x</p:attrName>
                                        </p:attrNameLst>
                                      </p:cBhvr>
                                      <p:tavLst>
                                        <p:tav tm="0">
                                          <p:val>
                                            <p:strVal val="#ppt_x-.2"/>
                                          </p:val>
                                        </p:tav>
                                        <p:tav tm="100000">
                                          <p:val>
                                            <p:strVal val="#ppt_x"/>
                                          </p:val>
                                        </p:tav>
                                      </p:tavLst>
                                    </p:anim>
                                    <p:anim calcmode="lin" valueType="num">
                                      <p:cBhvr>
                                        <p:cTn id="1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53" presetClass="entr" presetSubtype="16"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Folded Corner 8">
            <a:extLst>
              <a:ext uri="{FF2B5EF4-FFF2-40B4-BE49-F238E27FC236}">
                <a16:creationId xmlns:a16="http://schemas.microsoft.com/office/drawing/2014/main" xmlns="" id="{B0985273-F9F0-48DB-BB1A-89403D23FC01}"/>
              </a:ext>
            </a:extLst>
          </p:cNvPr>
          <p:cNvSpPr/>
          <p:nvPr/>
        </p:nvSpPr>
        <p:spPr>
          <a:xfrm>
            <a:off x="627856" y="3813987"/>
            <a:ext cx="11287390" cy="2554545"/>
          </a:xfrm>
          <a:prstGeom prst="foldedCorner">
            <a:avLst>
              <a:gd name="adj" fmla="val 20676"/>
            </a:avLst>
          </a:prstGeom>
          <a:solidFill>
            <a:schemeClr val="bg1">
              <a:alpha val="87000"/>
            </a:schemeClr>
          </a:solidFill>
          <a:ln w="38100">
            <a:solidFill>
              <a:srgbClr val="92D050"/>
            </a:solidFill>
            <a:prstDash val="dashDot"/>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0" name="Text Box 20"/>
          <p:cNvSpPr txBox="1">
            <a:spLocks noChangeArrowheads="1"/>
          </p:cNvSpPr>
          <p:nvPr/>
        </p:nvSpPr>
        <p:spPr bwMode="auto">
          <a:xfrm>
            <a:off x="377371" y="2929431"/>
            <a:ext cx="294067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sz="4000" b="1" u="sng">
                <a:solidFill>
                  <a:srgbClr val="002060"/>
                </a:solidFill>
                <a:latin typeface="Times New Roman" pitchFamily="18" charset="0"/>
                <a:cs typeface="Times New Roman" pitchFamily="18" charset="0"/>
              </a:rPr>
              <a:t>Nội dung</a:t>
            </a:r>
            <a:r>
              <a:rPr lang="en-US" sz="4000" b="1">
                <a:solidFill>
                  <a:srgbClr val="002060"/>
                </a:solidFill>
                <a:latin typeface="Times New Roman" pitchFamily="18" charset="0"/>
                <a:cs typeface="Times New Roman" pitchFamily="18" charset="0"/>
              </a:rPr>
              <a:t>:</a:t>
            </a:r>
          </a:p>
        </p:txBody>
      </p:sp>
      <p:sp>
        <p:nvSpPr>
          <p:cNvPr id="10261" name="Text Box 21"/>
          <p:cNvSpPr txBox="1">
            <a:spLocks noChangeArrowheads="1"/>
          </p:cNvSpPr>
          <p:nvPr/>
        </p:nvSpPr>
        <p:spPr bwMode="auto">
          <a:xfrm>
            <a:off x="627857" y="3846660"/>
            <a:ext cx="1093628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en-US" sz="4000" b="1" i="1">
                <a:solidFill>
                  <a:schemeClr val="accent2">
                    <a:lumMod val="75000"/>
                  </a:schemeClr>
                </a:solidFill>
                <a:latin typeface="Times New Roman" pitchFamily="18" charset="0"/>
                <a:cs typeface="Times New Roman" pitchFamily="18" charset="0"/>
              </a:rPr>
              <a:t>  Biểu dương một công dân yêu nước, một nhà tư sản đã trợ giúp Cách mạng rất nhiều tiền bạc, tài sản trong thời kì Cách mạng gặp khó khăn về tài chính.</a:t>
            </a:r>
          </a:p>
        </p:txBody>
      </p:sp>
      <p:sp>
        <p:nvSpPr>
          <p:cNvPr id="5" name="Text Box 64">
            <a:extLst>
              <a:ext uri="{FF2B5EF4-FFF2-40B4-BE49-F238E27FC236}">
                <a16:creationId xmlns:a16="http://schemas.microsoft.com/office/drawing/2014/main" xmlns="" id="{297948FB-C294-4A42-8D2E-781182609E2C}"/>
              </a:ext>
            </a:extLst>
          </p:cNvPr>
          <p:cNvSpPr txBox="1">
            <a:spLocks noChangeArrowheads="1"/>
          </p:cNvSpPr>
          <p:nvPr/>
        </p:nvSpPr>
        <p:spPr bwMode="auto">
          <a:xfrm>
            <a:off x="2143869" y="998575"/>
            <a:ext cx="790426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a:t>
            </a:r>
          </a:p>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của Cách mạng</a:t>
            </a:r>
            <a:endParaRPr lang="en-US" sz="54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6" name="文本框 1">
            <a:extLst>
              <a:ext uri="{FF2B5EF4-FFF2-40B4-BE49-F238E27FC236}">
                <a16:creationId xmlns:a16="http://schemas.microsoft.com/office/drawing/2014/main" xmlns="" id="{4597A2D7-91F4-48E2-B24B-F3719FEC94E4}"/>
              </a:ext>
            </a:extLst>
          </p:cNvPr>
          <p:cNvSpPr txBox="1"/>
          <p:nvPr/>
        </p:nvSpPr>
        <p:spPr>
          <a:xfrm>
            <a:off x="4464028" y="330534"/>
            <a:ext cx="3263945" cy="70788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40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
        <p:nvSpPr>
          <p:cNvPr id="7" name="TextBox 6">
            <a:extLst>
              <a:ext uri="{FF2B5EF4-FFF2-40B4-BE49-F238E27FC236}">
                <a16:creationId xmlns:a16="http://schemas.microsoft.com/office/drawing/2014/main" xmlns="" id="{D2EE2875-A6DA-4F26-AAAE-3A130C4309B7}"/>
              </a:ext>
            </a:extLst>
          </p:cNvPr>
          <p:cNvSpPr txBox="1"/>
          <p:nvPr/>
        </p:nvSpPr>
        <p:spPr>
          <a:xfrm>
            <a:off x="7053617" y="2752901"/>
            <a:ext cx="3640672" cy="523220"/>
          </a:xfrm>
          <a:prstGeom prst="rect">
            <a:avLst/>
          </a:prstGeom>
          <a:noFill/>
        </p:spPr>
        <p:txBody>
          <a:bodyPr wrap="square" rtlCol="0">
            <a:spAutoFit/>
          </a:bodyPr>
          <a:lstStyle/>
          <a:p>
            <a:r>
              <a:rPr lang="en-US" sz="2800" b="1">
                <a:solidFill>
                  <a:schemeClr val="accent6">
                    <a:lumMod val="75000"/>
                  </a:schemeClr>
                </a:solidFill>
                <a:latin typeface="UTM Diana" panose="02040603050506020204" pitchFamily="18" charset="0"/>
              </a:rPr>
              <a:t>Theo Phạm Hải</a:t>
            </a:r>
            <a:endParaRPr lang="en-US" sz="2800" b="1">
              <a:solidFill>
                <a:schemeClr val="accent6">
                  <a:lumMod val="75000"/>
                </a:schemeClr>
              </a:solidFill>
              <a:latin typeface="Kunstler Script" panose="030304020206070D0D06" pitchFamily="66" charset="0"/>
            </a:endParaRPr>
          </a:p>
        </p:txBody>
      </p:sp>
      <p:pic>
        <p:nvPicPr>
          <p:cNvPr id="8" name="Picture 7">
            <a:extLst>
              <a:ext uri="{FF2B5EF4-FFF2-40B4-BE49-F238E27FC236}">
                <a16:creationId xmlns:a16="http://schemas.microsoft.com/office/drawing/2014/main" xmlns="" id="{CCE54D7B-DA0A-42C0-A280-1FF79FC54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09" y="174873"/>
            <a:ext cx="2394857" cy="2929683"/>
          </a:xfrm>
          <a:prstGeom prst="ellipse">
            <a:avLst/>
          </a:prstGeom>
          <a:ln>
            <a:noFill/>
          </a:ln>
          <a:effectLst>
            <a:softEdge rad="112500"/>
          </a:effectLst>
        </p:spPr>
      </p:pic>
    </p:spTree>
    <p:extLst>
      <p:ext uri="{BB962C8B-B14F-4D97-AF65-F5344CB8AC3E}">
        <p14:creationId xmlns:p14="http://schemas.microsoft.com/office/powerpoint/2010/main" val="625819268"/>
      </p:ext>
    </p:extLst>
  </p:cSld>
  <p:clrMapOvr>
    <a:masterClrMapping/>
  </p:clrMapOvr>
  <p:transition>
    <p:strips dir="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260"/>
                                            </p:tgtEl>
                                            <p:attrNameLst>
                                              <p:attrName>style.visibility</p:attrName>
                                            </p:attrNameLst>
                                          </p:cBhvr>
                                          <p:to>
                                            <p:strVal val="visible"/>
                                          </p:to>
                                        </p:set>
                                        <p:anim calcmode="lin" valueType="num">
                                          <p:cBhvr>
                                            <p:cTn id="7" dur="1000" fill="hold"/>
                                            <p:tgtEl>
                                              <p:spTgt spid="10260"/>
                                            </p:tgtEl>
                                            <p:attrNameLst>
                                              <p:attrName>ppt_x</p:attrName>
                                            </p:attrNameLst>
                                          </p:cBhvr>
                                          <p:tavLst>
                                            <p:tav tm="0">
                                              <p:val>
                                                <p:strVal val="#ppt_x-.2"/>
                                              </p:val>
                                            </p:tav>
                                            <p:tav tm="100000">
                                              <p:val>
                                                <p:strVal val="#ppt_x"/>
                                              </p:val>
                                            </p:tav>
                                          </p:tavLst>
                                        </p:anim>
                                        <p:anim calcmode="lin" valueType="num">
                                          <p:cBhvr>
                                            <p:cTn id="8" dur="1000" fill="hold"/>
                                            <p:tgtEl>
                                              <p:spTgt spid="1026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0261"/>
                                            </p:tgtEl>
                                            <p:attrNameLst>
                                              <p:attrName>style.visibility</p:attrName>
                                            </p:attrNameLst>
                                          </p:cBhvr>
                                          <p:to>
                                            <p:strVal val="visible"/>
                                          </p:to>
                                        </p:set>
                                        <p:anim calcmode="lin" valueType="num">
                                          <p:cBhvr>
                                            <p:cTn id="14" dur="1000" fill="hold"/>
                                            <p:tgtEl>
                                              <p:spTgt spid="10261"/>
                                            </p:tgtEl>
                                            <p:attrNameLst>
                                              <p:attrName>ppt_x</p:attrName>
                                            </p:attrNameLst>
                                          </p:cBhvr>
                                          <p:tavLst>
                                            <p:tav tm="0">
                                              <p:val>
                                                <p:strVal val="#ppt_x-.2"/>
                                              </p:val>
                                            </p:tav>
                                            <p:tav tm="100000">
                                              <p:val>
                                                <p:strVal val="#ppt_x"/>
                                              </p:val>
                                            </p:tav>
                                          </p:tavLst>
                                        </p:anim>
                                        <p:anim calcmode="lin" valueType="num">
                                          <p:cBhvr>
                                            <p:cTn id="15" dur="1000" fill="hold"/>
                                            <p:tgtEl>
                                              <p:spTgt spid="1026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02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14:presetBounceEnd="40000">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14:bounceEnd="40000">
                                          <p:cBhvr additive="base">
                                            <p:cTn id="21" dur="1250" fill="hold"/>
                                            <p:tgtEl>
                                              <p:spTgt spid="6"/>
                                            </p:tgtEl>
                                            <p:attrNameLst>
                                              <p:attrName>ppt_x</p:attrName>
                                            </p:attrNameLst>
                                          </p:cBhvr>
                                          <p:tavLst>
                                            <p:tav tm="0">
                                              <p:val>
                                                <p:strVal val="1+#ppt_w/2"/>
                                              </p:val>
                                            </p:tav>
                                            <p:tav tm="100000">
                                              <p:val>
                                                <p:strVal val="#ppt_x"/>
                                              </p:val>
                                            </p:tav>
                                          </p:tavLst>
                                        </p:anim>
                                        <p:anim calcmode="lin" valueType="num" p14:bounceEnd="40000">
                                          <p:cBhvr additive="base">
                                            <p:cTn id="22" dur="1250" fill="hold"/>
                                            <p:tgtEl>
                                              <p:spTgt spid="6"/>
                                            </p:tgtEl>
                                            <p:attrNameLst>
                                              <p:attrName>ppt_y</p:attrName>
                                            </p:attrNameLst>
                                          </p:cBhvr>
                                          <p:tavLst>
                                            <p:tav tm="0">
                                              <p:val>
                                                <p:strVal val="#ppt_y"/>
                                              </p:val>
                                            </p:tav>
                                            <p:tav tm="100000">
                                              <p:val>
                                                <p:strVal val="#ppt_y"/>
                                              </p:val>
                                            </p:tav>
                                          </p:tavLst>
                                        </p:anim>
                                      </p:childTnLst>
                                    </p:cTn>
                                  </p:par>
                                </p:childTnLst>
                              </p:cTn>
                            </p:par>
                            <p:par>
                              <p:cTn id="23" fill="hold">
                                <p:stCondLst>
                                  <p:cond delay="1250"/>
                                </p:stCondLst>
                                <p:childTnLst>
                                  <p:par>
                                    <p:cTn id="24" presetID="2" presetClass="entr" presetSubtype="2" fill="hold" grpId="0" nodeType="afterEffect" p14:presetBounceEnd="40000">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14:bounceEnd="40000">
                                          <p:cBhvr additive="base">
                                            <p:cTn id="26" dur="1250" fill="hold"/>
                                            <p:tgtEl>
                                              <p:spTgt spid="5"/>
                                            </p:tgtEl>
                                            <p:attrNameLst>
                                              <p:attrName>ppt_x</p:attrName>
                                            </p:attrNameLst>
                                          </p:cBhvr>
                                          <p:tavLst>
                                            <p:tav tm="0">
                                              <p:val>
                                                <p:strVal val="1+#ppt_w/2"/>
                                              </p:val>
                                            </p:tav>
                                            <p:tav tm="100000">
                                              <p:val>
                                                <p:strVal val="#ppt_x"/>
                                              </p:val>
                                            </p:tav>
                                          </p:tavLst>
                                        </p:anim>
                                        <p:anim calcmode="lin" valueType="num" p14:bounceEnd="40000">
                                          <p:cBhvr additive="base">
                                            <p:cTn id="27" dur="1250" fill="hold"/>
                                            <p:tgtEl>
                                              <p:spTgt spid="5"/>
                                            </p:tgtEl>
                                            <p:attrNameLst>
                                              <p:attrName>ppt_y</p:attrName>
                                            </p:attrNameLst>
                                          </p:cBhvr>
                                          <p:tavLst>
                                            <p:tav tm="0">
                                              <p:val>
                                                <p:strVal val="#ppt_y"/>
                                              </p:val>
                                            </p:tav>
                                            <p:tav tm="100000">
                                              <p:val>
                                                <p:strVal val="#ppt_y"/>
                                              </p:val>
                                            </p:tav>
                                          </p:tavLst>
                                        </p:anim>
                                      </p:childTnLst>
                                    </p:cTn>
                                  </p:par>
                                  <p:par>
                                    <p:cTn id="28" presetID="6" presetClass="emph" presetSubtype="0" autoRev="1" fill="hold" grpId="1" nodeType="withEffect">
                                      <p:stCondLst>
                                        <p:cond delay="0"/>
                                      </p:stCondLst>
                                      <p:childTnLst>
                                        <p:animScale>
                                          <p:cBhvr>
                                            <p:cTn id="29" dur="1500" fill="hold"/>
                                            <p:tgtEl>
                                              <p:spTgt spid="5"/>
                                            </p:tgtEl>
                                          </p:cBhvr>
                                          <p:by x="150000" y="150000"/>
                                        </p:animScale>
                                      </p:childTnLst>
                                    </p:cTn>
                                  </p:par>
                                </p:childTnLst>
                              </p:cTn>
                            </p:par>
                            <p:par>
                              <p:cTn id="30" fill="hold">
                                <p:stCondLst>
                                  <p:cond delay="4250"/>
                                </p:stCondLst>
                                <p:childTnLst>
                                  <p:par>
                                    <p:cTn id="31" presetID="42"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0" grpId="0"/>
          <p:bldP spid="10261" grpId="0"/>
          <p:bldP spid="5" grpId="0"/>
          <p:bldP spid="5" grpId="1"/>
          <p:bldP spid="6" grpId="0"/>
          <p:bldP spid="7" grpId="0"/>
        </p:bldLst>
      </p:timing>
    </mc:Choice>
    <mc:Fallback xmlns="">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260"/>
                                            </p:tgtEl>
                                            <p:attrNameLst>
                                              <p:attrName>style.visibility</p:attrName>
                                            </p:attrNameLst>
                                          </p:cBhvr>
                                          <p:to>
                                            <p:strVal val="visible"/>
                                          </p:to>
                                        </p:set>
                                        <p:anim calcmode="lin" valueType="num">
                                          <p:cBhvr>
                                            <p:cTn id="7" dur="1000" fill="hold"/>
                                            <p:tgtEl>
                                              <p:spTgt spid="10260"/>
                                            </p:tgtEl>
                                            <p:attrNameLst>
                                              <p:attrName>ppt_x</p:attrName>
                                            </p:attrNameLst>
                                          </p:cBhvr>
                                          <p:tavLst>
                                            <p:tav tm="0">
                                              <p:val>
                                                <p:strVal val="#ppt_x-.2"/>
                                              </p:val>
                                            </p:tav>
                                            <p:tav tm="100000">
                                              <p:val>
                                                <p:strVal val="#ppt_x"/>
                                              </p:val>
                                            </p:tav>
                                          </p:tavLst>
                                        </p:anim>
                                        <p:anim calcmode="lin" valueType="num">
                                          <p:cBhvr>
                                            <p:cTn id="8" dur="1000" fill="hold"/>
                                            <p:tgtEl>
                                              <p:spTgt spid="1026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0261"/>
                                            </p:tgtEl>
                                            <p:attrNameLst>
                                              <p:attrName>style.visibility</p:attrName>
                                            </p:attrNameLst>
                                          </p:cBhvr>
                                          <p:to>
                                            <p:strVal val="visible"/>
                                          </p:to>
                                        </p:set>
                                        <p:anim calcmode="lin" valueType="num">
                                          <p:cBhvr>
                                            <p:cTn id="14" dur="1000" fill="hold"/>
                                            <p:tgtEl>
                                              <p:spTgt spid="10261"/>
                                            </p:tgtEl>
                                            <p:attrNameLst>
                                              <p:attrName>ppt_x</p:attrName>
                                            </p:attrNameLst>
                                          </p:cBhvr>
                                          <p:tavLst>
                                            <p:tav tm="0">
                                              <p:val>
                                                <p:strVal val="#ppt_x-.2"/>
                                              </p:val>
                                            </p:tav>
                                            <p:tav tm="100000">
                                              <p:val>
                                                <p:strVal val="#ppt_x"/>
                                              </p:val>
                                            </p:tav>
                                          </p:tavLst>
                                        </p:anim>
                                        <p:anim calcmode="lin" valueType="num">
                                          <p:cBhvr>
                                            <p:cTn id="15" dur="1000" fill="hold"/>
                                            <p:tgtEl>
                                              <p:spTgt spid="1026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026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250" fill="hold"/>
                                            <p:tgtEl>
                                              <p:spTgt spid="6"/>
                                            </p:tgtEl>
                                            <p:attrNameLst>
                                              <p:attrName>ppt_x</p:attrName>
                                            </p:attrNameLst>
                                          </p:cBhvr>
                                          <p:tavLst>
                                            <p:tav tm="0">
                                              <p:val>
                                                <p:strVal val="1+#ppt_w/2"/>
                                              </p:val>
                                            </p:tav>
                                            <p:tav tm="100000">
                                              <p:val>
                                                <p:strVal val="#ppt_x"/>
                                              </p:val>
                                            </p:tav>
                                          </p:tavLst>
                                        </p:anim>
                                        <p:anim calcmode="lin" valueType="num">
                                          <p:cBhvr additive="base">
                                            <p:cTn id="22" dur="1250" fill="hold"/>
                                            <p:tgtEl>
                                              <p:spTgt spid="6"/>
                                            </p:tgtEl>
                                            <p:attrNameLst>
                                              <p:attrName>ppt_y</p:attrName>
                                            </p:attrNameLst>
                                          </p:cBhvr>
                                          <p:tavLst>
                                            <p:tav tm="0">
                                              <p:val>
                                                <p:strVal val="#ppt_y"/>
                                              </p:val>
                                            </p:tav>
                                            <p:tav tm="100000">
                                              <p:val>
                                                <p:strVal val="#ppt_y"/>
                                              </p:val>
                                            </p:tav>
                                          </p:tavLst>
                                        </p:anim>
                                      </p:childTnLst>
                                    </p:cTn>
                                  </p:par>
                                </p:childTnLst>
                              </p:cTn>
                            </p:par>
                            <p:par>
                              <p:cTn id="23" fill="hold">
                                <p:stCondLst>
                                  <p:cond delay="1250"/>
                                </p:stCondLst>
                                <p:childTnLst>
                                  <p:par>
                                    <p:cTn id="24" presetID="2" presetClass="entr" presetSubtype="2"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1250" fill="hold"/>
                                            <p:tgtEl>
                                              <p:spTgt spid="5"/>
                                            </p:tgtEl>
                                            <p:attrNameLst>
                                              <p:attrName>ppt_x</p:attrName>
                                            </p:attrNameLst>
                                          </p:cBhvr>
                                          <p:tavLst>
                                            <p:tav tm="0">
                                              <p:val>
                                                <p:strVal val="1+#ppt_w/2"/>
                                              </p:val>
                                            </p:tav>
                                            <p:tav tm="100000">
                                              <p:val>
                                                <p:strVal val="#ppt_x"/>
                                              </p:val>
                                            </p:tav>
                                          </p:tavLst>
                                        </p:anim>
                                        <p:anim calcmode="lin" valueType="num">
                                          <p:cBhvr additive="base">
                                            <p:cTn id="27" dur="1250" fill="hold"/>
                                            <p:tgtEl>
                                              <p:spTgt spid="5"/>
                                            </p:tgtEl>
                                            <p:attrNameLst>
                                              <p:attrName>ppt_y</p:attrName>
                                            </p:attrNameLst>
                                          </p:cBhvr>
                                          <p:tavLst>
                                            <p:tav tm="0">
                                              <p:val>
                                                <p:strVal val="#ppt_y"/>
                                              </p:val>
                                            </p:tav>
                                            <p:tav tm="100000">
                                              <p:val>
                                                <p:strVal val="#ppt_y"/>
                                              </p:val>
                                            </p:tav>
                                          </p:tavLst>
                                        </p:anim>
                                      </p:childTnLst>
                                    </p:cTn>
                                  </p:par>
                                  <p:par>
                                    <p:cTn id="28" presetID="6" presetClass="emph" presetSubtype="0" autoRev="1" fill="hold" grpId="1" nodeType="withEffect">
                                      <p:stCondLst>
                                        <p:cond delay="0"/>
                                      </p:stCondLst>
                                      <p:childTnLst>
                                        <p:animScale>
                                          <p:cBhvr>
                                            <p:cTn id="29" dur="1500" fill="hold"/>
                                            <p:tgtEl>
                                              <p:spTgt spid="5"/>
                                            </p:tgtEl>
                                          </p:cBhvr>
                                          <p:by x="150000" y="150000"/>
                                        </p:animScale>
                                      </p:childTnLst>
                                    </p:cTn>
                                  </p:par>
                                </p:childTnLst>
                              </p:cTn>
                            </p:par>
                            <p:par>
                              <p:cTn id="30" fill="hold">
                                <p:stCondLst>
                                  <p:cond delay="4250"/>
                                </p:stCondLst>
                                <p:childTnLst>
                                  <p:par>
                                    <p:cTn id="31" presetID="42"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0" grpId="0"/>
          <p:bldP spid="10261" grpId="0"/>
          <p:bldP spid="5" grpId="0"/>
          <p:bldP spid="5" grpId="1"/>
          <p:bldP spid="6" grpId="0"/>
          <p:bldP spid="7" grpId="0"/>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D0070F5-D250-4D5C-9A2C-4D471B13321C}"/>
              </a:ext>
            </a:extLst>
          </p:cNvPr>
          <p:cNvSpPr>
            <a:spLocks noGrp="1"/>
          </p:cNvSpPr>
          <p:nvPr>
            <p:ph type="ctrTitle" idx="4294967295"/>
          </p:nvPr>
        </p:nvSpPr>
        <p:spPr>
          <a:xfrm>
            <a:off x="3048000" y="571500"/>
            <a:ext cx="9144000" cy="1841500"/>
          </a:xfrm>
        </p:spPr>
        <p:txBody>
          <a:bodyPr>
            <a:noAutofit/>
          </a:bodyPr>
          <a:lstStyle/>
          <a:p>
            <a:r>
              <a:rPr lang="en-US" sz="9600" b="1">
                <a:solidFill>
                  <a:srgbClr val="E07020"/>
                </a:solidFill>
                <a:latin typeface="UTM Diana" panose="02040603050506020204" pitchFamily="18" charset="0"/>
              </a:rPr>
              <a:t>Đọc diễn cảm</a:t>
            </a:r>
          </a:p>
        </p:txBody>
      </p:sp>
      <p:pic>
        <p:nvPicPr>
          <p:cNvPr id="8" name="Picture 7">
            <a:extLst>
              <a:ext uri="{FF2B5EF4-FFF2-40B4-BE49-F238E27FC236}">
                <a16:creationId xmlns:a16="http://schemas.microsoft.com/office/drawing/2014/main" xmlns="" id="{F0D9C177-85F2-433C-A012-7015982E449F}"/>
              </a:ext>
            </a:extLst>
          </p:cNvPr>
          <p:cNvPicPr>
            <a:picLocks noChangeAspect="1"/>
          </p:cNvPicPr>
          <p:nvPr/>
        </p:nvPicPr>
        <p:blipFill rotWithShape="1">
          <a:blip r:embed="rId2">
            <a:extLst>
              <a:ext uri="{28A0092B-C50C-407E-A947-70E740481C1C}">
                <a14:useLocalDpi xmlns:a14="http://schemas.microsoft.com/office/drawing/2010/main" val="0"/>
              </a:ext>
            </a:extLst>
          </a:blip>
          <a:srcRect l="72916" t="50185" r="1980" b="3703"/>
          <a:stretch/>
        </p:blipFill>
        <p:spPr>
          <a:xfrm>
            <a:off x="190500" y="368300"/>
            <a:ext cx="3060700" cy="3162300"/>
          </a:xfrm>
          <a:prstGeom prst="rect">
            <a:avLst/>
          </a:prstGeom>
        </p:spPr>
      </p:pic>
      <p:grpSp>
        <p:nvGrpSpPr>
          <p:cNvPr id="9" name="Group 8">
            <a:extLst>
              <a:ext uri="{FF2B5EF4-FFF2-40B4-BE49-F238E27FC236}">
                <a16:creationId xmlns:a16="http://schemas.microsoft.com/office/drawing/2014/main" xmlns="" id="{409A8A98-E038-4E2E-8632-972813074006}"/>
              </a:ext>
            </a:extLst>
          </p:cNvPr>
          <p:cNvGrpSpPr/>
          <p:nvPr/>
        </p:nvGrpSpPr>
        <p:grpSpPr>
          <a:xfrm flipH="1">
            <a:off x="9402752" y="3985591"/>
            <a:ext cx="2958923" cy="2872409"/>
            <a:chOff x="1889116" y="3368733"/>
            <a:chExt cx="1529945" cy="1609596"/>
          </a:xfrm>
        </p:grpSpPr>
        <p:pic>
          <p:nvPicPr>
            <p:cNvPr id="10" name="Picture 9">
              <a:extLst>
                <a:ext uri="{FF2B5EF4-FFF2-40B4-BE49-F238E27FC236}">
                  <a16:creationId xmlns:a16="http://schemas.microsoft.com/office/drawing/2014/main" xmlns="" id="{7D3006EA-3BA1-4D8D-A996-ABF7179BE2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11" name="TextBox 10">
              <a:extLst>
                <a:ext uri="{FF2B5EF4-FFF2-40B4-BE49-F238E27FC236}">
                  <a16:creationId xmlns:a16="http://schemas.microsoft.com/office/drawing/2014/main" xmlns="" id="{87C14E97-0655-4E6A-8273-418E61759C47}"/>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pic>
        <p:nvPicPr>
          <p:cNvPr id="12" name="图片 5">
            <a:extLst>
              <a:ext uri="{FF2B5EF4-FFF2-40B4-BE49-F238E27FC236}">
                <a16:creationId xmlns:a16="http://schemas.microsoft.com/office/drawing/2014/main" xmlns="" id="{2850FCD4-422C-48BB-8107-829C92C8EFA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Tree>
    <p:extLst>
      <p:ext uri="{BB962C8B-B14F-4D97-AF65-F5344CB8AC3E}">
        <p14:creationId xmlns:p14="http://schemas.microsoft.com/office/powerpoint/2010/main" val="4051705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anim calcmode="lin" valueType="num">
                                      <p:cBhvr>
                                        <p:cTn id="9" dur="750" fill="hold"/>
                                        <p:tgtEl>
                                          <p:spTgt spid="12"/>
                                        </p:tgtEl>
                                        <p:attrNameLst>
                                          <p:attrName>style.rotation</p:attrName>
                                        </p:attrNameLst>
                                      </p:cBhvr>
                                      <p:tavLst>
                                        <p:tav tm="0">
                                          <p:val>
                                            <p:fltVal val="90"/>
                                          </p:val>
                                        </p:tav>
                                        <p:tav tm="100000">
                                          <p:val>
                                            <p:fltVal val="0"/>
                                          </p:val>
                                        </p:tav>
                                      </p:tavLst>
                                    </p:anim>
                                    <p:animEffect transition="in" filter="fade">
                                      <p:cBhvr>
                                        <p:cTn id="10" dur="75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6"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435">
                                          <p:stCondLst>
                                            <p:cond delay="0"/>
                                          </p:stCondLst>
                                        </p:cTn>
                                        <p:tgtEl>
                                          <p:spTgt spid="4"/>
                                        </p:tgtEl>
                                      </p:cBhvr>
                                    </p:animEffect>
                                    <p:anim calcmode="lin" valueType="num">
                                      <p:cBhvr>
                                        <p:cTn id="22"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25"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26"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27" dur="20">
                                          <p:stCondLst>
                                            <p:cond delay="487"/>
                                          </p:stCondLst>
                                        </p:cTn>
                                        <p:tgtEl>
                                          <p:spTgt spid="4"/>
                                        </p:tgtEl>
                                      </p:cBhvr>
                                      <p:to x="100000" y="60000"/>
                                    </p:animScale>
                                    <p:animScale>
                                      <p:cBhvr>
                                        <p:cTn id="28" dur="124" decel="50000">
                                          <p:stCondLst>
                                            <p:cond delay="507"/>
                                          </p:stCondLst>
                                        </p:cTn>
                                        <p:tgtEl>
                                          <p:spTgt spid="4"/>
                                        </p:tgtEl>
                                      </p:cBhvr>
                                      <p:to x="100000" y="100000"/>
                                    </p:animScale>
                                    <p:animScale>
                                      <p:cBhvr>
                                        <p:cTn id="29" dur="20">
                                          <p:stCondLst>
                                            <p:cond delay="984"/>
                                          </p:stCondLst>
                                        </p:cTn>
                                        <p:tgtEl>
                                          <p:spTgt spid="4"/>
                                        </p:tgtEl>
                                      </p:cBhvr>
                                      <p:to x="100000" y="80000"/>
                                    </p:animScale>
                                    <p:animScale>
                                      <p:cBhvr>
                                        <p:cTn id="30" dur="124" decel="50000">
                                          <p:stCondLst>
                                            <p:cond delay="1004"/>
                                          </p:stCondLst>
                                        </p:cTn>
                                        <p:tgtEl>
                                          <p:spTgt spid="4"/>
                                        </p:tgtEl>
                                      </p:cBhvr>
                                      <p:to x="100000" y="100000"/>
                                    </p:animScale>
                                    <p:animScale>
                                      <p:cBhvr>
                                        <p:cTn id="31" dur="20">
                                          <p:stCondLst>
                                            <p:cond delay="1231"/>
                                          </p:stCondLst>
                                        </p:cTn>
                                        <p:tgtEl>
                                          <p:spTgt spid="4"/>
                                        </p:tgtEl>
                                      </p:cBhvr>
                                      <p:to x="100000" y="90000"/>
                                    </p:animScale>
                                    <p:animScale>
                                      <p:cBhvr>
                                        <p:cTn id="32" dur="124" decel="50000">
                                          <p:stCondLst>
                                            <p:cond delay="1251"/>
                                          </p:stCondLst>
                                        </p:cTn>
                                        <p:tgtEl>
                                          <p:spTgt spid="4"/>
                                        </p:tgtEl>
                                      </p:cBhvr>
                                      <p:to x="100000" y="100000"/>
                                    </p:animScale>
                                    <p:animScale>
                                      <p:cBhvr>
                                        <p:cTn id="33" dur="20">
                                          <p:stCondLst>
                                            <p:cond delay="1356"/>
                                          </p:stCondLst>
                                        </p:cTn>
                                        <p:tgtEl>
                                          <p:spTgt spid="4"/>
                                        </p:tgtEl>
                                      </p:cBhvr>
                                      <p:to x="100000" y="95000"/>
                                    </p:animScale>
                                    <p:animScale>
                                      <p:cBhvr>
                                        <p:cTn id="34" dur="124" decel="50000">
                                          <p:stCondLst>
                                            <p:cond delay="1376"/>
                                          </p:stCondLst>
                                        </p:cTn>
                                        <p:tgtEl>
                                          <p:spTgt spid="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1+#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AA3F7AE0-7ABC-4C5E-831B-538FED4A696D}"/>
              </a:ext>
            </a:extLst>
          </p:cNvPr>
          <p:cNvSpPr/>
          <p:nvPr/>
        </p:nvSpPr>
        <p:spPr>
          <a:xfrm>
            <a:off x="172364" y="792645"/>
            <a:ext cx="11847272" cy="5907711"/>
          </a:xfrm>
          <a:prstGeom prst="roundRect">
            <a:avLst>
              <a:gd name="adj" fmla="val 14087"/>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AutoShape 2" descr="Kết quả hình ảnh cho hinh anh mo soi th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Kết quả hình ảnh cho hinh anh mo soi th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Text Box 8"/>
          <p:cNvSpPr txBox="1">
            <a:spLocks noChangeArrowheads="1"/>
          </p:cNvSpPr>
          <p:nvPr/>
        </p:nvSpPr>
        <p:spPr bwMode="auto">
          <a:xfrm>
            <a:off x="345814" y="953428"/>
            <a:ext cx="11500373" cy="5586145"/>
          </a:xfrm>
          <a:prstGeom prst="rect">
            <a:avLst/>
          </a:prstGeom>
          <a:noFill/>
          <a:ln w="9525">
            <a:noFill/>
            <a:miter lim="800000"/>
            <a:headEnd/>
            <a:tailEnd/>
          </a:ln>
        </p:spPr>
        <p:txBody>
          <a:bodyPr wrap="square">
            <a:spAutoFit/>
          </a:bodyPr>
          <a:lstStyle/>
          <a:p>
            <a:pPr algn="just">
              <a:spcBef>
                <a:spcPts val="600"/>
              </a:spcBef>
            </a:pP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lòng</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nhiệt</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thành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yêu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nước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ngay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từ</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trước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có</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những</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trợ</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giúp</a:t>
            </a:r>
            <a:r>
              <a:rPr lang="en-US" sz="3200" b="1" i="1" dirty="0">
                <a:solidFill>
                  <a:srgbClr val="FF0000"/>
                </a:solidFill>
                <a:latin typeface="Times New Roman" pitchFamily="18" charset="0"/>
                <a:cs typeface="Times New Roman" pitchFamily="18" charset="0"/>
              </a:rPr>
              <a:t> to </a:t>
            </a:r>
            <a:r>
              <a:rPr lang="en-US" sz="3200" b="1" i="1" dirty="0" err="1">
                <a:solidFill>
                  <a:srgbClr val="FF0000"/>
                </a:solidFill>
                <a:latin typeface="Times New Roman" pitchFamily="18" charset="0"/>
                <a:cs typeface="Times New Roman" pitchFamily="18" charset="0"/>
              </a:rPr>
              <a:t>lớn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về</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tài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cho</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tổ</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chức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Năm</a:t>
            </a:r>
            <a:r>
              <a:rPr lang="en-US" sz="3200" dirty="0">
                <a:solidFill>
                  <a:srgbClr val="002060"/>
                </a:solidFill>
                <a:latin typeface="Times New Roman" pitchFamily="18" charset="0"/>
                <a:cs typeface="Times New Roman" pitchFamily="18" charset="0"/>
              </a:rPr>
              <a:t> 1943,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qua </a:t>
            </a:r>
            <a:r>
              <a:rPr lang="en-US" sz="3200" dirty="0" err="1">
                <a:solidFill>
                  <a:srgbClr val="00206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Nguyễn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Bằng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gửi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ủng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hộ</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3 </a:t>
            </a:r>
            <a:r>
              <a:rPr lang="en-US" sz="3200" b="1" i="1" dirty="0" err="1">
                <a:solidFill>
                  <a:srgbClr val="FF0000"/>
                </a:solidFill>
                <a:latin typeface="Times New Roman" pitchFamily="18" charset="0"/>
                <a:cs typeface="Times New Roman" pitchFamily="18" charset="0"/>
              </a:rPr>
              <a:t>vạn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Số</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tiền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này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làm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người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giữ</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tay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hòm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chìa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khóa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khỏi</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xúc</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động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sửng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sốt</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bởi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lúc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bấy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giờ</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ngân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chỉ</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còn</a:t>
            </a:r>
            <a:r>
              <a:rPr lang="en-US" sz="3200" dirty="0">
                <a:solidFill>
                  <a:srgbClr val="002060"/>
                </a:solidFill>
                <a:latin typeface="Times New Roman" pitchFamily="18" charset="0"/>
                <a:cs typeface="Times New Roman" pitchFamily="18" charset="0"/>
              </a:rPr>
              <a:t> </a:t>
            </a:r>
            <a:r>
              <a:rPr lang="en-US" sz="3200" err="1">
                <a:solidFill>
                  <a:srgbClr val="002060"/>
                </a:solidFill>
                <a:latin typeface="Times New Roman" pitchFamily="18" charset="0"/>
                <a:cs typeface="Times New Roman" pitchFamily="18" charset="0"/>
              </a:rPr>
              <a:t>có</a:t>
            </a:r>
            <a:r>
              <a:rPr lang="en-US" sz="3200">
                <a:solidFill>
                  <a:srgbClr val="002060"/>
                </a:solidFill>
                <a:latin typeface="Times New Roman" pitchFamily="18" charset="0"/>
                <a:cs typeface="Times New Roman" pitchFamily="18" charset="0"/>
              </a:rPr>
              <a:t> ... </a:t>
            </a:r>
            <a:r>
              <a:rPr lang="en-US" sz="3200" b="1" i="1">
                <a:solidFill>
                  <a:srgbClr val="FF0000"/>
                </a:solidFill>
                <a:latin typeface="Times New Roman" pitchFamily="18" charset="0"/>
                <a:cs typeface="Times New Roman" pitchFamily="18" charset="0"/>
              </a:rPr>
              <a:t>24 </a:t>
            </a:r>
            <a:r>
              <a:rPr lang="en-US" sz="3200" b="1" i="1" dirty="0" err="1">
                <a:solidFill>
                  <a:srgbClr val="FF0000"/>
                </a:solidFill>
                <a:latin typeface="Times New Roman" pitchFamily="18" charset="0"/>
                <a:cs typeface="Times New Roman" pitchFamily="18" charset="0"/>
              </a:rPr>
              <a:t>đồng</a:t>
            </a:r>
            <a:r>
              <a:rPr lang="en-US" sz="3200" b="1" i="1" dirty="0">
                <a:solidFill>
                  <a:srgbClr val="FF0000"/>
                </a:solidFill>
                <a:latin typeface="Times New Roman" pitchFamily="18" charset="0"/>
                <a:cs typeface="Times New Roman" pitchFamily="18" charset="0"/>
              </a:rPr>
              <a:t>.</a:t>
            </a:r>
          </a:p>
          <a:p>
            <a:pPr algn="just">
              <a:spcBef>
                <a:spcPts val="600"/>
              </a:spcBef>
            </a:pPr>
            <a:r>
              <a:rPr lang="en-US" sz="3200">
                <a:solidFill>
                  <a:srgbClr val="002060"/>
                </a:solidFill>
                <a:latin typeface="Times New Roman" pitchFamily="18" charset="0"/>
                <a:cs typeface="Times New Roman" pitchFamily="18" charset="0"/>
              </a:rPr>
              <a:t>     Khi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thành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sự</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tài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đối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còn</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lớn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hơn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nhiều</a:t>
            </a:r>
            <a:r>
              <a:rPr lang="en-US" sz="3200" b="1" i="1" dirty="0">
                <a:solidFill>
                  <a:srgbClr val="FF0000"/>
                </a:solidFill>
                <a:latin typeface="Times New Roman" pitchFamily="18" charset="0"/>
                <a:cs typeface="Times New Roman" pitchFamily="18" charset="0"/>
              </a:rPr>
              <a:t>.</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Trong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Tuần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lễ</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ủng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hộ</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phủ</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tới</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64 </a:t>
            </a:r>
            <a:r>
              <a:rPr lang="en-US" sz="3200" b="1" i="1" dirty="0" err="1">
                <a:solidFill>
                  <a:srgbClr val="FF0000"/>
                </a:solidFill>
                <a:latin typeface="Times New Roman" pitchFamily="18" charset="0"/>
                <a:cs typeface="Times New Roman" pitchFamily="18" charset="0"/>
              </a:rPr>
              <a:t>lạng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vàng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Độc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lập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Trung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cũng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đóng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góp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tới</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10 </a:t>
            </a:r>
            <a:r>
              <a:rPr lang="en-US" sz="3200" b="1" i="1" dirty="0" err="1">
                <a:solidFill>
                  <a:srgbClr val="FF0000"/>
                </a:solidFill>
                <a:latin typeface="Times New Roman" pitchFamily="18" charset="0"/>
                <a:cs typeface="Times New Roman" pitchFamily="18" charset="0"/>
              </a:rPr>
              <a:t>vạn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được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phủ</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nhiệm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giao</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phụ</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a:t>
            </a:r>
          </a:p>
        </p:txBody>
      </p:sp>
      <p:sp>
        <p:nvSpPr>
          <p:cNvPr id="6" name="Rectangle: Rounded Corners 5">
            <a:extLst>
              <a:ext uri="{FF2B5EF4-FFF2-40B4-BE49-F238E27FC236}">
                <a16:creationId xmlns:a16="http://schemas.microsoft.com/office/drawing/2014/main" xmlns="" id="{D2707BAF-9082-4989-AA56-BC959CE9B77F}"/>
              </a:ext>
            </a:extLst>
          </p:cNvPr>
          <p:cNvSpPr/>
          <p:nvPr/>
        </p:nvSpPr>
        <p:spPr>
          <a:xfrm>
            <a:off x="3384550" y="157644"/>
            <a:ext cx="5422900" cy="795784"/>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Aristote" panose="02040603050506020204" pitchFamily="18" charset="0"/>
                <a:cs typeface="Times New Roman" panose="02020603050405020304" pitchFamily="18" charset="0"/>
              </a:rPr>
              <a:t>Luyện đọc</a:t>
            </a:r>
          </a:p>
        </p:txBody>
      </p:sp>
    </p:spTree>
    <p:extLst>
      <p:ext uri="{BB962C8B-B14F-4D97-AF65-F5344CB8AC3E}">
        <p14:creationId xmlns:p14="http://schemas.microsoft.com/office/powerpoint/2010/main" val="332918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0000"/>
                                  </p:iterate>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500"/>
                                        <p:tgtEl>
                                          <p:spTgt spid="13">
                                            <p:txEl>
                                              <p:pRg st="0" end="0"/>
                                            </p:txEl>
                                          </p:spTgt>
                                        </p:tgtEl>
                                      </p:cBhvr>
                                    </p:animEffect>
                                  </p:childTnLst>
                                </p:cTn>
                              </p:par>
                            </p:childTnLst>
                          </p:cTn>
                        </p:par>
                        <p:par>
                          <p:cTn id="26" fill="hold">
                            <p:stCondLst>
                              <p:cond delay="14600"/>
                            </p:stCondLst>
                            <p:childTnLst>
                              <p:par>
                                <p:cTn id="27" presetID="10" presetClass="entr" presetSubtype="0" fill="hold" grpId="0" nodeType="afterEffect">
                                  <p:stCondLst>
                                    <p:cond delay="0"/>
                                  </p:stCondLst>
                                  <p:iterate type="lt">
                                    <p:tmPct val="10000"/>
                                  </p:iterate>
                                  <p:childTnLst>
                                    <p:set>
                                      <p:cBhvr>
                                        <p:cTn id="28" dur="1" fill="hold">
                                          <p:stCondLst>
                                            <p:cond delay="0"/>
                                          </p:stCondLst>
                                        </p:cTn>
                                        <p:tgtEl>
                                          <p:spTgt spid="13">
                                            <p:txEl>
                                              <p:pRg st="1" end="1"/>
                                            </p:txEl>
                                          </p:spTgt>
                                        </p:tgtEl>
                                        <p:attrNameLst>
                                          <p:attrName>style.visibility</p:attrName>
                                        </p:attrNameLst>
                                      </p:cBhvr>
                                      <p:to>
                                        <p:strVal val="visible"/>
                                      </p:to>
                                    </p:set>
                                    <p:animEffect transition="in" filter="fade">
                                      <p:cBhvr>
                                        <p:cTn id="29"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FEAEEB90-684B-4A17-80A1-1AF6CDA4C011}"/>
              </a:ext>
            </a:extLst>
          </p:cNvPr>
          <p:cNvPicPr>
            <a:picLocks noChangeAspect="1"/>
          </p:cNvPicPr>
          <p:nvPr/>
        </p:nvPicPr>
        <p:blipFill rotWithShape="1">
          <a:blip r:embed="rId2">
            <a:extLst>
              <a:ext uri="{28A0092B-C50C-407E-A947-70E740481C1C}">
                <a14:useLocalDpi xmlns:a14="http://schemas.microsoft.com/office/drawing/2010/main" val="0"/>
              </a:ext>
            </a:extLst>
          </a:blip>
          <a:srcRect t="42592" b="8519"/>
          <a:stretch/>
        </p:blipFill>
        <p:spPr>
          <a:xfrm>
            <a:off x="-152400" y="5180588"/>
            <a:ext cx="12344400" cy="2667000"/>
          </a:xfrm>
          <a:prstGeom prst="rect">
            <a:avLst/>
          </a:prstGeom>
        </p:spPr>
      </p:pic>
      <p:sp>
        <p:nvSpPr>
          <p:cNvPr id="14" name="Oval 13">
            <a:extLst>
              <a:ext uri="{FF2B5EF4-FFF2-40B4-BE49-F238E27FC236}">
                <a16:creationId xmlns:a16="http://schemas.microsoft.com/office/drawing/2014/main" xmlns="" id="{536FC5CD-9B53-4601-A523-E82BC280A0CC}"/>
              </a:ext>
            </a:extLst>
          </p:cNvPr>
          <p:cNvSpPr/>
          <p:nvPr/>
        </p:nvSpPr>
        <p:spPr>
          <a:xfrm>
            <a:off x="0" y="0"/>
            <a:ext cx="4914900" cy="1422400"/>
          </a:xfrm>
          <a:prstGeom prst="ellipse">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Aristote" panose="02040603050506020204" pitchFamily="18" charset="0"/>
                <a:cs typeface="Times New Roman" panose="02020603050405020304" pitchFamily="18" charset="0"/>
              </a:rPr>
              <a:t>Giọng đọc</a:t>
            </a:r>
          </a:p>
        </p:txBody>
      </p:sp>
      <p:pic>
        <p:nvPicPr>
          <p:cNvPr id="15" name="图片 5">
            <a:extLst>
              <a:ext uri="{FF2B5EF4-FFF2-40B4-BE49-F238E27FC236}">
                <a16:creationId xmlns:a16="http://schemas.microsoft.com/office/drawing/2014/main" xmlns="" id="{F47F6E30-CDC3-4EE3-B9AF-B91B64F304C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998461" y="82213"/>
            <a:ext cx="1193539" cy="978573"/>
          </a:xfrm>
          <a:prstGeom prst="rect">
            <a:avLst/>
          </a:prstGeom>
        </p:spPr>
      </p:pic>
      <p:sp>
        <p:nvSpPr>
          <p:cNvPr id="6" name="TextBox 5">
            <a:extLst>
              <a:ext uri="{FF2B5EF4-FFF2-40B4-BE49-F238E27FC236}">
                <a16:creationId xmlns:a16="http://schemas.microsoft.com/office/drawing/2014/main" xmlns="" id="{30D1BEB8-B79D-4379-B315-6AFD7B3BB4F8}"/>
              </a:ext>
            </a:extLst>
          </p:cNvPr>
          <p:cNvSpPr txBox="1"/>
          <p:nvPr/>
        </p:nvSpPr>
        <p:spPr>
          <a:xfrm>
            <a:off x="3112491" y="1998189"/>
            <a:ext cx="8571770" cy="2062103"/>
          </a:xfrm>
          <a:prstGeom prst="rect">
            <a:avLst/>
          </a:prstGeom>
          <a:noFill/>
        </p:spPr>
        <p:txBody>
          <a:bodyPr wrap="square" rtlCol="0">
            <a:spAutoFit/>
          </a:bodyPr>
          <a:lstStyle/>
          <a:p>
            <a:pPr algn="just">
              <a:defRPr/>
            </a:pPr>
            <a:r>
              <a:rPr lang="en-US" sz="3200">
                <a:latin typeface="Times New Roman" panose="02020603050405020304" pitchFamily="18" charset="0"/>
                <a:cs typeface="Times New Roman" panose="02020603050405020304" pitchFamily="18" charset="0"/>
              </a:rPr>
              <a:t>Nhấn giọng ở những từ: </a:t>
            </a:r>
            <a:r>
              <a:rPr lang="en-US" sz="3200" i="1">
                <a:solidFill>
                  <a:srgbClr val="E07020"/>
                </a:solidFill>
                <a:latin typeface="Times New Roman" panose="02020603050405020304" pitchFamily="18" charset="0"/>
                <a:cs typeface="Times New Roman" panose="02020603050405020304" pitchFamily="18" charset="0"/>
              </a:rPr>
              <a:t>tư sản lớn, nổi tiếng, nhiệt thành, trợ giúp to lớn, 3 vạn đồng, xúc động, sửng sốt, 24 đồng, 64 lạng vàng, 10 vạn đồng, suốt cuộc đời, đặc biệt,…</a:t>
            </a:r>
          </a:p>
        </p:txBody>
      </p:sp>
      <p:grpSp>
        <p:nvGrpSpPr>
          <p:cNvPr id="7" name="Group 6">
            <a:extLst>
              <a:ext uri="{FF2B5EF4-FFF2-40B4-BE49-F238E27FC236}">
                <a16:creationId xmlns:a16="http://schemas.microsoft.com/office/drawing/2014/main" xmlns="" id="{D3DC8857-3BC2-4356-AD09-2B4326109AC4}"/>
              </a:ext>
            </a:extLst>
          </p:cNvPr>
          <p:cNvGrpSpPr/>
          <p:nvPr/>
        </p:nvGrpSpPr>
        <p:grpSpPr>
          <a:xfrm>
            <a:off x="-247900" y="2542696"/>
            <a:ext cx="3449291" cy="3974003"/>
            <a:chOff x="1889116" y="3368733"/>
            <a:chExt cx="1475004" cy="1609596"/>
          </a:xfrm>
        </p:grpSpPr>
        <p:pic>
          <p:nvPicPr>
            <p:cNvPr id="8" name="Picture 7">
              <a:extLst>
                <a:ext uri="{FF2B5EF4-FFF2-40B4-BE49-F238E27FC236}">
                  <a16:creationId xmlns:a16="http://schemas.microsoft.com/office/drawing/2014/main" xmlns="" id="{47797E76-E777-42EF-A4BE-73626730ECC7}"/>
                </a:ext>
              </a:extLst>
            </p:cNvPr>
            <p:cNvPicPr>
              <a:picLocks noChangeAspect="1"/>
            </p:cNvPicPr>
            <p:nvPr/>
          </p:nvPicPr>
          <p:blipFill rotWithShape="1">
            <a:blip r:embed="rId5">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9" name="TextBox 8">
              <a:extLst>
                <a:ext uri="{FF2B5EF4-FFF2-40B4-BE49-F238E27FC236}">
                  <a16:creationId xmlns:a16="http://schemas.microsoft.com/office/drawing/2014/main" xmlns="" id="{2CE97747-830A-40D0-8505-7C1108F4CEC0}"/>
                </a:ext>
              </a:extLst>
            </p:cNvPr>
            <p:cNvSpPr txBox="1"/>
            <p:nvPr/>
          </p:nvSpPr>
          <p:spPr>
            <a:xfrm rot="576966">
              <a:off x="2681286" y="3727453"/>
              <a:ext cx="657775" cy="336580"/>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Đồn điền</a:t>
              </a:r>
            </a:p>
            <a:p>
              <a:r>
                <a:rPr lang="en-US" sz="2400" b="1">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33151473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31"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750" fill="hold"/>
                                        <p:tgtEl>
                                          <p:spTgt spid="15"/>
                                        </p:tgtEl>
                                        <p:attrNameLst>
                                          <p:attrName>ppt_w</p:attrName>
                                        </p:attrNameLst>
                                      </p:cBhvr>
                                      <p:tavLst>
                                        <p:tav tm="0">
                                          <p:val>
                                            <p:fltVal val="0"/>
                                          </p:val>
                                        </p:tav>
                                        <p:tav tm="100000">
                                          <p:val>
                                            <p:strVal val="#ppt_w"/>
                                          </p:val>
                                        </p:tav>
                                      </p:tavLst>
                                    </p:anim>
                                    <p:anim calcmode="lin" valueType="num">
                                      <p:cBhvr>
                                        <p:cTn id="20" dur="750" fill="hold"/>
                                        <p:tgtEl>
                                          <p:spTgt spid="15"/>
                                        </p:tgtEl>
                                        <p:attrNameLst>
                                          <p:attrName>ppt_h</p:attrName>
                                        </p:attrNameLst>
                                      </p:cBhvr>
                                      <p:tavLst>
                                        <p:tav tm="0">
                                          <p:val>
                                            <p:fltVal val="0"/>
                                          </p:val>
                                        </p:tav>
                                        <p:tav tm="100000">
                                          <p:val>
                                            <p:strVal val="#ppt_h"/>
                                          </p:val>
                                        </p:tav>
                                      </p:tavLst>
                                    </p:anim>
                                    <p:anim calcmode="lin" valueType="num">
                                      <p:cBhvr>
                                        <p:cTn id="21" dur="750" fill="hold"/>
                                        <p:tgtEl>
                                          <p:spTgt spid="15"/>
                                        </p:tgtEl>
                                        <p:attrNameLst>
                                          <p:attrName>style.rotation</p:attrName>
                                        </p:attrNameLst>
                                      </p:cBhvr>
                                      <p:tavLst>
                                        <p:tav tm="0">
                                          <p:val>
                                            <p:fltVal val="90"/>
                                          </p:val>
                                        </p:tav>
                                        <p:tav tm="100000">
                                          <p:val>
                                            <p:fltVal val="0"/>
                                          </p:val>
                                        </p:tav>
                                      </p:tavLst>
                                    </p:anim>
                                    <p:animEffect transition="in" filter="fade">
                                      <p:cBhvr>
                                        <p:cTn id="22" dur="75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80">
                                          <p:stCondLst>
                                            <p:cond delay="0"/>
                                          </p:stCondLst>
                                        </p:cTn>
                                        <p:tgtEl>
                                          <p:spTgt spid="14"/>
                                        </p:tgtEl>
                                      </p:cBhvr>
                                    </p:animEffect>
                                    <p:anim calcmode="lin" valueType="num">
                                      <p:cBhvr>
                                        <p:cTn id="2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3" dur="26">
                                          <p:stCondLst>
                                            <p:cond delay="650"/>
                                          </p:stCondLst>
                                        </p:cTn>
                                        <p:tgtEl>
                                          <p:spTgt spid="14"/>
                                        </p:tgtEl>
                                      </p:cBhvr>
                                      <p:to x="100000" y="60000"/>
                                    </p:animScale>
                                    <p:animScale>
                                      <p:cBhvr>
                                        <p:cTn id="34" dur="166" decel="50000">
                                          <p:stCondLst>
                                            <p:cond delay="676"/>
                                          </p:stCondLst>
                                        </p:cTn>
                                        <p:tgtEl>
                                          <p:spTgt spid="14"/>
                                        </p:tgtEl>
                                      </p:cBhvr>
                                      <p:to x="100000" y="100000"/>
                                    </p:animScale>
                                    <p:animScale>
                                      <p:cBhvr>
                                        <p:cTn id="35" dur="26">
                                          <p:stCondLst>
                                            <p:cond delay="1312"/>
                                          </p:stCondLst>
                                        </p:cTn>
                                        <p:tgtEl>
                                          <p:spTgt spid="14"/>
                                        </p:tgtEl>
                                      </p:cBhvr>
                                      <p:to x="100000" y="80000"/>
                                    </p:animScale>
                                    <p:animScale>
                                      <p:cBhvr>
                                        <p:cTn id="36" dur="166" decel="50000">
                                          <p:stCondLst>
                                            <p:cond delay="1338"/>
                                          </p:stCondLst>
                                        </p:cTn>
                                        <p:tgtEl>
                                          <p:spTgt spid="14"/>
                                        </p:tgtEl>
                                      </p:cBhvr>
                                      <p:to x="100000" y="100000"/>
                                    </p:animScale>
                                    <p:animScale>
                                      <p:cBhvr>
                                        <p:cTn id="37" dur="26">
                                          <p:stCondLst>
                                            <p:cond delay="1642"/>
                                          </p:stCondLst>
                                        </p:cTn>
                                        <p:tgtEl>
                                          <p:spTgt spid="14"/>
                                        </p:tgtEl>
                                      </p:cBhvr>
                                      <p:to x="100000" y="90000"/>
                                    </p:animScale>
                                    <p:animScale>
                                      <p:cBhvr>
                                        <p:cTn id="38" dur="166" decel="50000">
                                          <p:stCondLst>
                                            <p:cond delay="1668"/>
                                          </p:stCondLst>
                                        </p:cTn>
                                        <p:tgtEl>
                                          <p:spTgt spid="14"/>
                                        </p:tgtEl>
                                      </p:cBhvr>
                                      <p:to x="100000" y="100000"/>
                                    </p:animScale>
                                    <p:animScale>
                                      <p:cBhvr>
                                        <p:cTn id="39" dur="26">
                                          <p:stCondLst>
                                            <p:cond delay="1808"/>
                                          </p:stCondLst>
                                        </p:cTn>
                                        <p:tgtEl>
                                          <p:spTgt spid="14"/>
                                        </p:tgtEl>
                                      </p:cBhvr>
                                      <p:to x="100000" y="95000"/>
                                    </p:animScale>
                                    <p:animScale>
                                      <p:cBhvr>
                                        <p:cTn id="40" dur="166" decel="50000">
                                          <p:stCondLst>
                                            <p:cond delay="1834"/>
                                          </p:stCondLst>
                                        </p:cTn>
                                        <p:tgtEl>
                                          <p:spTgt spid="14"/>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AA3F7AE0-7ABC-4C5E-831B-538FED4A696D}"/>
              </a:ext>
            </a:extLst>
          </p:cNvPr>
          <p:cNvSpPr/>
          <p:nvPr/>
        </p:nvSpPr>
        <p:spPr>
          <a:xfrm>
            <a:off x="172364" y="792645"/>
            <a:ext cx="11847272" cy="5907711"/>
          </a:xfrm>
          <a:prstGeom prst="roundRect">
            <a:avLst>
              <a:gd name="adj" fmla="val 14087"/>
            </a:avLst>
          </a:prstGeom>
          <a:solidFill>
            <a:schemeClr val="bg1">
              <a:alpha val="87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AutoShape 2" descr="Kết quả hình ảnh cho hinh anh mo soi th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Kết quả hình ảnh cho hinh anh mo soi th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Text Box 8"/>
          <p:cNvSpPr txBox="1">
            <a:spLocks noChangeArrowheads="1"/>
          </p:cNvSpPr>
          <p:nvPr/>
        </p:nvSpPr>
        <p:spPr bwMode="auto">
          <a:xfrm>
            <a:off x="345814" y="953428"/>
            <a:ext cx="11500373" cy="5586145"/>
          </a:xfrm>
          <a:prstGeom prst="rect">
            <a:avLst/>
          </a:prstGeom>
          <a:noFill/>
          <a:ln w="9525">
            <a:noFill/>
            <a:miter lim="800000"/>
            <a:headEnd/>
            <a:tailEnd/>
          </a:ln>
        </p:spPr>
        <p:txBody>
          <a:bodyPr wrap="square">
            <a:spAutoFit/>
          </a:bodyPr>
          <a:lstStyle/>
          <a:p>
            <a:pPr algn="just">
              <a:spcBef>
                <a:spcPts val="600"/>
              </a:spcBef>
            </a:pP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lòng</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nhiệt</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thành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yêu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nước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ngay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từ</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trước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có</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những</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trợ</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giúp</a:t>
            </a:r>
            <a:r>
              <a:rPr lang="en-US" sz="3200" b="1" i="1" dirty="0">
                <a:solidFill>
                  <a:srgbClr val="FF0000"/>
                </a:solidFill>
                <a:latin typeface="Times New Roman" pitchFamily="18" charset="0"/>
                <a:cs typeface="Times New Roman" pitchFamily="18" charset="0"/>
              </a:rPr>
              <a:t> to </a:t>
            </a:r>
            <a:r>
              <a:rPr lang="en-US" sz="3200" b="1" i="1" dirty="0" err="1">
                <a:solidFill>
                  <a:srgbClr val="FF0000"/>
                </a:solidFill>
                <a:latin typeface="Times New Roman" pitchFamily="18" charset="0"/>
                <a:cs typeface="Times New Roman" pitchFamily="18" charset="0"/>
              </a:rPr>
              <a:t>lớn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về</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tài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cho</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tổ</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chức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Năm</a:t>
            </a:r>
            <a:r>
              <a:rPr lang="en-US" sz="3200" dirty="0">
                <a:solidFill>
                  <a:srgbClr val="002060"/>
                </a:solidFill>
                <a:latin typeface="Times New Roman" pitchFamily="18" charset="0"/>
                <a:cs typeface="Times New Roman" pitchFamily="18" charset="0"/>
              </a:rPr>
              <a:t> 1943,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qua </a:t>
            </a:r>
            <a:r>
              <a:rPr lang="en-US" sz="3200" dirty="0" err="1">
                <a:solidFill>
                  <a:srgbClr val="00206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Nguyễn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Bằng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gửi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ủng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hộ</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3 </a:t>
            </a:r>
            <a:r>
              <a:rPr lang="en-US" sz="3200" b="1" i="1" dirty="0" err="1">
                <a:solidFill>
                  <a:srgbClr val="FF0000"/>
                </a:solidFill>
                <a:latin typeface="Times New Roman" pitchFamily="18" charset="0"/>
                <a:cs typeface="Times New Roman" pitchFamily="18" charset="0"/>
              </a:rPr>
              <a:t>vạn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Số</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tiền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này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làm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người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giữ</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tay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hòm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chìa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khóa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khỏi</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xúc</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động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sửng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sốt</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bởi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lúc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bấy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giờ</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ngân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Đảng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chỉ</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còn</a:t>
            </a:r>
            <a:r>
              <a:rPr lang="en-US" sz="3200" dirty="0">
                <a:solidFill>
                  <a:srgbClr val="002060"/>
                </a:solidFill>
                <a:latin typeface="Times New Roman" pitchFamily="18" charset="0"/>
                <a:cs typeface="Times New Roman" pitchFamily="18" charset="0"/>
              </a:rPr>
              <a:t> </a:t>
            </a:r>
            <a:r>
              <a:rPr lang="en-US" sz="3200" err="1">
                <a:solidFill>
                  <a:srgbClr val="002060"/>
                </a:solidFill>
                <a:latin typeface="Times New Roman" pitchFamily="18" charset="0"/>
                <a:cs typeface="Times New Roman" pitchFamily="18" charset="0"/>
              </a:rPr>
              <a:t>có</a:t>
            </a:r>
            <a:r>
              <a:rPr lang="en-US" sz="3200">
                <a:solidFill>
                  <a:srgbClr val="002060"/>
                </a:solidFill>
                <a:latin typeface="Times New Roman" pitchFamily="18" charset="0"/>
                <a:cs typeface="Times New Roman" pitchFamily="18" charset="0"/>
              </a:rPr>
              <a:t> ... </a:t>
            </a:r>
            <a:r>
              <a:rPr lang="en-US" sz="3200" b="1" i="1">
                <a:solidFill>
                  <a:srgbClr val="FF0000"/>
                </a:solidFill>
                <a:latin typeface="Times New Roman" pitchFamily="18" charset="0"/>
                <a:cs typeface="Times New Roman" pitchFamily="18" charset="0"/>
              </a:rPr>
              <a:t>24 </a:t>
            </a:r>
            <a:r>
              <a:rPr lang="en-US" sz="3200" b="1" i="1" dirty="0" err="1">
                <a:solidFill>
                  <a:srgbClr val="FF0000"/>
                </a:solidFill>
                <a:latin typeface="Times New Roman" pitchFamily="18" charset="0"/>
                <a:cs typeface="Times New Roman" pitchFamily="18" charset="0"/>
              </a:rPr>
              <a:t>đồng</a:t>
            </a:r>
            <a:r>
              <a:rPr lang="en-US" sz="3200" b="1" i="1" dirty="0">
                <a:solidFill>
                  <a:srgbClr val="FF0000"/>
                </a:solidFill>
                <a:latin typeface="Times New Roman" pitchFamily="18" charset="0"/>
                <a:cs typeface="Times New Roman" pitchFamily="18" charset="0"/>
              </a:rPr>
              <a:t>.</a:t>
            </a:r>
          </a:p>
          <a:p>
            <a:pPr algn="just">
              <a:spcBef>
                <a:spcPts val="600"/>
              </a:spcBef>
            </a:pPr>
            <a:r>
              <a:rPr lang="en-US" sz="3200">
                <a:solidFill>
                  <a:srgbClr val="002060"/>
                </a:solidFill>
                <a:latin typeface="Times New Roman" pitchFamily="18" charset="0"/>
                <a:cs typeface="Times New Roman" pitchFamily="18" charset="0"/>
              </a:rPr>
              <a:t>     Khi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thành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sự</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tài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của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đối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mạng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còn</a:t>
            </a:r>
            <a:r>
              <a:rPr lang="en-US" sz="3200" dirty="0">
                <a:solidFill>
                  <a:srgbClr val="00206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lớn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hơn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nhiều</a:t>
            </a:r>
            <a:r>
              <a:rPr lang="en-US" sz="3200" b="1" i="1" dirty="0">
                <a:solidFill>
                  <a:srgbClr val="FF0000"/>
                </a:solidFill>
                <a:latin typeface="Times New Roman" pitchFamily="18" charset="0"/>
                <a:cs typeface="Times New Roman" pitchFamily="18" charset="0"/>
              </a:rPr>
              <a:t>.</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Trong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Tuần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lễ</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đã</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ủng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hộ</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phủ</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tới</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64 </a:t>
            </a:r>
            <a:r>
              <a:rPr lang="en-US" sz="3200" b="1" i="1" dirty="0" err="1">
                <a:solidFill>
                  <a:srgbClr val="FF0000"/>
                </a:solidFill>
                <a:latin typeface="Times New Roman" pitchFamily="18" charset="0"/>
                <a:cs typeface="Times New Roman" pitchFamily="18" charset="0"/>
              </a:rPr>
              <a:t>lạng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vàng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Độc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lập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Trung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cũng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đóng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góp</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tới</a:t>
            </a:r>
            <a:r>
              <a:rPr lang="en-US" sz="3200" dirty="0">
                <a:solidFill>
                  <a:srgbClr val="002060"/>
                </a:solidFill>
                <a:latin typeface="Times New Roman" pitchFamily="18" charset="0"/>
                <a:cs typeface="Times New Roman" pitchFamily="18" charset="0"/>
              </a:rPr>
              <a:t> </a:t>
            </a:r>
            <a:r>
              <a:rPr lang="en-US" sz="3200" b="1" i="1" dirty="0">
                <a:solidFill>
                  <a:srgbClr val="FF0000"/>
                </a:solidFill>
                <a:latin typeface="Times New Roman" pitchFamily="18" charset="0"/>
                <a:cs typeface="Times New Roman" pitchFamily="18" charset="0"/>
              </a:rPr>
              <a:t>10 </a:t>
            </a:r>
            <a:r>
              <a:rPr lang="en-US" sz="3200" b="1" i="1" dirty="0" err="1">
                <a:solidFill>
                  <a:srgbClr val="FF0000"/>
                </a:solidFill>
                <a:latin typeface="Times New Roman" pitchFamily="18" charset="0"/>
                <a:cs typeface="Times New Roman" pitchFamily="18" charset="0"/>
              </a:rPr>
              <a:t>vạn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đồng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Dương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được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phủ</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nhiệm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giao</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phụ</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trách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Quỹ</a:t>
            </a:r>
            <a:r>
              <a:rPr lang="en-US" sz="3200" dirty="0">
                <a:solidFill>
                  <a:srgbClr val="002060"/>
                </a:solidFill>
                <a:latin typeface="Times New Roman" pitchFamily="18" charset="0"/>
                <a:cs typeface="Times New Roman" pitchFamily="18" charset="0"/>
              </a:rPr>
              <a:t>.</a:t>
            </a:r>
          </a:p>
        </p:txBody>
      </p:sp>
      <p:sp>
        <p:nvSpPr>
          <p:cNvPr id="6" name="Rectangle: Rounded Corners 5">
            <a:extLst>
              <a:ext uri="{FF2B5EF4-FFF2-40B4-BE49-F238E27FC236}">
                <a16:creationId xmlns:a16="http://schemas.microsoft.com/office/drawing/2014/main" xmlns="" id="{D2707BAF-9082-4989-AA56-BC959CE9B77F}"/>
              </a:ext>
            </a:extLst>
          </p:cNvPr>
          <p:cNvSpPr/>
          <p:nvPr/>
        </p:nvSpPr>
        <p:spPr>
          <a:xfrm>
            <a:off x="3384550" y="157644"/>
            <a:ext cx="5422900" cy="795784"/>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Aristote" panose="02040603050506020204" pitchFamily="18" charset="0"/>
                <a:cs typeface="Times New Roman" panose="02020603050405020304" pitchFamily="18" charset="0"/>
              </a:rPr>
              <a:t>Luyện đọc</a:t>
            </a:r>
          </a:p>
        </p:txBody>
      </p:sp>
    </p:spTree>
    <p:extLst>
      <p:ext uri="{BB962C8B-B14F-4D97-AF65-F5344CB8AC3E}">
        <p14:creationId xmlns:p14="http://schemas.microsoft.com/office/powerpoint/2010/main" val="53525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0000"/>
                                  </p:iterate>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500"/>
                                        <p:tgtEl>
                                          <p:spTgt spid="13">
                                            <p:txEl>
                                              <p:pRg st="0" end="0"/>
                                            </p:txEl>
                                          </p:spTgt>
                                        </p:tgtEl>
                                      </p:cBhvr>
                                    </p:animEffect>
                                  </p:childTnLst>
                                </p:cTn>
                              </p:par>
                            </p:childTnLst>
                          </p:cTn>
                        </p:par>
                        <p:par>
                          <p:cTn id="26" fill="hold">
                            <p:stCondLst>
                              <p:cond delay="14600"/>
                            </p:stCondLst>
                            <p:childTnLst>
                              <p:par>
                                <p:cTn id="27" presetID="10" presetClass="entr" presetSubtype="0" fill="hold" grpId="0" nodeType="afterEffect">
                                  <p:stCondLst>
                                    <p:cond delay="0"/>
                                  </p:stCondLst>
                                  <p:iterate type="lt">
                                    <p:tmPct val="10000"/>
                                  </p:iterate>
                                  <p:childTnLst>
                                    <p:set>
                                      <p:cBhvr>
                                        <p:cTn id="28" dur="1" fill="hold">
                                          <p:stCondLst>
                                            <p:cond delay="0"/>
                                          </p:stCondLst>
                                        </p:cTn>
                                        <p:tgtEl>
                                          <p:spTgt spid="13">
                                            <p:txEl>
                                              <p:pRg st="1" end="1"/>
                                            </p:txEl>
                                          </p:spTgt>
                                        </p:tgtEl>
                                        <p:attrNameLst>
                                          <p:attrName>style.visibility</p:attrName>
                                        </p:attrNameLst>
                                      </p:cBhvr>
                                      <p:to>
                                        <p:strVal val="visible"/>
                                      </p:to>
                                    </p:set>
                                    <p:animEffect transition="in" filter="fade">
                                      <p:cBhvr>
                                        <p:cTn id="29"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041C5E60-896F-4FE9-81E0-4B32CFA76A14}"/>
              </a:ext>
            </a:extLst>
          </p:cNvPr>
          <p:cNvSpPr txBox="1"/>
          <p:nvPr/>
        </p:nvSpPr>
        <p:spPr>
          <a:xfrm>
            <a:off x="5191953" y="1879026"/>
            <a:ext cx="5711445" cy="5232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R="0" lvl="0" algn="just" defTabSz="914400" rtl="0" eaLnBrk="1" fontAlgn="auto" latinLnBrk="0" hangingPunct="1">
              <a:lnSpc>
                <a:spcPct val="100000"/>
              </a:lnSpc>
              <a:spcBef>
                <a:spcPts val="1200"/>
              </a:spcBef>
              <a:spcAft>
                <a:spcPts val="0"/>
              </a:spcAft>
              <a:buClrTx/>
              <a:buSzTx/>
              <a:tabLst/>
              <a:defRPr/>
            </a:pPr>
            <a:r>
              <a:rPr lang="en-US" sz="2800" b="1" noProof="0">
                <a:solidFill>
                  <a:prstClr val="black"/>
                </a:solidFill>
                <a:latin typeface="Times New Roman" panose="02020603050405020304" pitchFamily="18" charset="0"/>
                <a:cs typeface="Times New Roman" panose="02020603050405020304" pitchFamily="18" charset="0"/>
              </a:rPr>
              <a:t>Đọc lại bài, học nội dung bài học.</a:t>
            </a:r>
            <a:endPar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xmlns="" id="{C9064F20-1B03-4046-94D7-1280478E5C01}"/>
              </a:ext>
            </a:extLst>
          </p:cNvPr>
          <p:cNvSpPr txBox="1"/>
          <p:nvPr/>
        </p:nvSpPr>
        <p:spPr>
          <a:xfrm>
            <a:off x="5719597" y="2946174"/>
            <a:ext cx="5711445" cy="5232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Chuẩn</a:t>
            </a:r>
            <a:r>
              <a:rPr kumimoji="0" lang="en-US" sz="28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bị bài: </a:t>
            </a:r>
            <a:r>
              <a:rPr kumimoji="0" lang="en-US" sz="2800" b="1" i="1"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Trí dũng song toàn</a:t>
            </a:r>
            <a:endParaRPr kumimoji="0" lang="en-US" sz="2800" b="1"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Rounded Corners 1">
            <a:extLst>
              <a:ext uri="{FF2B5EF4-FFF2-40B4-BE49-F238E27FC236}">
                <a16:creationId xmlns:a16="http://schemas.microsoft.com/office/drawing/2014/main" xmlns="" id="{8246BBFF-6EC3-4062-B472-AC2F627E5EF3}"/>
              </a:ext>
            </a:extLst>
          </p:cNvPr>
          <p:cNvSpPr/>
          <p:nvPr/>
        </p:nvSpPr>
        <p:spPr>
          <a:xfrm>
            <a:off x="3616681" y="-49845"/>
            <a:ext cx="4958639" cy="1307724"/>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8000">
                <a:ln w="38100">
                  <a:solidFill>
                    <a:srgbClr val="FC817A"/>
                  </a:solidFill>
                </a:ln>
                <a:solidFill>
                  <a:srgbClr val="F36887"/>
                </a:solidFill>
                <a:effectLst>
                  <a:outerShdw blurRad="38100" dist="19050" dir="2700000" algn="tl" rotWithShape="0">
                    <a:schemeClr val="dk1">
                      <a:alpha val="40000"/>
                    </a:schemeClr>
                  </a:outerShdw>
                </a:effectLst>
                <a:latin typeface="UTM Flamenco" panose="02040603050506020204" pitchFamily="18" charset="0"/>
                <a:cs typeface="Times New Roman" panose="02020603050405020304" pitchFamily="18" charset="0"/>
              </a:rPr>
              <a:t>Dặn dò</a:t>
            </a:r>
          </a:p>
        </p:txBody>
      </p:sp>
      <p:pic>
        <p:nvPicPr>
          <p:cNvPr id="4" name="Picture 3">
            <a:extLst>
              <a:ext uri="{FF2B5EF4-FFF2-40B4-BE49-F238E27FC236}">
                <a16:creationId xmlns:a16="http://schemas.microsoft.com/office/drawing/2014/main" xmlns="" id="{D9A0462E-4313-42BE-8F86-C1EDFF347B70}"/>
              </a:ext>
            </a:extLst>
          </p:cNvPr>
          <p:cNvPicPr>
            <a:picLocks noChangeAspect="1"/>
          </p:cNvPicPr>
          <p:nvPr/>
        </p:nvPicPr>
        <p:blipFill rotWithShape="1">
          <a:blip r:embed="rId2">
            <a:extLst>
              <a:ext uri="{28A0092B-C50C-407E-A947-70E740481C1C}">
                <a14:useLocalDpi xmlns:a14="http://schemas.microsoft.com/office/drawing/2010/main" val="0"/>
              </a:ext>
            </a:extLst>
          </a:blip>
          <a:srcRect l="22710" t="16380" r="36579" b="28966"/>
          <a:stretch/>
        </p:blipFill>
        <p:spPr>
          <a:xfrm flipH="1">
            <a:off x="262662" y="1752600"/>
            <a:ext cx="4019495" cy="30352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图片 5">
            <a:extLst>
              <a:ext uri="{FF2B5EF4-FFF2-40B4-BE49-F238E27FC236}">
                <a16:creationId xmlns:a16="http://schemas.microsoft.com/office/drawing/2014/main" xmlns="" id="{3918886A-CFD6-44F3-86EE-68E4201A908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108538" y="114731"/>
            <a:ext cx="1193539" cy="978573"/>
          </a:xfrm>
          <a:prstGeom prst="rect">
            <a:avLst/>
          </a:prstGeom>
        </p:spPr>
      </p:pic>
      <p:pic>
        <p:nvPicPr>
          <p:cNvPr id="6" name="Picture 5">
            <a:extLst>
              <a:ext uri="{FF2B5EF4-FFF2-40B4-BE49-F238E27FC236}">
                <a16:creationId xmlns:a16="http://schemas.microsoft.com/office/drawing/2014/main" xmlns="" id="{8C605E39-75C8-459B-A486-B16BDCFF4B6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4442077" y="1693938"/>
            <a:ext cx="589956" cy="1000739"/>
          </a:xfrm>
          <a:prstGeom prst="rect">
            <a:avLst/>
          </a:prstGeom>
        </p:spPr>
      </p:pic>
      <p:pic>
        <p:nvPicPr>
          <p:cNvPr id="13" name="Picture 5">
            <a:extLst>
              <a:ext uri="{FF2B5EF4-FFF2-40B4-BE49-F238E27FC236}">
                <a16:creationId xmlns:a16="http://schemas.microsoft.com/office/drawing/2014/main" xmlns="" id="{FFFB3F19-42E1-4E08-96E0-E863E55B48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5071897" y="2499476"/>
            <a:ext cx="589956" cy="1000739"/>
          </a:xfrm>
          <a:prstGeom prst="rect">
            <a:avLst/>
          </a:prstGeom>
        </p:spPr>
      </p:pic>
      <p:grpSp>
        <p:nvGrpSpPr>
          <p:cNvPr id="16" name="组合 47">
            <a:extLst>
              <a:ext uri="{FF2B5EF4-FFF2-40B4-BE49-F238E27FC236}">
                <a16:creationId xmlns:a16="http://schemas.microsoft.com/office/drawing/2014/main" xmlns="" id="{13EC2939-E4A2-46B8-8C69-575ED5CA38C2}"/>
              </a:ext>
            </a:extLst>
          </p:cNvPr>
          <p:cNvGrpSpPr/>
          <p:nvPr/>
        </p:nvGrpSpPr>
        <p:grpSpPr>
          <a:xfrm>
            <a:off x="19866" y="5767628"/>
            <a:ext cx="12152268" cy="1151441"/>
            <a:chOff x="-2055784" y="5706558"/>
            <a:chExt cx="12152268" cy="1151441"/>
          </a:xfrm>
        </p:grpSpPr>
        <p:pic>
          <p:nvPicPr>
            <p:cNvPr id="17" name="图片 44">
              <a:extLst>
                <a:ext uri="{FF2B5EF4-FFF2-40B4-BE49-F238E27FC236}">
                  <a16:creationId xmlns:a16="http://schemas.microsoft.com/office/drawing/2014/main" xmlns="" id="{89F6CEA9-2F70-47DE-91DE-95494533CA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8" name="图片 43">
              <a:extLst>
                <a:ext uri="{FF2B5EF4-FFF2-40B4-BE49-F238E27FC236}">
                  <a16:creationId xmlns:a16="http://schemas.microsoft.com/office/drawing/2014/main" xmlns="" id="{F83C8AC2-4A6D-4035-9144-7DE6D9B8A0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9" name="图片 41">
              <a:extLst>
                <a:ext uri="{FF2B5EF4-FFF2-40B4-BE49-F238E27FC236}">
                  <a16:creationId xmlns:a16="http://schemas.microsoft.com/office/drawing/2014/main" xmlns="" id="{4AF341D5-B841-4939-A5D2-AFFDE8B0E49F}"/>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0" name="图片 42">
              <a:extLst>
                <a:ext uri="{FF2B5EF4-FFF2-40B4-BE49-F238E27FC236}">
                  <a16:creationId xmlns:a16="http://schemas.microsoft.com/office/drawing/2014/main" xmlns="" id="{9F4173E7-F876-474F-AFF3-274E4591B076}"/>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21" name="图片 45">
              <a:extLst>
                <a:ext uri="{FF2B5EF4-FFF2-40B4-BE49-F238E27FC236}">
                  <a16:creationId xmlns:a16="http://schemas.microsoft.com/office/drawing/2014/main" xmlns="" id="{5EFE6E1C-9A52-4C08-9779-B2052DA6EC1B}"/>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22" name="图片 46">
              <a:extLst>
                <a:ext uri="{FF2B5EF4-FFF2-40B4-BE49-F238E27FC236}">
                  <a16:creationId xmlns:a16="http://schemas.microsoft.com/office/drawing/2014/main" xmlns="" id="{4D53355C-A9A0-49A9-83DA-5360D77901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3" name="图片 48">
              <a:extLst>
                <a:ext uri="{FF2B5EF4-FFF2-40B4-BE49-F238E27FC236}">
                  <a16:creationId xmlns:a16="http://schemas.microsoft.com/office/drawing/2014/main" xmlns="" id="{E7E58C55-9A2C-4E9E-8BA6-9AC7A860FF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24" name="Group 23">
            <a:extLst>
              <a:ext uri="{FF2B5EF4-FFF2-40B4-BE49-F238E27FC236}">
                <a16:creationId xmlns:a16="http://schemas.microsoft.com/office/drawing/2014/main" xmlns="" id="{42CBDEF5-DF85-4254-B67A-686ED46C2547}"/>
              </a:ext>
            </a:extLst>
          </p:cNvPr>
          <p:cNvGrpSpPr/>
          <p:nvPr/>
        </p:nvGrpSpPr>
        <p:grpSpPr>
          <a:xfrm flipH="1">
            <a:off x="9141485" y="3043182"/>
            <a:ext cx="3449291" cy="3974003"/>
            <a:chOff x="1889116" y="3368733"/>
            <a:chExt cx="1475004" cy="1609596"/>
          </a:xfrm>
        </p:grpSpPr>
        <p:pic>
          <p:nvPicPr>
            <p:cNvPr id="25" name="Picture 24">
              <a:extLst>
                <a:ext uri="{FF2B5EF4-FFF2-40B4-BE49-F238E27FC236}">
                  <a16:creationId xmlns:a16="http://schemas.microsoft.com/office/drawing/2014/main" xmlns="" id="{F9A4908D-F459-4439-B54D-D7A73D350FEE}"/>
                </a:ext>
              </a:extLst>
            </p:cNvPr>
            <p:cNvPicPr>
              <a:picLocks noChangeAspect="1"/>
            </p:cNvPicPr>
            <p:nvPr/>
          </p:nvPicPr>
          <p:blipFill rotWithShape="1">
            <a:blip r:embed="rId12">
              <a:extLst>
                <a:ext uri="{28A0092B-C50C-407E-A947-70E740481C1C}">
                  <a14:useLocalDpi xmlns:a14="http://schemas.microsoft.com/office/drawing/2010/main" val="0"/>
                </a:ext>
              </a:extLst>
            </a:blip>
            <a:srcRect l="12961" t="15713" r="49457" b="13997"/>
            <a:stretch/>
          </p:blipFill>
          <p:spPr>
            <a:xfrm>
              <a:off x="1889116" y="3368733"/>
              <a:ext cx="1475004" cy="1609596"/>
            </a:xfrm>
            <a:prstGeom prst="rect">
              <a:avLst/>
            </a:prstGeom>
          </p:spPr>
        </p:pic>
        <p:sp>
          <p:nvSpPr>
            <p:cNvPr id="26" name="TextBox 25">
              <a:extLst>
                <a:ext uri="{FF2B5EF4-FFF2-40B4-BE49-F238E27FC236}">
                  <a16:creationId xmlns:a16="http://schemas.microsoft.com/office/drawing/2014/main" xmlns="" id="{A7698263-2D72-4CD6-88D4-5378E0F90BBD}"/>
                </a:ext>
              </a:extLst>
            </p:cNvPr>
            <p:cNvSpPr txBox="1"/>
            <p:nvPr/>
          </p:nvSpPr>
          <p:spPr>
            <a:xfrm rot="576966">
              <a:off x="2681286" y="3727453"/>
              <a:ext cx="657775" cy="336580"/>
            </a:xfrm>
            <a:prstGeom prst="rect">
              <a:avLst/>
            </a:prstGeom>
            <a:no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Đồn điền</a:t>
              </a:r>
            </a:p>
            <a:p>
              <a:pPr algn="ctr"/>
              <a:r>
                <a:rPr lang="en-US" sz="2400" b="1">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35966940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31"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left)">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500" fill="hold"/>
                                        <p:tgtEl>
                                          <p:spTgt spid="24"/>
                                        </p:tgtEl>
                                        <p:attrNameLst>
                                          <p:attrName>ppt_x</p:attrName>
                                        </p:attrNameLst>
                                      </p:cBhvr>
                                      <p:tavLst>
                                        <p:tav tm="0">
                                          <p:val>
                                            <p:strVal val="0-#ppt_w/2"/>
                                          </p:val>
                                        </p:tav>
                                        <p:tav tm="100000">
                                          <p:val>
                                            <p:strVal val="#ppt_x"/>
                                          </p:val>
                                        </p:tav>
                                      </p:tavLst>
                                    </p:anim>
                                    <p:anim calcmode="lin" valueType="num">
                                      <p:cBhvr additive="base">
                                        <p:cTn id="61"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hlinkClick r:id="rId2" action="ppaction://hlinksldjump"/>
            <a:extLst>
              <a:ext uri="{FF2B5EF4-FFF2-40B4-BE49-F238E27FC236}">
                <a16:creationId xmlns:a16="http://schemas.microsoft.com/office/drawing/2014/main" xmlns="" id="{C1040E99-0234-47CF-8349-4B8FC089117E}"/>
              </a:ext>
            </a:extLst>
          </p:cNvPr>
          <p:cNvPicPr>
            <a:picLocks noChangeAspect="1"/>
          </p:cNvPicPr>
          <p:nvPr/>
        </p:nvPicPr>
        <p:blipFill rotWithShape="1">
          <a:blip r:embed="rId3">
            <a:extLst>
              <a:ext uri="{28A0092B-C50C-407E-A947-70E740481C1C}">
                <a14:useLocalDpi xmlns:a14="http://schemas.microsoft.com/office/drawing/2010/main" val="0"/>
              </a:ext>
            </a:extLst>
          </a:blip>
          <a:srcRect l="12693" t="1673" r="69128" b="65271"/>
          <a:stretch/>
        </p:blipFill>
        <p:spPr>
          <a:xfrm>
            <a:off x="8973765" y="3746237"/>
            <a:ext cx="3267329" cy="3341902"/>
          </a:xfrm>
          <a:prstGeom prst="rect">
            <a:avLst/>
          </a:prstGeom>
        </p:spPr>
      </p:pic>
      <p:grpSp>
        <p:nvGrpSpPr>
          <p:cNvPr id="2" name="组合 47">
            <a:extLst>
              <a:ext uri="{FF2B5EF4-FFF2-40B4-BE49-F238E27FC236}">
                <a16:creationId xmlns:a16="http://schemas.microsoft.com/office/drawing/2014/main" xmlns="" id="{C919E8AF-5203-4CA9-8D3C-041B55A7BFD4}"/>
              </a:ext>
            </a:extLst>
          </p:cNvPr>
          <p:cNvGrpSpPr/>
          <p:nvPr/>
        </p:nvGrpSpPr>
        <p:grpSpPr>
          <a:xfrm>
            <a:off x="39732" y="5706559"/>
            <a:ext cx="12152268" cy="1151441"/>
            <a:chOff x="-2055784" y="5706558"/>
            <a:chExt cx="12152268" cy="1151441"/>
          </a:xfrm>
        </p:grpSpPr>
        <p:pic>
          <p:nvPicPr>
            <p:cNvPr id="3" name="图片 44">
              <a:extLst>
                <a:ext uri="{FF2B5EF4-FFF2-40B4-BE49-F238E27FC236}">
                  <a16:creationId xmlns:a16="http://schemas.microsoft.com/office/drawing/2014/main" xmlns="" id="{3C16986E-0599-445A-8630-6C8B83051A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 name="图片 43">
              <a:extLst>
                <a:ext uri="{FF2B5EF4-FFF2-40B4-BE49-F238E27FC236}">
                  <a16:creationId xmlns:a16="http://schemas.microsoft.com/office/drawing/2014/main" xmlns="" id="{FA33B9D0-80CE-4541-BE98-A47CA0A69D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5" name="图片 41">
              <a:extLst>
                <a:ext uri="{FF2B5EF4-FFF2-40B4-BE49-F238E27FC236}">
                  <a16:creationId xmlns:a16="http://schemas.microsoft.com/office/drawing/2014/main" xmlns="" id="{110BF00C-2EBD-47F6-9C2F-836B9E0A69C2}"/>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6" name="图片 42">
              <a:extLst>
                <a:ext uri="{FF2B5EF4-FFF2-40B4-BE49-F238E27FC236}">
                  <a16:creationId xmlns:a16="http://schemas.microsoft.com/office/drawing/2014/main" xmlns="" id="{C4CA1D46-EB40-4564-8226-D0291580A955}"/>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7" name="图片 45">
              <a:extLst>
                <a:ext uri="{FF2B5EF4-FFF2-40B4-BE49-F238E27FC236}">
                  <a16:creationId xmlns:a16="http://schemas.microsoft.com/office/drawing/2014/main" xmlns="" id="{027BEA10-DD0C-4278-BA9E-B0232CA6D54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8" name="图片 46">
              <a:extLst>
                <a:ext uri="{FF2B5EF4-FFF2-40B4-BE49-F238E27FC236}">
                  <a16:creationId xmlns:a16="http://schemas.microsoft.com/office/drawing/2014/main" xmlns="" id="{1C622C96-23D8-4FA8-B463-DE0B486ABA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9" name="图片 48">
              <a:extLst>
                <a:ext uri="{FF2B5EF4-FFF2-40B4-BE49-F238E27FC236}">
                  <a16:creationId xmlns:a16="http://schemas.microsoft.com/office/drawing/2014/main" xmlns="" id="{52848AA7-8C38-4A3F-9D1B-17B8D64AA6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2" name="Rectangle: Rounded Corners 11">
            <a:extLst>
              <a:ext uri="{FF2B5EF4-FFF2-40B4-BE49-F238E27FC236}">
                <a16:creationId xmlns:a16="http://schemas.microsoft.com/office/drawing/2014/main" xmlns="" id="{CAC269D9-01F6-4C55-A896-1F276929DC97}"/>
              </a:ext>
            </a:extLst>
          </p:cNvPr>
          <p:cNvSpPr/>
          <p:nvPr/>
        </p:nvSpPr>
        <p:spPr>
          <a:xfrm>
            <a:off x="1240131" y="241444"/>
            <a:ext cx="10855842" cy="1266641"/>
          </a:xfrm>
          <a:prstGeom prst="roundRect">
            <a:avLst/>
          </a:prstGeom>
          <a:ln w="28575">
            <a:solidFill>
              <a:srgbClr val="92D05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US" sz="2400" b="1">
              <a:solidFill>
                <a:schemeClr val="accent6">
                  <a:lumMod val="50000"/>
                </a:schemeClr>
              </a:solidFill>
              <a:latin typeface="UTM French Vanilla" panose="02040603050506020204" pitchFamily="18" charset="0"/>
            </a:endParaRPr>
          </a:p>
        </p:txBody>
      </p:sp>
      <p:sp>
        <p:nvSpPr>
          <p:cNvPr id="11" name="Rectangle 5">
            <a:extLst>
              <a:ext uri="{FF2B5EF4-FFF2-40B4-BE49-F238E27FC236}">
                <a16:creationId xmlns:a16="http://schemas.microsoft.com/office/drawing/2014/main" xmlns="" id="{08E4DB5A-6C8E-4F54-85AD-84A018D32E85}"/>
              </a:ext>
            </a:extLst>
          </p:cNvPr>
          <p:cNvSpPr>
            <a:spLocks noChangeArrowheads="1"/>
          </p:cNvSpPr>
          <p:nvPr/>
        </p:nvSpPr>
        <p:spPr bwMode="auto">
          <a:xfrm>
            <a:off x="1240132" y="211955"/>
            <a:ext cx="10855841" cy="132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nchor="ctr">
            <a:spAutoFit/>
          </a:bodyPr>
          <a:lstStyle/>
          <a:p>
            <a:pPr algn="just"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chemeClr val="accent6">
                    <a:lumMod val="50000"/>
                  </a:schemeClr>
                </a:solidFill>
                <a:latin typeface="UTM French Vanilla" panose="02040603050506020204" pitchFamily="18" charset="0"/>
                <a:ea typeface="Arial Unicode MS" pitchFamily="34" charset="-128"/>
                <a:cs typeface="Times New Roman" pitchFamily="18" charset="0"/>
              </a:rPr>
              <a:t>Đọc đoạn 1 và trả lời. Khi có người muốn xin chức câu đương, Trần Thủ Độ đã làm gì?</a:t>
            </a:r>
          </a:p>
        </p:txBody>
      </p:sp>
      <p:sp>
        <p:nvSpPr>
          <p:cNvPr id="14" name="Rectangle 6">
            <a:extLst>
              <a:ext uri="{FF2B5EF4-FFF2-40B4-BE49-F238E27FC236}">
                <a16:creationId xmlns:a16="http://schemas.microsoft.com/office/drawing/2014/main" xmlns="" id="{436CBC4F-2AC0-4D60-A392-FB4BD88C62F1}"/>
              </a:ext>
            </a:extLst>
          </p:cNvPr>
          <p:cNvSpPr>
            <a:spLocks noChangeArrowheads="1"/>
          </p:cNvSpPr>
          <p:nvPr/>
        </p:nvSpPr>
        <p:spPr bwMode="auto">
          <a:xfrm rot="10800000" flipV="1">
            <a:off x="1159873" y="1883985"/>
            <a:ext cx="10269658" cy="2579470"/>
          </a:xfrm>
          <a:prstGeom prst="horizontalScroll">
            <a:avLst/>
          </a:prstGeom>
          <a:solidFill>
            <a:schemeClr val="accent6">
              <a:lumMod val="20000"/>
              <a:lumOff val="80000"/>
            </a:schemeClr>
          </a:solidFill>
          <a:ln>
            <a:solidFill>
              <a:srgbClr val="F9A450"/>
            </a:solidFill>
          </a:ln>
        </p:spPr>
        <p:txBody>
          <a:bodyPr wrap="square" lIns="90000" tIns="46800" rIns="90000" bIns="46800" anchor="ctr">
            <a:spAutoFit/>
          </a:bodyPr>
          <a:lstStyle/>
          <a:p>
            <a:pPr algn="just"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rgbClr val="E07020"/>
                </a:solidFill>
                <a:latin typeface="Times New Roman" pitchFamily="18" charset="0"/>
                <a:ea typeface="Arial Unicode MS" pitchFamily="34" charset="-128"/>
                <a:cs typeface="Times New Roman" pitchFamily="18" charset="0"/>
              </a:rPr>
              <a:t>Trần Thủ Độ đồng ý, nhưng yêu cầu chặt một ngón chân người đó để phân biệt với những câu đương khác.</a:t>
            </a:r>
          </a:p>
        </p:txBody>
      </p:sp>
    </p:spTree>
    <p:extLst>
      <p:ext uri="{BB962C8B-B14F-4D97-AF65-F5344CB8AC3E}">
        <p14:creationId xmlns:p14="http://schemas.microsoft.com/office/powerpoint/2010/main" val="2452924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10" presetClass="entr" fill="hold" nodeType="afterEffect">
                                  <p:stCondLst>
                                    <p:cond delay="0"/>
                                  </p:stCondLst>
                                  <p:childTnLst>
                                    <p:set>
                                      <p:cBhvr additive="repl">
                                        <p:cTn id="12" dur="1" fill="hold">
                                          <p:stCondLst>
                                            <p:cond delay="0"/>
                                          </p:stCondLst>
                                        </p:cTn>
                                        <p:tgtEl>
                                          <p:spTgt spid="11"/>
                                        </p:tgtEl>
                                        <p:attrNameLst>
                                          <p:attrName>style.visibility</p:attrName>
                                        </p:attrNameLst>
                                      </p:cBhvr>
                                      <p:to>
                                        <p:strVal val="visible"/>
                                      </p:to>
                                    </p:set>
                                    <p:animEffect transition="in" filter="fade">
                                      <p:cBhvr additive="repl">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hlinkClick r:id="rId2" action="ppaction://hlinksldjump"/>
            <a:extLst>
              <a:ext uri="{FF2B5EF4-FFF2-40B4-BE49-F238E27FC236}">
                <a16:creationId xmlns:a16="http://schemas.microsoft.com/office/drawing/2014/main" xmlns="" id="{C1040E99-0234-47CF-8349-4B8FC089117E}"/>
              </a:ext>
            </a:extLst>
          </p:cNvPr>
          <p:cNvPicPr>
            <a:picLocks noChangeAspect="1"/>
          </p:cNvPicPr>
          <p:nvPr/>
        </p:nvPicPr>
        <p:blipFill rotWithShape="1">
          <a:blip r:embed="rId3">
            <a:extLst>
              <a:ext uri="{28A0092B-C50C-407E-A947-70E740481C1C}">
                <a14:useLocalDpi xmlns:a14="http://schemas.microsoft.com/office/drawing/2010/main" val="0"/>
              </a:ext>
            </a:extLst>
          </a:blip>
          <a:srcRect l="12693" t="1673" r="69128" b="65271"/>
          <a:stretch/>
        </p:blipFill>
        <p:spPr>
          <a:xfrm>
            <a:off x="9173012" y="3930796"/>
            <a:ext cx="3107888" cy="3178821"/>
          </a:xfrm>
          <a:prstGeom prst="rect">
            <a:avLst/>
          </a:prstGeom>
        </p:spPr>
      </p:pic>
      <p:grpSp>
        <p:nvGrpSpPr>
          <p:cNvPr id="2" name="组合 47">
            <a:extLst>
              <a:ext uri="{FF2B5EF4-FFF2-40B4-BE49-F238E27FC236}">
                <a16:creationId xmlns:a16="http://schemas.microsoft.com/office/drawing/2014/main" xmlns="" id="{C919E8AF-5203-4CA9-8D3C-041B55A7BFD4}"/>
              </a:ext>
            </a:extLst>
          </p:cNvPr>
          <p:cNvGrpSpPr/>
          <p:nvPr/>
        </p:nvGrpSpPr>
        <p:grpSpPr>
          <a:xfrm>
            <a:off x="39732" y="5706559"/>
            <a:ext cx="12152268" cy="1151441"/>
            <a:chOff x="-2055784" y="5706558"/>
            <a:chExt cx="12152268" cy="1151441"/>
          </a:xfrm>
        </p:grpSpPr>
        <p:pic>
          <p:nvPicPr>
            <p:cNvPr id="3" name="图片 44">
              <a:extLst>
                <a:ext uri="{FF2B5EF4-FFF2-40B4-BE49-F238E27FC236}">
                  <a16:creationId xmlns:a16="http://schemas.microsoft.com/office/drawing/2014/main" xmlns="" id="{3C16986E-0599-445A-8630-6C8B83051A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 name="图片 43">
              <a:extLst>
                <a:ext uri="{FF2B5EF4-FFF2-40B4-BE49-F238E27FC236}">
                  <a16:creationId xmlns:a16="http://schemas.microsoft.com/office/drawing/2014/main" xmlns="" id="{FA33B9D0-80CE-4541-BE98-A47CA0A69D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5" name="图片 41">
              <a:extLst>
                <a:ext uri="{FF2B5EF4-FFF2-40B4-BE49-F238E27FC236}">
                  <a16:creationId xmlns:a16="http://schemas.microsoft.com/office/drawing/2014/main" xmlns="" id="{110BF00C-2EBD-47F6-9C2F-836B9E0A69C2}"/>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6" name="图片 42">
              <a:extLst>
                <a:ext uri="{FF2B5EF4-FFF2-40B4-BE49-F238E27FC236}">
                  <a16:creationId xmlns:a16="http://schemas.microsoft.com/office/drawing/2014/main" xmlns="" id="{C4CA1D46-EB40-4564-8226-D0291580A955}"/>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7" name="图片 45">
              <a:extLst>
                <a:ext uri="{FF2B5EF4-FFF2-40B4-BE49-F238E27FC236}">
                  <a16:creationId xmlns:a16="http://schemas.microsoft.com/office/drawing/2014/main" xmlns="" id="{027BEA10-DD0C-4278-BA9E-B0232CA6D546}"/>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8" name="图片 46">
              <a:extLst>
                <a:ext uri="{FF2B5EF4-FFF2-40B4-BE49-F238E27FC236}">
                  <a16:creationId xmlns:a16="http://schemas.microsoft.com/office/drawing/2014/main" xmlns="" id="{1C622C96-23D8-4FA8-B463-DE0B486ABA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9" name="图片 48">
              <a:extLst>
                <a:ext uri="{FF2B5EF4-FFF2-40B4-BE49-F238E27FC236}">
                  <a16:creationId xmlns:a16="http://schemas.microsoft.com/office/drawing/2014/main" xmlns="" id="{52848AA7-8C38-4A3F-9D1B-17B8D64AA6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2" name="Rectangle: Rounded Corners 11">
            <a:extLst>
              <a:ext uri="{FF2B5EF4-FFF2-40B4-BE49-F238E27FC236}">
                <a16:creationId xmlns:a16="http://schemas.microsoft.com/office/drawing/2014/main" xmlns="" id="{CAC269D9-01F6-4C55-A896-1F276929DC97}"/>
              </a:ext>
            </a:extLst>
          </p:cNvPr>
          <p:cNvSpPr/>
          <p:nvPr/>
        </p:nvSpPr>
        <p:spPr>
          <a:xfrm>
            <a:off x="723103" y="345510"/>
            <a:ext cx="11169062" cy="1512287"/>
          </a:xfrm>
          <a:prstGeom prst="roundRect">
            <a:avLst/>
          </a:prstGeom>
          <a:ln w="28575">
            <a:solidFill>
              <a:srgbClr val="92D05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US" sz="2400" b="1">
              <a:solidFill>
                <a:schemeClr val="accent6">
                  <a:lumMod val="50000"/>
                </a:schemeClr>
              </a:solidFill>
              <a:latin typeface="UTM French Vanilla" panose="02040603050506020204" pitchFamily="18" charset="0"/>
            </a:endParaRPr>
          </a:p>
        </p:txBody>
      </p:sp>
      <p:sp>
        <p:nvSpPr>
          <p:cNvPr id="15" name="Rectangle 7">
            <a:extLst>
              <a:ext uri="{FF2B5EF4-FFF2-40B4-BE49-F238E27FC236}">
                <a16:creationId xmlns:a16="http://schemas.microsoft.com/office/drawing/2014/main" xmlns="" id="{5B96AA2A-6F9D-42D3-AC70-97D076CCDE18}"/>
              </a:ext>
            </a:extLst>
          </p:cNvPr>
          <p:cNvSpPr>
            <a:spLocks noChangeArrowheads="1"/>
          </p:cNvSpPr>
          <p:nvPr/>
        </p:nvSpPr>
        <p:spPr bwMode="auto">
          <a:xfrm>
            <a:off x="757666" y="371980"/>
            <a:ext cx="11261834" cy="132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nchor="ctr">
            <a:spAutoFit/>
          </a:bodyPr>
          <a:lstStyle/>
          <a:p>
            <a:pPr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chemeClr val="accent6">
                    <a:lumMod val="50000"/>
                  </a:schemeClr>
                </a:solidFill>
                <a:latin typeface="UTM French Vanilla" panose="02040603050506020204" pitchFamily="18" charset="0"/>
                <a:ea typeface="Arial Unicode MS" pitchFamily="34" charset="-128"/>
                <a:cs typeface="Times New Roman" pitchFamily="18" charset="0"/>
              </a:rPr>
              <a:t>Những lời nói và việc làm của Trần Thủ Độ cho thấy ông là người như thế nào? </a:t>
            </a:r>
          </a:p>
        </p:txBody>
      </p:sp>
      <p:sp>
        <p:nvSpPr>
          <p:cNvPr id="17" name="Rectangle 8">
            <a:extLst>
              <a:ext uri="{FF2B5EF4-FFF2-40B4-BE49-F238E27FC236}">
                <a16:creationId xmlns:a16="http://schemas.microsoft.com/office/drawing/2014/main" xmlns="" id="{D5488184-97BF-49C9-9AFC-2619937E6F02}"/>
              </a:ext>
            </a:extLst>
          </p:cNvPr>
          <p:cNvSpPr>
            <a:spLocks noChangeArrowheads="1"/>
          </p:cNvSpPr>
          <p:nvPr/>
        </p:nvSpPr>
        <p:spPr bwMode="auto">
          <a:xfrm>
            <a:off x="1256527" y="1943678"/>
            <a:ext cx="10556186" cy="2579470"/>
          </a:xfrm>
          <a:prstGeom prst="horizontalScroll">
            <a:avLst/>
          </a:prstGeom>
          <a:solidFill>
            <a:schemeClr val="accent6">
              <a:lumMod val="20000"/>
              <a:lumOff val="80000"/>
            </a:schemeClr>
          </a:solidFill>
          <a:ln>
            <a:solidFill>
              <a:srgbClr val="F9A450"/>
            </a:solidFill>
          </a:ln>
        </p:spPr>
        <p:txBody>
          <a:bodyPr wrap="square" lIns="90000" tIns="46800" rIns="90000" bIns="46800" anchor="ctr">
            <a:spAutoFit/>
          </a:bodyPr>
          <a:lstStyle/>
          <a:p>
            <a:pPr algn="just"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rgbClr val="E07020"/>
                </a:solidFill>
                <a:latin typeface="Times New Roman" pitchFamily="18" charset="0"/>
                <a:ea typeface="Arial Unicode MS" pitchFamily="34" charset="-128"/>
                <a:cs typeface="Times New Roman" pitchFamily="18" charset="0"/>
              </a:rPr>
              <a:t> Trần Thủ Độ cư xử nghiêm minh, không vì tình riêng, nghiêm khắc với bản thân, luôn đề cao kỉ cương, phép nước.</a:t>
            </a:r>
          </a:p>
        </p:txBody>
      </p:sp>
    </p:spTree>
    <p:extLst>
      <p:ext uri="{BB962C8B-B14F-4D97-AF65-F5344CB8AC3E}">
        <p14:creationId xmlns:p14="http://schemas.microsoft.com/office/powerpoint/2010/main" val="1351369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fill="hold" nodeType="clickEffect">
                                  <p:stCondLst>
                                    <p:cond delay="0"/>
                                  </p:stCondLst>
                                  <p:childTnLst>
                                    <p:set>
                                      <p:cBhvr additive="repl">
                                        <p:cTn id="13" dur="1" fill="hold">
                                          <p:stCondLst>
                                            <p:cond delay="0"/>
                                          </p:stCondLst>
                                        </p:cTn>
                                        <p:tgtEl>
                                          <p:spTgt spid="15"/>
                                        </p:tgtEl>
                                        <p:attrNameLst>
                                          <p:attrName>style.visibility</p:attrName>
                                        </p:attrNameLst>
                                      </p:cBhvr>
                                      <p:to>
                                        <p:strVal val="visible"/>
                                      </p:to>
                                    </p:set>
                                    <p:animEffect transition="in" filter="fade">
                                      <p:cBhvr additive="repl">
                                        <p:cTn id="14" dur="20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DD87B2B7-9313-4F8D-8C03-AE01A884FA88}"/>
              </a:ext>
            </a:extLst>
          </p:cNvPr>
          <p:cNvGrpSpPr/>
          <p:nvPr/>
        </p:nvGrpSpPr>
        <p:grpSpPr>
          <a:xfrm flipH="1">
            <a:off x="9402752" y="3985591"/>
            <a:ext cx="2958923" cy="2872409"/>
            <a:chOff x="1889116" y="3368733"/>
            <a:chExt cx="1529945" cy="1609596"/>
          </a:xfrm>
        </p:grpSpPr>
        <p:pic>
          <p:nvPicPr>
            <p:cNvPr id="13" name="Picture 12">
              <a:extLst>
                <a:ext uri="{FF2B5EF4-FFF2-40B4-BE49-F238E27FC236}">
                  <a16:creationId xmlns:a16="http://schemas.microsoft.com/office/drawing/2014/main" xmlns="" id="{6FF49C9D-BDD6-44DD-90A2-B52B0157D8E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14" name="TextBox 13">
              <a:extLst>
                <a:ext uri="{FF2B5EF4-FFF2-40B4-BE49-F238E27FC236}">
                  <a16:creationId xmlns:a16="http://schemas.microsoft.com/office/drawing/2014/main" xmlns="" id="{AF16956B-3844-4F0C-BF61-DE7ED3AD5730}"/>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pic>
        <p:nvPicPr>
          <p:cNvPr id="15" name="Picture 14">
            <a:extLst>
              <a:ext uri="{FF2B5EF4-FFF2-40B4-BE49-F238E27FC236}">
                <a16:creationId xmlns:a16="http://schemas.microsoft.com/office/drawing/2014/main" xmlns="" id="{2F502C21-5685-4446-82DD-B9BCC5CBC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577" y="-77474"/>
            <a:ext cx="2774445" cy="3394042"/>
          </a:xfrm>
          <a:prstGeom prst="ellipse">
            <a:avLst/>
          </a:prstGeom>
          <a:ln>
            <a:noFill/>
          </a:ln>
          <a:effectLst>
            <a:softEdge rad="112500"/>
          </a:effectLst>
        </p:spPr>
      </p:pic>
      <p:sp>
        <p:nvSpPr>
          <p:cNvPr id="16" name="Text Box 64">
            <a:extLst>
              <a:ext uri="{FF2B5EF4-FFF2-40B4-BE49-F238E27FC236}">
                <a16:creationId xmlns:a16="http://schemas.microsoft.com/office/drawing/2014/main" xmlns="" id="{D525AC5D-E749-4804-8898-71E3EA5B5502}"/>
              </a:ext>
            </a:extLst>
          </p:cNvPr>
          <p:cNvSpPr txBox="1">
            <a:spLocks noChangeArrowheads="1"/>
          </p:cNvSpPr>
          <p:nvPr/>
        </p:nvSpPr>
        <p:spPr bwMode="auto">
          <a:xfrm>
            <a:off x="3245024" y="742384"/>
            <a:ext cx="790426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Nhà tài trợ đặc biệt </a:t>
            </a:r>
          </a:p>
          <a:p>
            <a:pPr algn="ctr" eaLnBrk="1" hangingPunct="1"/>
            <a:r>
              <a:rPr lang="en-US" sz="5400" b="1">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rPr>
              <a:t>của Cách mạng</a:t>
            </a:r>
            <a:endParaRPr lang="en-US" sz="5400" b="1" dirty="0">
              <a:ln w="22225">
                <a:solidFill>
                  <a:schemeClr val="accent2"/>
                </a:solidFill>
                <a:prstDash val="solid"/>
              </a:ln>
              <a:solidFill>
                <a:srgbClr val="FFAC2D"/>
              </a:solidFill>
              <a:latin typeface="UTM Cooper Black" panose="02040603050506020204" pitchFamily="18" charset="0"/>
              <a:ea typeface="微软雅黑" panose="020B0503020204020204" pitchFamily="34" charset="-122"/>
            </a:endParaRPr>
          </a:p>
        </p:txBody>
      </p:sp>
      <p:sp>
        <p:nvSpPr>
          <p:cNvPr id="17" name="文本框 1">
            <a:extLst>
              <a:ext uri="{FF2B5EF4-FFF2-40B4-BE49-F238E27FC236}">
                <a16:creationId xmlns:a16="http://schemas.microsoft.com/office/drawing/2014/main" xmlns="" id="{F1198C5A-2D75-4D25-922D-3ABCB01DAD2B}"/>
              </a:ext>
            </a:extLst>
          </p:cNvPr>
          <p:cNvSpPr txBox="1"/>
          <p:nvPr/>
        </p:nvSpPr>
        <p:spPr>
          <a:xfrm>
            <a:off x="5565182" y="74343"/>
            <a:ext cx="3263945" cy="70788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4000" b="1">
                <a:solidFill>
                  <a:schemeClr val="accent6">
                    <a:lumMod val="75000"/>
                  </a:schemeClr>
                </a:solidFill>
                <a:latin typeface="UTM French Vanilla" panose="02040603050506020204" pitchFamily="18" charset="0"/>
                <a:ea typeface="微软雅黑" panose="020B0503020204020204" pitchFamily="34" charset="-122"/>
              </a:rPr>
              <a:t>Tập đọc</a:t>
            </a:r>
          </a:p>
        </p:txBody>
      </p:sp>
      <p:sp>
        <p:nvSpPr>
          <p:cNvPr id="18" name="TextBox 17">
            <a:extLst>
              <a:ext uri="{FF2B5EF4-FFF2-40B4-BE49-F238E27FC236}">
                <a16:creationId xmlns:a16="http://schemas.microsoft.com/office/drawing/2014/main" xmlns="" id="{6FFC574C-E184-4401-8DB0-B89D358E0D5D}"/>
              </a:ext>
            </a:extLst>
          </p:cNvPr>
          <p:cNvSpPr txBox="1"/>
          <p:nvPr/>
        </p:nvSpPr>
        <p:spPr>
          <a:xfrm>
            <a:off x="7899401" y="2456320"/>
            <a:ext cx="3640672" cy="523220"/>
          </a:xfrm>
          <a:prstGeom prst="rect">
            <a:avLst/>
          </a:prstGeom>
          <a:noFill/>
        </p:spPr>
        <p:txBody>
          <a:bodyPr wrap="square" rtlCol="0">
            <a:spAutoFit/>
          </a:bodyPr>
          <a:lstStyle/>
          <a:p>
            <a:r>
              <a:rPr lang="en-US" sz="2800" b="1">
                <a:solidFill>
                  <a:schemeClr val="accent6">
                    <a:lumMod val="75000"/>
                  </a:schemeClr>
                </a:solidFill>
                <a:latin typeface="UTM Diana" panose="02040603050506020204" pitchFamily="18" charset="0"/>
              </a:rPr>
              <a:t>Theo Phạm Hải</a:t>
            </a:r>
            <a:endParaRPr lang="en-US" sz="2800" b="1">
              <a:solidFill>
                <a:schemeClr val="accent6">
                  <a:lumMod val="75000"/>
                </a:schemeClr>
              </a:solidFill>
              <a:latin typeface="Kunstler Script" panose="030304020206070D0D06" pitchFamily="66" charset="0"/>
            </a:endParaRPr>
          </a:p>
        </p:txBody>
      </p:sp>
      <p:pic>
        <p:nvPicPr>
          <p:cNvPr id="10" name="图片 5">
            <a:extLst>
              <a:ext uri="{FF2B5EF4-FFF2-40B4-BE49-F238E27FC236}">
                <a16:creationId xmlns:a16="http://schemas.microsoft.com/office/drawing/2014/main" xmlns="" id="{5947149C-8210-48FA-820A-6B4D8C04E36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flipH="1">
            <a:off x="10882213" y="0"/>
            <a:ext cx="1193539" cy="978573"/>
          </a:xfrm>
          <a:prstGeom prst="rect">
            <a:avLst/>
          </a:prstGeom>
        </p:spPr>
      </p:pic>
    </p:spTree>
    <p:extLst>
      <p:ext uri="{BB962C8B-B14F-4D97-AF65-F5344CB8AC3E}">
        <p14:creationId xmlns:p14="http://schemas.microsoft.com/office/powerpoint/2010/main" val="1088777412"/>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90"/>
                                              </p:val>
                                            </p:tav>
                                            <p:tav tm="100000">
                                              <p:val>
                                                <p:fltVal val="0"/>
                                              </p:val>
                                            </p:tav>
                                          </p:tavLst>
                                        </p:anim>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14:presetBounceEnd="40000">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14:bounceEnd="40000">
                                          <p:cBhvr additive="base">
                                            <p:cTn id="28" dur="1250" fill="hold"/>
                                            <p:tgtEl>
                                              <p:spTgt spid="17"/>
                                            </p:tgtEl>
                                            <p:attrNameLst>
                                              <p:attrName>ppt_x</p:attrName>
                                            </p:attrNameLst>
                                          </p:cBhvr>
                                          <p:tavLst>
                                            <p:tav tm="0">
                                              <p:val>
                                                <p:strVal val="1+#ppt_w/2"/>
                                              </p:val>
                                            </p:tav>
                                            <p:tav tm="100000">
                                              <p:val>
                                                <p:strVal val="#ppt_x"/>
                                              </p:val>
                                            </p:tav>
                                          </p:tavLst>
                                        </p:anim>
                                        <p:anim calcmode="lin" valueType="num" p14:bounceEnd="40000">
                                          <p:cBhvr additive="base">
                                            <p:cTn id="29" dur="1250" fill="hold"/>
                                            <p:tgtEl>
                                              <p:spTgt spid="1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2" fill="hold" grpId="0" nodeType="afterEffect" p14:presetBounceEnd="40000">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14:bounceEnd="40000">
                                          <p:cBhvr additive="base">
                                            <p:cTn id="33" dur="1250" fill="hold"/>
                                            <p:tgtEl>
                                              <p:spTgt spid="16"/>
                                            </p:tgtEl>
                                            <p:attrNameLst>
                                              <p:attrName>ppt_x</p:attrName>
                                            </p:attrNameLst>
                                          </p:cBhvr>
                                          <p:tavLst>
                                            <p:tav tm="0">
                                              <p:val>
                                                <p:strVal val="1+#ppt_w/2"/>
                                              </p:val>
                                            </p:tav>
                                            <p:tav tm="100000">
                                              <p:val>
                                                <p:strVal val="#ppt_x"/>
                                              </p:val>
                                            </p:tav>
                                          </p:tavLst>
                                        </p:anim>
                                        <p:anim calcmode="lin" valueType="num" p14:bounceEnd="40000">
                                          <p:cBhvr additive="base">
                                            <p:cTn id="34" dur="1250" fill="hold"/>
                                            <p:tgtEl>
                                              <p:spTgt spid="16"/>
                                            </p:tgtEl>
                                            <p:attrNameLst>
                                              <p:attrName>ppt_y</p:attrName>
                                            </p:attrNameLst>
                                          </p:cBhvr>
                                          <p:tavLst>
                                            <p:tav tm="0">
                                              <p:val>
                                                <p:strVal val="#ppt_y"/>
                                              </p:val>
                                            </p:tav>
                                            <p:tav tm="100000">
                                              <p:val>
                                                <p:strVal val="#ppt_y"/>
                                              </p:val>
                                            </p:tav>
                                          </p:tavLst>
                                        </p:anim>
                                      </p:childTnLst>
                                    </p:cTn>
                                  </p:par>
                                  <p:par>
                                    <p:cTn id="35" presetID="6" presetClass="emph" presetSubtype="0" autoRev="1" fill="hold" grpId="1" nodeType="withEffect">
                                      <p:stCondLst>
                                        <p:cond delay="0"/>
                                      </p:stCondLst>
                                      <p:childTnLst>
                                        <p:animScale>
                                          <p:cBhvr>
                                            <p:cTn id="36" dur="1500" fill="hold"/>
                                            <p:tgtEl>
                                              <p:spTgt spid="16"/>
                                            </p:tgtEl>
                                          </p:cBhvr>
                                          <p:by x="150000" y="150000"/>
                                        </p:animScale>
                                      </p:childTnLst>
                                    </p:cTn>
                                  </p:par>
                                </p:childTnLst>
                              </p:cTn>
                            </p:par>
                            <p:par>
                              <p:cTn id="37" fill="hold">
                                <p:stCondLst>
                                  <p:cond delay="4250"/>
                                </p:stCondLst>
                                <p:childTnLst>
                                  <p:par>
                                    <p:cTn id="38" presetID="42"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90"/>
                                              </p:val>
                                            </p:tav>
                                            <p:tav tm="100000">
                                              <p:val>
                                                <p:fltVal val="0"/>
                                              </p:val>
                                            </p:tav>
                                          </p:tavLst>
                                        </p:anim>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1250" fill="hold"/>
                                            <p:tgtEl>
                                              <p:spTgt spid="17"/>
                                            </p:tgtEl>
                                            <p:attrNameLst>
                                              <p:attrName>ppt_x</p:attrName>
                                            </p:attrNameLst>
                                          </p:cBhvr>
                                          <p:tavLst>
                                            <p:tav tm="0">
                                              <p:val>
                                                <p:strVal val="1+#ppt_w/2"/>
                                              </p:val>
                                            </p:tav>
                                            <p:tav tm="100000">
                                              <p:val>
                                                <p:strVal val="#ppt_x"/>
                                              </p:val>
                                            </p:tav>
                                          </p:tavLst>
                                        </p:anim>
                                        <p:anim calcmode="lin" valueType="num">
                                          <p:cBhvr additive="base">
                                            <p:cTn id="29" dur="1250" fill="hold"/>
                                            <p:tgtEl>
                                              <p:spTgt spid="1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2"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1250" fill="hold"/>
                                            <p:tgtEl>
                                              <p:spTgt spid="16"/>
                                            </p:tgtEl>
                                            <p:attrNameLst>
                                              <p:attrName>ppt_x</p:attrName>
                                            </p:attrNameLst>
                                          </p:cBhvr>
                                          <p:tavLst>
                                            <p:tav tm="0">
                                              <p:val>
                                                <p:strVal val="1+#ppt_w/2"/>
                                              </p:val>
                                            </p:tav>
                                            <p:tav tm="100000">
                                              <p:val>
                                                <p:strVal val="#ppt_x"/>
                                              </p:val>
                                            </p:tav>
                                          </p:tavLst>
                                        </p:anim>
                                        <p:anim calcmode="lin" valueType="num">
                                          <p:cBhvr additive="base">
                                            <p:cTn id="34" dur="1250" fill="hold"/>
                                            <p:tgtEl>
                                              <p:spTgt spid="16"/>
                                            </p:tgtEl>
                                            <p:attrNameLst>
                                              <p:attrName>ppt_y</p:attrName>
                                            </p:attrNameLst>
                                          </p:cBhvr>
                                          <p:tavLst>
                                            <p:tav tm="0">
                                              <p:val>
                                                <p:strVal val="#ppt_y"/>
                                              </p:val>
                                            </p:tav>
                                            <p:tav tm="100000">
                                              <p:val>
                                                <p:strVal val="#ppt_y"/>
                                              </p:val>
                                            </p:tav>
                                          </p:tavLst>
                                        </p:anim>
                                      </p:childTnLst>
                                    </p:cTn>
                                  </p:par>
                                  <p:par>
                                    <p:cTn id="35" presetID="6" presetClass="emph" presetSubtype="0" autoRev="1" fill="hold" grpId="1" nodeType="withEffect">
                                      <p:stCondLst>
                                        <p:cond delay="0"/>
                                      </p:stCondLst>
                                      <p:childTnLst>
                                        <p:animScale>
                                          <p:cBhvr>
                                            <p:cTn id="36" dur="1500" fill="hold"/>
                                            <p:tgtEl>
                                              <p:spTgt spid="16"/>
                                            </p:tgtEl>
                                          </p:cBhvr>
                                          <p:by x="150000" y="150000"/>
                                        </p:animScale>
                                      </p:childTnLst>
                                    </p:cTn>
                                  </p:par>
                                </p:childTnLst>
                              </p:cTn>
                            </p:par>
                            <p:par>
                              <p:cTn id="37" fill="hold">
                                <p:stCondLst>
                                  <p:cond delay="4250"/>
                                </p:stCondLst>
                                <p:childTnLst>
                                  <p:par>
                                    <p:cTn id="38" presetID="42"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8"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1A2AFD2-A6BD-41D7-A745-241E86702341}"/>
              </a:ext>
            </a:extLst>
          </p:cNvPr>
          <p:cNvSpPr/>
          <p:nvPr/>
        </p:nvSpPr>
        <p:spPr>
          <a:xfrm>
            <a:off x="4194555" y="4259018"/>
            <a:ext cx="7997445" cy="1815882"/>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spcBef>
                <a:spcPts val="1200"/>
              </a:spcBef>
            </a:pPr>
            <a:r>
              <a:rPr lang="en-US" sz="2800" b="1">
                <a:latin typeface="Times New Roman" panose="02020603050405020304" pitchFamily="18" charset="0"/>
                <a:cs typeface="Times New Roman" panose="02020603050405020304" pitchFamily="18" charset="0"/>
              </a:rPr>
              <a:t>Hiểu được nội dung bài: </a:t>
            </a:r>
            <a:r>
              <a:rPr lang="en-US" sz="2800" b="1" i="1">
                <a:solidFill>
                  <a:sysClr val="windowText" lastClr="000000"/>
                </a:solidFill>
                <a:latin typeface="Times New Roman" pitchFamily="18" charset="0"/>
                <a:cs typeface="Times New Roman" pitchFamily="18" charset="0"/>
              </a:rPr>
              <a:t>Biểu dương một công dân yêu nước, một nhà tư sản đã trợ giúp Cách mạng rất nhiều tiền bạc, tài sản trong thời kì Cách mạng gặp khó khăn về tài chính.</a:t>
            </a:r>
            <a:endParaRPr lang="en-US" sz="2800" b="1" dirty="0">
              <a:solidFill>
                <a:sysClr val="windowText" lastClr="00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041C5E60-896F-4FE9-81E0-4B32CFA76A14}"/>
              </a:ext>
            </a:extLst>
          </p:cNvPr>
          <p:cNvSpPr txBox="1"/>
          <p:nvPr/>
        </p:nvSpPr>
        <p:spPr>
          <a:xfrm>
            <a:off x="4194555" y="1283757"/>
            <a:ext cx="7997444" cy="954107"/>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R="0" lvl="0" algn="just" defTabSz="914400" rtl="0" eaLnBrk="1" fontAlgn="auto" latinLnBrk="0" hangingPunct="1">
              <a:lnSpc>
                <a:spcPct val="100000"/>
              </a:lnSpc>
              <a:spcBef>
                <a:spcPts val="1200"/>
              </a:spcBef>
              <a:spcAft>
                <a:spcPts val="0"/>
              </a:spcAft>
              <a:buClrTx/>
              <a:buSzTx/>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Đọc đúng các tiếng, từ khó hoặc dễ lẫn do ảnh hưởng của phương ngữ.</a:t>
            </a:r>
          </a:p>
        </p:txBody>
      </p:sp>
      <p:sp>
        <p:nvSpPr>
          <p:cNvPr id="10" name="TextBox 9">
            <a:extLst>
              <a:ext uri="{FF2B5EF4-FFF2-40B4-BE49-F238E27FC236}">
                <a16:creationId xmlns:a16="http://schemas.microsoft.com/office/drawing/2014/main" xmlns="" id="{C9064F20-1B03-4046-94D7-1280478E5C01}"/>
              </a:ext>
            </a:extLst>
          </p:cNvPr>
          <p:cNvSpPr txBox="1"/>
          <p:nvPr/>
        </p:nvSpPr>
        <p:spPr>
          <a:xfrm>
            <a:off x="4194555" y="2446844"/>
            <a:ext cx="7997444" cy="954107"/>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Đọc trôi chảy được toàn bài, ngắt nghỉ hơi đúng dấu câu.</a:t>
            </a:r>
          </a:p>
        </p:txBody>
      </p:sp>
      <p:sp>
        <p:nvSpPr>
          <p:cNvPr id="12" name="TextBox 11">
            <a:extLst>
              <a:ext uri="{FF2B5EF4-FFF2-40B4-BE49-F238E27FC236}">
                <a16:creationId xmlns:a16="http://schemas.microsoft.com/office/drawing/2014/main" xmlns="" id="{C1F6EC24-6909-4AB6-A493-5FAD93F66D7E}"/>
              </a:ext>
            </a:extLst>
          </p:cNvPr>
          <p:cNvSpPr txBox="1"/>
          <p:nvPr/>
        </p:nvSpPr>
        <p:spPr>
          <a:xfrm>
            <a:off x="4194555" y="3514581"/>
            <a:ext cx="7997444" cy="5232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Hiểu được nghĩa các từ khó trong bài.</a:t>
            </a:r>
          </a:p>
        </p:txBody>
      </p:sp>
      <p:sp>
        <p:nvSpPr>
          <p:cNvPr id="2" name="Rectangle: Rounded Corners 1">
            <a:extLst>
              <a:ext uri="{FF2B5EF4-FFF2-40B4-BE49-F238E27FC236}">
                <a16:creationId xmlns:a16="http://schemas.microsoft.com/office/drawing/2014/main" xmlns="" id="{8246BBFF-6EC3-4062-B472-AC2F627E5EF3}"/>
              </a:ext>
            </a:extLst>
          </p:cNvPr>
          <p:cNvSpPr/>
          <p:nvPr/>
        </p:nvSpPr>
        <p:spPr>
          <a:xfrm>
            <a:off x="3616681" y="-49845"/>
            <a:ext cx="4958639" cy="1307724"/>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8000">
                <a:ln w="38100">
                  <a:solidFill>
                    <a:srgbClr val="FC817A"/>
                  </a:solidFill>
                </a:ln>
                <a:solidFill>
                  <a:srgbClr val="F36887"/>
                </a:solidFill>
                <a:effectLst>
                  <a:outerShdw blurRad="38100" dist="19050" dir="2700000" algn="tl" rotWithShape="0">
                    <a:schemeClr val="dk1">
                      <a:alpha val="40000"/>
                    </a:schemeClr>
                  </a:outerShdw>
                </a:effectLst>
                <a:latin typeface="UTM Flamenco" panose="02040603050506020204" pitchFamily="18" charset="0"/>
                <a:cs typeface="Times New Roman" panose="02020603050405020304" pitchFamily="18" charset="0"/>
              </a:rPr>
              <a:t>Mục tiêu</a:t>
            </a:r>
          </a:p>
        </p:txBody>
      </p:sp>
      <p:pic>
        <p:nvPicPr>
          <p:cNvPr id="4" name="Picture 3">
            <a:extLst>
              <a:ext uri="{FF2B5EF4-FFF2-40B4-BE49-F238E27FC236}">
                <a16:creationId xmlns:a16="http://schemas.microsoft.com/office/drawing/2014/main" xmlns="" id="{D9A0462E-4313-42BE-8F86-C1EDFF347B70}"/>
              </a:ext>
            </a:extLst>
          </p:cNvPr>
          <p:cNvPicPr>
            <a:picLocks noChangeAspect="1"/>
          </p:cNvPicPr>
          <p:nvPr/>
        </p:nvPicPr>
        <p:blipFill rotWithShape="1">
          <a:blip r:embed="rId2">
            <a:extLst>
              <a:ext uri="{28A0092B-C50C-407E-A947-70E740481C1C}">
                <a14:useLocalDpi xmlns:a14="http://schemas.microsoft.com/office/drawing/2010/main" val="0"/>
              </a:ext>
            </a:extLst>
          </a:blip>
          <a:srcRect l="22710" t="16380" r="36579" b="28966"/>
          <a:stretch/>
        </p:blipFill>
        <p:spPr>
          <a:xfrm flipH="1">
            <a:off x="266700" y="1933499"/>
            <a:ext cx="3298036" cy="249049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图片 5">
            <a:extLst>
              <a:ext uri="{FF2B5EF4-FFF2-40B4-BE49-F238E27FC236}">
                <a16:creationId xmlns:a16="http://schemas.microsoft.com/office/drawing/2014/main" xmlns="" id="{3918886A-CFD6-44F3-86EE-68E4201A908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108538" y="114731"/>
            <a:ext cx="1193539" cy="978573"/>
          </a:xfrm>
          <a:prstGeom prst="rect">
            <a:avLst/>
          </a:prstGeom>
        </p:spPr>
      </p:pic>
      <p:pic>
        <p:nvPicPr>
          <p:cNvPr id="6" name="Picture 5">
            <a:extLst>
              <a:ext uri="{FF2B5EF4-FFF2-40B4-BE49-F238E27FC236}">
                <a16:creationId xmlns:a16="http://schemas.microsoft.com/office/drawing/2014/main" xmlns="" id="{8C605E39-75C8-459B-A486-B16BDCFF4B6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3724655" y="1338462"/>
            <a:ext cx="589956" cy="1000739"/>
          </a:xfrm>
          <a:prstGeom prst="rect">
            <a:avLst/>
          </a:prstGeom>
        </p:spPr>
      </p:pic>
      <p:pic>
        <p:nvPicPr>
          <p:cNvPr id="13" name="Picture 5">
            <a:extLst>
              <a:ext uri="{FF2B5EF4-FFF2-40B4-BE49-F238E27FC236}">
                <a16:creationId xmlns:a16="http://schemas.microsoft.com/office/drawing/2014/main" xmlns="" id="{FFFB3F19-42E1-4E08-96E0-E863E55B48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3724655" y="2132577"/>
            <a:ext cx="589956" cy="1000739"/>
          </a:xfrm>
          <a:prstGeom prst="rect">
            <a:avLst/>
          </a:prstGeom>
        </p:spPr>
      </p:pic>
      <p:pic>
        <p:nvPicPr>
          <p:cNvPr id="14" name="Picture 5">
            <a:extLst>
              <a:ext uri="{FF2B5EF4-FFF2-40B4-BE49-F238E27FC236}">
                <a16:creationId xmlns:a16="http://schemas.microsoft.com/office/drawing/2014/main" xmlns="" id="{C7649753-927E-4216-9127-52BF7E5370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3724655" y="3157701"/>
            <a:ext cx="589956" cy="1000739"/>
          </a:xfrm>
          <a:prstGeom prst="rect">
            <a:avLst/>
          </a:prstGeom>
        </p:spPr>
      </p:pic>
      <p:pic>
        <p:nvPicPr>
          <p:cNvPr id="15" name="Picture 5">
            <a:extLst>
              <a:ext uri="{FF2B5EF4-FFF2-40B4-BE49-F238E27FC236}">
                <a16:creationId xmlns:a16="http://schemas.microsoft.com/office/drawing/2014/main" xmlns="" id="{B26296ED-B01B-4147-9F34-F16FF4D2365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338137" flipH="1">
            <a:off x="3724655" y="4067256"/>
            <a:ext cx="589956" cy="1000739"/>
          </a:xfrm>
          <a:prstGeom prst="rect">
            <a:avLst/>
          </a:prstGeom>
        </p:spPr>
      </p:pic>
      <p:grpSp>
        <p:nvGrpSpPr>
          <p:cNvPr id="16" name="组合 47">
            <a:extLst>
              <a:ext uri="{FF2B5EF4-FFF2-40B4-BE49-F238E27FC236}">
                <a16:creationId xmlns:a16="http://schemas.microsoft.com/office/drawing/2014/main" xmlns="" id="{13EC2939-E4A2-46B8-8C69-575ED5CA38C2}"/>
              </a:ext>
            </a:extLst>
          </p:cNvPr>
          <p:cNvGrpSpPr/>
          <p:nvPr/>
        </p:nvGrpSpPr>
        <p:grpSpPr>
          <a:xfrm>
            <a:off x="19866" y="5767628"/>
            <a:ext cx="12152268" cy="1151441"/>
            <a:chOff x="-2055784" y="5706558"/>
            <a:chExt cx="12152268" cy="1151441"/>
          </a:xfrm>
        </p:grpSpPr>
        <p:pic>
          <p:nvPicPr>
            <p:cNvPr id="17" name="图片 44">
              <a:extLst>
                <a:ext uri="{FF2B5EF4-FFF2-40B4-BE49-F238E27FC236}">
                  <a16:creationId xmlns:a16="http://schemas.microsoft.com/office/drawing/2014/main" xmlns="" id="{89F6CEA9-2F70-47DE-91DE-95494533CA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8" name="图片 43">
              <a:extLst>
                <a:ext uri="{FF2B5EF4-FFF2-40B4-BE49-F238E27FC236}">
                  <a16:creationId xmlns:a16="http://schemas.microsoft.com/office/drawing/2014/main" xmlns="" id="{F83C8AC2-4A6D-4035-9144-7DE6D9B8A0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9" name="图片 41">
              <a:extLst>
                <a:ext uri="{FF2B5EF4-FFF2-40B4-BE49-F238E27FC236}">
                  <a16:creationId xmlns:a16="http://schemas.microsoft.com/office/drawing/2014/main" xmlns="" id="{4AF341D5-B841-4939-A5D2-AFFDE8B0E49F}"/>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0" name="图片 42">
              <a:extLst>
                <a:ext uri="{FF2B5EF4-FFF2-40B4-BE49-F238E27FC236}">
                  <a16:creationId xmlns:a16="http://schemas.microsoft.com/office/drawing/2014/main" xmlns="" id="{9F4173E7-F876-474F-AFF3-274E4591B076}"/>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21" name="图片 45">
              <a:extLst>
                <a:ext uri="{FF2B5EF4-FFF2-40B4-BE49-F238E27FC236}">
                  <a16:creationId xmlns:a16="http://schemas.microsoft.com/office/drawing/2014/main" xmlns="" id="{5EFE6E1C-9A52-4C08-9779-B2052DA6EC1B}"/>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22" name="图片 46">
              <a:extLst>
                <a:ext uri="{FF2B5EF4-FFF2-40B4-BE49-F238E27FC236}">
                  <a16:creationId xmlns:a16="http://schemas.microsoft.com/office/drawing/2014/main" xmlns="" id="{4D53355C-A9A0-49A9-83DA-5360D77901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23" name="图片 48">
              <a:extLst>
                <a:ext uri="{FF2B5EF4-FFF2-40B4-BE49-F238E27FC236}">
                  <a16:creationId xmlns:a16="http://schemas.microsoft.com/office/drawing/2014/main" xmlns="" id="{E7E58C55-9A2C-4E9E-8BA6-9AC7A860FF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Tree>
    <p:extLst>
      <p:ext uri="{BB962C8B-B14F-4D97-AF65-F5344CB8AC3E}">
        <p14:creationId xmlns:p14="http://schemas.microsoft.com/office/powerpoint/2010/main" val="23749932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31"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left)">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p:cTn id="60" dur="500" fill="hold"/>
                                        <p:tgtEl>
                                          <p:spTgt spid="14"/>
                                        </p:tgtEl>
                                        <p:attrNameLst>
                                          <p:attrName>ppt_w</p:attrName>
                                        </p:attrNameLst>
                                      </p:cBhvr>
                                      <p:tavLst>
                                        <p:tav tm="0">
                                          <p:val>
                                            <p:fltVal val="0"/>
                                          </p:val>
                                        </p:tav>
                                        <p:tav tm="100000">
                                          <p:val>
                                            <p:strVal val="#ppt_w"/>
                                          </p:val>
                                        </p:tav>
                                      </p:tavLst>
                                    </p:anim>
                                    <p:anim calcmode="lin" valueType="num">
                                      <p:cBhvr>
                                        <p:cTn id="61" dur="500" fill="hold"/>
                                        <p:tgtEl>
                                          <p:spTgt spid="14"/>
                                        </p:tgtEl>
                                        <p:attrNameLst>
                                          <p:attrName>ppt_h</p:attrName>
                                        </p:attrNameLst>
                                      </p:cBhvr>
                                      <p:tavLst>
                                        <p:tav tm="0">
                                          <p:val>
                                            <p:fltVal val="0"/>
                                          </p:val>
                                        </p:tav>
                                        <p:tav tm="100000">
                                          <p:val>
                                            <p:strVal val="#ppt_h"/>
                                          </p:val>
                                        </p:tav>
                                      </p:tavLst>
                                    </p:anim>
                                    <p:animEffect transition="in" filter="fade">
                                      <p:cBhvr>
                                        <p:cTn id="62" dur="500"/>
                                        <p:tgtEl>
                                          <p:spTgt spid="14"/>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ipe(left)">
                                      <p:cBhvr>
                                        <p:cTn id="66" dur="5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p:cTn id="71" dur="500" fill="hold"/>
                                        <p:tgtEl>
                                          <p:spTgt spid="15"/>
                                        </p:tgtEl>
                                        <p:attrNameLst>
                                          <p:attrName>ppt_w</p:attrName>
                                        </p:attrNameLst>
                                      </p:cBhvr>
                                      <p:tavLst>
                                        <p:tav tm="0">
                                          <p:val>
                                            <p:fltVal val="0"/>
                                          </p:val>
                                        </p:tav>
                                        <p:tav tm="100000">
                                          <p:val>
                                            <p:strVal val="#ppt_w"/>
                                          </p:val>
                                        </p:tav>
                                      </p:tavLst>
                                    </p:anim>
                                    <p:anim calcmode="lin" valueType="num">
                                      <p:cBhvr>
                                        <p:cTn id="72" dur="500" fill="hold"/>
                                        <p:tgtEl>
                                          <p:spTgt spid="15"/>
                                        </p:tgtEl>
                                        <p:attrNameLst>
                                          <p:attrName>ppt_h</p:attrName>
                                        </p:attrNameLst>
                                      </p:cBhvr>
                                      <p:tavLst>
                                        <p:tav tm="0">
                                          <p:val>
                                            <p:fltVal val="0"/>
                                          </p:val>
                                        </p:tav>
                                        <p:tav tm="100000">
                                          <p:val>
                                            <p:strVal val="#ppt_h"/>
                                          </p:val>
                                        </p:tav>
                                      </p:tavLst>
                                    </p:anim>
                                    <p:animEffect transition="in" filter="fade">
                                      <p:cBhvr>
                                        <p:cTn id="73" dur="500"/>
                                        <p:tgtEl>
                                          <p:spTgt spid="15"/>
                                        </p:tgtEl>
                                      </p:cBhvr>
                                    </p:animEffect>
                                  </p:childTnLst>
                                </p:cTn>
                              </p:par>
                            </p:childTnLst>
                          </p:cTn>
                        </p:par>
                        <p:par>
                          <p:cTn id="74" fill="hold">
                            <p:stCondLst>
                              <p:cond delay="1000"/>
                            </p:stCondLst>
                            <p:childTnLst>
                              <p:par>
                                <p:cTn id="75" presetID="22" presetClass="entr" presetSubtype="8" fill="hold" grpId="0" nodeType="after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wipe(left)">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2"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A335C3-C33E-45A8-BFE4-60937D169356}"/>
              </a:ext>
            </a:extLst>
          </p:cNvPr>
          <p:cNvSpPr>
            <a:spLocks noGrp="1"/>
          </p:cNvSpPr>
          <p:nvPr>
            <p:ph type="ctrTitle" idx="4294967295"/>
          </p:nvPr>
        </p:nvSpPr>
        <p:spPr>
          <a:xfrm>
            <a:off x="1612900" y="914400"/>
            <a:ext cx="9144000" cy="754063"/>
          </a:xfrm>
        </p:spPr>
        <p:txBody>
          <a:bodyPr>
            <a:normAutofit fontScale="90000"/>
          </a:bodyPr>
          <a:lstStyle/>
          <a:p>
            <a:pPr algn="ctr"/>
            <a:r>
              <a:rPr lang="en-US">
                <a:latin typeface="UTM French Vanilla" panose="02040603050506020204" pitchFamily="18" charset="0"/>
              </a:rPr>
              <a:t>Video tiểu sử Đỗ Đình Thiện</a:t>
            </a:r>
          </a:p>
        </p:txBody>
      </p:sp>
      <p:grpSp>
        <p:nvGrpSpPr>
          <p:cNvPr id="4" name="Group 3">
            <a:extLst>
              <a:ext uri="{FF2B5EF4-FFF2-40B4-BE49-F238E27FC236}">
                <a16:creationId xmlns:a16="http://schemas.microsoft.com/office/drawing/2014/main" xmlns="" id="{ED09D5F1-86C5-4A5C-94A5-8D05006AFF1A}"/>
              </a:ext>
            </a:extLst>
          </p:cNvPr>
          <p:cNvGrpSpPr/>
          <p:nvPr/>
        </p:nvGrpSpPr>
        <p:grpSpPr>
          <a:xfrm flipH="1">
            <a:off x="9402752" y="3985591"/>
            <a:ext cx="2958923" cy="2872409"/>
            <a:chOff x="1889116" y="3368733"/>
            <a:chExt cx="1529945" cy="1609596"/>
          </a:xfrm>
        </p:grpSpPr>
        <p:pic>
          <p:nvPicPr>
            <p:cNvPr id="5" name="Picture 4">
              <a:extLst>
                <a:ext uri="{FF2B5EF4-FFF2-40B4-BE49-F238E27FC236}">
                  <a16:creationId xmlns:a16="http://schemas.microsoft.com/office/drawing/2014/main" xmlns="" id="{47CF92F1-E2F9-4239-B404-D22165855F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961" t="15713" r="49457" b="13997"/>
            <a:stretch/>
          </p:blipFill>
          <p:spPr>
            <a:xfrm>
              <a:off x="1889116" y="3368733"/>
              <a:ext cx="1529945" cy="1609596"/>
            </a:xfrm>
            <a:prstGeom prst="rect">
              <a:avLst/>
            </a:prstGeom>
          </p:spPr>
        </p:pic>
        <p:sp>
          <p:nvSpPr>
            <p:cNvPr id="6" name="TextBox 5">
              <a:extLst>
                <a:ext uri="{FF2B5EF4-FFF2-40B4-BE49-F238E27FC236}">
                  <a16:creationId xmlns:a16="http://schemas.microsoft.com/office/drawing/2014/main" xmlns="" id="{7459EF5F-9A4F-4CFB-8B68-923E3697A212}"/>
                </a:ext>
              </a:extLst>
            </p:cNvPr>
            <p:cNvSpPr txBox="1"/>
            <p:nvPr/>
          </p:nvSpPr>
          <p:spPr>
            <a:xfrm rot="576966">
              <a:off x="2546529" y="3612637"/>
              <a:ext cx="762124" cy="465661"/>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Đồn điền</a:t>
              </a:r>
            </a:p>
            <a:p>
              <a:r>
                <a:rPr lang="en-US" sz="2400">
                  <a:latin typeface="Times New Roman" panose="02020603050405020304" pitchFamily="18" charset="0"/>
                  <a:cs typeface="Times New Roman" panose="02020603050405020304" pitchFamily="18" charset="0"/>
                </a:rPr>
                <a:t> Chi Nê</a:t>
              </a:r>
            </a:p>
          </p:txBody>
        </p:sp>
      </p:grpSp>
    </p:spTree>
    <p:extLst>
      <p:ext uri="{BB962C8B-B14F-4D97-AF65-F5344CB8AC3E}">
        <p14:creationId xmlns:p14="http://schemas.microsoft.com/office/powerpoint/2010/main" val="15926020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FA533378-901E-426B-823A-94F6B7068C3F}"/>
              </a:ext>
            </a:extLst>
          </p:cNvPr>
          <p:cNvSpPr/>
          <p:nvPr/>
        </p:nvSpPr>
        <p:spPr>
          <a:xfrm>
            <a:off x="990600" y="330200"/>
            <a:ext cx="10045700" cy="6197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xmlns="" id="{BA5AC500-3E21-45EC-A309-C903836E9929}"/>
              </a:ext>
            </a:extLst>
          </p:cNvPr>
          <p:cNvSpPr txBox="1"/>
          <p:nvPr/>
        </p:nvSpPr>
        <p:spPr>
          <a:xfrm>
            <a:off x="6656794" y="1961071"/>
            <a:ext cx="4544606" cy="1200329"/>
          </a:xfrm>
          <a:prstGeom prst="rect">
            <a:avLst/>
          </a:prstGeom>
          <a:noFill/>
        </p:spPr>
        <p:txBody>
          <a:bodyPr wrap="square" rtlCol="0">
            <a:spAutoFit/>
          </a:bodyPr>
          <a:lstStyle/>
          <a:p>
            <a:pPr algn="ctr"/>
            <a:r>
              <a:rPr lang="en-US" sz="36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Đỗ Đình Thiện</a:t>
            </a:r>
          </a:p>
          <a:p>
            <a:pPr algn="ctr"/>
            <a:r>
              <a:rPr lang="en-US" sz="36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(1904 – 1972)</a:t>
            </a:r>
            <a:endParaRPr lang="vi-VN" sz="3600">
              <a:ln w="0"/>
              <a:solidFill>
                <a:srgbClr val="E0702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E788207A-EAA1-4006-9AA5-0114B33948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710648" y="661459"/>
            <a:ext cx="5445295" cy="35533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xmlns="" id="{327CC64A-6439-457B-A1DD-840D7830A26D}"/>
              </a:ext>
            </a:extLst>
          </p:cNvPr>
          <p:cNvSpPr txBox="1"/>
          <p:nvPr/>
        </p:nvSpPr>
        <p:spPr>
          <a:xfrm>
            <a:off x="1576302" y="4546048"/>
            <a:ext cx="9039396"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Trong cuộc kháng chiến vĩ đại của dân tộc ta, ông được gọi là nhà tài trợ đặc biệt của Cách mạng. Tại sao ông lại được gọi như vậy? Bài học hôm nay giúp các em hiểu rõ điều đó.</a:t>
            </a:r>
          </a:p>
        </p:txBody>
      </p:sp>
    </p:spTree>
    <p:extLst>
      <p:ext uri="{BB962C8B-B14F-4D97-AF65-F5344CB8AC3E}">
        <p14:creationId xmlns:p14="http://schemas.microsoft.com/office/powerpoint/2010/main" val="26295220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387</TotalTime>
  <Words>2310</Words>
  <Application>Microsoft Office PowerPoint</Application>
  <PresentationFormat>Custom</PresentationFormat>
  <Paragraphs>183</Paragraphs>
  <Slides>39</Slides>
  <Notes>3</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Video tiểu sử Đỗ Đình Thiện</vt:lpstr>
      <vt:lpstr>PowerPoint Presentation</vt:lpstr>
      <vt:lpstr>Luyện đọc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Đọc diễn cảm</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HP</dc:creator>
  <dc:description>9Slide.vn</dc:description>
  <cp:lastModifiedBy>Trà My</cp:lastModifiedBy>
  <cp:revision>17</cp:revision>
  <dcterms:created xsi:type="dcterms:W3CDTF">2022-01-13T11:39:48Z</dcterms:created>
  <dcterms:modified xsi:type="dcterms:W3CDTF">2023-07-25T08:43:17Z</dcterms:modified>
  <cp:category>9Slide.vn</cp:category>
</cp:coreProperties>
</file>