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24"/>
  </p:notesMasterIdLst>
  <p:sldIdLst>
    <p:sldId id="279" r:id="rId2"/>
    <p:sldId id="283" r:id="rId3"/>
    <p:sldId id="284" r:id="rId4"/>
    <p:sldId id="287" r:id="rId5"/>
    <p:sldId id="288" r:id="rId6"/>
    <p:sldId id="278" r:id="rId7"/>
    <p:sldId id="282" r:id="rId8"/>
    <p:sldId id="285" r:id="rId9"/>
    <p:sldId id="302" r:id="rId10"/>
    <p:sldId id="286" r:id="rId11"/>
    <p:sldId id="289" r:id="rId12"/>
    <p:sldId id="291" r:id="rId13"/>
    <p:sldId id="292" r:id="rId14"/>
    <p:sldId id="290" r:id="rId15"/>
    <p:sldId id="293" r:id="rId16"/>
    <p:sldId id="294" r:id="rId17"/>
    <p:sldId id="295" r:id="rId18"/>
    <p:sldId id="298" r:id="rId19"/>
    <p:sldId id="299" r:id="rId20"/>
    <p:sldId id="300" r:id="rId21"/>
    <p:sldId id="301" r:id="rId22"/>
    <p:sldId id="30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518" y="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322EDA04-7EC0-482E-AE1C-4BB3595F81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57241FE-842E-4A59-9498-7449358FF0B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AAA6DCF-EF8B-4CCB-9B64-324BC33EB34B}" type="datetimeFigureOut">
              <a:rPr lang="en-US"/>
              <a:pPr>
                <a:defRPr/>
              </a:pPr>
              <a:t>7/24/2023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9EA806D3-52F6-45FA-A69F-2B79916B8E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5A9772C0-E8D0-4AF1-A9CA-3FE661B9A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54A980-BFD2-4FED-8B20-7A9B2EDEF05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EE4D4B-4A95-4E97-937D-9AB22A04A1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9F6B19-0A22-4C3B-A70C-183B504D02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22683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B19-0A22-4C3B-A70C-183B504D02B5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4366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B19-0A22-4C3B-A70C-183B504D02B5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620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12F6D-D38C-4D40-A1B9-7F503AF9D07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9116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F19D2C-6CB7-476A-B006-CF1FEBAA7CF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911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82F0DD-7A89-4CF3-B7EE-BFA86D58AAA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4761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2F810F-A1B2-4F71-8ADA-2DB2A4BF3B6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879649D-9E1C-4EC6-9C12-A2ACC6FEECC1}"/>
              </a:ext>
            </a:extLst>
          </p:cNvPr>
          <p:cNvSpPr/>
          <p:nvPr/>
        </p:nvSpPr>
        <p:spPr>
          <a:xfrm>
            <a:off x="335360" y="332656"/>
            <a:ext cx="11521280" cy="619268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Assorted circles and squares">
            <a:extLst>
              <a:ext uri="{FF2B5EF4-FFF2-40B4-BE49-F238E27FC236}">
                <a16:creationId xmlns:a16="http://schemas.microsoft.com/office/drawing/2014/main" xmlns="" id="{528D3581-FF3A-4714-8BE5-C7FE140C9F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735149" y="0"/>
            <a:ext cx="2297642" cy="2297642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xmlns="" id="{CA950A7E-56F6-4A88-B4FF-8E02B53C3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99727" y="123245"/>
            <a:ext cx="1639976" cy="168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7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913111-08A0-4429-8EB6-FA2D50B3D80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880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A31D7B-F39D-4D0F-AAC4-F23F02FE20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4053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38FBF9-1A65-4F25-81EB-A284C44218B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065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4ACC67-013A-431F-9A0F-AC55D1EA5D7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203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3F3672-D54A-4B37-9AC7-CC4B520712E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4623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EF696E-CCAD-4644-A12F-8956DB12CDA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3091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8DAC45-21E0-40FB-A9D1-EE9C6417FCD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221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99DFF03-7955-4399-8B1B-8FDE3AC46766}"/>
              </a:ext>
            </a:extLst>
          </p:cNvPr>
          <p:cNvGrpSpPr/>
          <p:nvPr userDrawn="1"/>
        </p:nvGrpSpPr>
        <p:grpSpPr>
          <a:xfrm>
            <a:off x="-2568661" y="0"/>
            <a:ext cx="17941948" cy="8517861"/>
            <a:chOff x="-2568661" y="0"/>
            <a:chExt cx="17941948" cy="851786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EBEE559A-4AB4-4586-A8E3-A8850013A582}"/>
                </a:ext>
              </a:extLst>
            </p:cNvPr>
            <p:cNvSpPr>
              <a:spLocks noChangeAspect="1"/>
            </p:cNvSpPr>
            <p:nvPr userDrawn="1">
              <p:custDataLst>
                <p:tags r:id="rId13"/>
              </p:custDataLst>
            </p:nvPr>
          </p:nvSpPr>
          <p:spPr>
            <a:xfrm>
              <a:off x="-2568661" y="7710616"/>
              <a:ext cx="807245" cy="807245"/>
            </a:xfrm>
            <a:prstGeom prst="ellipse">
              <a:avLst/>
            </a:prstGeom>
            <a:blipFill dpi="0" rotWithShape="0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D08CDD2E-97B5-43D4-9166-5BC5D3B8F28B}"/>
                </a:ext>
              </a:extLst>
            </p:cNvPr>
            <p:cNvSpPr>
              <a:spLocks noChangeAspect="1"/>
            </p:cNvSpPr>
            <p:nvPr userDrawn="1">
              <p:custDataLst>
                <p:tags r:id="rId14"/>
              </p:custDataLst>
            </p:nvPr>
          </p:nvSpPr>
          <p:spPr>
            <a:xfrm>
              <a:off x="14566042" y="0"/>
              <a:ext cx="807245" cy="807245"/>
            </a:xfrm>
            <a:prstGeom prst="ellipse">
              <a:avLst/>
            </a:prstGeom>
            <a:blipFill dpi="0" rotWithShape="0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</p:spTree>
    <p:extLst>
      <p:ext uri="{BB962C8B-B14F-4D97-AF65-F5344CB8AC3E}">
        <p14:creationId xmlns:p14="http://schemas.microsoft.com/office/powerpoint/2010/main" val="40044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12.sv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7.sv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sv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2.svg"/><Relationship Id="rId7" Type="http://schemas.openxmlformats.org/officeDocument/2006/relationships/image" Target="../media/image12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9.sv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6.sv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audio" Target="../media/audio2.wav"/><Relationship Id="rId7" Type="http://schemas.openxmlformats.org/officeDocument/2006/relationships/image" Target="../media/image46.sv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png"/><Relationship Id="rId11" Type="http://schemas.openxmlformats.org/officeDocument/2006/relationships/image" Target="../media/image34.png"/><Relationship Id="rId5" Type="http://schemas.openxmlformats.org/officeDocument/2006/relationships/image" Target="../media/image12.sv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8.png"/><Relationship Id="rId9" Type="http://schemas.openxmlformats.org/officeDocument/2006/relationships/image" Target="../media/image3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2.png"/><Relationship Id="rId4" Type="http://schemas.openxmlformats.org/officeDocument/2006/relationships/image" Target="../media/image4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image" Target="../media/image13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12.jpeg"/><Relationship Id="rId2" Type="http://schemas.openxmlformats.org/officeDocument/2006/relationships/video" Target="../media/media1.wmv"/><Relationship Id="rId16" Type="http://schemas.openxmlformats.org/officeDocument/2006/relationships/audio" Target="../media/audio1.wav"/><Relationship Id="rId1" Type="http://schemas.microsoft.com/office/2007/relationships/media" Target="../media/media1.wmv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tags" Target="../tags/tag25.xml"/><Relationship Id="rId18" Type="http://schemas.openxmlformats.org/officeDocument/2006/relationships/image" Target="../media/image13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17" Type="http://schemas.openxmlformats.org/officeDocument/2006/relationships/image" Target="../media/image12.jpeg"/><Relationship Id="rId2" Type="http://schemas.openxmlformats.org/officeDocument/2006/relationships/video" Target="../media/media1.wmv"/><Relationship Id="rId16" Type="http://schemas.openxmlformats.org/officeDocument/2006/relationships/audio" Target="../media/audio1.wav"/><Relationship Id="rId1" Type="http://schemas.microsoft.com/office/2007/relationships/media" Target="../media/media1.wmv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5" Type="http://schemas.openxmlformats.org/officeDocument/2006/relationships/tags" Target="../tags/tag17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22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tags" Target="../tags/tag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png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jpeg"/><Relationship Id="rId2" Type="http://schemas.openxmlformats.org/officeDocument/2006/relationships/video" Target="../media/media1.wmv"/><Relationship Id="rId16" Type="http://schemas.openxmlformats.org/officeDocument/2006/relationships/audio" Target="../media/audio1.wav"/><Relationship Id="rId1" Type="http://schemas.microsoft.com/office/2007/relationships/media" Target="../media/media1.wmv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4.xml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3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.svg"/><Relationship Id="rId5" Type="http://schemas.openxmlformats.org/officeDocument/2006/relationships/image" Target="../media/image19.png"/><Relationship Id="rId10" Type="http://schemas.openxmlformats.org/officeDocument/2006/relationships/image" Target="../media/image5.png"/><Relationship Id="rId4" Type="http://schemas.openxmlformats.org/officeDocument/2006/relationships/image" Target="../media/image7.svg"/><Relationship Id="rId9" Type="http://schemas.openxmlformats.org/officeDocument/2006/relationships/image" Target="../media/image9.svg"/><Relationship Id="rId14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oup 184">
            <a:extLst>
              <a:ext uri="{FF2B5EF4-FFF2-40B4-BE49-F238E27FC236}">
                <a16:creationId xmlns:a16="http://schemas.microsoft.com/office/drawing/2014/main" xmlns="" id="{C53A8936-B8A9-460E-9FC7-1F94C04F8447}"/>
              </a:ext>
            </a:extLst>
          </p:cNvPr>
          <p:cNvGrpSpPr/>
          <p:nvPr/>
        </p:nvGrpSpPr>
        <p:grpSpPr>
          <a:xfrm>
            <a:off x="-731261" y="-707935"/>
            <a:ext cx="13365816" cy="6567146"/>
            <a:chOff x="-731261" y="-707935"/>
            <a:chExt cx="13365816" cy="6567146"/>
          </a:xfrm>
        </p:grpSpPr>
        <p:pic>
          <p:nvPicPr>
            <p:cNvPr id="179" name="Graphic 178" descr="A collection of circles in various sizes and patterns">
              <a:extLst>
                <a:ext uri="{FF2B5EF4-FFF2-40B4-BE49-F238E27FC236}">
                  <a16:creationId xmlns:a16="http://schemas.microsoft.com/office/drawing/2014/main" xmlns="" id="{C4C0052A-46A6-42BF-B963-8BF984BF3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8984150" y="2208806"/>
              <a:ext cx="3650405" cy="3650405"/>
            </a:xfrm>
            <a:prstGeom prst="rect">
              <a:avLst/>
            </a:prstGeom>
          </p:spPr>
        </p:pic>
        <p:pic>
          <p:nvPicPr>
            <p:cNvPr id="171" name="Graphic 170" descr="Assorted circles and squares">
              <a:extLst>
                <a:ext uri="{FF2B5EF4-FFF2-40B4-BE49-F238E27FC236}">
                  <a16:creationId xmlns:a16="http://schemas.microsoft.com/office/drawing/2014/main" xmlns="" id="{CDED1977-80EC-43A6-8042-87541D8FC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-731261" y="-707935"/>
              <a:ext cx="5214196" cy="5214196"/>
            </a:xfrm>
            <a:prstGeom prst="rect">
              <a:avLst/>
            </a:prstGeom>
          </p:spPr>
        </p:pic>
        <p:pic>
          <p:nvPicPr>
            <p:cNvPr id="166" name="Picture 2">
              <a:extLst>
                <a:ext uri="{FF2B5EF4-FFF2-40B4-BE49-F238E27FC236}">
                  <a16:creationId xmlns:a16="http://schemas.microsoft.com/office/drawing/2014/main" xmlns="" id="{DDA2597A-DA21-4BE5-8C6F-DE59B5118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8196844" y="1342224"/>
              <a:ext cx="3730287" cy="3937924"/>
            </a:xfrm>
            <a:prstGeom prst="rect">
              <a:avLst/>
            </a:prstGeom>
          </p:spPr>
        </p:pic>
      </p:grpSp>
      <p:sp>
        <p:nvSpPr>
          <p:cNvPr id="58" name="Google Shape;62;p2">
            <a:extLst>
              <a:ext uri="{FF2B5EF4-FFF2-40B4-BE49-F238E27FC236}">
                <a16:creationId xmlns:a16="http://schemas.microsoft.com/office/drawing/2014/main" xmlns="" id="{BDC95D14-4AE7-4813-9F8D-53C9547E03C7}"/>
              </a:ext>
            </a:extLst>
          </p:cNvPr>
          <p:cNvSpPr/>
          <p:nvPr/>
        </p:nvSpPr>
        <p:spPr>
          <a:xfrm>
            <a:off x="3609393" y="942394"/>
            <a:ext cx="5378188" cy="5378188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73;p2">
            <a:extLst>
              <a:ext uri="{FF2B5EF4-FFF2-40B4-BE49-F238E27FC236}">
                <a16:creationId xmlns:a16="http://schemas.microsoft.com/office/drawing/2014/main" xmlns="" id="{F700E198-B9F3-4E68-8C94-C8FB47B324FA}"/>
              </a:ext>
            </a:extLst>
          </p:cNvPr>
          <p:cNvSpPr/>
          <p:nvPr/>
        </p:nvSpPr>
        <p:spPr>
          <a:xfrm>
            <a:off x="3589211" y="922212"/>
            <a:ext cx="5418553" cy="5418553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4;p2">
            <a:extLst>
              <a:ext uri="{FF2B5EF4-FFF2-40B4-BE49-F238E27FC236}">
                <a16:creationId xmlns:a16="http://schemas.microsoft.com/office/drawing/2014/main" xmlns="" id="{A8231E7D-09E3-4E42-9AAE-BAEDEEC79B35}"/>
              </a:ext>
            </a:extLst>
          </p:cNvPr>
          <p:cNvSpPr/>
          <p:nvPr/>
        </p:nvSpPr>
        <p:spPr>
          <a:xfrm>
            <a:off x="3438667" y="771668"/>
            <a:ext cx="5719641" cy="571964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5;p2">
            <a:extLst>
              <a:ext uri="{FF2B5EF4-FFF2-40B4-BE49-F238E27FC236}">
                <a16:creationId xmlns:a16="http://schemas.microsoft.com/office/drawing/2014/main" xmlns="" id="{C7936CFE-7352-42BC-9570-0E71D4FA5872}"/>
              </a:ext>
            </a:extLst>
          </p:cNvPr>
          <p:cNvSpPr/>
          <p:nvPr/>
        </p:nvSpPr>
        <p:spPr>
          <a:xfrm>
            <a:off x="3532474" y="818726"/>
            <a:ext cx="5532027" cy="5625525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6;p2">
            <a:extLst>
              <a:ext uri="{FF2B5EF4-FFF2-40B4-BE49-F238E27FC236}">
                <a16:creationId xmlns:a16="http://schemas.microsoft.com/office/drawing/2014/main" xmlns="" id="{E1679C6C-EF1F-4D0A-9FBF-994CEDCEA320}"/>
              </a:ext>
            </a:extLst>
          </p:cNvPr>
          <p:cNvSpPr/>
          <p:nvPr/>
        </p:nvSpPr>
        <p:spPr>
          <a:xfrm>
            <a:off x="3813071" y="1146071"/>
            <a:ext cx="4970834" cy="4970834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7;p2">
            <a:extLst>
              <a:ext uri="{FF2B5EF4-FFF2-40B4-BE49-F238E27FC236}">
                <a16:creationId xmlns:a16="http://schemas.microsoft.com/office/drawing/2014/main" xmlns="" id="{EC965756-2EAE-4BB7-B733-065F583C43DE}"/>
              </a:ext>
            </a:extLst>
          </p:cNvPr>
          <p:cNvSpPr/>
          <p:nvPr/>
        </p:nvSpPr>
        <p:spPr>
          <a:xfrm>
            <a:off x="3936842" y="1269843"/>
            <a:ext cx="4723291" cy="472329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8;p2">
            <a:extLst>
              <a:ext uri="{FF2B5EF4-FFF2-40B4-BE49-F238E27FC236}">
                <a16:creationId xmlns:a16="http://schemas.microsoft.com/office/drawing/2014/main" xmlns="" id="{92A5DD4F-E556-4DBA-A056-112BC7797451}"/>
              </a:ext>
            </a:extLst>
          </p:cNvPr>
          <p:cNvSpPr/>
          <p:nvPr/>
        </p:nvSpPr>
        <p:spPr>
          <a:xfrm>
            <a:off x="4038989" y="1371990"/>
            <a:ext cx="4518996" cy="451899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10;p2">
            <a:extLst>
              <a:ext uri="{FF2B5EF4-FFF2-40B4-BE49-F238E27FC236}">
                <a16:creationId xmlns:a16="http://schemas.microsoft.com/office/drawing/2014/main" xmlns="" id="{71DF5CA5-59BD-4C58-9FB1-2260282B2618}"/>
              </a:ext>
            </a:extLst>
          </p:cNvPr>
          <p:cNvSpPr/>
          <p:nvPr/>
        </p:nvSpPr>
        <p:spPr>
          <a:xfrm>
            <a:off x="8334678" y="1764068"/>
            <a:ext cx="385800" cy="38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11;p2">
            <a:extLst>
              <a:ext uri="{FF2B5EF4-FFF2-40B4-BE49-F238E27FC236}">
                <a16:creationId xmlns:a16="http://schemas.microsoft.com/office/drawing/2014/main" xmlns="" id="{B7DB5235-0AEE-444E-A03E-0975B98B3BBD}"/>
              </a:ext>
            </a:extLst>
          </p:cNvPr>
          <p:cNvSpPr/>
          <p:nvPr/>
        </p:nvSpPr>
        <p:spPr>
          <a:xfrm>
            <a:off x="8188267" y="1605239"/>
            <a:ext cx="225300" cy="222300"/>
          </a:xfrm>
          <a:prstGeom prst="ellips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53;p2">
            <a:extLst>
              <a:ext uri="{FF2B5EF4-FFF2-40B4-BE49-F238E27FC236}">
                <a16:creationId xmlns:a16="http://schemas.microsoft.com/office/drawing/2014/main" xmlns="" id="{B4B06F6B-4133-4808-A108-AF618DA1D320}"/>
              </a:ext>
            </a:extLst>
          </p:cNvPr>
          <p:cNvSpPr/>
          <p:nvPr/>
        </p:nvSpPr>
        <p:spPr>
          <a:xfrm>
            <a:off x="4991042" y="1342224"/>
            <a:ext cx="323700" cy="320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4;p2">
            <a:extLst>
              <a:ext uri="{FF2B5EF4-FFF2-40B4-BE49-F238E27FC236}">
                <a16:creationId xmlns:a16="http://schemas.microsoft.com/office/drawing/2014/main" xmlns="" id="{51E5C2D1-9E0E-4122-BDE2-5F7BE337933F}"/>
              </a:ext>
            </a:extLst>
          </p:cNvPr>
          <p:cNvSpPr/>
          <p:nvPr/>
        </p:nvSpPr>
        <p:spPr>
          <a:xfrm>
            <a:off x="5282405" y="1205248"/>
            <a:ext cx="323700" cy="320100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5;p2">
            <a:extLst>
              <a:ext uri="{FF2B5EF4-FFF2-40B4-BE49-F238E27FC236}">
                <a16:creationId xmlns:a16="http://schemas.microsoft.com/office/drawing/2014/main" xmlns="" id="{8F8E965F-CAF0-4197-98E8-DEAF8BE80013}"/>
              </a:ext>
            </a:extLst>
          </p:cNvPr>
          <p:cNvSpPr/>
          <p:nvPr/>
        </p:nvSpPr>
        <p:spPr>
          <a:xfrm>
            <a:off x="5591234" y="1108118"/>
            <a:ext cx="323700" cy="320100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9;p2">
            <a:extLst>
              <a:ext uri="{FF2B5EF4-FFF2-40B4-BE49-F238E27FC236}">
                <a16:creationId xmlns:a16="http://schemas.microsoft.com/office/drawing/2014/main" xmlns="" id="{099CE12F-AD81-437B-91BB-D0D19F68CD94}"/>
              </a:ext>
            </a:extLst>
          </p:cNvPr>
          <p:cNvSpPr/>
          <p:nvPr/>
        </p:nvSpPr>
        <p:spPr>
          <a:xfrm rot="8113155">
            <a:off x="8454652" y="4171869"/>
            <a:ext cx="332625" cy="3290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60;p2">
            <a:extLst>
              <a:ext uri="{FF2B5EF4-FFF2-40B4-BE49-F238E27FC236}">
                <a16:creationId xmlns:a16="http://schemas.microsoft.com/office/drawing/2014/main" xmlns="" id="{EA0D14BB-72F7-48A7-8DF6-A45CBEC1779E}"/>
              </a:ext>
            </a:extLst>
          </p:cNvPr>
          <p:cNvSpPr/>
          <p:nvPr/>
        </p:nvSpPr>
        <p:spPr>
          <a:xfrm rot="8113155">
            <a:off x="8341439" y="4482970"/>
            <a:ext cx="332625" cy="329018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61;p2">
            <a:extLst>
              <a:ext uri="{FF2B5EF4-FFF2-40B4-BE49-F238E27FC236}">
                <a16:creationId xmlns:a16="http://schemas.microsoft.com/office/drawing/2014/main" xmlns="" id="{E97ABE5E-458C-4A94-A4CA-DEC861FD2626}"/>
              </a:ext>
            </a:extLst>
          </p:cNvPr>
          <p:cNvSpPr/>
          <p:nvPr/>
        </p:nvSpPr>
        <p:spPr>
          <a:xfrm rot="8113155">
            <a:off x="8186606" y="4777670"/>
            <a:ext cx="332625" cy="329018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5" name="Picture 164">
            <a:extLst>
              <a:ext uri="{FF2B5EF4-FFF2-40B4-BE49-F238E27FC236}">
                <a16:creationId xmlns:a16="http://schemas.microsoft.com/office/drawing/2014/main" xmlns="" id="{3B5039E6-9349-41DE-8CF0-F7F142DFA6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2756" y="2988225"/>
            <a:ext cx="3139712" cy="1518036"/>
          </a:xfrm>
          <a:prstGeom prst="rect">
            <a:avLst/>
          </a:prstGeom>
        </p:spPr>
      </p:pic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xmlns="" id="{F7C53465-936E-493A-BDB7-7D316184FB5C}"/>
              </a:ext>
            </a:extLst>
          </p:cNvPr>
          <p:cNvSpPr/>
          <p:nvPr/>
        </p:nvSpPr>
        <p:spPr>
          <a:xfrm>
            <a:off x="5761143" y="5023900"/>
            <a:ext cx="5719641" cy="978573"/>
          </a:xfrm>
          <a:custGeom>
            <a:avLst/>
            <a:gdLst>
              <a:gd name="connsiteX0" fmla="*/ 0 w 5719641"/>
              <a:gd name="connsiteY0" fmla="*/ 163099 h 978573"/>
              <a:gd name="connsiteX1" fmla="*/ 163099 w 5719641"/>
              <a:gd name="connsiteY1" fmla="*/ 0 h 978573"/>
              <a:gd name="connsiteX2" fmla="*/ 5556542 w 5719641"/>
              <a:gd name="connsiteY2" fmla="*/ 0 h 978573"/>
              <a:gd name="connsiteX3" fmla="*/ 5719641 w 5719641"/>
              <a:gd name="connsiteY3" fmla="*/ 163099 h 978573"/>
              <a:gd name="connsiteX4" fmla="*/ 5719641 w 5719641"/>
              <a:gd name="connsiteY4" fmla="*/ 815474 h 978573"/>
              <a:gd name="connsiteX5" fmla="*/ 5556542 w 5719641"/>
              <a:gd name="connsiteY5" fmla="*/ 978573 h 978573"/>
              <a:gd name="connsiteX6" fmla="*/ 163099 w 5719641"/>
              <a:gd name="connsiteY6" fmla="*/ 978573 h 978573"/>
              <a:gd name="connsiteX7" fmla="*/ 0 w 5719641"/>
              <a:gd name="connsiteY7" fmla="*/ 815474 h 978573"/>
              <a:gd name="connsiteX8" fmla="*/ 0 w 5719641"/>
              <a:gd name="connsiteY8" fmla="*/ 163099 h 97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19641" h="978573" fill="none" extrusionOk="0">
                <a:moveTo>
                  <a:pt x="0" y="163099"/>
                </a:moveTo>
                <a:cubicBezTo>
                  <a:pt x="8569" y="75432"/>
                  <a:pt x="73405" y="1823"/>
                  <a:pt x="163099" y="0"/>
                </a:cubicBezTo>
                <a:cubicBezTo>
                  <a:pt x="2468834" y="-157808"/>
                  <a:pt x="4411134" y="-143348"/>
                  <a:pt x="5556542" y="0"/>
                </a:cubicBezTo>
                <a:cubicBezTo>
                  <a:pt x="5631240" y="-2807"/>
                  <a:pt x="5713333" y="69783"/>
                  <a:pt x="5719641" y="163099"/>
                </a:cubicBezTo>
                <a:cubicBezTo>
                  <a:pt x="5753316" y="461592"/>
                  <a:pt x="5678291" y="713396"/>
                  <a:pt x="5719641" y="815474"/>
                </a:cubicBezTo>
                <a:cubicBezTo>
                  <a:pt x="5713363" y="901234"/>
                  <a:pt x="5651314" y="990268"/>
                  <a:pt x="5556542" y="978573"/>
                </a:cubicBezTo>
                <a:cubicBezTo>
                  <a:pt x="4429032" y="869365"/>
                  <a:pt x="1672761" y="1017743"/>
                  <a:pt x="163099" y="978573"/>
                </a:cubicBezTo>
                <a:cubicBezTo>
                  <a:pt x="79920" y="968246"/>
                  <a:pt x="4748" y="907601"/>
                  <a:pt x="0" y="815474"/>
                </a:cubicBezTo>
                <a:cubicBezTo>
                  <a:pt x="-22196" y="575869"/>
                  <a:pt x="11906" y="291401"/>
                  <a:pt x="0" y="163099"/>
                </a:cubicBezTo>
                <a:close/>
              </a:path>
              <a:path w="5719641" h="978573" stroke="0" extrusionOk="0">
                <a:moveTo>
                  <a:pt x="0" y="163099"/>
                </a:moveTo>
                <a:cubicBezTo>
                  <a:pt x="3027" y="74663"/>
                  <a:pt x="71845" y="1734"/>
                  <a:pt x="163099" y="0"/>
                </a:cubicBezTo>
                <a:cubicBezTo>
                  <a:pt x="733864" y="57246"/>
                  <a:pt x="4566913" y="4828"/>
                  <a:pt x="5556542" y="0"/>
                </a:cubicBezTo>
                <a:cubicBezTo>
                  <a:pt x="5660405" y="-3564"/>
                  <a:pt x="5714698" y="87148"/>
                  <a:pt x="5719641" y="163099"/>
                </a:cubicBezTo>
                <a:cubicBezTo>
                  <a:pt x="5678276" y="391404"/>
                  <a:pt x="5720231" y="506843"/>
                  <a:pt x="5719641" y="815474"/>
                </a:cubicBezTo>
                <a:cubicBezTo>
                  <a:pt x="5725175" y="919188"/>
                  <a:pt x="5645160" y="979981"/>
                  <a:pt x="5556542" y="978573"/>
                </a:cubicBezTo>
                <a:cubicBezTo>
                  <a:pt x="3306082" y="809304"/>
                  <a:pt x="2536726" y="1048482"/>
                  <a:pt x="163099" y="978573"/>
                </a:cubicBezTo>
                <a:cubicBezTo>
                  <a:pt x="74164" y="960865"/>
                  <a:pt x="-10411" y="915002"/>
                  <a:pt x="0" y="815474"/>
                </a:cubicBezTo>
                <a:cubicBezTo>
                  <a:pt x="-32072" y="503954"/>
                  <a:pt x="44216" y="331044"/>
                  <a:pt x="0" y="16309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9050">
            <a:extLst>
              <a:ext uri="{C807C97D-BFC1-408E-A445-0C87EB9F89A2}">
                <ask:lineSketchStyleProps xmlns:ask="http://schemas.microsoft.com/office/drawing/2018/sketchyshapes" xmlns="" sd="39375402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6">
            <a:extLst>
              <a:ext uri="{FF2B5EF4-FFF2-40B4-BE49-F238E27FC236}">
                <a16:creationId xmlns:a16="http://schemas.microsoft.com/office/drawing/2014/main" xmlns="" id="{B234DD8F-DBAB-43FD-9781-D966F4BC8F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14419" y="2564904"/>
            <a:ext cx="4286580" cy="428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57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xmlns="" id="{E77FA958-AA86-489D-9698-AE6AE5BFA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1340768"/>
            <a:ext cx="9865096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 u="sng"/>
              <a:t>Bài giải</a:t>
            </a:r>
          </a:p>
          <a:p>
            <a:pPr marL="0" eaLnBrk="1" hangingPunct="1">
              <a:buFontTx/>
              <a:buAutoNum type="alphaLcParenR"/>
            </a:pPr>
            <a:r>
              <a:rPr lang="en-US" altLang="en-US" sz="4000"/>
              <a:t> Diện tích của hình tròn là: </a:t>
            </a:r>
          </a:p>
          <a:p>
            <a:pPr marL="0" eaLnBrk="1" hangingPunct="1"/>
            <a:r>
              <a:rPr lang="en-US" altLang="en-US" sz="4000"/>
              <a:t>			6 x 6 x 3,14 = 113,04 (cm</a:t>
            </a:r>
            <a:r>
              <a:rPr lang="en-US" altLang="en-US" sz="4000" baseline="30000"/>
              <a:t>2</a:t>
            </a:r>
            <a:r>
              <a:rPr lang="en-US" altLang="en-US" sz="4000"/>
              <a:t>)</a:t>
            </a:r>
          </a:p>
          <a:p>
            <a:pPr marL="0" eaLnBrk="1" hangingPunct="1"/>
            <a:r>
              <a:rPr lang="en-US" altLang="en-US" sz="4000"/>
              <a:t>b) Diện tích của hình tròn là: </a:t>
            </a:r>
          </a:p>
          <a:p>
            <a:pPr marL="0" eaLnBrk="1" hangingPunct="1"/>
            <a:r>
              <a:rPr lang="en-US" altLang="en-US" sz="4000"/>
              <a:t>			0,35 x 0,35 x 3,14 = 0,38465 (dm</a:t>
            </a:r>
            <a:r>
              <a:rPr lang="en-US" altLang="en-US" sz="4000" baseline="30000"/>
              <a:t>2</a:t>
            </a:r>
            <a:r>
              <a:rPr lang="en-US" altLang="en-US" sz="4000"/>
              <a:t>)</a:t>
            </a:r>
          </a:p>
          <a:p>
            <a:pPr marL="0" eaLnBrk="1" hangingPunct="1"/>
            <a:r>
              <a:rPr lang="en-US" altLang="en-US" sz="4000" u="sng"/>
              <a:t>Đáp số</a:t>
            </a:r>
            <a:r>
              <a:rPr lang="en-US" altLang="en-US" sz="4000"/>
              <a:t>: 	a) 113,04 cm</a:t>
            </a:r>
            <a:r>
              <a:rPr lang="en-US" altLang="en-US" sz="4000" baseline="30000"/>
              <a:t>2</a:t>
            </a:r>
            <a:endParaRPr lang="en-US" altLang="en-US" sz="4000"/>
          </a:p>
          <a:p>
            <a:pPr marL="0" eaLnBrk="1" hangingPunct="1"/>
            <a:r>
              <a:rPr lang="en-US" altLang="en-US" sz="4000"/>
              <a:t>                	b) 0,38465 dm</a:t>
            </a:r>
            <a:r>
              <a:rPr lang="en-US" altLang="en-US" sz="4000" baseline="30000"/>
              <a:t>2</a:t>
            </a:r>
            <a:endParaRPr lang="en-US" altLang="en-US" sz="4000"/>
          </a:p>
          <a:p>
            <a:pPr eaLnBrk="1" hangingPunct="1">
              <a:spcBef>
                <a:spcPct val="50000"/>
              </a:spcBef>
            </a:pPr>
            <a:endParaRPr lang="en-US" altLang="en-US" sz="3000"/>
          </a:p>
          <a:p>
            <a:pPr eaLnBrk="1" hangingPunct="1">
              <a:spcBef>
                <a:spcPct val="50000"/>
              </a:spcBef>
            </a:pPr>
            <a:endParaRPr lang="en-US" altLang="en-US" sz="3000" u="sng"/>
          </a:p>
        </p:txBody>
      </p:sp>
    </p:spTree>
    <p:extLst>
      <p:ext uri="{BB962C8B-B14F-4D97-AF65-F5344CB8AC3E}">
        <p14:creationId xmlns:p14="http://schemas.microsoft.com/office/powerpoint/2010/main" val="1526649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>
            <a:extLst>
              <a:ext uri="{FF2B5EF4-FFF2-40B4-BE49-F238E27FC236}">
                <a16:creationId xmlns:a16="http://schemas.microsoft.com/office/drawing/2014/main" xmlns="" id="{D994D309-C6E9-41B1-BC53-C5C54E3EA6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3" b="30723"/>
          <a:stretch/>
        </p:blipFill>
        <p:spPr>
          <a:xfrm>
            <a:off x="1343471" y="1"/>
            <a:ext cx="10501759" cy="5128522"/>
          </a:xfrm>
          <a:prstGeom prst="rect">
            <a:avLst/>
          </a:prstGeom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xmlns="" id="{FD5C56D9-6E2E-459A-B401-CE590AA2D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6997" y="1772816"/>
            <a:ext cx="6354706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u="sng">
                <a:solidFill>
                  <a:srgbClr val="FF0000"/>
                </a:solidFill>
              </a:rPr>
              <a:t>Bài 2.</a:t>
            </a:r>
            <a:r>
              <a:rPr lang="en-US" altLang="en-US" sz="3600" b="1"/>
              <a:t> Tính diện tích hình tròn biết chu vi C = 6,28cm </a:t>
            </a:r>
          </a:p>
        </p:txBody>
      </p:sp>
    </p:spTree>
    <p:extLst>
      <p:ext uri="{BB962C8B-B14F-4D97-AF65-F5344CB8AC3E}">
        <p14:creationId xmlns:p14="http://schemas.microsoft.com/office/powerpoint/2010/main" val="29237427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F6AEC3D4-B335-40ED-B679-098CE85BDF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003488" y="584541"/>
            <a:ext cx="2343734" cy="29908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CD3C1FD-8583-4233-9B17-0F8FCF37AD55}"/>
              </a:ext>
            </a:extLst>
          </p:cNvPr>
          <p:cNvSpPr txBox="1"/>
          <p:nvPr/>
        </p:nvSpPr>
        <p:spPr>
          <a:xfrm>
            <a:off x="4527499" y="2348880"/>
            <a:ext cx="7664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002060"/>
                </a:solidFill>
              </a:rPr>
              <a:t>=  r x  r  x  3,14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5570142-6DB1-4AEC-A1E9-B3273B936DD8}"/>
              </a:ext>
            </a:extLst>
          </p:cNvPr>
          <p:cNvSpPr txBox="1"/>
          <p:nvPr/>
        </p:nvSpPr>
        <p:spPr>
          <a:xfrm>
            <a:off x="5254471" y="1479799"/>
            <a:ext cx="8499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Tuyet Nang" panose="02090907080705020403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A8491D2-8235-46D3-A60A-E05E1FC971F4}"/>
              </a:ext>
            </a:extLst>
          </p:cNvPr>
          <p:cNvSpPr txBox="1"/>
          <p:nvPr/>
        </p:nvSpPr>
        <p:spPr>
          <a:xfrm>
            <a:off x="6586676" y="1479798"/>
            <a:ext cx="8499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Tuyet Nang" panose="02090907080705020403" pitchFamily="18" charset="0"/>
              </a:rPr>
              <a:t>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7FA4A29-167A-4E98-8FE5-86366FD419F6}"/>
              </a:ext>
            </a:extLst>
          </p:cNvPr>
          <p:cNvGrpSpPr/>
          <p:nvPr/>
        </p:nvGrpSpPr>
        <p:grpSpPr>
          <a:xfrm>
            <a:off x="3503712" y="3545672"/>
            <a:ext cx="6552728" cy="1512168"/>
            <a:chOff x="3503712" y="3545672"/>
            <a:chExt cx="6552728" cy="1512168"/>
          </a:xfrm>
        </p:grpSpPr>
        <p:sp>
          <p:nvSpPr>
            <p:cNvPr id="8" name="Flowchart: Terminator 7">
              <a:extLst>
                <a:ext uri="{FF2B5EF4-FFF2-40B4-BE49-F238E27FC236}">
                  <a16:creationId xmlns:a16="http://schemas.microsoft.com/office/drawing/2014/main" xmlns="" id="{D6379F06-F5A4-4AA4-8C36-C273C89F426C}"/>
                </a:ext>
              </a:extLst>
            </p:cNvPr>
            <p:cNvSpPr/>
            <p:nvPr/>
          </p:nvSpPr>
          <p:spPr>
            <a:xfrm>
              <a:off x="3503712" y="3545672"/>
              <a:ext cx="6552728" cy="1512168"/>
            </a:xfrm>
            <a:prstGeom prst="flowChartTerminator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5DA6F7BD-5D21-41A3-A50B-D9C62319FBB9}"/>
                </a:ext>
              </a:extLst>
            </p:cNvPr>
            <p:cNvSpPr txBox="1"/>
            <p:nvPr/>
          </p:nvSpPr>
          <p:spPr>
            <a:xfrm>
              <a:off x="4319907" y="3901115"/>
              <a:ext cx="536717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ch Tuyet Nang" panose="02090907080705020403" pitchFamily="18" charset="0"/>
                </a:rPr>
                <a:t>Tìm bán kính r</a:t>
              </a:r>
            </a:p>
          </p:txBody>
        </p:sp>
      </p:grpSp>
      <p:pic>
        <p:nvPicPr>
          <p:cNvPr id="10" name="Picture 8">
            <a:extLst>
              <a:ext uri="{FF2B5EF4-FFF2-40B4-BE49-F238E27FC236}">
                <a16:creationId xmlns:a16="http://schemas.microsoft.com/office/drawing/2014/main" xmlns="" id="{F721C8A3-EB1B-429A-BC0D-AB14E2BEE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3575387"/>
            <a:ext cx="2767076" cy="330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2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F8970BB1-82BB-4B8A-9B09-D38E9BCEE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313706" y="2505869"/>
            <a:ext cx="3600400" cy="4352131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xmlns="" id="{4123C0E2-260D-4BB8-88B7-ED5C9BB96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999656" y="759481"/>
            <a:ext cx="1224136" cy="14433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E187E73-2963-412D-9BF7-871D8D5376AF}"/>
              </a:ext>
            </a:extLst>
          </p:cNvPr>
          <p:cNvSpPr txBox="1"/>
          <p:nvPr/>
        </p:nvSpPr>
        <p:spPr>
          <a:xfrm>
            <a:off x="4469432" y="1037523"/>
            <a:ext cx="5875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/>
              <a:t>= r x 2 x 3,14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766EDFE-22E1-49B0-8BF8-2CF6AC18B01C}"/>
              </a:ext>
            </a:extLst>
          </p:cNvPr>
          <p:cNvSpPr txBox="1"/>
          <p:nvPr/>
        </p:nvSpPr>
        <p:spPr>
          <a:xfrm>
            <a:off x="3935760" y="2767280"/>
            <a:ext cx="1584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/>
              <a:t>r =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9C28B59-37CB-4087-9644-B457C4C7824B}"/>
              </a:ext>
            </a:extLst>
          </p:cNvPr>
          <p:cNvSpPr txBox="1"/>
          <p:nvPr/>
        </p:nvSpPr>
        <p:spPr>
          <a:xfrm>
            <a:off x="7032106" y="2797701"/>
            <a:ext cx="5875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/>
              <a:t>: 2 : 3,14</a:t>
            </a: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xmlns="" id="{AAE4F5E0-ECCD-44B1-8A30-B34D61488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447930" y="2505869"/>
            <a:ext cx="1224136" cy="144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145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xmlns="" id="{E77FA958-AA86-489D-9698-AE6AE5BFA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600" y="1196752"/>
            <a:ext cx="6840760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 u="sng"/>
              <a:t>Bài giải</a:t>
            </a:r>
          </a:p>
          <a:p>
            <a:pPr marL="0" indent="0"/>
            <a:r>
              <a:rPr lang="en-US" altLang="en-US" sz="4000"/>
              <a:t>Bán kính của hình tròn là: </a:t>
            </a:r>
          </a:p>
          <a:p>
            <a:pPr marL="0" indent="0"/>
            <a:r>
              <a:rPr lang="en-US" altLang="en-US" sz="4000"/>
              <a:t>		6,28 : 2 : 3,14 = 1 (cm)</a:t>
            </a:r>
          </a:p>
          <a:p>
            <a:pPr marL="0" indent="0"/>
            <a:r>
              <a:rPr lang="en-US" altLang="en-US" sz="4000"/>
              <a:t>Diện tích của hình tròn là: </a:t>
            </a:r>
          </a:p>
          <a:p>
            <a:pPr marL="0" indent="0"/>
            <a:r>
              <a:rPr lang="en-US" altLang="en-US" sz="4000"/>
              <a:t>		1 x 1 x 3,14 = 3,14 (cm</a:t>
            </a:r>
            <a:r>
              <a:rPr lang="en-US" altLang="en-US" sz="4000" baseline="30000"/>
              <a:t>2</a:t>
            </a:r>
            <a:r>
              <a:rPr lang="en-US" altLang="en-US" sz="4000"/>
              <a:t>)</a:t>
            </a:r>
          </a:p>
          <a:p>
            <a:pPr marL="0" eaLnBrk="1" hangingPunct="1"/>
            <a:r>
              <a:rPr lang="en-US" altLang="en-US" sz="4000" u="sng"/>
              <a:t>Đáp số</a:t>
            </a:r>
            <a:r>
              <a:rPr lang="en-US" altLang="en-US" sz="4000"/>
              <a:t>: 3,14 cm</a:t>
            </a:r>
            <a:r>
              <a:rPr lang="en-US" altLang="en-US" sz="4000" baseline="30000"/>
              <a:t>2</a:t>
            </a:r>
            <a:endParaRPr lang="en-US" altLang="en-US" sz="4000"/>
          </a:p>
          <a:p>
            <a:pPr eaLnBrk="1" hangingPunct="1">
              <a:spcBef>
                <a:spcPct val="50000"/>
              </a:spcBef>
            </a:pPr>
            <a:endParaRPr lang="en-US" altLang="en-US" sz="3000"/>
          </a:p>
          <a:p>
            <a:pPr eaLnBrk="1" hangingPunct="1">
              <a:spcBef>
                <a:spcPct val="50000"/>
              </a:spcBef>
            </a:pPr>
            <a:endParaRPr lang="en-US" altLang="en-US" sz="3000" u="sng"/>
          </a:p>
        </p:txBody>
      </p:sp>
    </p:spTree>
    <p:extLst>
      <p:ext uri="{BB962C8B-B14F-4D97-AF65-F5344CB8AC3E}">
        <p14:creationId xmlns:p14="http://schemas.microsoft.com/office/powerpoint/2010/main" val="3578429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>
            <a:extLst>
              <a:ext uri="{FF2B5EF4-FFF2-40B4-BE49-F238E27FC236}">
                <a16:creationId xmlns:a16="http://schemas.microsoft.com/office/drawing/2014/main" xmlns="" id="{D994D309-C6E9-41B1-BC53-C5C54E3EA6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3" b="30723"/>
          <a:stretch/>
        </p:blipFill>
        <p:spPr>
          <a:xfrm>
            <a:off x="593643" y="0"/>
            <a:ext cx="11568608" cy="6597351"/>
          </a:xfrm>
          <a:prstGeom prst="rect">
            <a:avLst/>
          </a:prstGeom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xmlns="" id="{FD5C56D9-6E2E-459A-B401-CE590AA2D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566" y="1711019"/>
            <a:ext cx="8133963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>
                <a:solidFill>
                  <a:srgbClr val="FF0000"/>
                </a:solidFill>
              </a:rPr>
              <a:t>      </a:t>
            </a:r>
            <a:r>
              <a:rPr lang="en-US" altLang="en-US" sz="3600" b="1" u="sng">
                <a:solidFill>
                  <a:srgbClr val="FF0000"/>
                </a:solidFill>
              </a:rPr>
              <a:t>Bài 3.</a:t>
            </a:r>
            <a:r>
              <a:rPr lang="en-US" altLang="en-US" sz="3600" b="1"/>
              <a:t> </a:t>
            </a:r>
            <a:r>
              <a:rPr lang="vi-VN" altLang="en-US" sz="3600" b="1"/>
              <a:t>Miệng giếng nước</a:t>
            </a:r>
            <a:endParaRPr lang="en-US" altLang="en-US" sz="3600" b="1"/>
          </a:p>
          <a:p>
            <a:r>
              <a:rPr lang="vi-VN" altLang="en-US" sz="3600" b="1"/>
              <a:t>là một hình tròn có bán kính 0,7m. Người ta xây thành giếng rộng 0,3m bao quanh miệng giếng. Tính diện tích của thành giếng đó.</a:t>
            </a:r>
            <a:endParaRPr lang="en-US" altLang="en-US" sz="3600" b="1"/>
          </a:p>
        </p:txBody>
      </p:sp>
      <p:sp>
        <p:nvSpPr>
          <p:cNvPr id="4" name="Rounded Rectangle 38">
            <a:extLst>
              <a:ext uri="{FF2B5EF4-FFF2-40B4-BE49-F238E27FC236}">
                <a16:creationId xmlns:a16="http://schemas.microsoft.com/office/drawing/2014/main" xmlns="" id="{967020C9-0716-4DDD-8654-2E3B133C5B0C}"/>
              </a:ext>
            </a:extLst>
          </p:cNvPr>
          <p:cNvSpPr/>
          <p:nvPr/>
        </p:nvSpPr>
        <p:spPr>
          <a:xfrm>
            <a:off x="407368" y="5206671"/>
            <a:ext cx="3669028" cy="1077689"/>
          </a:xfrm>
          <a:custGeom>
            <a:avLst/>
            <a:gdLst>
              <a:gd name="connsiteX0" fmla="*/ 0 w 3669028"/>
              <a:gd name="connsiteY0" fmla="*/ 179618 h 1077689"/>
              <a:gd name="connsiteX1" fmla="*/ 179618 w 3669028"/>
              <a:gd name="connsiteY1" fmla="*/ 0 h 1077689"/>
              <a:gd name="connsiteX2" fmla="*/ 775381 w 3669028"/>
              <a:gd name="connsiteY2" fmla="*/ 0 h 1077689"/>
              <a:gd name="connsiteX3" fmla="*/ 1470437 w 3669028"/>
              <a:gd name="connsiteY3" fmla="*/ 0 h 1077689"/>
              <a:gd name="connsiteX4" fmla="*/ 2099297 w 3669028"/>
              <a:gd name="connsiteY4" fmla="*/ 0 h 1077689"/>
              <a:gd name="connsiteX5" fmla="*/ 2761256 w 3669028"/>
              <a:gd name="connsiteY5" fmla="*/ 0 h 1077689"/>
              <a:gd name="connsiteX6" fmla="*/ 3489410 w 3669028"/>
              <a:gd name="connsiteY6" fmla="*/ 0 h 1077689"/>
              <a:gd name="connsiteX7" fmla="*/ 3669028 w 3669028"/>
              <a:gd name="connsiteY7" fmla="*/ 179618 h 1077689"/>
              <a:gd name="connsiteX8" fmla="*/ 3669028 w 3669028"/>
              <a:gd name="connsiteY8" fmla="*/ 517291 h 1077689"/>
              <a:gd name="connsiteX9" fmla="*/ 3669028 w 3669028"/>
              <a:gd name="connsiteY9" fmla="*/ 898071 h 1077689"/>
              <a:gd name="connsiteX10" fmla="*/ 3489410 w 3669028"/>
              <a:gd name="connsiteY10" fmla="*/ 1077689 h 1077689"/>
              <a:gd name="connsiteX11" fmla="*/ 2926745 w 3669028"/>
              <a:gd name="connsiteY11" fmla="*/ 1077689 h 1077689"/>
              <a:gd name="connsiteX12" fmla="*/ 2231689 w 3669028"/>
              <a:gd name="connsiteY12" fmla="*/ 1077689 h 1077689"/>
              <a:gd name="connsiteX13" fmla="*/ 1536633 w 3669028"/>
              <a:gd name="connsiteY13" fmla="*/ 1077689 h 1077689"/>
              <a:gd name="connsiteX14" fmla="*/ 808478 w 3669028"/>
              <a:gd name="connsiteY14" fmla="*/ 1077689 h 1077689"/>
              <a:gd name="connsiteX15" fmla="*/ 179618 w 3669028"/>
              <a:gd name="connsiteY15" fmla="*/ 1077689 h 1077689"/>
              <a:gd name="connsiteX16" fmla="*/ 0 w 3669028"/>
              <a:gd name="connsiteY16" fmla="*/ 898071 h 1077689"/>
              <a:gd name="connsiteX17" fmla="*/ 0 w 3669028"/>
              <a:gd name="connsiteY17" fmla="*/ 553214 h 1077689"/>
              <a:gd name="connsiteX18" fmla="*/ 0 w 3669028"/>
              <a:gd name="connsiteY18" fmla="*/ 179618 h 1077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69028" h="1077689" fill="none" extrusionOk="0">
                <a:moveTo>
                  <a:pt x="0" y="179618"/>
                </a:moveTo>
                <a:cubicBezTo>
                  <a:pt x="-24388" y="77394"/>
                  <a:pt x="75630" y="5477"/>
                  <a:pt x="179618" y="0"/>
                </a:cubicBezTo>
                <a:cubicBezTo>
                  <a:pt x="437842" y="-21778"/>
                  <a:pt x="569577" y="-26232"/>
                  <a:pt x="775381" y="0"/>
                </a:cubicBezTo>
                <a:cubicBezTo>
                  <a:pt x="981185" y="26232"/>
                  <a:pt x="1270065" y="-10539"/>
                  <a:pt x="1470437" y="0"/>
                </a:cubicBezTo>
                <a:cubicBezTo>
                  <a:pt x="1670809" y="10539"/>
                  <a:pt x="1945785" y="-5908"/>
                  <a:pt x="2099297" y="0"/>
                </a:cubicBezTo>
                <a:cubicBezTo>
                  <a:pt x="2252809" y="5908"/>
                  <a:pt x="2561723" y="26823"/>
                  <a:pt x="2761256" y="0"/>
                </a:cubicBezTo>
                <a:cubicBezTo>
                  <a:pt x="2960789" y="-26823"/>
                  <a:pt x="3157258" y="-14770"/>
                  <a:pt x="3489410" y="0"/>
                </a:cubicBezTo>
                <a:cubicBezTo>
                  <a:pt x="3601210" y="-17012"/>
                  <a:pt x="3675083" y="70748"/>
                  <a:pt x="3669028" y="179618"/>
                </a:cubicBezTo>
                <a:cubicBezTo>
                  <a:pt x="3657861" y="253368"/>
                  <a:pt x="3677857" y="397031"/>
                  <a:pt x="3669028" y="517291"/>
                </a:cubicBezTo>
                <a:cubicBezTo>
                  <a:pt x="3660199" y="637551"/>
                  <a:pt x="3668719" y="750686"/>
                  <a:pt x="3669028" y="898071"/>
                </a:cubicBezTo>
                <a:cubicBezTo>
                  <a:pt x="3664724" y="995323"/>
                  <a:pt x="3587451" y="1070455"/>
                  <a:pt x="3489410" y="1077689"/>
                </a:cubicBezTo>
                <a:cubicBezTo>
                  <a:pt x="3350112" y="1067772"/>
                  <a:pt x="3129072" y="1097730"/>
                  <a:pt x="2926745" y="1077689"/>
                </a:cubicBezTo>
                <a:cubicBezTo>
                  <a:pt x="2724418" y="1057648"/>
                  <a:pt x="2566755" y="1102055"/>
                  <a:pt x="2231689" y="1077689"/>
                </a:cubicBezTo>
                <a:cubicBezTo>
                  <a:pt x="1896623" y="1053323"/>
                  <a:pt x="1820387" y="1064569"/>
                  <a:pt x="1536633" y="1077689"/>
                </a:cubicBezTo>
                <a:cubicBezTo>
                  <a:pt x="1252879" y="1090809"/>
                  <a:pt x="975900" y="1111788"/>
                  <a:pt x="808478" y="1077689"/>
                </a:cubicBezTo>
                <a:cubicBezTo>
                  <a:pt x="641057" y="1043590"/>
                  <a:pt x="343367" y="1056499"/>
                  <a:pt x="179618" y="1077689"/>
                </a:cubicBezTo>
                <a:cubicBezTo>
                  <a:pt x="67485" y="1085210"/>
                  <a:pt x="-12735" y="1004648"/>
                  <a:pt x="0" y="898071"/>
                </a:cubicBezTo>
                <a:cubicBezTo>
                  <a:pt x="5134" y="771039"/>
                  <a:pt x="-11886" y="689951"/>
                  <a:pt x="0" y="553214"/>
                </a:cubicBezTo>
                <a:cubicBezTo>
                  <a:pt x="11886" y="416477"/>
                  <a:pt x="-7208" y="319257"/>
                  <a:pt x="0" y="179618"/>
                </a:cubicBezTo>
                <a:close/>
              </a:path>
              <a:path w="3669028" h="1077689" stroke="0" extrusionOk="0">
                <a:moveTo>
                  <a:pt x="0" y="179618"/>
                </a:moveTo>
                <a:cubicBezTo>
                  <a:pt x="21935" y="86308"/>
                  <a:pt x="89038" y="1509"/>
                  <a:pt x="179618" y="0"/>
                </a:cubicBezTo>
                <a:cubicBezTo>
                  <a:pt x="430844" y="6760"/>
                  <a:pt x="566089" y="18313"/>
                  <a:pt x="808478" y="0"/>
                </a:cubicBezTo>
                <a:cubicBezTo>
                  <a:pt x="1050867" y="-18313"/>
                  <a:pt x="1305045" y="-2062"/>
                  <a:pt x="1503535" y="0"/>
                </a:cubicBezTo>
                <a:cubicBezTo>
                  <a:pt x="1702025" y="2062"/>
                  <a:pt x="2048154" y="13365"/>
                  <a:pt x="2198591" y="0"/>
                </a:cubicBezTo>
                <a:cubicBezTo>
                  <a:pt x="2349028" y="-13365"/>
                  <a:pt x="2563109" y="6631"/>
                  <a:pt x="2794354" y="0"/>
                </a:cubicBezTo>
                <a:cubicBezTo>
                  <a:pt x="3025599" y="-6631"/>
                  <a:pt x="3339777" y="14233"/>
                  <a:pt x="3489410" y="0"/>
                </a:cubicBezTo>
                <a:cubicBezTo>
                  <a:pt x="3578694" y="13905"/>
                  <a:pt x="3667162" y="81756"/>
                  <a:pt x="3669028" y="179618"/>
                </a:cubicBezTo>
                <a:cubicBezTo>
                  <a:pt x="3675229" y="322249"/>
                  <a:pt x="3668647" y="463226"/>
                  <a:pt x="3669028" y="553214"/>
                </a:cubicBezTo>
                <a:cubicBezTo>
                  <a:pt x="3669409" y="643202"/>
                  <a:pt x="3661849" y="746049"/>
                  <a:pt x="3669028" y="898071"/>
                </a:cubicBezTo>
                <a:cubicBezTo>
                  <a:pt x="3671396" y="995544"/>
                  <a:pt x="3588364" y="1059017"/>
                  <a:pt x="3489410" y="1077689"/>
                </a:cubicBezTo>
                <a:cubicBezTo>
                  <a:pt x="3288458" y="1103734"/>
                  <a:pt x="3041056" y="1052877"/>
                  <a:pt x="2926745" y="1077689"/>
                </a:cubicBezTo>
                <a:cubicBezTo>
                  <a:pt x="2812435" y="1102501"/>
                  <a:pt x="2510014" y="1112079"/>
                  <a:pt x="2198591" y="1077689"/>
                </a:cubicBezTo>
                <a:cubicBezTo>
                  <a:pt x="1887168" y="1043299"/>
                  <a:pt x="1851883" y="1070103"/>
                  <a:pt x="1635926" y="1077689"/>
                </a:cubicBezTo>
                <a:cubicBezTo>
                  <a:pt x="1419969" y="1085275"/>
                  <a:pt x="1332491" y="1050120"/>
                  <a:pt x="1040164" y="1077689"/>
                </a:cubicBezTo>
                <a:cubicBezTo>
                  <a:pt x="747837" y="1105258"/>
                  <a:pt x="505129" y="1079885"/>
                  <a:pt x="179618" y="1077689"/>
                </a:cubicBezTo>
                <a:cubicBezTo>
                  <a:pt x="95599" y="1064447"/>
                  <a:pt x="8021" y="1019714"/>
                  <a:pt x="0" y="898071"/>
                </a:cubicBezTo>
                <a:cubicBezTo>
                  <a:pt x="2665" y="723060"/>
                  <a:pt x="4934" y="696854"/>
                  <a:pt x="0" y="531660"/>
                </a:cubicBezTo>
                <a:cubicBezTo>
                  <a:pt x="-4934" y="366466"/>
                  <a:pt x="724" y="322305"/>
                  <a:pt x="0" y="17961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9966260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Rockwell" pitchFamily="18" charset="0"/>
              </a:rPr>
              <a:t>GIẢM TẢI</a:t>
            </a:r>
            <a:endParaRPr lang="en-US" sz="4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UTM 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3941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68D1419E-BCC4-4F71-8A6B-8E54B23174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09" y="0"/>
            <a:ext cx="12189092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8ADB5AB-3CFD-4B7A-93D2-267C8EC5D405}"/>
              </a:ext>
            </a:extLst>
          </p:cNvPr>
          <p:cNvSpPr/>
          <p:nvPr/>
        </p:nvSpPr>
        <p:spPr>
          <a:xfrm>
            <a:off x="623392" y="476672"/>
            <a:ext cx="7128792" cy="6120680"/>
          </a:xfrm>
          <a:custGeom>
            <a:avLst/>
            <a:gdLst>
              <a:gd name="connsiteX0" fmla="*/ 0 w 7128792"/>
              <a:gd name="connsiteY0" fmla="*/ 1020134 h 6120680"/>
              <a:gd name="connsiteX1" fmla="*/ 1020134 w 7128792"/>
              <a:gd name="connsiteY1" fmla="*/ 0 h 6120680"/>
              <a:gd name="connsiteX2" fmla="*/ 1534640 w 7128792"/>
              <a:gd name="connsiteY2" fmla="*/ 0 h 6120680"/>
              <a:gd name="connsiteX3" fmla="*/ 2049147 w 7128792"/>
              <a:gd name="connsiteY3" fmla="*/ 0 h 6120680"/>
              <a:gd name="connsiteX4" fmla="*/ 2665423 w 7128792"/>
              <a:gd name="connsiteY4" fmla="*/ 0 h 6120680"/>
              <a:gd name="connsiteX5" fmla="*/ 3332585 w 7128792"/>
              <a:gd name="connsiteY5" fmla="*/ 0 h 6120680"/>
              <a:gd name="connsiteX6" fmla="*/ 3847092 w 7128792"/>
              <a:gd name="connsiteY6" fmla="*/ 0 h 6120680"/>
              <a:gd name="connsiteX7" fmla="*/ 4463369 w 7128792"/>
              <a:gd name="connsiteY7" fmla="*/ 0 h 6120680"/>
              <a:gd name="connsiteX8" fmla="*/ 4876104 w 7128792"/>
              <a:gd name="connsiteY8" fmla="*/ 0 h 6120680"/>
              <a:gd name="connsiteX9" fmla="*/ 5339725 w 7128792"/>
              <a:gd name="connsiteY9" fmla="*/ 0 h 6120680"/>
              <a:gd name="connsiteX10" fmla="*/ 6108658 w 7128792"/>
              <a:gd name="connsiteY10" fmla="*/ 0 h 6120680"/>
              <a:gd name="connsiteX11" fmla="*/ 7128792 w 7128792"/>
              <a:gd name="connsiteY11" fmla="*/ 1020134 h 6120680"/>
              <a:gd name="connsiteX12" fmla="*/ 7128792 w 7128792"/>
              <a:gd name="connsiteY12" fmla="*/ 1603050 h 6120680"/>
              <a:gd name="connsiteX13" fmla="*/ 7128792 w 7128792"/>
              <a:gd name="connsiteY13" fmla="*/ 2145162 h 6120680"/>
              <a:gd name="connsiteX14" fmla="*/ 7128792 w 7128792"/>
              <a:gd name="connsiteY14" fmla="*/ 2687274 h 6120680"/>
              <a:gd name="connsiteX15" fmla="*/ 7128792 w 7128792"/>
              <a:gd name="connsiteY15" fmla="*/ 3270190 h 6120680"/>
              <a:gd name="connsiteX16" fmla="*/ 7128792 w 7128792"/>
              <a:gd name="connsiteY16" fmla="*/ 3730693 h 6120680"/>
              <a:gd name="connsiteX17" fmla="*/ 7128792 w 7128792"/>
              <a:gd name="connsiteY17" fmla="*/ 4395218 h 6120680"/>
              <a:gd name="connsiteX18" fmla="*/ 7128792 w 7128792"/>
              <a:gd name="connsiteY18" fmla="*/ 5100546 h 6120680"/>
              <a:gd name="connsiteX19" fmla="*/ 6108658 w 7128792"/>
              <a:gd name="connsiteY19" fmla="*/ 6120680 h 6120680"/>
              <a:gd name="connsiteX20" fmla="*/ 5441496 w 7128792"/>
              <a:gd name="connsiteY20" fmla="*/ 6120680 h 6120680"/>
              <a:gd name="connsiteX21" fmla="*/ 5028760 w 7128792"/>
              <a:gd name="connsiteY21" fmla="*/ 6120680 h 6120680"/>
              <a:gd name="connsiteX22" fmla="*/ 4463369 w 7128792"/>
              <a:gd name="connsiteY22" fmla="*/ 6120680 h 6120680"/>
              <a:gd name="connsiteX23" fmla="*/ 3999747 w 7128792"/>
              <a:gd name="connsiteY23" fmla="*/ 6120680 h 6120680"/>
              <a:gd name="connsiteX24" fmla="*/ 3485241 w 7128792"/>
              <a:gd name="connsiteY24" fmla="*/ 6120680 h 6120680"/>
              <a:gd name="connsiteX25" fmla="*/ 3072505 w 7128792"/>
              <a:gd name="connsiteY25" fmla="*/ 6120680 h 6120680"/>
              <a:gd name="connsiteX26" fmla="*/ 2659770 w 7128792"/>
              <a:gd name="connsiteY26" fmla="*/ 6120680 h 6120680"/>
              <a:gd name="connsiteX27" fmla="*/ 2145263 w 7128792"/>
              <a:gd name="connsiteY27" fmla="*/ 6120680 h 6120680"/>
              <a:gd name="connsiteX28" fmla="*/ 1630757 w 7128792"/>
              <a:gd name="connsiteY28" fmla="*/ 6120680 h 6120680"/>
              <a:gd name="connsiteX29" fmla="*/ 1020134 w 7128792"/>
              <a:gd name="connsiteY29" fmla="*/ 6120680 h 6120680"/>
              <a:gd name="connsiteX30" fmla="*/ 0 w 7128792"/>
              <a:gd name="connsiteY30" fmla="*/ 5100546 h 6120680"/>
              <a:gd name="connsiteX31" fmla="*/ 0 w 7128792"/>
              <a:gd name="connsiteY31" fmla="*/ 4517630 h 6120680"/>
              <a:gd name="connsiteX32" fmla="*/ 0 w 7128792"/>
              <a:gd name="connsiteY32" fmla="*/ 3893910 h 6120680"/>
              <a:gd name="connsiteX33" fmla="*/ 0 w 7128792"/>
              <a:gd name="connsiteY33" fmla="*/ 3433406 h 6120680"/>
              <a:gd name="connsiteX34" fmla="*/ 0 w 7128792"/>
              <a:gd name="connsiteY34" fmla="*/ 2768882 h 6120680"/>
              <a:gd name="connsiteX35" fmla="*/ 0 w 7128792"/>
              <a:gd name="connsiteY35" fmla="*/ 2267574 h 6120680"/>
              <a:gd name="connsiteX36" fmla="*/ 0 w 7128792"/>
              <a:gd name="connsiteY36" fmla="*/ 1684658 h 6120680"/>
              <a:gd name="connsiteX37" fmla="*/ 0 w 7128792"/>
              <a:gd name="connsiteY37" fmla="*/ 1020134 h 6120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128792" h="6120680" fill="none" extrusionOk="0">
                <a:moveTo>
                  <a:pt x="0" y="1020134"/>
                </a:moveTo>
                <a:cubicBezTo>
                  <a:pt x="64394" y="405972"/>
                  <a:pt x="600335" y="-36136"/>
                  <a:pt x="1020134" y="0"/>
                </a:cubicBezTo>
                <a:cubicBezTo>
                  <a:pt x="1219627" y="-7485"/>
                  <a:pt x="1313104" y="37265"/>
                  <a:pt x="1534640" y="0"/>
                </a:cubicBezTo>
                <a:cubicBezTo>
                  <a:pt x="1756176" y="-37265"/>
                  <a:pt x="1807949" y="20559"/>
                  <a:pt x="2049147" y="0"/>
                </a:cubicBezTo>
                <a:cubicBezTo>
                  <a:pt x="2290345" y="-20559"/>
                  <a:pt x="2422377" y="23417"/>
                  <a:pt x="2665423" y="0"/>
                </a:cubicBezTo>
                <a:cubicBezTo>
                  <a:pt x="2908469" y="-23417"/>
                  <a:pt x="3106092" y="67961"/>
                  <a:pt x="3332585" y="0"/>
                </a:cubicBezTo>
                <a:cubicBezTo>
                  <a:pt x="3559078" y="-67961"/>
                  <a:pt x="3690029" y="17575"/>
                  <a:pt x="3847092" y="0"/>
                </a:cubicBezTo>
                <a:cubicBezTo>
                  <a:pt x="4004155" y="-17575"/>
                  <a:pt x="4322810" y="42466"/>
                  <a:pt x="4463369" y="0"/>
                </a:cubicBezTo>
                <a:cubicBezTo>
                  <a:pt x="4603928" y="-42466"/>
                  <a:pt x="4785756" y="18228"/>
                  <a:pt x="4876104" y="0"/>
                </a:cubicBezTo>
                <a:cubicBezTo>
                  <a:pt x="4966452" y="-18228"/>
                  <a:pt x="5170197" y="18680"/>
                  <a:pt x="5339725" y="0"/>
                </a:cubicBezTo>
                <a:cubicBezTo>
                  <a:pt x="5509253" y="-18680"/>
                  <a:pt x="5831169" y="43046"/>
                  <a:pt x="6108658" y="0"/>
                </a:cubicBezTo>
                <a:cubicBezTo>
                  <a:pt x="6746288" y="-81084"/>
                  <a:pt x="7159677" y="465668"/>
                  <a:pt x="7128792" y="1020134"/>
                </a:cubicBezTo>
                <a:cubicBezTo>
                  <a:pt x="7156723" y="1192772"/>
                  <a:pt x="7115499" y="1476717"/>
                  <a:pt x="7128792" y="1603050"/>
                </a:cubicBezTo>
                <a:cubicBezTo>
                  <a:pt x="7142085" y="1729383"/>
                  <a:pt x="7128668" y="1944182"/>
                  <a:pt x="7128792" y="2145162"/>
                </a:cubicBezTo>
                <a:cubicBezTo>
                  <a:pt x="7128916" y="2346142"/>
                  <a:pt x="7066911" y="2552217"/>
                  <a:pt x="7128792" y="2687274"/>
                </a:cubicBezTo>
                <a:cubicBezTo>
                  <a:pt x="7190673" y="2822331"/>
                  <a:pt x="7095220" y="3144902"/>
                  <a:pt x="7128792" y="3270190"/>
                </a:cubicBezTo>
                <a:cubicBezTo>
                  <a:pt x="7162364" y="3395478"/>
                  <a:pt x="7127368" y="3605911"/>
                  <a:pt x="7128792" y="3730693"/>
                </a:cubicBezTo>
                <a:cubicBezTo>
                  <a:pt x="7130216" y="3855475"/>
                  <a:pt x="7109032" y="4258781"/>
                  <a:pt x="7128792" y="4395218"/>
                </a:cubicBezTo>
                <a:cubicBezTo>
                  <a:pt x="7148552" y="4531655"/>
                  <a:pt x="7072117" y="4895292"/>
                  <a:pt x="7128792" y="5100546"/>
                </a:cubicBezTo>
                <a:cubicBezTo>
                  <a:pt x="7156083" y="5545996"/>
                  <a:pt x="6667988" y="6202561"/>
                  <a:pt x="6108658" y="6120680"/>
                </a:cubicBezTo>
                <a:cubicBezTo>
                  <a:pt x="5850205" y="6182402"/>
                  <a:pt x="5754310" y="6052522"/>
                  <a:pt x="5441496" y="6120680"/>
                </a:cubicBezTo>
                <a:cubicBezTo>
                  <a:pt x="5128682" y="6188838"/>
                  <a:pt x="5133069" y="6071451"/>
                  <a:pt x="5028760" y="6120680"/>
                </a:cubicBezTo>
                <a:cubicBezTo>
                  <a:pt x="4924451" y="6169909"/>
                  <a:pt x="4671000" y="6078469"/>
                  <a:pt x="4463369" y="6120680"/>
                </a:cubicBezTo>
                <a:cubicBezTo>
                  <a:pt x="4255738" y="6162891"/>
                  <a:pt x="4142813" y="6082528"/>
                  <a:pt x="3999747" y="6120680"/>
                </a:cubicBezTo>
                <a:cubicBezTo>
                  <a:pt x="3856681" y="6158832"/>
                  <a:pt x="3722060" y="6094364"/>
                  <a:pt x="3485241" y="6120680"/>
                </a:cubicBezTo>
                <a:cubicBezTo>
                  <a:pt x="3248422" y="6146996"/>
                  <a:pt x="3264034" y="6084730"/>
                  <a:pt x="3072505" y="6120680"/>
                </a:cubicBezTo>
                <a:cubicBezTo>
                  <a:pt x="2880976" y="6156630"/>
                  <a:pt x="2780756" y="6079753"/>
                  <a:pt x="2659770" y="6120680"/>
                </a:cubicBezTo>
                <a:cubicBezTo>
                  <a:pt x="2538784" y="6161607"/>
                  <a:pt x="2336546" y="6113190"/>
                  <a:pt x="2145263" y="6120680"/>
                </a:cubicBezTo>
                <a:cubicBezTo>
                  <a:pt x="1953980" y="6128170"/>
                  <a:pt x="1814756" y="6071764"/>
                  <a:pt x="1630757" y="6120680"/>
                </a:cubicBezTo>
                <a:cubicBezTo>
                  <a:pt x="1446758" y="6169596"/>
                  <a:pt x="1268633" y="6078262"/>
                  <a:pt x="1020134" y="6120680"/>
                </a:cubicBezTo>
                <a:cubicBezTo>
                  <a:pt x="492332" y="6188290"/>
                  <a:pt x="-10441" y="5679556"/>
                  <a:pt x="0" y="5100546"/>
                </a:cubicBezTo>
                <a:cubicBezTo>
                  <a:pt x="-18672" y="4832743"/>
                  <a:pt x="34006" y="4706858"/>
                  <a:pt x="0" y="4517630"/>
                </a:cubicBezTo>
                <a:cubicBezTo>
                  <a:pt x="-34006" y="4328402"/>
                  <a:pt x="40198" y="4028694"/>
                  <a:pt x="0" y="3893910"/>
                </a:cubicBezTo>
                <a:cubicBezTo>
                  <a:pt x="-40198" y="3759126"/>
                  <a:pt x="2715" y="3556409"/>
                  <a:pt x="0" y="3433406"/>
                </a:cubicBezTo>
                <a:cubicBezTo>
                  <a:pt x="-2715" y="3310403"/>
                  <a:pt x="50689" y="2920240"/>
                  <a:pt x="0" y="2768882"/>
                </a:cubicBezTo>
                <a:cubicBezTo>
                  <a:pt x="-50689" y="2617524"/>
                  <a:pt x="18717" y="2504850"/>
                  <a:pt x="0" y="2267574"/>
                </a:cubicBezTo>
                <a:cubicBezTo>
                  <a:pt x="-18717" y="2030298"/>
                  <a:pt x="25304" y="1847255"/>
                  <a:pt x="0" y="1684658"/>
                </a:cubicBezTo>
                <a:cubicBezTo>
                  <a:pt x="-25304" y="1522061"/>
                  <a:pt x="65972" y="1174052"/>
                  <a:pt x="0" y="1020134"/>
                </a:cubicBezTo>
                <a:close/>
              </a:path>
              <a:path w="7128792" h="6120680" stroke="0" extrusionOk="0">
                <a:moveTo>
                  <a:pt x="0" y="1020134"/>
                </a:moveTo>
                <a:cubicBezTo>
                  <a:pt x="-152714" y="392817"/>
                  <a:pt x="512225" y="-155925"/>
                  <a:pt x="1020134" y="0"/>
                </a:cubicBezTo>
                <a:cubicBezTo>
                  <a:pt x="1161823" y="-72533"/>
                  <a:pt x="1484873" y="36679"/>
                  <a:pt x="1636411" y="0"/>
                </a:cubicBezTo>
                <a:cubicBezTo>
                  <a:pt x="1787949" y="-36679"/>
                  <a:pt x="1925195" y="35406"/>
                  <a:pt x="2049147" y="0"/>
                </a:cubicBezTo>
                <a:cubicBezTo>
                  <a:pt x="2173099" y="-35406"/>
                  <a:pt x="2362041" y="44245"/>
                  <a:pt x="2614538" y="0"/>
                </a:cubicBezTo>
                <a:cubicBezTo>
                  <a:pt x="2867035" y="-44245"/>
                  <a:pt x="3056479" y="66263"/>
                  <a:pt x="3179930" y="0"/>
                </a:cubicBezTo>
                <a:cubicBezTo>
                  <a:pt x="3303381" y="-66263"/>
                  <a:pt x="3709011" y="39590"/>
                  <a:pt x="3847092" y="0"/>
                </a:cubicBezTo>
                <a:cubicBezTo>
                  <a:pt x="3985173" y="-39590"/>
                  <a:pt x="4288768" y="4257"/>
                  <a:pt x="4463369" y="0"/>
                </a:cubicBezTo>
                <a:cubicBezTo>
                  <a:pt x="4637970" y="-4257"/>
                  <a:pt x="4940582" y="9334"/>
                  <a:pt x="5079645" y="0"/>
                </a:cubicBezTo>
                <a:cubicBezTo>
                  <a:pt x="5218708" y="-9334"/>
                  <a:pt x="5447200" y="28977"/>
                  <a:pt x="5543266" y="0"/>
                </a:cubicBezTo>
                <a:cubicBezTo>
                  <a:pt x="5639332" y="-28977"/>
                  <a:pt x="5902505" y="46475"/>
                  <a:pt x="6108658" y="0"/>
                </a:cubicBezTo>
                <a:cubicBezTo>
                  <a:pt x="6693819" y="31931"/>
                  <a:pt x="7059736" y="589009"/>
                  <a:pt x="7128792" y="1020134"/>
                </a:cubicBezTo>
                <a:cubicBezTo>
                  <a:pt x="7167431" y="1239066"/>
                  <a:pt x="7097365" y="1332566"/>
                  <a:pt x="7128792" y="1562246"/>
                </a:cubicBezTo>
                <a:cubicBezTo>
                  <a:pt x="7160219" y="1791926"/>
                  <a:pt x="7094355" y="2028034"/>
                  <a:pt x="7128792" y="2185966"/>
                </a:cubicBezTo>
                <a:cubicBezTo>
                  <a:pt x="7163229" y="2343898"/>
                  <a:pt x="7105782" y="2520637"/>
                  <a:pt x="7128792" y="2809686"/>
                </a:cubicBezTo>
                <a:cubicBezTo>
                  <a:pt x="7151802" y="3098735"/>
                  <a:pt x="7113135" y="3071292"/>
                  <a:pt x="7128792" y="3270190"/>
                </a:cubicBezTo>
                <a:cubicBezTo>
                  <a:pt x="7144449" y="3469088"/>
                  <a:pt x="7094556" y="3630796"/>
                  <a:pt x="7128792" y="3812302"/>
                </a:cubicBezTo>
                <a:cubicBezTo>
                  <a:pt x="7163028" y="3993808"/>
                  <a:pt x="7067863" y="4327826"/>
                  <a:pt x="7128792" y="4476826"/>
                </a:cubicBezTo>
                <a:cubicBezTo>
                  <a:pt x="7189721" y="4625826"/>
                  <a:pt x="7058516" y="4892382"/>
                  <a:pt x="7128792" y="5100546"/>
                </a:cubicBezTo>
                <a:cubicBezTo>
                  <a:pt x="7120944" y="5654864"/>
                  <a:pt x="6715764" y="6273387"/>
                  <a:pt x="6108658" y="6120680"/>
                </a:cubicBezTo>
                <a:cubicBezTo>
                  <a:pt x="5864349" y="6194342"/>
                  <a:pt x="5717053" y="6050744"/>
                  <a:pt x="5492381" y="6120680"/>
                </a:cubicBezTo>
                <a:cubicBezTo>
                  <a:pt x="5267709" y="6190616"/>
                  <a:pt x="5093525" y="6074606"/>
                  <a:pt x="4825219" y="6120680"/>
                </a:cubicBezTo>
                <a:cubicBezTo>
                  <a:pt x="4556913" y="6166754"/>
                  <a:pt x="4575610" y="6107791"/>
                  <a:pt x="4361598" y="6120680"/>
                </a:cubicBezTo>
                <a:cubicBezTo>
                  <a:pt x="4147586" y="6133569"/>
                  <a:pt x="3963236" y="6114324"/>
                  <a:pt x="3847092" y="6120680"/>
                </a:cubicBezTo>
                <a:cubicBezTo>
                  <a:pt x="3730948" y="6127036"/>
                  <a:pt x="3618274" y="6104158"/>
                  <a:pt x="3434356" y="6120680"/>
                </a:cubicBezTo>
                <a:cubicBezTo>
                  <a:pt x="3250438" y="6137202"/>
                  <a:pt x="3112668" y="6116104"/>
                  <a:pt x="2868964" y="6120680"/>
                </a:cubicBezTo>
                <a:cubicBezTo>
                  <a:pt x="2625260" y="6125256"/>
                  <a:pt x="2551597" y="6096612"/>
                  <a:pt x="2405343" y="6120680"/>
                </a:cubicBezTo>
                <a:cubicBezTo>
                  <a:pt x="2259089" y="6144748"/>
                  <a:pt x="2035696" y="6066045"/>
                  <a:pt x="1941722" y="6120680"/>
                </a:cubicBezTo>
                <a:cubicBezTo>
                  <a:pt x="1847748" y="6175315"/>
                  <a:pt x="1470981" y="6023649"/>
                  <a:pt x="1020134" y="6120680"/>
                </a:cubicBezTo>
                <a:cubicBezTo>
                  <a:pt x="458688" y="6205809"/>
                  <a:pt x="-34330" y="5559869"/>
                  <a:pt x="0" y="5100546"/>
                </a:cubicBezTo>
                <a:cubicBezTo>
                  <a:pt x="-23050" y="4911946"/>
                  <a:pt x="14418" y="4786641"/>
                  <a:pt x="0" y="4558434"/>
                </a:cubicBezTo>
                <a:cubicBezTo>
                  <a:pt x="-14418" y="4330227"/>
                  <a:pt x="43026" y="4261430"/>
                  <a:pt x="0" y="4097930"/>
                </a:cubicBezTo>
                <a:cubicBezTo>
                  <a:pt x="-43026" y="3934430"/>
                  <a:pt x="57932" y="3730843"/>
                  <a:pt x="0" y="3555819"/>
                </a:cubicBezTo>
                <a:cubicBezTo>
                  <a:pt x="-57932" y="3380795"/>
                  <a:pt x="55006" y="3227012"/>
                  <a:pt x="0" y="3095315"/>
                </a:cubicBezTo>
                <a:cubicBezTo>
                  <a:pt x="-55006" y="2963618"/>
                  <a:pt x="52294" y="2765269"/>
                  <a:pt x="0" y="2553203"/>
                </a:cubicBezTo>
                <a:cubicBezTo>
                  <a:pt x="-52294" y="2341137"/>
                  <a:pt x="15522" y="2232213"/>
                  <a:pt x="0" y="2092699"/>
                </a:cubicBezTo>
                <a:cubicBezTo>
                  <a:pt x="-15522" y="1953185"/>
                  <a:pt x="22033" y="1776489"/>
                  <a:pt x="0" y="1632196"/>
                </a:cubicBezTo>
                <a:cubicBezTo>
                  <a:pt x="-22033" y="1487903"/>
                  <a:pt x="50875" y="1325477"/>
                  <a:pt x="0" y="1020134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 w="28575">
            <a:solidFill>
              <a:srgbClr val="002060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114353664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9214F246-DAB1-4E49-A565-03BD20090223}"/>
              </a:ext>
            </a:extLst>
          </p:cNvPr>
          <p:cNvGrpSpPr/>
          <p:nvPr/>
        </p:nvGrpSpPr>
        <p:grpSpPr>
          <a:xfrm>
            <a:off x="1199456" y="764704"/>
            <a:ext cx="3816424" cy="3816424"/>
            <a:chOff x="1199456" y="764704"/>
            <a:chExt cx="3816424" cy="381642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50A7F61C-4567-4D70-9F43-B9E2B8BA02BC}"/>
                </a:ext>
              </a:extLst>
            </p:cNvPr>
            <p:cNvGrpSpPr/>
            <p:nvPr/>
          </p:nvGrpSpPr>
          <p:grpSpPr>
            <a:xfrm>
              <a:off x="1199456" y="764704"/>
              <a:ext cx="3816424" cy="3816424"/>
              <a:chOff x="3503712" y="2587216"/>
              <a:chExt cx="3816424" cy="3816424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xmlns="" id="{6A3A5200-078E-4DB7-89EF-BFDF726730A9}"/>
                  </a:ext>
                </a:extLst>
              </p:cNvPr>
              <p:cNvSpPr/>
              <p:nvPr/>
            </p:nvSpPr>
            <p:spPr>
              <a:xfrm>
                <a:off x="3503712" y="2587216"/>
                <a:ext cx="3816424" cy="3816424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xmlns="" id="{3A3EB5CF-8E5D-4D7A-8ACD-9ED09DD0DE89}"/>
                  </a:ext>
                </a:extLst>
              </p:cNvPr>
              <p:cNvSpPr/>
              <p:nvPr/>
            </p:nvSpPr>
            <p:spPr>
              <a:xfrm>
                <a:off x="4007768" y="3068960"/>
                <a:ext cx="2859664" cy="28596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9B6B09D3-3AA2-407D-9F04-763474DD15F1}"/>
                </a:ext>
              </a:extLst>
            </p:cNvPr>
            <p:cNvSpPr/>
            <p:nvPr/>
          </p:nvSpPr>
          <p:spPr>
            <a:xfrm>
              <a:off x="3107668" y="2672916"/>
              <a:ext cx="108012" cy="10801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5BDE10E8-1EFB-4667-9C5E-96233D5EEB38}"/>
              </a:ext>
            </a:extLst>
          </p:cNvPr>
          <p:cNvCxnSpPr/>
          <p:nvPr/>
        </p:nvCxnSpPr>
        <p:spPr>
          <a:xfrm>
            <a:off x="3215680" y="2780928"/>
            <a:ext cx="1347496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144F491D-F195-41CB-896B-F5A5D7B98CE2}"/>
              </a:ext>
            </a:extLst>
          </p:cNvPr>
          <p:cNvCxnSpPr>
            <a:cxnSpLocks/>
          </p:cNvCxnSpPr>
          <p:nvPr/>
        </p:nvCxnSpPr>
        <p:spPr>
          <a:xfrm>
            <a:off x="4563176" y="2780928"/>
            <a:ext cx="452704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6CA18AD-E37E-4035-95DA-2B6C6837F9A2}"/>
              </a:ext>
            </a:extLst>
          </p:cNvPr>
          <p:cNvSpPr/>
          <p:nvPr/>
        </p:nvSpPr>
        <p:spPr>
          <a:xfrm>
            <a:off x="3300100" y="2165662"/>
            <a:ext cx="12506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0,7 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A93CBFB-607B-42D5-A815-B893E92A0E84}"/>
              </a:ext>
            </a:extLst>
          </p:cNvPr>
          <p:cNvSpPr/>
          <p:nvPr/>
        </p:nvSpPr>
        <p:spPr>
          <a:xfrm>
            <a:off x="4700790" y="1732677"/>
            <a:ext cx="12506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0,3 m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8BCA4B4-3F04-4743-9C1F-1A27DCFCEF5E}"/>
              </a:ext>
            </a:extLst>
          </p:cNvPr>
          <p:cNvGrpSpPr/>
          <p:nvPr/>
        </p:nvGrpSpPr>
        <p:grpSpPr>
          <a:xfrm>
            <a:off x="4780898" y="2379009"/>
            <a:ext cx="1090448" cy="391934"/>
            <a:chOff x="4698149" y="2386669"/>
            <a:chExt cx="1090448" cy="20760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0217B653-ABD0-43EB-B817-0B67A29BAF65}"/>
                </a:ext>
              </a:extLst>
            </p:cNvPr>
            <p:cNvCxnSpPr/>
            <p:nvPr/>
          </p:nvCxnSpPr>
          <p:spPr>
            <a:xfrm>
              <a:off x="4698149" y="2386669"/>
              <a:ext cx="0" cy="2076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1ABDB59D-37E2-48AF-8C00-C0B61F13B5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98149" y="2386669"/>
              <a:ext cx="109044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681766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68D1419E-BCC4-4F71-8A6B-8E54B23174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09" y="0"/>
            <a:ext cx="12189092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8ADB5AB-3CFD-4B7A-93D2-267C8EC5D405}"/>
              </a:ext>
            </a:extLst>
          </p:cNvPr>
          <p:cNvSpPr/>
          <p:nvPr/>
        </p:nvSpPr>
        <p:spPr>
          <a:xfrm>
            <a:off x="623392" y="476672"/>
            <a:ext cx="10729192" cy="6120680"/>
          </a:xfrm>
          <a:custGeom>
            <a:avLst/>
            <a:gdLst>
              <a:gd name="connsiteX0" fmla="*/ 0 w 10729192"/>
              <a:gd name="connsiteY0" fmla="*/ 1020134 h 6120680"/>
              <a:gd name="connsiteX1" fmla="*/ 1020134 w 10729192"/>
              <a:gd name="connsiteY1" fmla="*/ 0 h 6120680"/>
              <a:gd name="connsiteX2" fmla="*/ 1686285 w 10729192"/>
              <a:gd name="connsiteY2" fmla="*/ 0 h 6120680"/>
              <a:gd name="connsiteX3" fmla="*/ 2265546 w 10729192"/>
              <a:gd name="connsiteY3" fmla="*/ 0 h 6120680"/>
              <a:gd name="connsiteX4" fmla="*/ 2584140 w 10729192"/>
              <a:gd name="connsiteY4" fmla="*/ 0 h 6120680"/>
              <a:gd name="connsiteX5" fmla="*/ 3337180 w 10729192"/>
              <a:gd name="connsiteY5" fmla="*/ 0 h 6120680"/>
              <a:gd name="connsiteX6" fmla="*/ 4003331 w 10729192"/>
              <a:gd name="connsiteY6" fmla="*/ 0 h 6120680"/>
              <a:gd name="connsiteX7" fmla="*/ 4669482 w 10729192"/>
              <a:gd name="connsiteY7" fmla="*/ 0 h 6120680"/>
              <a:gd name="connsiteX8" fmla="*/ 5422522 w 10729192"/>
              <a:gd name="connsiteY8" fmla="*/ 0 h 6120680"/>
              <a:gd name="connsiteX9" fmla="*/ 5741116 w 10729192"/>
              <a:gd name="connsiteY9" fmla="*/ 0 h 6120680"/>
              <a:gd name="connsiteX10" fmla="*/ 6059710 w 10729192"/>
              <a:gd name="connsiteY10" fmla="*/ 0 h 6120680"/>
              <a:gd name="connsiteX11" fmla="*/ 6638972 w 10729192"/>
              <a:gd name="connsiteY11" fmla="*/ 0 h 6120680"/>
              <a:gd name="connsiteX12" fmla="*/ 7044455 w 10729192"/>
              <a:gd name="connsiteY12" fmla="*/ 0 h 6120680"/>
              <a:gd name="connsiteX13" fmla="*/ 7536827 w 10729192"/>
              <a:gd name="connsiteY13" fmla="*/ 0 h 6120680"/>
              <a:gd name="connsiteX14" fmla="*/ 7855421 w 10729192"/>
              <a:gd name="connsiteY14" fmla="*/ 0 h 6120680"/>
              <a:gd name="connsiteX15" fmla="*/ 8174015 w 10729192"/>
              <a:gd name="connsiteY15" fmla="*/ 0 h 6120680"/>
              <a:gd name="connsiteX16" fmla="*/ 8666387 w 10729192"/>
              <a:gd name="connsiteY16" fmla="*/ 0 h 6120680"/>
              <a:gd name="connsiteX17" fmla="*/ 9158759 w 10729192"/>
              <a:gd name="connsiteY17" fmla="*/ 0 h 6120680"/>
              <a:gd name="connsiteX18" fmla="*/ 9709058 w 10729192"/>
              <a:gd name="connsiteY18" fmla="*/ 0 h 6120680"/>
              <a:gd name="connsiteX19" fmla="*/ 10729192 w 10729192"/>
              <a:gd name="connsiteY19" fmla="*/ 1020134 h 6120680"/>
              <a:gd name="connsiteX20" fmla="*/ 10729192 w 10729192"/>
              <a:gd name="connsiteY20" fmla="*/ 1603050 h 6120680"/>
              <a:gd name="connsiteX21" fmla="*/ 10729192 w 10729192"/>
              <a:gd name="connsiteY21" fmla="*/ 2226770 h 6120680"/>
              <a:gd name="connsiteX22" fmla="*/ 10729192 w 10729192"/>
              <a:gd name="connsiteY22" fmla="*/ 2687274 h 6120680"/>
              <a:gd name="connsiteX23" fmla="*/ 10729192 w 10729192"/>
              <a:gd name="connsiteY23" fmla="*/ 3351798 h 6120680"/>
              <a:gd name="connsiteX24" fmla="*/ 10729192 w 10729192"/>
              <a:gd name="connsiteY24" fmla="*/ 3853106 h 6120680"/>
              <a:gd name="connsiteX25" fmla="*/ 10729192 w 10729192"/>
              <a:gd name="connsiteY25" fmla="*/ 4436022 h 6120680"/>
              <a:gd name="connsiteX26" fmla="*/ 10729192 w 10729192"/>
              <a:gd name="connsiteY26" fmla="*/ 5100546 h 6120680"/>
              <a:gd name="connsiteX27" fmla="*/ 9709058 w 10729192"/>
              <a:gd name="connsiteY27" fmla="*/ 6120680 h 6120680"/>
              <a:gd name="connsiteX28" fmla="*/ 8956018 w 10729192"/>
              <a:gd name="connsiteY28" fmla="*/ 6120680 h 6120680"/>
              <a:gd name="connsiteX29" fmla="*/ 8550535 w 10729192"/>
              <a:gd name="connsiteY29" fmla="*/ 6120680 h 6120680"/>
              <a:gd name="connsiteX30" fmla="*/ 8145052 w 10729192"/>
              <a:gd name="connsiteY30" fmla="*/ 6120680 h 6120680"/>
              <a:gd name="connsiteX31" fmla="*/ 7652679 w 10729192"/>
              <a:gd name="connsiteY31" fmla="*/ 6120680 h 6120680"/>
              <a:gd name="connsiteX32" fmla="*/ 6899639 w 10729192"/>
              <a:gd name="connsiteY32" fmla="*/ 6120680 h 6120680"/>
              <a:gd name="connsiteX33" fmla="*/ 6581045 w 10729192"/>
              <a:gd name="connsiteY33" fmla="*/ 6120680 h 6120680"/>
              <a:gd name="connsiteX34" fmla="*/ 6001784 w 10729192"/>
              <a:gd name="connsiteY34" fmla="*/ 6120680 h 6120680"/>
              <a:gd name="connsiteX35" fmla="*/ 5248744 w 10729192"/>
              <a:gd name="connsiteY35" fmla="*/ 6120680 h 6120680"/>
              <a:gd name="connsiteX36" fmla="*/ 4843261 w 10729192"/>
              <a:gd name="connsiteY36" fmla="*/ 6120680 h 6120680"/>
              <a:gd name="connsiteX37" fmla="*/ 4350888 w 10729192"/>
              <a:gd name="connsiteY37" fmla="*/ 6120680 h 6120680"/>
              <a:gd name="connsiteX38" fmla="*/ 4032294 w 10729192"/>
              <a:gd name="connsiteY38" fmla="*/ 6120680 h 6120680"/>
              <a:gd name="connsiteX39" fmla="*/ 3713700 w 10729192"/>
              <a:gd name="connsiteY39" fmla="*/ 6120680 h 6120680"/>
              <a:gd name="connsiteX40" fmla="*/ 2960660 w 10729192"/>
              <a:gd name="connsiteY40" fmla="*/ 6120680 h 6120680"/>
              <a:gd name="connsiteX41" fmla="*/ 2468288 w 10729192"/>
              <a:gd name="connsiteY41" fmla="*/ 6120680 h 6120680"/>
              <a:gd name="connsiteX42" fmla="*/ 2062805 w 10729192"/>
              <a:gd name="connsiteY42" fmla="*/ 6120680 h 6120680"/>
              <a:gd name="connsiteX43" fmla="*/ 1020134 w 10729192"/>
              <a:gd name="connsiteY43" fmla="*/ 6120680 h 6120680"/>
              <a:gd name="connsiteX44" fmla="*/ 0 w 10729192"/>
              <a:gd name="connsiteY44" fmla="*/ 5100546 h 6120680"/>
              <a:gd name="connsiteX45" fmla="*/ 0 w 10729192"/>
              <a:gd name="connsiteY45" fmla="*/ 4436022 h 6120680"/>
              <a:gd name="connsiteX46" fmla="*/ 0 w 10729192"/>
              <a:gd name="connsiteY46" fmla="*/ 3893910 h 6120680"/>
              <a:gd name="connsiteX47" fmla="*/ 0 w 10729192"/>
              <a:gd name="connsiteY47" fmla="*/ 3433406 h 6120680"/>
              <a:gd name="connsiteX48" fmla="*/ 0 w 10729192"/>
              <a:gd name="connsiteY48" fmla="*/ 2932098 h 6120680"/>
              <a:gd name="connsiteX49" fmla="*/ 0 w 10729192"/>
              <a:gd name="connsiteY49" fmla="*/ 2389987 h 6120680"/>
              <a:gd name="connsiteX50" fmla="*/ 0 w 10729192"/>
              <a:gd name="connsiteY50" fmla="*/ 1766266 h 6120680"/>
              <a:gd name="connsiteX51" fmla="*/ 0 w 10729192"/>
              <a:gd name="connsiteY51" fmla="*/ 1020134 h 6120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729192" h="6120680" fill="none" extrusionOk="0">
                <a:moveTo>
                  <a:pt x="0" y="1020134"/>
                </a:moveTo>
                <a:cubicBezTo>
                  <a:pt x="25338" y="412342"/>
                  <a:pt x="487447" y="37965"/>
                  <a:pt x="1020134" y="0"/>
                </a:cubicBezTo>
                <a:cubicBezTo>
                  <a:pt x="1156377" y="-35077"/>
                  <a:pt x="1392364" y="50068"/>
                  <a:pt x="1686285" y="0"/>
                </a:cubicBezTo>
                <a:cubicBezTo>
                  <a:pt x="1980206" y="-50068"/>
                  <a:pt x="2070514" y="46983"/>
                  <a:pt x="2265546" y="0"/>
                </a:cubicBezTo>
                <a:cubicBezTo>
                  <a:pt x="2460578" y="-46983"/>
                  <a:pt x="2513564" y="18903"/>
                  <a:pt x="2584140" y="0"/>
                </a:cubicBezTo>
                <a:cubicBezTo>
                  <a:pt x="2654716" y="-18903"/>
                  <a:pt x="3167533" y="3907"/>
                  <a:pt x="3337180" y="0"/>
                </a:cubicBezTo>
                <a:cubicBezTo>
                  <a:pt x="3506827" y="-3907"/>
                  <a:pt x="3728941" y="36731"/>
                  <a:pt x="4003331" y="0"/>
                </a:cubicBezTo>
                <a:cubicBezTo>
                  <a:pt x="4277721" y="-36731"/>
                  <a:pt x="4502867" y="77414"/>
                  <a:pt x="4669482" y="0"/>
                </a:cubicBezTo>
                <a:cubicBezTo>
                  <a:pt x="4836097" y="-77414"/>
                  <a:pt x="5250061" y="28414"/>
                  <a:pt x="5422522" y="0"/>
                </a:cubicBezTo>
                <a:cubicBezTo>
                  <a:pt x="5594983" y="-28414"/>
                  <a:pt x="5609881" y="7195"/>
                  <a:pt x="5741116" y="0"/>
                </a:cubicBezTo>
                <a:cubicBezTo>
                  <a:pt x="5872351" y="-7195"/>
                  <a:pt x="5921107" y="1374"/>
                  <a:pt x="6059710" y="0"/>
                </a:cubicBezTo>
                <a:cubicBezTo>
                  <a:pt x="6198313" y="-1374"/>
                  <a:pt x="6516364" y="52232"/>
                  <a:pt x="6638972" y="0"/>
                </a:cubicBezTo>
                <a:cubicBezTo>
                  <a:pt x="6761580" y="-52232"/>
                  <a:pt x="6841881" y="42517"/>
                  <a:pt x="7044455" y="0"/>
                </a:cubicBezTo>
                <a:cubicBezTo>
                  <a:pt x="7247029" y="-42517"/>
                  <a:pt x="7349683" y="6290"/>
                  <a:pt x="7536827" y="0"/>
                </a:cubicBezTo>
                <a:cubicBezTo>
                  <a:pt x="7723971" y="-6290"/>
                  <a:pt x="7776934" y="16289"/>
                  <a:pt x="7855421" y="0"/>
                </a:cubicBezTo>
                <a:cubicBezTo>
                  <a:pt x="7933908" y="-16289"/>
                  <a:pt x="8049626" y="17974"/>
                  <a:pt x="8174015" y="0"/>
                </a:cubicBezTo>
                <a:cubicBezTo>
                  <a:pt x="8298404" y="-17974"/>
                  <a:pt x="8458215" y="7078"/>
                  <a:pt x="8666387" y="0"/>
                </a:cubicBezTo>
                <a:cubicBezTo>
                  <a:pt x="8874559" y="-7078"/>
                  <a:pt x="9008218" y="52295"/>
                  <a:pt x="9158759" y="0"/>
                </a:cubicBezTo>
                <a:cubicBezTo>
                  <a:pt x="9309300" y="-52295"/>
                  <a:pt x="9526591" y="33808"/>
                  <a:pt x="9709058" y="0"/>
                </a:cubicBezTo>
                <a:cubicBezTo>
                  <a:pt x="10308064" y="67610"/>
                  <a:pt x="10718751" y="472336"/>
                  <a:pt x="10729192" y="1020134"/>
                </a:cubicBezTo>
                <a:cubicBezTo>
                  <a:pt x="10747864" y="1287937"/>
                  <a:pt x="10695186" y="1413822"/>
                  <a:pt x="10729192" y="1603050"/>
                </a:cubicBezTo>
                <a:cubicBezTo>
                  <a:pt x="10763198" y="1792278"/>
                  <a:pt x="10688994" y="2091986"/>
                  <a:pt x="10729192" y="2226770"/>
                </a:cubicBezTo>
                <a:cubicBezTo>
                  <a:pt x="10769390" y="2361554"/>
                  <a:pt x="10726477" y="2564271"/>
                  <a:pt x="10729192" y="2687274"/>
                </a:cubicBezTo>
                <a:cubicBezTo>
                  <a:pt x="10731907" y="2810277"/>
                  <a:pt x="10678503" y="3200440"/>
                  <a:pt x="10729192" y="3351798"/>
                </a:cubicBezTo>
                <a:cubicBezTo>
                  <a:pt x="10779881" y="3503156"/>
                  <a:pt x="10710475" y="3615830"/>
                  <a:pt x="10729192" y="3853106"/>
                </a:cubicBezTo>
                <a:cubicBezTo>
                  <a:pt x="10747909" y="4090382"/>
                  <a:pt x="10703888" y="4273425"/>
                  <a:pt x="10729192" y="4436022"/>
                </a:cubicBezTo>
                <a:cubicBezTo>
                  <a:pt x="10754496" y="4598619"/>
                  <a:pt x="10663220" y="4946628"/>
                  <a:pt x="10729192" y="5100546"/>
                </a:cubicBezTo>
                <a:cubicBezTo>
                  <a:pt x="10818834" y="5644570"/>
                  <a:pt x="10244318" y="6182623"/>
                  <a:pt x="9709058" y="6120680"/>
                </a:cubicBezTo>
                <a:cubicBezTo>
                  <a:pt x="9425530" y="6163064"/>
                  <a:pt x="9148499" y="6046388"/>
                  <a:pt x="8956018" y="6120680"/>
                </a:cubicBezTo>
                <a:cubicBezTo>
                  <a:pt x="8763537" y="6194972"/>
                  <a:pt x="8742170" y="6086788"/>
                  <a:pt x="8550535" y="6120680"/>
                </a:cubicBezTo>
                <a:cubicBezTo>
                  <a:pt x="8358900" y="6154572"/>
                  <a:pt x="8288530" y="6091958"/>
                  <a:pt x="8145052" y="6120680"/>
                </a:cubicBezTo>
                <a:cubicBezTo>
                  <a:pt x="8001574" y="6149402"/>
                  <a:pt x="7889474" y="6079439"/>
                  <a:pt x="7652679" y="6120680"/>
                </a:cubicBezTo>
                <a:cubicBezTo>
                  <a:pt x="7415884" y="6161921"/>
                  <a:pt x="7083926" y="6106335"/>
                  <a:pt x="6899639" y="6120680"/>
                </a:cubicBezTo>
                <a:cubicBezTo>
                  <a:pt x="6715352" y="6135025"/>
                  <a:pt x="6724935" y="6098763"/>
                  <a:pt x="6581045" y="6120680"/>
                </a:cubicBezTo>
                <a:cubicBezTo>
                  <a:pt x="6437155" y="6142597"/>
                  <a:pt x="6148996" y="6058765"/>
                  <a:pt x="6001784" y="6120680"/>
                </a:cubicBezTo>
                <a:cubicBezTo>
                  <a:pt x="5854572" y="6182595"/>
                  <a:pt x="5486653" y="6107340"/>
                  <a:pt x="5248744" y="6120680"/>
                </a:cubicBezTo>
                <a:cubicBezTo>
                  <a:pt x="5010835" y="6134020"/>
                  <a:pt x="5015882" y="6118697"/>
                  <a:pt x="4843261" y="6120680"/>
                </a:cubicBezTo>
                <a:cubicBezTo>
                  <a:pt x="4670640" y="6122663"/>
                  <a:pt x="4540082" y="6110109"/>
                  <a:pt x="4350888" y="6120680"/>
                </a:cubicBezTo>
                <a:cubicBezTo>
                  <a:pt x="4161694" y="6131251"/>
                  <a:pt x="4163296" y="6108723"/>
                  <a:pt x="4032294" y="6120680"/>
                </a:cubicBezTo>
                <a:cubicBezTo>
                  <a:pt x="3901292" y="6132637"/>
                  <a:pt x="3787890" y="6088926"/>
                  <a:pt x="3713700" y="6120680"/>
                </a:cubicBezTo>
                <a:cubicBezTo>
                  <a:pt x="3639510" y="6152434"/>
                  <a:pt x="3253554" y="6054594"/>
                  <a:pt x="2960660" y="6120680"/>
                </a:cubicBezTo>
                <a:cubicBezTo>
                  <a:pt x="2667766" y="6186766"/>
                  <a:pt x="2581114" y="6105889"/>
                  <a:pt x="2468288" y="6120680"/>
                </a:cubicBezTo>
                <a:cubicBezTo>
                  <a:pt x="2355462" y="6135471"/>
                  <a:pt x="2181887" y="6108060"/>
                  <a:pt x="2062805" y="6120680"/>
                </a:cubicBezTo>
                <a:cubicBezTo>
                  <a:pt x="1943723" y="6133300"/>
                  <a:pt x="1411634" y="6096440"/>
                  <a:pt x="1020134" y="6120680"/>
                </a:cubicBezTo>
                <a:cubicBezTo>
                  <a:pt x="571426" y="6111085"/>
                  <a:pt x="73587" y="5579795"/>
                  <a:pt x="0" y="5100546"/>
                </a:cubicBezTo>
                <a:cubicBezTo>
                  <a:pt x="-7765" y="4945061"/>
                  <a:pt x="75517" y="4761284"/>
                  <a:pt x="0" y="4436022"/>
                </a:cubicBezTo>
                <a:cubicBezTo>
                  <a:pt x="-75517" y="4110760"/>
                  <a:pt x="32156" y="4145445"/>
                  <a:pt x="0" y="3893910"/>
                </a:cubicBezTo>
                <a:cubicBezTo>
                  <a:pt x="-32156" y="3642375"/>
                  <a:pt x="24170" y="3541952"/>
                  <a:pt x="0" y="3433406"/>
                </a:cubicBezTo>
                <a:cubicBezTo>
                  <a:pt x="-24170" y="3324860"/>
                  <a:pt x="35500" y="3067743"/>
                  <a:pt x="0" y="2932098"/>
                </a:cubicBezTo>
                <a:cubicBezTo>
                  <a:pt x="-35500" y="2796453"/>
                  <a:pt x="13008" y="2604118"/>
                  <a:pt x="0" y="2389987"/>
                </a:cubicBezTo>
                <a:cubicBezTo>
                  <a:pt x="-13008" y="2175856"/>
                  <a:pt x="15637" y="2068758"/>
                  <a:pt x="0" y="1766266"/>
                </a:cubicBezTo>
                <a:cubicBezTo>
                  <a:pt x="-15637" y="1463774"/>
                  <a:pt x="66292" y="1191689"/>
                  <a:pt x="0" y="1020134"/>
                </a:cubicBezTo>
                <a:close/>
              </a:path>
              <a:path w="10729192" h="6120680" stroke="0" extrusionOk="0">
                <a:moveTo>
                  <a:pt x="0" y="1020134"/>
                </a:moveTo>
                <a:cubicBezTo>
                  <a:pt x="-152714" y="392817"/>
                  <a:pt x="512225" y="-155925"/>
                  <a:pt x="1020134" y="0"/>
                </a:cubicBezTo>
                <a:cubicBezTo>
                  <a:pt x="1290685" y="-12367"/>
                  <a:pt x="1538373" y="45302"/>
                  <a:pt x="1686285" y="0"/>
                </a:cubicBezTo>
                <a:cubicBezTo>
                  <a:pt x="1834197" y="-45302"/>
                  <a:pt x="1872297" y="9204"/>
                  <a:pt x="2004879" y="0"/>
                </a:cubicBezTo>
                <a:cubicBezTo>
                  <a:pt x="2137461" y="-9204"/>
                  <a:pt x="2381405" y="21945"/>
                  <a:pt x="2584140" y="0"/>
                </a:cubicBezTo>
                <a:cubicBezTo>
                  <a:pt x="2786875" y="-21945"/>
                  <a:pt x="3035245" y="29533"/>
                  <a:pt x="3163402" y="0"/>
                </a:cubicBezTo>
                <a:cubicBezTo>
                  <a:pt x="3291559" y="-29533"/>
                  <a:pt x="3574904" y="84577"/>
                  <a:pt x="3916442" y="0"/>
                </a:cubicBezTo>
                <a:cubicBezTo>
                  <a:pt x="4257980" y="-84577"/>
                  <a:pt x="4324226" y="59208"/>
                  <a:pt x="4582593" y="0"/>
                </a:cubicBezTo>
                <a:cubicBezTo>
                  <a:pt x="4840960" y="-59208"/>
                  <a:pt x="5038260" y="39513"/>
                  <a:pt x="5248744" y="0"/>
                </a:cubicBezTo>
                <a:cubicBezTo>
                  <a:pt x="5459228" y="-39513"/>
                  <a:pt x="5484421" y="6606"/>
                  <a:pt x="5654227" y="0"/>
                </a:cubicBezTo>
                <a:cubicBezTo>
                  <a:pt x="5824033" y="-6606"/>
                  <a:pt x="5885271" y="3042"/>
                  <a:pt x="5972821" y="0"/>
                </a:cubicBezTo>
                <a:cubicBezTo>
                  <a:pt x="6060371" y="-3042"/>
                  <a:pt x="6425931" y="21576"/>
                  <a:pt x="6552082" y="0"/>
                </a:cubicBezTo>
                <a:cubicBezTo>
                  <a:pt x="6678233" y="-21576"/>
                  <a:pt x="6880636" y="20873"/>
                  <a:pt x="7044455" y="0"/>
                </a:cubicBezTo>
                <a:cubicBezTo>
                  <a:pt x="7208274" y="-20873"/>
                  <a:pt x="7432771" y="44147"/>
                  <a:pt x="7536827" y="0"/>
                </a:cubicBezTo>
                <a:cubicBezTo>
                  <a:pt x="7640883" y="-44147"/>
                  <a:pt x="7969129" y="26770"/>
                  <a:pt x="8202978" y="0"/>
                </a:cubicBezTo>
                <a:cubicBezTo>
                  <a:pt x="8436827" y="-26770"/>
                  <a:pt x="8709649" y="32525"/>
                  <a:pt x="8869129" y="0"/>
                </a:cubicBezTo>
                <a:cubicBezTo>
                  <a:pt x="9028609" y="-32525"/>
                  <a:pt x="9073593" y="32079"/>
                  <a:pt x="9187723" y="0"/>
                </a:cubicBezTo>
                <a:cubicBezTo>
                  <a:pt x="9301853" y="-32079"/>
                  <a:pt x="9558520" y="15977"/>
                  <a:pt x="9709058" y="0"/>
                </a:cubicBezTo>
                <a:cubicBezTo>
                  <a:pt x="10269256" y="139818"/>
                  <a:pt x="10763976" y="479385"/>
                  <a:pt x="10729192" y="1020134"/>
                </a:cubicBezTo>
                <a:cubicBezTo>
                  <a:pt x="10781870" y="1174883"/>
                  <a:pt x="10704349" y="1305885"/>
                  <a:pt x="10729192" y="1562246"/>
                </a:cubicBezTo>
                <a:cubicBezTo>
                  <a:pt x="10754035" y="1818607"/>
                  <a:pt x="10697583" y="1941529"/>
                  <a:pt x="10729192" y="2104358"/>
                </a:cubicBezTo>
                <a:cubicBezTo>
                  <a:pt x="10760801" y="2267187"/>
                  <a:pt x="10693763" y="2504418"/>
                  <a:pt x="10729192" y="2687274"/>
                </a:cubicBezTo>
                <a:cubicBezTo>
                  <a:pt x="10764621" y="2870130"/>
                  <a:pt x="10710022" y="3167577"/>
                  <a:pt x="10729192" y="3351798"/>
                </a:cubicBezTo>
                <a:cubicBezTo>
                  <a:pt x="10748362" y="3536019"/>
                  <a:pt x="10690224" y="3673719"/>
                  <a:pt x="10729192" y="3853106"/>
                </a:cubicBezTo>
                <a:cubicBezTo>
                  <a:pt x="10768160" y="4032493"/>
                  <a:pt x="10707053" y="4127431"/>
                  <a:pt x="10729192" y="4395218"/>
                </a:cubicBezTo>
                <a:cubicBezTo>
                  <a:pt x="10751331" y="4663005"/>
                  <a:pt x="10661079" y="4785112"/>
                  <a:pt x="10729192" y="5100546"/>
                </a:cubicBezTo>
                <a:cubicBezTo>
                  <a:pt x="10891673" y="5679541"/>
                  <a:pt x="10354201" y="6142475"/>
                  <a:pt x="9709058" y="6120680"/>
                </a:cubicBezTo>
                <a:cubicBezTo>
                  <a:pt x="9556891" y="6153786"/>
                  <a:pt x="9402316" y="6086244"/>
                  <a:pt x="9216686" y="6120680"/>
                </a:cubicBezTo>
                <a:cubicBezTo>
                  <a:pt x="9031056" y="6155116"/>
                  <a:pt x="9003125" y="6098830"/>
                  <a:pt x="8811203" y="6120680"/>
                </a:cubicBezTo>
                <a:cubicBezTo>
                  <a:pt x="8619281" y="6142530"/>
                  <a:pt x="8508891" y="6076123"/>
                  <a:pt x="8405719" y="6120680"/>
                </a:cubicBezTo>
                <a:cubicBezTo>
                  <a:pt x="8302547" y="6165237"/>
                  <a:pt x="7909250" y="6100074"/>
                  <a:pt x="7652679" y="6120680"/>
                </a:cubicBezTo>
                <a:cubicBezTo>
                  <a:pt x="7396108" y="6141286"/>
                  <a:pt x="7156236" y="6098365"/>
                  <a:pt x="6899639" y="6120680"/>
                </a:cubicBezTo>
                <a:cubicBezTo>
                  <a:pt x="6643042" y="6142995"/>
                  <a:pt x="6700259" y="6083824"/>
                  <a:pt x="6581045" y="6120680"/>
                </a:cubicBezTo>
                <a:cubicBezTo>
                  <a:pt x="6461831" y="6157536"/>
                  <a:pt x="6293671" y="6112514"/>
                  <a:pt x="6088673" y="6120680"/>
                </a:cubicBezTo>
                <a:cubicBezTo>
                  <a:pt x="5883675" y="6128846"/>
                  <a:pt x="5895086" y="6117875"/>
                  <a:pt x="5770079" y="6120680"/>
                </a:cubicBezTo>
                <a:cubicBezTo>
                  <a:pt x="5645072" y="6123485"/>
                  <a:pt x="5523160" y="6063871"/>
                  <a:pt x="5277707" y="6120680"/>
                </a:cubicBezTo>
                <a:cubicBezTo>
                  <a:pt x="5032254" y="6177489"/>
                  <a:pt x="5036233" y="6099156"/>
                  <a:pt x="4959113" y="6120680"/>
                </a:cubicBezTo>
                <a:cubicBezTo>
                  <a:pt x="4881993" y="6142204"/>
                  <a:pt x="4739534" y="6102111"/>
                  <a:pt x="4640519" y="6120680"/>
                </a:cubicBezTo>
                <a:cubicBezTo>
                  <a:pt x="4541504" y="6139249"/>
                  <a:pt x="4091382" y="6034832"/>
                  <a:pt x="3887479" y="6120680"/>
                </a:cubicBezTo>
                <a:cubicBezTo>
                  <a:pt x="3683576" y="6206528"/>
                  <a:pt x="3446193" y="6075946"/>
                  <a:pt x="3221328" y="6120680"/>
                </a:cubicBezTo>
                <a:cubicBezTo>
                  <a:pt x="2996463" y="6165414"/>
                  <a:pt x="2866037" y="6087988"/>
                  <a:pt x="2642066" y="6120680"/>
                </a:cubicBezTo>
                <a:cubicBezTo>
                  <a:pt x="2418095" y="6153372"/>
                  <a:pt x="2168739" y="6094635"/>
                  <a:pt x="1975916" y="6120680"/>
                </a:cubicBezTo>
                <a:cubicBezTo>
                  <a:pt x="1783093" y="6146725"/>
                  <a:pt x="1447356" y="6043962"/>
                  <a:pt x="1020134" y="6120680"/>
                </a:cubicBezTo>
                <a:cubicBezTo>
                  <a:pt x="399544" y="6050397"/>
                  <a:pt x="76009" y="5763708"/>
                  <a:pt x="0" y="5100546"/>
                </a:cubicBezTo>
                <a:cubicBezTo>
                  <a:pt x="-38882" y="4928362"/>
                  <a:pt x="30243" y="4767260"/>
                  <a:pt x="0" y="4640042"/>
                </a:cubicBezTo>
                <a:cubicBezTo>
                  <a:pt x="-30243" y="4512824"/>
                  <a:pt x="72424" y="4264209"/>
                  <a:pt x="0" y="4016322"/>
                </a:cubicBezTo>
                <a:cubicBezTo>
                  <a:pt x="-72424" y="3768435"/>
                  <a:pt x="20078" y="3682905"/>
                  <a:pt x="0" y="3555819"/>
                </a:cubicBezTo>
                <a:cubicBezTo>
                  <a:pt x="-20078" y="3428733"/>
                  <a:pt x="439" y="3190282"/>
                  <a:pt x="0" y="3054511"/>
                </a:cubicBezTo>
                <a:cubicBezTo>
                  <a:pt x="-439" y="2918740"/>
                  <a:pt x="15986" y="2689021"/>
                  <a:pt x="0" y="2389987"/>
                </a:cubicBezTo>
                <a:cubicBezTo>
                  <a:pt x="-15986" y="2090953"/>
                  <a:pt x="7522" y="1888564"/>
                  <a:pt x="0" y="1725462"/>
                </a:cubicBezTo>
                <a:cubicBezTo>
                  <a:pt x="-7522" y="1562361"/>
                  <a:pt x="30727" y="1307210"/>
                  <a:pt x="0" y="1020134"/>
                </a:cubicBezTo>
                <a:close/>
              </a:path>
            </a:pathLst>
          </a:custGeom>
          <a:solidFill>
            <a:schemeClr val="bg1">
              <a:alpha val="82000"/>
            </a:schemeClr>
          </a:solidFill>
          <a:ln w="28575">
            <a:solidFill>
              <a:srgbClr val="002060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114353664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48E615A3-29A9-4F2B-AC3C-A595D4157E2A}"/>
              </a:ext>
            </a:extLst>
          </p:cNvPr>
          <p:cNvGrpSpPr/>
          <p:nvPr/>
        </p:nvGrpSpPr>
        <p:grpSpPr>
          <a:xfrm>
            <a:off x="621113" y="216024"/>
            <a:ext cx="2406495" cy="1857295"/>
            <a:chOff x="1199456" y="764704"/>
            <a:chExt cx="4944937" cy="381642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9214F246-DAB1-4E49-A565-03BD20090223}"/>
                </a:ext>
              </a:extLst>
            </p:cNvPr>
            <p:cNvGrpSpPr/>
            <p:nvPr/>
          </p:nvGrpSpPr>
          <p:grpSpPr>
            <a:xfrm>
              <a:off x="1199456" y="764704"/>
              <a:ext cx="3816424" cy="3816424"/>
              <a:chOff x="1199456" y="764704"/>
              <a:chExt cx="3816424" cy="3816424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xmlns="" id="{50A7F61C-4567-4D70-9F43-B9E2B8BA02BC}"/>
                  </a:ext>
                </a:extLst>
              </p:cNvPr>
              <p:cNvGrpSpPr/>
              <p:nvPr/>
            </p:nvGrpSpPr>
            <p:grpSpPr>
              <a:xfrm>
                <a:off x="1199456" y="764704"/>
                <a:ext cx="3816424" cy="3816424"/>
                <a:chOff x="3503712" y="2587216"/>
                <a:chExt cx="3816424" cy="3816424"/>
              </a:xfrm>
            </p:grpSpPr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xmlns="" id="{6A3A5200-078E-4DB7-89EF-BFDF726730A9}"/>
                    </a:ext>
                  </a:extLst>
                </p:cNvPr>
                <p:cNvSpPr/>
                <p:nvPr/>
              </p:nvSpPr>
              <p:spPr>
                <a:xfrm>
                  <a:off x="3503712" y="2587216"/>
                  <a:ext cx="3816424" cy="3816424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xmlns="" id="{3A3EB5CF-8E5D-4D7A-8ACD-9ED09DD0DE89}"/>
                    </a:ext>
                  </a:extLst>
                </p:cNvPr>
                <p:cNvSpPr/>
                <p:nvPr/>
              </p:nvSpPr>
              <p:spPr>
                <a:xfrm>
                  <a:off x="4007768" y="3068960"/>
                  <a:ext cx="2859664" cy="285966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xmlns="" id="{9B6B09D3-3AA2-407D-9F04-763474DD15F1}"/>
                  </a:ext>
                </a:extLst>
              </p:cNvPr>
              <p:cNvSpPr/>
              <p:nvPr/>
            </p:nvSpPr>
            <p:spPr>
              <a:xfrm>
                <a:off x="3107668" y="2672916"/>
                <a:ext cx="108012" cy="108012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5BDE10E8-1EFB-4667-9C5E-96233D5EEB38}"/>
                </a:ext>
              </a:extLst>
            </p:cNvPr>
            <p:cNvCxnSpPr/>
            <p:nvPr/>
          </p:nvCxnSpPr>
          <p:spPr>
            <a:xfrm>
              <a:off x="3215680" y="2780928"/>
              <a:ext cx="134749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144F491D-F195-41CB-896B-F5A5D7B98CE2}"/>
                </a:ext>
              </a:extLst>
            </p:cNvPr>
            <p:cNvCxnSpPr>
              <a:cxnSpLocks/>
            </p:cNvCxnSpPr>
            <p:nvPr/>
          </p:nvCxnSpPr>
          <p:spPr>
            <a:xfrm>
              <a:off x="4563176" y="2780928"/>
              <a:ext cx="45270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46CA18AD-E37E-4035-95DA-2B6C6837F9A2}"/>
                </a:ext>
              </a:extLst>
            </p:cNvPr>
            <p:cNvSpPr/>
            <p:nvPr/>
          </p:nvSpPr>
          <p:spPr>
            <a:xfrm>
              <a:off x="3219808" y="1893726"/>
              <a:ext cx="1476325" cy="75891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0,7 m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BA93CBFB-607B-42D5-A815-B893E92A0E84}"/>
                </a:ext>
              </a:extLst>
            </p:cNvPr>
            <p:cNvSpPr/>
            <p:nvPr/>
          </p:nvSpPr>
          <p:spPr>
            <a:xfrm>
              <a:off x="4668068" y="1439722"/>
              <a:ext cx="1476325" cy="75891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0,3 m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B8BCA4B4-3F04-4743-9C1F-1A27DCFCEF5E}"/>
                </a:ext>
              </a:extLst>
            </p:cNvPr>
            <p:cNvGrpSpPr/>
            <p:nvPr/>
          </p:nvGrpSpPr>
          <p:grpSpPr>
            <a:xfrm>
              <a:off x="4789528" y="2188076"/>
              <a:ext cx="1090448" cy="402503"/>
              <a:chOff x="4706779" y="2285530"/>
              <a:chExt cx="1090448" cy="213202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xmlns="" id="{0217B653-ABD0-43EB-B817-0B67A29BAF65}"/>
                  </a:ext>
                </a:extLst>
              </p:cNvPr>
              <p:cNvCxnSpPr/>
              <p:nvPr/>
            </p:nvCxnSpPr>
            <p:spPr>
              <a:xfrm>
                <a:off x="4706779" y="2291128"/>
                <a:ext cx="0" cy="20760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xmlns="" id="{1ABDB59D-37E2-48AF-8C00-C0B61F13B5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06779" y="2285530"/>
                <a:ext cx="1090448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 Box 6">
            <a:extLst>
              <a:ext uri="{FF2B5EF4-FFF2-40B4-BE49-F238E27FC236}">
                <a16:creationId xmlns:a16="http://schemas.microsoft.com/office/drawing/2014/main" xmlns="" id="{6C0643D2-D7CF-4CBD-BBC9-66773A4B2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1432" y="766302"/>
            <a:ext cx="7723493" cy="729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eaLnBrk="1" hangingPunct="1"/>
            <a:r>
              <a:rPr lang="en-US" altLang="en-US" sz="3600"/>
              <a:t>                   </a:t>
            </a:r>
            <a:r>
              <a:rPr lang="en-US" altLang="en-US" sz="3600" u="sng"/>
              <a:t>Bài giải</a:t>
            </a:r>
          </a:p>
          <a:p>
            <a:pPr marL="0" eaLnBrk="1" hangingPunct="1"/>
            <a:r>
              <a:rPr lang="en-US" altLang="en-US" sz="3600"/>
              <a:t>Bán kính của hình tròn lớn là:  </a:t>
            </a:r>
          </a:p>
          <a:p>
            <a:pPr marL="0" eaLnBrk="1" hangingPunct="1"/>
            <a:r>
              <a:rPr lang="en-US" altLang="en-US" sz="3600"/>
              <a:t>		0,7 + 0,3 = 1 (m)</a:t>
            </a:r>
          </a:p>
          <a:p>
            <a:pPr marL="0" eaLnBrk="1" hangingPunct="1"/>
            <a:r>
              <a:rPr lang="en-US" altLang="en-US" sz="3600"/>
              <a:t>Diện tích của hình tròn lớn là: </a:t>
            </a:r>
          </a:p>
          <a:p>
            <a:pPr marL="0" eaLnBrk="1" hangingPunct="1"/>
            <a:r>
              <a:rPr lang="en-US" altLang="en-US" sz="3600"/>
              <a:t>		1 x 1 x 3,14 = 3,14 (m</a:t>
            </a:r>
            <a:r>
              <a:rPr lang="en-US" altLang="en-US" sz="3600" baseline="30000"/>
              <a:t>2</a:t>
            </a:r>
            <a:r>
              <a:rPr lang="en-US" altLang="en-US" sz="3600"/>
              <a:t>)</a:t>
            </a:r>
          </a:p>
          <a:p>
            <a:pPr marL="0" eaLnBrk="1" hangingPunct="1"/>
            <a:r>
              <a:rPr lang="en-US" altLang="en-US" sz="3600"/>
              <a:t>Diện tích của hình tròn bé là:</a:t>
            </a:r>
          </a:p>
          <a:p>
            <a:pPr marL="0" eaLnBrk="1" hangingPunct="1"/>
            <a:r>
              <a:rPr lang="en-US" altLang="en-US" sz="3600"/>
              <a:t>		0,7 x 0,7 x 3,14 = 1,5386 (m</a:t>
            </a:r>
            <a:r>
              <a:rPr lang="en-US" altLang="en-US" sz="3600" baseline="30000"/>
              <a:t>2</a:t>
            </a:r>
            <a:r>
              <a:rPr lang="en-US" altLang="en-US" sz="3600"/>
              <a:t>)</a:t>
            </a:r>
          </a:p>
          <a:p>
            <a:pPr marL="0" eaLnBrk="1" hangingPunct="1"/>
            <a:r>
              <a:rPr lang="en-US" altLang="en-US" sz="3600"/>
              <a:t>Diện tích của thành giếng là:</a:t>
            </a:r>
          </a:p>
          <a:p>
            <a:pPr marL="0" eaLnBrk="1" hangingPunct="1"/>
            <a:r>
              <a:rPr lang="en-US" altLang="en-US" sz="3600"/>
              <a:t>		3,14 – 1,5386 = 1,6014 (m</a:t>
            </a:r>
            <a:r>
              <a:rPr lang="en-US" altLang="en-US" sz="3600" baseline="30000"/>
              <a:t>2</a:t>
            </a:r>
            <a:r>
              <a:rPr lang="en-US" altLang="en-US" sz="3600"/>
              <a:t>)</a:t>
            </a:r>
          </a:p>
          <a:p>
            <a:pPr marL="0" eaLnBrk="1" hangingPunct="1"/>
            <a:r>
              <a:rPr lang="en-US" altLang="en-US" sz="3600" u="sng"/>
              <a:t>Đáp số</a:t>
            </a:r>
            <a:r>
              <a:rPr lang="en-US" altLang="en-US" sz="3600"/>
              <a:t>: 1,6014 m</a:t>
            </a:r>
            <a:r>
              <a:rPr lang="en-US" altLang="en-US" sz="3600" baseline="30000"/>
              <a:t>2</a:t>
            </a:r>
            <a:endParaRPr lang="en-US" altLang="en-US" sz="3600"/>
          </a:p>
          <a:p>
            <a:pPr marL="0" eaLnBrk="1" hangingPunct="1"/>
            <a:r>
              <a:rPr lang="en-US" altLang="en-US" sz="3600"/>
              <a:t>                </a:t>
            </a:r>
          </a:p>
          <a:p>
            <a:pPr marL="0" eaLnBrk="1" hangingPunct="1"/>
            <a:endParaRPr lang="en-US" altLang="en-US" sz="3600"/>
          </a:p>
          <a:p>
            <a:pPr marL="0" eaLnBrk="1" hangingPunct="1"/>
            <a:endParaRPr lang="en-US" altLang="en-US" sz="3600" u="sng"/>
          </a:p>
        </p:txBody>
      </p:sp>
    </p:spTree>
    <p:extLst>
      <p:ext uri="{BB962C8B-B14F-4D97-AF65-F5344CB8AC3E}">
        <p14:creationId xmlns:p14="http://schemas.microsoft.com/office/powerpoint/2010/main" val="104571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xmlns="" id="{2CD4022B-5F61-430D-8E43-87AEA4F22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235"/>
            <a:ext cx="12191999" cy="687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8350D6B-29B8-42D0-9030-BF3E1118D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199" y="59431"/>
            <a:ext cx="4953602" cy="131217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25593014-E029-462F-A120-B1CD015174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868939" y="4430670"/>
            <a:ext cx="1123599" cy="14338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1D139CA-0F10-4069-BFAA-1E0E00FAB704}"/>
              </a:ext>
            </a:extLst>
          </p:cNvPr>
          <p:cNvSpPr txBox="1"/>
          <p:nvPr/>
        </p:nvSpPr>
        <p:spPr>
          <a:xfrm>
            <a:off x="1962056" y="1463533"/>
            <a:ext cx="23567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2060"/>
                </a:solidFill>
              </a:rPr>
              <a:t>Cho bán kính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CADEB56-5A69-478E-9689-C6E9B5C47D96}"/>
              </a:ext>
            </a:extLst>
          </p:cNvPr>
          <p:cNvSpPr txBox="1"/>
          <p:nvPr/>
        </p:nvSpPr>
        <p:spPr>
          <a:xfrm>
            <a:off x="4027988" y="4941168"/>
            <a:ext cx="36744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0066"/>
                </a:solidFill>
              </a:rPr>
              <a:t>= r x r x 3,14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xmlns="" id="{7448C31E-B3DF-4052-BA47-81E8E1E899B8}"/>
              </a:ext>
            </a:extLst>
          </p:cNvPr>
          <p:cNvSpPr/>
          <p:nvPr/>
        </p:nvSpPr>
        <p:spPr>
          <a:xfrm>
            <a:off x="3791744" y="3488727"/>
            <a:ext cx="1296144" cy="1014268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F05E385-08FD-4A0D-826A-CFAD64F9B1B0}"/>
              </a:ext>
            </a:extLst>
          </p:cNvPr>
          <p:cNvSpPr txBox="1"/>
          <p:nvPr/>
        </p:nvSpPr>
        <p:spPr>
          <a:xfrm>
            <a:off x="6528048" y="1020927"/>
            <a:ext cx="44488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2060"/>
                </a:solidFill>
              </a:rPr>
              <a:t>Cho chu vi </a:t>
            </a:r>
            <a:r>
              <a:rPr lang="en-US" sz="3000" b="1">
                <a:solidFill>
                  <a:srgbClr val="002060"/>
                </a:solidFill>
                <a:sym typeface="Wingdings" panose="05000000000000000000" pitchFamily="2" charset="2"/>
              </a:rPr>
              <a:t> </a:t>
            </a:r>
            <a:r>
              <a:rPr lang="en-US" sz="3000" b="1">
                <a:solidFill>
                  <a:srgbClr val="002060"/>
                </a:solidFill>
              </a:rPr>
              <a:t>Tìm bán kính</a:t>
            </a:r>
          </a:p>
          <a:p>
            <a:r>
              <a:rPr lang="en-US" sz="3000" b="1">
                <a:solidFill>
                  <a:srgbClr val="002060"/>
                </a:solidFill>
              </a:rPr>
              <a:t>           r = C : 2 : 3,14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B6D4A2F-4513-47BD-A8D2-4832D51E9292}"/>
              </a:ext>
            </a:extLst>
          </p:cNvPr>
          <p:cNvSpPr txBox="1"/>
          <p:nvPr/>
        </p:nvSpPr>
        <p:spPr>
          <a:xfrm>
            <a:off x="7120771" y="2466771"/>
            <a:ext cx="2792752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2060"/>
                </a:solidFill>
              </a:rPr>
              <a:t>Tính diện tích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066485C-EA24-4045-B08E-31E41B3EAA82}"/>
              </a:ext>
            </a:extLst>
          </p:cNvPr>
          <p:cNvSpPr txBox="1"/>
          <p:nvPr/>
        </p:nvSpPr>
        <p:spPr>
          <a:xfrm>
            <a:off x="2034362" y="2483139"/>
            <a:ext cx="2792752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2060"/>
                </a:solidFill>
              </a:rPr>
              <a:t>Tính diện tích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xmlns="" id="{3A924EF8-2324-41A0-8C2B-5D1C2A0D9C98}"/>
              </a:ext>
            </a:extLst>
          </p:cNvPr>
          <p:cNvSpPr/>
          <p:nvPr/>
        </p:nvSpPr>
        <p:spPr>
          <a:xfrm>
            <a:off x="7054320" y="3429000"/>
            <a:ext cx="1296144" cy="1014268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1347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2" grpId="0" animBg="1"/>
      <p:bldP spid="11" grpId="0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8F7B39A-D20B-44A5-805E-EA69C12B0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75520" y="613860"/>
            <a:ext cx="8640960" cy="49753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F5168D2-288F-4480-9AD2-2386556332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974191" y="2486886"/>
            <a:ext cx="3251723" cy="4149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7A2FF2D-11BA-4AF8-B477-0F53733D75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63352" y="3071668"/>
            <a:ext cx="3447150" cy="34471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5F215AC-03B5-41FD-A5AF-375A397780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9310" y="1669466"/>
            <a:ext cx="7413379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906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>
            <a:extLst>
              <a:ext uri="{FF2B5EF4-FFF2-40B4-BE49-F238E27FC236}">
                <a16:creationId xmlns:a16="http://schemas.microsoft.com/office/drawing/2014/main" xmlns="" id="{C6FEA42E-0DDE-443D-BB40-681E0FD2E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15480" y="1844824"/>
            <a:ext cx="3816424" cy="472755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4D5FF50-41F2-443E-A16D-8A2D8EF4FE44}"/>
              </a:ext>
            </a:extLst>
          </p:cNvPr>
          <p:cNvGrpSpPr/>
          <p:nvPr/>
        </p:nvGrpSpPr>
        <p:grpSpPr>
          <a:xfrm>
            <a:off x="5231904" y="1340768"/>
            <a:ext cx="4039727" cy="3332775"/>
            <a:chOff x="5231904" y="1340768"/>
            <a:chExt cx="4039727" cy="3332775"/>
          </a:xfrm>
        </p:grpSpPr>
        <p:pic>
          <p:nvPicPr>
            <p:cNvPr id="20" name="Picture 5">
              <a:extLst>
                <a:ext uri="{FF2B5EF4-FFF2-40B4-BE49-F238E27FC236}">
                  <a16:creationId xmlns:a16="http://schemas.microsoft.com/office/drawing/2014/main" xmlns="" id="{9406B1C0-D3CA-47CC-8738-444DD1ACA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377994">
              <a:off x="5231904" y="1340768"/>
              <a:ext cx="4039727" cy="3332775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D6F0D37F-C981-4A73-BBED-B1C71E2AF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35960" y="1700808"/>
              <a:ext cx="3414056" cy="22801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15538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7A2FF2D-11BA-4AF8-B477-0F53733D75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63352" y="3071668"/>
            <a:ext cx="3447150" cy="3447150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xmlns="" id="{1D36E502-3611-494D-94E6-C3D6F5375D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568673" y="172149"/>
            <a:ext cx="7054654" cy="24509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C31CBC4-5C22-4071-AAC5-383C7FFDD6C5}"/>
              </a:ext>
            </a:extLst>
          </p:cNvPr>
          <p:cNvSpPr txBox="1"/>
          <p:nvPr/>
        </p:nvSpPr>
        <p:spPr>
          <a:xfrm>
            <a:off x="3531447" y="623052"/>
            <a:ext cx="60918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4800" b="1" u="sng"/>
              <a:t>Câu 1</a:t>
            </a:r>
            <a:r>
              <a:rPr lang="en-US" altLang="en-US" sz="4800"/>
              <a:t>: </a:t>
            </a:r>
            <a:r>
              <a:rPr lang="en-US" altLang="en-US" sz="4800" i="1"/>
              <a:t>Công thức tính diện tích hình tròn là:</a:t>
            </a:r>
          </a:p>
        </p:txBody>
      </p:sp>
      <p:grpSp>
        <p:nvGrpSpPr>
          <p:cNvPr id="5" name="组合 1">
            <a:extLst>
              <a:ext uri="{FF2B5EF4-FFF2-40B4-BE49-F238E27FC236}">
                <a16:creationId xmlns:a16="http://schemas.microsoft.com/office/drawing/2014/main" xmlns="" id="{5F82C03B-04E9-438F-ACA6-7D48352B519D}"/>
              </a:ext>
            </a:extLst>
          </p:cNvPr>
          <p:cNvGrpSpPr/>
          <p:nvPr/>
        </p:nvGrpSpPr>
        <p:grpSpPr>
          <a:xfrm>
            <a:off x="4871864" y="3008176"/>
            <a:ext cx="5176969" cy="946150"/>
            <a:chOff x="3517779" y="1811338"/>
            <a:chExt cx="5442121" cy="946150"/>
          </a:xfrm>
          <a:solidFill>
            <a:schemeClr val="accent2"/>
          </a:solidFill>
        </p:grpSpPr>
        <p:sp>
          <p:nvSpPr>
            <p:cNvPr id="19" name="MH_Other_5">
              <a:extLst>
                <a:ext uri="{FF2B5EF4-FFF2-40B4-BE49-F238E27FC236}">
                  <a16:creationId xmlns:a16="http://schemas.microsoft.com/office/drawing/2014/main" xmlns="" id="{B5C3BA40-F3CD-4242-9151-69EC58562F84}"/>
                </a:ext>
              </a:extLst>
            </p:cNvPr>
            <p:cNvSpPr/>
            <p:nvPr/>
          </p:nvSpPr>
          <p:spPr>
            <a:xfrm flipV="1">
              <a:off x="4192589" y="1949451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0" name="MH_Other_6">
              <a:extLst>
                <a:ext uri="{FF2B5EF4-FFF2-40B4-BE49-F238E27FC236}">
                  <a16:creationId xmlns:a16="http://schemas.microsoft.com/office/drawing/2014/main" xmlns="" id="{10D757D2-9347-4299-A96A-D33E3C0083DC}"/>
                </a:ext>
              </a:extLst>
            </p:cNvPr>
            <p:cNvSpPr/>
            <p:nvPr/>
          </p:nvSpPr>
          <p:spPr>
            <a:xfrm flipV="1">
              <a:off x="4414838" y="18113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1" name="MH_Other_7">
              <a:extLst>
                <a:ext uri="{FF2B5EF4-FFF2-40B4-BE49-F238E27FC236}">
                  <a16:creationId xmlns:a16="http://schemas.microsoft.com/office/drawing/2014/main" xmlns="" id="{F74D68CC-78EE-4B39-BA62-FD804854C4C4}"/>
                </a:ext>
              </a:extLst>
            </p:cNvPr>
            <p:cNvSpPr/>
            <p:nvPr/>
          </p:nvSpPr>
          <p:spPr bwMode="auto">
            <a:xfrm>
              <a:off x="3517779" y="1924049"/>
              <a:ext cx="1033864" cy="8334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4000">
                  <a:solidFill>
                    <a:schemeClr val="bg1"/>
                  </a:solidFill>
                  <a:ea typeface="黑体" panose="02010609060101010101" pitchFamily="49" charset="-122"/>
                </a:rPr>
                <a:t>A</a:t>
              </a:r>
              <a:endParaRPr lang="zh-CN" altLang="en-US" sz="4000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2" name="MH_SubTitle_1">
              <a:extLst>
                <a:ext uri="{FF2B5EF4-FFF2-40B4-BE49-F238E27FC236}">
                  <a16:creationId xmlns:a16="http://schemas.microsoft.com/office/drawing/2014/main" xmlns="" id="{867C8C8D-AD90-4F67-AC83-8730364BBE64}"/>
                </a:ext>
              </a:extLst>
            </p:cNvPr>
            <p:cNvSpPr txBox="1"/>
            <p:nvPr/>
          </p:nvSpPr>
          <p:spPr bwMode="auto">
            <a:xfrm>
              <a:off x="4612312" y="1924050"/>
              <a:ext cx="4347588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pt-BR" altLang="zh-CN" sz="4000" b="1" kern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pt-BR" altLang="zh-CN" sz="4000" b="1" ker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 </a:t>
              </a:r>
              <a:r>
                <a:rPr lang="pt-BR" altLang="zh-CN" sz="4000" b="1" kern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x  </a:t>
              </a:r>
              <a:r>
                <a:rPr lang="pt-BR" altLang="zh-CN" sz="4000" b="1" ker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 </a:t>
              </a:r>
              <a:r>
                <a:rPr lang="pt-BR" altLang="zh-CN" sz="4000" b="1" kern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x  3,14</a:t>
              </a:r>
              <a:endParaRPr lang="zh-CN" altLang="en-US" sz="4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组合 3">
            <a:extLst>
              <a:ext uri="{FF2B5EF4-FFF2-40B4-BE49-F238E27FC236}">
                <a16:creationId xmlns:a16="http://schemas.microsoft.com/office/drawing/2014/main" xmlns="" id="{22488924-2A36-42B5-B119-946B519500E1}"/>
              </a:ext>
            </a:extLst>
          </p:cNvPr>
          <p:cNvGrpSpPr/>
          <p:nvPr/>
        </p:nvGrpSpPr>
        <p:grpSpPr>
          <a:xfrm>
            <a:off x="4871864" y="4110850"/>
            <a:ext cx="5315310" cy="1057275"/>
            <a:chOff x="3454400" y="3233738"/>
            <a:chExt cx="5315310" cy="1057275"/>
          </a:xfrm>
          <a:solidFill>
            <a:srgbClr val="D5718E"/>
          </a:solidFill>
        </p:grpSpPr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xmlns="" id="{19798912-24EA-4F3C-89DA-EEBDF8D59AD5}"/>
                </a:ext>
              </a:extLst>
            </p:cNvPr>
            <p:cNvSpPr/>
            <p:nvPr/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2" name="MH_Other_2">
              <a:extLst>
                <a:ext uri="{FF2B5EF4-FFF2-40B4-BE49-F238E27FC236}">
                  <a16:creationId xmlns:a16="http://schemas.microsoft.com/office/drawing/2014/main" xmlns="" id="{3E67E513-4C12-43EB-A5E4-D825156EA835}"/>
                </a:ext>
              </a:extLst>
            </p:cNvPr>
            <p:cNvSpPr/>
            <p:nvPr/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3" name="MH_Other_8">
              <a:extLst>
                <a:ext uri="{FF2B5EF4-FFF2-40B4-BE49-F238E27FC236}">
                  <a16:creationId xmlns:a16="http://schemas.microsoft.com/office/drawing/2014/main" xmlns="" id="{94F1EAEE-1F9E-4766-9DF7-7EBA195D97CB}"/>
                </a:ext>
              </a:extLst>
            </p:cNvPr>
            <p:cNvSpPr/>
            <p:nvPr/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B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4" name="MH_SubTitle_2">
              <a:extLst>
                <a:ext uri="{FF2B5EF4-FFF2-40B4-BE49-F238E27FC236}">
                  <a16:creationId xmlns:a16="http://schemas.microsoft.com/office/drawing/2014/main" xmlns="" id="{CD9F8651-BF6B-42CF-B282-887C09BB6EB9}"/>
                </a:ext>
              </a:extLst>
            </p:cNvPr>
            <p:cNvSpPr txBox="1"/>
            <p:nvPr/>
          </p:nvSpPr>
          <p:spPr>
            <a:xfrm>
              <a:off x="4324263" y="3406775"/>
              <a:ext cx="4445447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zh-CN" altLang="en-US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x       x  3,14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组合 3">
            <a:extLst>
              <a:ext uri="{FF2B5EF4-FFF2-40B4-BE49-F238E27FC236}">
                <a16:creationId xmlns:a16="http://schemas.microsoft.com/office/drawing/2014/main" xmlns="" id="{64CC88FE-4F64-4B98-A933-6882E1534CAD}"/>
              </a:ext>
            </a:extLst>
          </p:cNvPr>
          <p:cNvGrpSpPr/>
          <p:nvPr/>
        </p:nvGrpSpPr>
        <p:grpSpPr>
          <a:xfrm>
            <a:off x="4894390" y="5190770"/>
            <a:ext cx="6719270" cy="1057275"/>
            <a:chOff x="3454400" y="3233738"/>
            <a:chExt cx="6719270" cy="1057275"/>
          </a:xfrm>
          <a:solidFill>
            <a:srgbClr val="00B050"/>
          </a:solidFill>
        </p:grpSpPr>
        <p:sp>
          <p:nvSpPr>
            <p:cNvPr id="27" name="MH_Other_1">
              <a:extLst>
                <a:ext uri="{FF2B5EF4-FFF2-40B4-BE49-F238E27FC236}">
                  <a16:creationId xmlns:a16="http://schemas.microsoft.com/office/drawing/2014/main" xmlns="" id="{194B33F2-D92F-493E-BA8F-460A473348F8}"/>
                </a:ext>
              </a:extLst>
            </p:cNvPr>
            <p:cNvSpPr/>
            <p:nvPr/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8" name="MH_Other_2">
              <a:extLst>
                <a:ext uri="{FF2B5EF4-FFF2-40B4-BE49-F238E27FC236}">
                  <a16:creationId xmlns:a16="http://schemas.microsoft.com/office/drawing/2014/main" xmlns="" id="{D48620C6-B887-4540-BD7B-4F6B4EFB6F50}"/>
                </a:ext>
              </a:extLst>
            </p:cNvPr>
            <p:cNvSpPr/>
            <p:nvPr/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9" name="MH_Other_8">
              <a:extLst>
                <a:ext uri="{FF2B5EF4-FFF2-40B4-BE49-F238E27FC236}">
                  <a16:creationId xmlns:a16="http://schemas.microsoft.com/office/drawing/2014/main" xmlns="" id="{5AD8C956-85CA-4B73-A604-107CE1E49C0E}"/>
                </a:ext>
              </a:extLst>
            </p:cNvPr>
            <p:cNvSpPr/>
            <p:nvPr/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C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0" name="MH_SubTitle_2">
              <a:extLst>
                <a:ext uri="{FF2B5EF4-FFF2-40B4-BE49-F238E27FC236}">
                  <a16:creationId xmlns:a16="http://schemas.microsoft.com/office/drawing/2014/main" xmlns="" id="{D7862958-5EB9-4FD3-BE78-2044D7E0181B}"/>
                </a:ext>
              </a:extLst>
            </p:cNvPr>
            <p:cNvSpPr txBox="1"/>
            <p:nvPr/>
          </p:nvSpPr>
          <p:spPr>
            <a:xfrm>
              <a:off x="4475164" y="3391055"/>
              <a:ext cx="5698506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và B đều đúng</a:t>
              </a:r>
              <a:endParaRPr lang="zh-CN" altLang="en-US" sz="4000" b="1" kern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32" name="Object 7">
            <a:extLst>
              <a:ext uri="{FF2B5EF4-FFF2-40B4-BE49-F238E27FC236}">
                <a16:creationId xmlns:a16="http://schemas.microsoft.com/office/drawing/2014/main" xmlns="" id="{40F05DC0-CE43-4126-AA63-650D2E6139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6262572"/>
              </p:ext>
            </p:extLst>
          </p:nvPr>
        </p:nvGraphicFramePr>
        <p:xfrm>
          <a:off x="5913069" y="4009344"/>
          <a:ext cx="503238" cy="1272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Equation" r:id="rId8" imgW="164957" imgH="393359" progId="Equation.3">
                  <p:embed/>
                </p:oleObj>
              </mc:Choice>
              <mc:Fallback>
                <p:oleObj name="Equation" r:id="rId8" imgW="164957" imgH="393359" progId="Equation.3">
                  <p:embed/>
                  <p:pic>
                    <p:nvPicPr>
                      <p:cNvPr id="13320" name="Object 7">
                        <a:extLst>
                          <a:ext uri="{FF2B5EF4-FFF2-40B4-BE49-F238E27FC236}">
                            <a16:creationId xmlns:a16="http://schemas.microsoft.com/office/drawing/2014/main" xmlns="" id="{8CF63A24-E802-4E82-A70B-201E60DFF1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3069" y="4009344"/>
                        <a:ext cx="503238" cy="1272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7">
            <a:extLst>
              <a:ext uri="{FF2B5EF4-FFF2-40B4-BE49-F238E27FC236}">
                <a16:creationId xmlns:a16="http://schemas.microsoft.com/office/drawing/2014/main" xmlns="" id="{BC9717E0-5641-4418-B284-169A5F11E8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361870"/>
              </p:ext>
            </p:extLst>
          </p:nvPr>
        </p:nvGraphicFramePr>
        <p:xfrm>
          <a:off x="6937478" y="4032114"/>
          <a:ext cx="503238" cy="1272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Equation" r:id="rId10" imgW="164957" imgH="393359" progId="Equation.3">
                  <p:embed/>
                </p:oleObj>
              </mc:Choice>
              <mc:Fallback>
                <p:oleObj name="Equation" r:id="rId10" imgW="164957" imgH="393359" progId="Equation.3">
                  <p:embed/>
                  <p:pic>
                    <p:nvPicPr>
                      <p:cNvPr id="32" name="Object 7">
                        <a:extLst>
                          <a:ext uri="{FF2B5EF4-FFF2-40B4-BE49-F238E27FC236}">
                            <a16:creationId xmlns:a16="http://schemas.microsoft.com/office/drawing/2014/main" xmlns="" id="{40F05DC0-CE43-4126-AA63-650D2E6139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7478" y="4032114"/>
                        <a:ext cx="503238" cy="1272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 descr="Icon&#10;&#10;Description automatically generated with medium confidence">
            <a:extLst>
              <a:ext uri="{FF2B5EF4-FFF2-40B4-BE49-F238E27FC236}">
                <a16:creationId xmlns:a16="http://schemas.microsoft.com/office/drawing/2014/main" xmlns="" id="{556FD175-0784-46E4-BDDC-B2B4C5E9F7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987" y="4306794"/>
            <a:ext cx="1873545" cy="18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635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>
            <a:extLst>
              <a:ext uri="{FF2B5EF4-FFF2-40B4-BE49-F238E27FC236}">
                <a16:creationId xmlns:a16="http://schemas.microsoft.com/office/drawing/2014/main" xmlns="" id="{1D36E502-3611-494D-94E6-C3D6F5375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653658" y="441915"/>
            <a:ext cx="7054654" cy="24504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C31CBC4-5C22-4071-AAC5-383C7FFDD6C5}"/>
              </a:ext>
            </a:extLst>
          </p:cNvPr>
          <p:cNvSpPr txBox="1"/>
          <p:nvPr/>
        </p:nvSpPr>
        <p:spPr>
          <a:xfrm>
            <a:off x="3386664" y="1073377"/>
            <a:ext cx="60918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4000" b="1" u="sng"/>
              <a:t>Câu 2</a:t>
            </a:r>
            <a:r>
              <a:rPr lang="en-US" altLang="en-US" sz="4000"/>
              <a:t>: </a:t>
            </a:r>
            <a:r>
              <a:rPr lang="vi-VN" altLang="en-US" sz="4000" i="1"/>
              <a:t>Diện tích hình tròn có đường kính 20 cm là</a:t>
            </a:r>
            <a:r>
              <a:rPr lang="en-US" altLang="en-US" sz="4000" i="1"/>
              <a:t>:</a:t>
            </a:r>
          </a:p>
        </p:txBody>
      </p:sp>
      <p:grpSp>
        <p:nvGrpSpPr>
          <p:cNvPr id="5" name="组合 1">
            <a:extLst>
              <a:ext uri="{FF2B5EF4-FFF2-40B4-BE49-F238E27FC236}">
                <a16:creationId xmlns:a16="http://schemas.microsoft.com/office/drawing/2014/main" xmlns="" id="{5F82C03B-04E9-438F-ACA6-7D48352B519D}"/>
              </a:ext>
            </a:extLst>
          </p:cNvPr>
          <p:cNvGrpSpPr/>
          <p:nvPr/>
        </p:nvGrpSpPr>
        <p:grpSpPr>
          <a:xfrm>
            <a:off x="1919536" y="2892377"/>
            <a:ext cx="5176969" cy="946150"/>
            <a:chOff x="3517779" y="1811338"/>
            <a:chExt cx="5442121" cy="946150"/>
          </a:xfrm>
          <a:solidFill>
            <a:schemeClr val="accent2"/>
          </a:solidFill>
        </p:grpSpPr>
        <p:sp>
          <p:nvSpPr>
            <p:cNvPr id="19" name="MH_Other_5">
              <a:extLst>
                <a:ext uri="{FF2B5EF4-FFF2-40B4-BE49-F238E27FC236}">
                  <a16:creationId xmlns:a16="http://schemas.microsoft.com/office/drawing/2014/main" xmlns="" id="{B5C3BA40-F3CD-4242-9151-69EC58562F84}"/>
                </a:ext>
              </a:extLst>
            </p:cNvPr>
            <p:cNvSpPr/>
            <p:nvPr/>
          </p:nvSpPr>
          <p:spPr>
            <a:xfrm flipV="1">
              <a:off x="4192589" y="1949451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0" name="MH_Other_6">
              <a:extLst>
                <a:ext uri="{FF2B5EF4-FFF2-40B4-BE49-F238E27FC236}">
                  <a16:creationId xmlns:a16="http://schemas.microsoft.com/office/drawing/2014/main" xmlns="" id="{10D757D2-9347-4299-A96A-D33E3C0083DC}"/>
                </a:ext>
              </a:extLst>
            </p:cNvPr>
            <p:cNvSpPr/>
            <p:nvPr/>
          </p:nvSpPr>
          <p:spPr>
            <a:xfrm flipV="1">
              <a:off x="4414838" y="18113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1" name="MH_Other_7">
              <a:extLst>
                <a:ext uri="{FF2B5EF4-FFF2-40B4-BE49-F238E27FC236}">
                  <a16:creationId xmlns:a16="http://schemas.microsoft.com/office/drawing/2014/main" xmlns="" id="{F74D68CC-78EE-4B39-BA62-FD804854C4C4}"/>
                </a:ext>
              </a:extLst>
            </p:cNvPr>
            <p:cNvSpPr/>
            <p:nvPr/>
          </p:nvSpPr>
          <p:spPr bwMode="auto">
            <a:xfrm>
              <a:off x="3517779" y="1924049"/>
              <a:ext cx="1033864" cy="8334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4000">
                  <a:solidFill>
                    <a:schemeClr val="bg1"/>
                  </a:solidFill>
                  <a:ea typeface="黑体" panose="02010609060101010101" pitchFamily="49" charset="-122"/>
                </a:rPr>
                <a:t>A</a:t>
              </a:r>
              <a:endParaRPr lang="zh-CN" altLang="en-US" sz="4000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2" name="MH_SubTitle_1">
              <a:extLst>
                <a:ext uri="{FF2B5EF4-FFF2-40B4-BE49-F238E27FC236}">
                  <a16:creationId xmlns:a16="http://schemas.microsoft.com/office/drawing/2014/main" xmlns="" id="{867C8C8D-AD90-4F67-AC83-8730364BBE64}"/>
                </a:ext>
              </a:extLst>
            </p:cNvPr>
            <p:cNvSpPr txBox="1"/>
            <p:nvPr/>
          </p:nvSpPr>
          <p:spPr bwMode="auto">
            <a:xfrm>
              <a:off x="4612312" y="1924050"/>
              <a:ext cx="4347588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pt-BR" altLang="zh-CN" sz="4000" b="1" kern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31,4 cm</a:t>
              </a:r>
              <a:endParaRPr lang="zh-CN" altLang="en-US" sz="4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组合 3">
            <a:extLst>
              <a:ext uri="{FF2B5EF4-FFF2-40B4-BE49-F238E27FC236}">
                <a16:creationId xmlns:a16="http://schemas.microsoft.com/office/drawing/2014/main" xmlns="" id="{22488924-2A36-42B5-B119-946B519500E1}"/>
              </a:ext>
            </a:extLst>
          </p:cNvPr>
          <p:cNvGrpSpPr/>
          <p:nvPr/>
        </p:nvGrpSpPr>
        <p:grpSpPr>
          <a:xfrm>
            <a:off x="1919536" y="3995051"/>
            <a:ext cx="5315310" cy="1057275"/>
            <a:chOff x="3454400" y="3233738"/>
            <a:chExt cx="5315310" cy="1057275"/>
          </a:xfrm>
          <a:solidFill>
            <a:srgbClr val="D5718E"/>
          </a:solidFill>
        </p:grpSpPr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xmlns="" id="{19798912-24EA-4F3C-89DA-EEBDF8D59AD5}"/>
                </a:ext>
              </a:extLst>
            </p:cNvPr>
            <p:cNvSpPr/>
            <p:nvPr/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2" name="MH_Other_2">
              <a:extLst>
                <a:ext uri="{FF2B5EF4-FFF2-40B4-BE49-F238E27FC236}">
                  <a16:creationId xmlns:a16="http://schemas.microsoft.com/office/drawing/2014/main" xmlns="" id="{3E67E513-4C12-43EB-A5E4-D825156EA835}"/>
                </a:ext>
              </a:extLst>
            </p:cNvPr>
            <p:cNvSpPr/>
            <p:nvPr/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3" name="MH_Other_8">
              <a:extLst>
                <a:ext uri="{FF2B5EF4-FFF2-40B4-BE49-F238E27FC236}">
                  <a16:creationId xmlns:a16="http://schemas.microsoft.com/office/drawing/2014/main" xmlns="" id="{94F1EAEE-1F9E-4766-9DF7-7EBA195D97CB}"/>
                </a:ext>
              </a:extLst>
            </p:cNvPr>
            <p:cNvSpPr/>
            <p:nvPr/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B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4" name="MH_SubTitle_2">
              <a:extLst>
                <a:ext uri="{FF2B5EF4-FFF2-40B4-BE49-F238E27FC236}">
                  <a16:creationId xmlns:a16="http://schemas.microsoft.com/office/drawing/2014/main" xmlns="" id="{CD9F8651-BF6B-42CF-B282-887C09BB6EB9}"/>
                </a:ext>
              </a:extLst>
            </p:cNvPr>
            <p:cNvSpPr txBox="1"/>
            <p:nvPr/>
          </p:nvSpPr>
          <p:spPr>
            <a:xfrm>
              <a:off x="4324263" y="3406775"/>
              <a:ext cx="4445447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314 cm</a:t>
              </a:r>
              <a:endParaRPr lang="zh-CN" altLang="en-US" sz="4000" b="1" kern="0" baseline="3000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组合 3">
            <a:extLst>
              <a:ext uri="{FF2B5EF4-FFF2-40B4-BE49-F238E27FC236}">
                <a16:creationId xmlns:a16="http://schemas.microsoft.com/office/drawing/2014/main" xmlns="" id="{64CC88FE-4F64-4B98-A933-6882E1534CAD}"/>
              </a:ext>
            </a:extLst>
          </p:cNvPr>
          <p:cNvGrpSpPr/>
          <p:nvPr/>
        </p:nvGrpSpPr>
        <p:grpSpPr>
          <a:xfrm>
            <a:off x="1942062" y="5074971"/>
            <a:ext cx="6719270" cy="1057275"/>
            <a:chOff x="3454400" y="3233738"/>
            <a:chExt cx="6719270" cy="1057275"/>
          </a:xfrm>
          <a:solidFill>
            <a:srgbClr val="00B050"/>
          </a:solidFill>
        </p:grpSpPr>
        <p:sp>
          <p:nvSpPr>
            <p:cNvPr id="27" name="MH_Other_1">
              <a:extLst>
                <a:ext uri="{FF2B5EF4-FFF2-40B4-BE49-F238E27FC236}">
                  <a16:creationId xmlns:a16="http://schemas.microsoft.com/office/drawing/2014/main" xmlns="" id="{194B33F2-D92F-493E-BA8F-460A473348F8}"/>
                </a:ext>
              </a:extLst>
            </p:cNvPr>
            <p:cNvSpPr/>
            <p:nvPr/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8" name="MH_Other_2">
              <a:extLst>
                <a:ext uri="{FF2B5EF4-FFF2-40B4-BE49-F238E27FC236}">
                  <a16:creationId xmlns:a16="http://schemas.microsoft.com/office/drawing/2014/main" xmlns="" id="{D48620C6-B887-4540-BD7B-4F6B4EFB6F50}"/>
                </a:ext>
              </a:extLst>
            </p:cNvPr>
            <p:cNvSpPr/>
            <p:nvPr/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9" name="MH_Other_8">
              <a:extLst>
                <a:ext uri="{FF2B5EF4-FFF2-40B4-BE49-F238E27FC236}">
                  <a16:creationId xmlns:a16="http://schemas.microsoft.com/office/drawing/2014/main" xmlns="" id="{5AD8C956-85CA-4B73-A604-107CE1E49C0E}"/>
                </a:ext>
              </a:extLst>
            </p:cNvPr>
            <p:cNvSpPr/>
            <p:nvPr/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C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0" name="MH_SubTitle_2">
              <a:extLst>
                <a:ext uri="{FF2B5EF4-FFF2-40B4-BE49-F238E27FC236}">
                  <a16:creationId xmlns:a16="http://schemas.microsoft.com/office/drawing/2014/main" xmlns="" id="{D7862958-5EB9-4FD3-BE78-2044D7E0181B}"/>
                </a:ext>
              </a:extLst>
            </p:cNvPr>
            <p:cNvSpPr txBox="1"/>
            <p:nvPr/>
          </p:nvSpPr>
          <p:spPr>
            <a:xfrm>
              <a:off x="4475164" y="3391055"/>
              <a:ext cx="5698506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314 cm</a:t>
              </a:r>
              <a:r>
                <a:rPr lang="en-US" altLang="zh-CN" sz="4000" b="1" kern="0" baseline="3000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en-US" sz="4000" b="1" kern="0" baseline="30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Picture 5">
            <a:extLst>
              <a:ext uri="{FF2B5EF4-FFF2-40B4-BE49-F238E27FC236}">
                <a16:creationId xmlns:a16="http://schemas.microsoft.com/office/drawing/2014/main" xmlns="" id="{F6C67734-900D-4EE8-940E-DB8A30250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444452" y="2403001"/>
            <a:ext cx="3251723" cy="4149530"/>
          </a:xfrm>
          <a:prstGeom prst="rect">
            <a:avLst/>
          </a:prstGeom>
        </p:spPr>
      </p:pic>
      <p:pic>
        <p:nvPicPr>
          <p:cNvPr id="24" name="Picture 23" descr="Icon&#10;&#10;Description automatically generated with medium confidence">
            <a:extLst>
              <a:ext uri="{FF2B5EF4-FFF2-40B4-BE49-F238E27FC236}">
                <a16:creationId xmlns:a16="http://schemas.microsoft.com/office/drawing/2014/main" xmlns="" id="{FCDA8C4F-B94E-4E4E-AB16-9C2A4D7930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227" y="4195030"/>
            <a:ext cx="1873545" cy="18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542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B158F0B-2E2C-44EA-8125-6390889FDBD1}"/>
              </a:ext>
            </a:extLst>
          </p:cNvPr>
          <p:cNvSpPr/>
          <p:nvPr/>
        </p:nvSpPr>
        <p:spPr>
          <a:xfrm>
            <a:off x="3935759" y="2521570"/>
            <a:ext cx="6700086" cy="630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35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 tính diện tích hình tròn khi biết:</a:t>
            </a:r>
            <a:endParaRPr lang="en-US" sz="35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A2B70CA7-5D73-4440-90B2-E3CAD7ECB7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544838" y="5010644"/>
            <a:ext cx="1048304" cy="1044373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xmlns="" id="{CC6FE47C-9346-4E46-AC71-4E3C40087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544838" y="3780647"/>
            <a:ext cx="1048304" cy="10443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2DA00133-8BF0-4EF9-BFDF-E431A59FE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616" y="501334"/>
            <a:ext cx="6700085" cy="145097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F4CD1CF-6870-474E-9C38-0BD16A847FA1}"/>
              </a:ext>
            </a:extLst>
          </p:cNvPr>
          <p:cNvSpPr/>
          <p:nvPr/>
        </p:nvSpPr>
        <p:spPr>
          <a:xfrm>
            <a:off x="4799856" y="3860509"/>
            <a:ext cx="4539845" cy="630942"/>
          </a:xfrm>
          <a:custGeom>
            <a:avLst/>
            <a:gdLst>
              <a:gd name="connsiteX0" fmla="*/ 0 w 4539845"/>
              <a:gd name="connsiteY0" fmla="*/ 0 h 630942"/>
              <a:gd name="connsiteX1" fmla="*/ 522082 w 4539845"/>
              <a:gd name="connsiteY1" fmla="*/ 0 h 630942"/>
              <a:gd name="connsiteX2" fmla="*/ 1089563 w 4539845"/>
              <a:gd name="connsiteY2" fmla="*/ 0 h 630942"/>
              <a:gd name="connsiteX3" fmla="*/ 1566247 w 4539845"/>
              <a:gd name="connsiteY3" fmla="*/ 0 h 630942"/>
              <a:gd name="connsiteX4" fmla="*/ 2133727 w 4539845"/>
              <a:gd name="connsiteY4" fmla="*/ 0 h 630942"/>
              <a:gd name="connsiteX5" fmla="*/ 2610411 w 4539845"/>
              <a:gd name="connsiteY5" fmla="*/ 0 h 630942"/>
              <a:gd name="connsiteX6" fmla="*/ 3268688 w 4539845"/>
              <a:gd name="connsiteY6" fmla="*/ 0 h 630942"/>
              <a:gd name="connsiteX7" fmla="*/ 3699974 w 4539845"/>
              <a:gd name="connsiteY7" fmla="*/ 0 h 630942"/>
              <a:gd name="connsiteX8" fmla="*/ 4539845 w 4539845"/>
              <a:gd name="connsiteY8" fmla="*/ 0 h 630942"/>
              <a:gd name="connsiteX9" fmla="*/ 4539845 w 4539845"/>
              <a:gd name="connsiteY9" fmla="*/ 321780 h 630942"/>
              <a:gd name="connsiteX10" fmla="*/ 4539845 w 4539845"/>
              <a:gd name="connsiteY10" fmla="*/ 630942 h 630942"/>
              <a:gd name="connsiteX11" fmla="*/ 4108560 w 4539845"/>
              <a:gd name="connsiteY11" fmla="*/ 630942 h 630942"/>
              <a:gd name="connsiteX12" fmla="*/ 3450282 w 4539845"/>
              <a:gd name="connsiteY12" fmla="*/ 630942 h 630942"/>
              <a:gd name="connsiteX13" fmla="*/ 2973598 w 4539845"/>
              <a:gd name="connsiteY13" fmla="*/ 630942 h 630942"/>
              <a:gd name="connsiteX14" fmla="*/ 2360719 w 4539845"/>
              <a:gd name="connsiteY14" fmla="*/ 630942 h 630942"/>
              <a:gd name="connsiteX15" fmla="*/ 1747840 w 4539845"/>
              <a:gd name="connsiteY15" fmla="*/ 630942 h 630942"/>
              <a:gd name="connsiteX16" fmla="*/ 1225758 w 4539845"/>
              <a:gd name="connsiteY16" fmla="*/ 630942 h 630942"/>
              <a:gd name="connsiteX17" fmla="*/ 749074 w 4539845"/>
              <a:gd name="connsiteY17" fmla="*/ 630942 h 630942"/>
              <a:gd name="connsiteX18" fmla="*/ 0 w 4539845"/>
              <a:gd name="connsiteY18" fmla="*/ 630942 h 630942"/>
              <a:gd name="connsiteX19" fmla="*/ 0 w 4539845"/>
              <a:gd name="connsiteY19" fmla="*/ 334399 h 630942"/>
              <a:gd name="connsiteX20" fmla="*/ 0 w 4539845"/>
              <a:gd name="connsiteY20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539845" h="630942" fill="none" extrusionOk="0">
                <a:moveTo>
                  <a:pt x="0" y="0"/>
                </a:moveTo>
                <a:cubicBezTo>
                  <a:pt x="146025" y="-3864"/>
                  <a:pt x="339921" y="45484"/>
                  <a:pt x="522082" y="0"/>
                </a:cubicBezTo>
                <a:cubicBezTo>
                  <a:pt x="704243" y="-45484"/>
                  <a:pt x="807311" y="48887"/>
                  <a:pt x="1089563" y="0"/>
                </a:cubicBezTo>
                <a:cubicBezTo>
                  <a:pt x="1371815" y="-48887"/>
                  <a:pt x="1372515" y="18486"/>
                  <a:pt x="1566247" y="0"/>
                </a:cubicBezTo>
                <a:cubicBezTo>
                  <a:pt x="1759979" y="-18486"/>
                  <a:pt x="1939122" y="40506"/>
                  <a:pt x="2133727" y="0"/>
                </a:cubicBezTo>
                <a:cubicBezTo>
                  <a:pt x="2328332" y="-40506"/>
                  <a:pt x="2411092" y="55896"/>
                  <a:pt x="2610411" y="0"/>
                </a:cubicBezTo>
                <a:cubicBezTo>
                  <a:pt x="2809730" y="-55896"/>
                  <a:pt x="3000239" y="21938"/>
                  <a:pt x="3268688" y="0"/>
                </a:cubicBezTo>
                <a:cubicBezTo>
                  <a:pt x="3537137" y="-21938"/>
                  <a:pt x="3572741" y="50464"/>
                  <a:pt x="3699974" y="0"/>
                </a:cubicBezTo>
                <a:cubicBezTo>
                  <a:pt x="3827207" y="-50464"/>
                  <a:pt x="4341799" y="43259"/>
                  <a:pt x="4539845" y="0"/>
                </a:cubicBezTo>
                <a:cubicBezTo>
                  <a:pt x="4556496" y="138649"/>
                  <a:pt x="4530148" y="204908"/>
                  <a:pt x="4539845" y="321780"/>
                </a:cubicBezTo>
                <a:cubicBezTo>
                  <a:pt x="4549542" y="438652"/>
                  <a:pt x="4511346" y="563649"/>
                  <a:pt x="4539845" y="630942"/>
                </a:cubicBezTo>
                <a:cubicBezTo>
                  <a:pt x="4334355" y="659127"/>
                  <a:pt x="4297838" y="608338"/>
                  <a:pt x="4108560" y="630942"/>
                </a:cubicBezTo>
                <a:cubicBezTo>
                  <a:pt x="3919282" y="653546"/>
                  <a:pt x="3685691" y="570548"/>
                  <a:pt x="3450282" y="630942"/>
                </a:cubicBezTo>
                <a:cubicBezTo>
                  <a:pt x="3214873" y="691336"/>
                  <a:pt x="3208804" y="624448"/>
                  <a:pt x="2973598" y="630942"/>
                </a:cubicBezTo>
                <a:cubicBezTo>
                  <a:pt x="2738392" y="637436"/>
                  <a:pt x="2616829" y="626398"/>
                  <a:pt x="2360719" y="630942"/>
                </a:cubicBezTo>
                <a:cubicBezTo>
                  <a:pt x="2104609" y="635486"/>
                  <a:pt x="1877608" y="616246"/>
                  <a:pt x="1747840" y="630942"/>
                </a:cubicBezTo>
                <a:cubicBezTo>
                  <a:pt x="1618072" y="645638"/>
                  <a:pt x="1357473" y="583777"/>
                  <a:pt x="1225758" y="630942"/>
                </a:cubicBezTo>
                <a:cubicBezTo>
                  <a:pt x="1094043" y="678107"/>
                  <a:pt x="931603" y="627437"/>
                  <a:pt x="749074" y="630942"/>
                </a:cubicBezTo>
                <a:cubicBezTo>
                  <a:pt x="566545" y="634447"/>
                  <a:pt x="252750" y="580697"/>
                  <a:pt x="0" y="630942"/>
                </a:cubicBezTo>
                <a:cubicBezTo>
                  <a:pt x="-16289" y="541760"/>
                  <a:pt x="4545" y="404202"/>
                  <a:pt x="0" y="334399"/>
                </a:cubicBezTo>
                <a:cubicBezTo>
                  <a:pt x="-4545" y="264596"/>
                  <a:pt x="17825" y="109187"/>
                  <a:pt x="0" y="0"/>
                </a:cubicBezTo>
                <a:close/>
              </a:path>
              <a:path w="4539845" h="630942" stroke="0" extrusionOk="0">
                <a:moveTo>
                  <a:pt x="0" y="0"/>
                </a:moveTo>
                <a:cubicBezTo>
                  <a:pt x="223322" y="-57565"/>
                  <a:pt x="421994" y="36313"/>
                  <a:pt x="658278" y="0"/>
                </a:cubicBezTo>
                <a:cubicBezTo>
                  <a:pt x="894562" y="-36313"/>
                  <a:pt x="950077" y="15651"/>
                  <a:pt x="1180360" y="0"/>
                </a:cubicBezTo>
                <a:cubicBezTo>
                  <a:pt x="1410643" y="-15651"/>
                  <a:pt x="1507418" y="18073"/>
                  <a:pt x="1657043" y="0"/>
                </a:cubicBezTo>
                <a:cubicBezTo>
                  <a:pt x="1806668" y="-18073"/>
                  <a:pt x="2090492" y="8962"/>
                  <a:pt x="2269923" y="0"/>
                </a:cubicBezTo>
                <a:cubicBezTo>
                  <a:pt x="2449354" y="-8962"/>
                  <a:pt x="2636245" y="24777"/>
                  <a:pt x="2792005" y="0"/>
                </a:cubicBezTo>
                <a:cubicBezTo>
                  <a:pt x="2947765" y="-24777"/>
                  <a:pt x="3077156" y="20055"/>
                  <a:pt x="3314087" y="0"/>
                </a:cubicBezTo>
                <a:cubicBezTo>
                  <a:pt x="3551018" y="-20055"/>
                  <a:pt x="3631703" y="61825"/>
                  <a:pt x="3836169" y="0"/>
                </a:cubicBezTo>
                <a:cubicBezTo>
                  <a:pt x="4040635" y="-61825"/>
                  <a:pt x="4352883" y="82343"/>
                  <a:pt x="4539845" y="0"/>
                </a:cubicBezTo>
                <a:cubicBezTo>
                  <a:pt x="4545050" y="142850"/>
                  <a:pt x="4521571" y="203323"/>
                  <a:pt x="4539845" y="328090"/>
                </a:cubicBezTo>
                <a:cubicBezTo>
                  <a:pt x="4558119" y="452857"/>
                  <a:pt x="4523181" y="569457"/>
                  <a:pt x="4539845" y="630942"/>
                </a:cubicBezTo>
                <a:cubicBezTo>
                  <a:pt x="4413725" y="641377"/>
                  <a:pt x="4228992" y="623513"/>
                  <a:pt x="4017763" y="630942"/>
                </a:cubicBezTo>
                <a:cubicBezTo>
                  <a:pt x="3806534" y="638371"/>
                  <a:pt x="3619813" y="611777"/>
                  <a:pt x="3404884" y="630942"/>
                </a:cubicBezTo>
                <a:cubicBezTo>
                  <a:pt x="3189955" y="650107"/>
                  <a:pt x="2948371" y="626811"/>
                  <a:pt x="2746606" y="630942"/>
                </a:cubicBezTo>
                <a:cubicBezTo>
                  <a:pt x="2544841" y="635073"/>
                  <a:pt x="2331626" y="572365"/>
                  <a:pt x="2224524" y="630942"/>
                </a:cubicBezTo>
                <a:cubicBezTo>
                  <a:pt x="2117422" y="689519"/>
                  <a:pt x="1975505" y="608054"/>
                  <a:pt x="1747840" y="630942"/>
                </a:cubicBezTo>
                <a:cubicBezTo>
                  <a:pt x="1520175" y="653830"/>
                  <a:pt x="1268367" y="596518"/>
                  <a:pt x="1089563" y="630942"/>
                </a:cubicBezTo>
                <a:cubicBezTo>
                  <a:pt x="910759" y="665366"/>
                  <a:pt x="849972" y="584661"/>
                  <a:pt x="658278" y="630942"/>
                </a:cubicBezTo>
                <a:cubicBezTo>
                  <a:pt x="466584" y="677223"/>
                  <a:pt x="277317" y="585848"/>
                  <a:pt x="0" y="630942"/>
                </a:cubicBezTo>
                <a:cubicBezTo>
                  <a:pt x="-14080" y="511490"/>
                  <a:pt x="14948" y="406692"/>
                  <a:pt x="0" y="315471"/>
                </a:cubicBezTo>
                <a:cubicBezTo>
                  <a:pt x="-14948" y="224250"/>
                  <a:pt x="23217" y="71222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17772722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35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Bán kính của hình tròn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C899686-83AE-4872-BD3B-3B35E1F50DD2}"/>
              </a:ext>
            </a:extLst>
          </p:cNvPr>
          <p:cNvSpPr/>
          <p:nvPr/>
        </p:nvSpPr>
        <p:spPr>
          <a:xfrm>
            <a:off x="4799856" y="5217359"/>
            <a:ext cx="4539845" cy="630942"/>
          </a:xfrm>
          <a:custGeom>
            <a:avLst/>
            <a:gdLst>
              <a:gd name="connsiteX0" fmla="*/ 0 w 4539845"/>
              <a:gd name="connsiteY0" fmla="*/ 0 h 630942"/>
              <a:gd name="connsiteX1" fmla="*/ 431285 w 4539845"/>
              <a:gd name="connsiteY1" fmla="*/ 0 h 630942"/>
              <a:gd name="connsiteX2" fmla="*/ 862571 w 4539845"/>
              <a:gd name="connsiteY2" fmla="*/ 0 h 630942"/>
              <a:gd name="connsiteX3" fmla="*/ 1293856 w 4539845"/>
              <a:gd name="connsiteY3" fmla="*/ 0 h 630942"/>
              <a:gd name="connsiteX4" fmla="*/ 1815938 w 4539845"/>
              <a:gd name="connsiteY4" fmla="*/ 0 h 630942"/>
              <a:gd name="connsiteX5" fmla="*/ 2428817 w 4539845"/>
              <a:gd name="connsiteY5" fmla="*/ 0 h 630942"/>
              <a:gd name="connsiteX6" fmla="*/ 3087095 w 4539845"/>
              <a:gd name="connsiteY6" fmla="*/ 0 h 630942"/>
              <a:gd name="connsiteX7" fmla="*/ 3745372 w 4539845"/>
              <a:gd name="connsiteY7" fmla="*/ 0 h 630942"/>
              <a:gd name="connsiteX8" fmla="*/ 4539845 w 4539845"/>
              <a:gd name="connsiteY8" fmla="*/ 0 h 630942"/>
              <a:gd name="connsiteX9" fmla="*/ 4539845 w 4539845"/>
              <a:gd name="connsiteY9" fmla="*/ 296543 h 630942"/>
              <a:gd name="connsiteX10" fmla="*/ 4539845 w 4539845"/>
              <a:gd name="connsiteY10" fmla="*/ 630942 h 630942"/>
              <a:gd name="connsiteX11" fmla="*/ 4017763 w 4539845"/>
              <a:gd name="connsiteY11" fmla="*/ 630942 h 630942"/>
              <a:gd name="connsiteX12" fmla="*/ 3586478 w 4539845"/>
              <a:gd name="connsiteY12" fmla="*/ 630942 h 630942"/>
              <a:gd name="connsiteX13" fmla="*/ 3155192 w 4539845"/>
              <a:gd name="connsiteY13" fmla="*/ 630942 h 630942"/>
              <a:gd name="connsiteX14" fmla="*/ 2678509 w 4539845"/>
              <a:gd name="connsiteY14" fmla="*/ 630942 h 630942"/>
              <a:gd name="connsiteX15" fmla="*/ 2020231 w 4539845"/>
              <a:gd name="connsiteY15" fmla="*/ 630942 h 630942"/>
              <a:gd name="connsiteX16" fmla="*/ 1498149 w 4539845"/>
              <a:gd name="connsiteY16" fmla="*/ 630942 h 630942"/>
              <a:gd name="connsiteX17" fmla="*/ 1066864 w 4539845"/>
              <a:gd name="connsiteY17" fmla="*/ 630942 h 630942"/>
              <a:gd name="connsiteX18" fmla="*/ 499383 w 4539845"/>
              <a:gd name="connsiteY18" fmla="*/ 630942 h 630942"/>
              <a:gd name="connsiteX19" fmla="*/ 0 w 4539845"/>
              <a:gd name="connsiteY19" fmla="*/ 630942 h 630942"/>
              <a:gd name="connsiteX20" fmla="*/ 0 w 4539845"/>
              <a:gd name="connsiteY20" fmla="*/ 302852 h 630942"/>
              <a:gd name="connsiteX21" fmla="*/ 0 w 4539845"/>
              <a:gd name="connsiteY21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39845" h="630942" fill="none" extrusionOk="0">
                <a:moveTo>
                  <a:pt x="0" y="0"/>
                </a:moveTo>
                <a:cubicBezTo>
                  <a:pt x="114609" y="-15489"/>
                  <a:pt x="251684" y="30009"/>
                  <a:pt x="431285" y="0"/>
                </a:cubicBezTo>
                <a:cubicBezTo>
                  <a:pt x="610887" y="-30009"/>
                  <a:pt x="709532" y="50380"/>
                  <a:pt x="862571" y="0"/>
                </a:cubicBezTo>
                <a:cubicBezTo>
                  <a:pt x="1015610" y="-50380"/>
                  <a:pt x="1207256" y="30866"/>
                  <a:pt x="1293856" y="0"/>
                </a:cubicBezTo>
                <a:cubicBezTo>
                  <a:pt x="1380456" y="-30866"/>
                  <a:pt x="1648909" y="7668"/>
                  <a:pt x="1815938" y="0"/>
                </a:cubicBezTo>
                <a:cubicBezTo>
                  <a:pt x="1982967" y="-7668"/>
                  <a:pt x="2258951" y="70700"/>
                  <a:pt x="2428817" y="0"/>
                </a:cubicBezTo>
                <a:cubicBezTo>
                  <a:pt x="2598683" y="-70700"/>
                  <a:pt x="2921084" y="50127"/>
                  <a:pt x="3087095" y="0"/>
                </a:cubicBezTo>
                <a:cubicBezTo>
                  <a:pt x="3253106" y="-50127"/>
                  <a:pt x="3538340" y="32869"/>
                  <a:pt x="3745372" y="0"/>
                </a:cubicBezTo>
                <a:cubicBezTo>
                  <a:pt x="3952404" y="-32869"/>
                  <a:pt x="4249877" y="60558"/>
                  <a:pt x="4539845" y="0"/>
                </a:cubicBezTo>
                <a:cubicBezTo>
                  <a:pt x="4545522" y="76621"/>
                  <a:pt x="4538218" y="168369"/>
                  <a:pt x="4539845" y="296543"/>
                </a:cubicBezTo>
                <a:cubicBezTo>
                  <a:pt x="4541472" y="424717"/>
                  <a:pt x="4511715" y="526375"/>
                  <a:pt x="4539845" y="630942"/>
                </a:cubicBezTo>
                <a:cubicBezTo>
                  <a:pt x="4356168" y="649455"/>
                  <a:pt x="4215729" y="588604"/>
                  <a:pt x="4017763" y="630942"/>
                </a:cubicBezTo>
                <a:cubicBezTo>
                  <a:pt x="3819797" y="673280"/>
                  <a:pt x="3745210" y="587622"/>
                  <a:pt x="3586478" y="630942"/>
                </a:cubicBezTo>
                <a:cubicBezTo>
                  <a:pt x="3427746" y="674262"/>
                  <a:pt x="3281824" y="583990"/>
                  <a:pt x="3155192" y="630942"/>
                </a:cubicBezTo>
                <a:cubicBezTo>
                  <a:pt x="3028560" y="677894"/>
                  <a:pt x="2891479" y="600355"/>
                  <a:pt x="2678509" y="630942"/>
                </a:cubicBezTo>
                <a:cubicBezTo>
                  <a:pt x="2465539" y="661529"/>
                  <a:pt x="2215155" y="563809"/>
                  <a:pt x="2020231" y="630942"/>
                </a:cubicBezTo>
                <a:cubicBezTo>
                  <a:pt x="1825307" y="698075"/>
                  <a:pt x="1645157" y="595958"/>
                  <a:pt x="1498149" y="630942"/>
                </a:cubicBezTo>
                <a:cubicBezTo>
                  <a:pt x="1351141" y="665926"/>
                  <a:pt x="1251600" y="601541"/>
                  <a:pt x="1066864" y="630942"/>
                </a:cubicBezTo>
                <a:cubicBezTo>
                  <a:pt x="882128" y="660343"/>
                  <a:pt x="691726" y="612661"/>
                  <a:pt x="499383" y="630942"/>
                </a:cubicBezTo>
                <a:cubicBezTo>
                  <a:pt x="307040" y="649223"/>
                  <a:pt x="157510" y="622207"/>
                  <a:pt x="0" y="630942"/>
                </a:cubicBezTo>
                <a:cubicBezTo>
                  <a:pt x="-6740" y="472670"/>
                  <a:pt x="2634" y="458421"/>
                  <a:pt x="0" y="302852"/>
                </a:cubicBezTo>
                <a:cubicBezTo>
                  <a:pt x="-2634" y="147283"/>
                  <a:pt x="18259" y="143944"/>
                  <a:pt x="0" y="0"/>
                </a:cubicBezTo>
                <a:close/>
              </a:path>
              <a:path w="4539845" h="630942" stroke="0" extrusionOk="0">
                <a:moveTo>
                  <a:pt x="0" y="0"/>
                </a:moveTo>
                <a:cubicBezTo>
                  <a:pt x="193780" y="-44630"/>
                  <a:pt x="395222" y="42599"/>
                  <a:pt x="567481" y="0"/>
                </a:cubicBezTo>
                <a:cubicBezTo>
                  <a:pt x="739740" y="-42599"/>
                  <a:pt x="890465" y="8597"/>
                  <a:pt x="1089563" y="0"/>
                </a:cubicBezTo>
                <a:cubicBezTo>
                  <a:pt x="1288661" y="-8597"/>
                  <a:pt x="1339925" y="45618"/>
                  <a:pt x="1566247" y="0"/>
                </a:cubicBezTo>
                <a:cubicBezTo>
                  <a:pt x="1792569" y="-45618"/>
                  <a:pt x="2014606" y="77034"/>
                  <a:pt x="2224524" y="0"/>
                </a:cubicBezTo>
                <a:cubicBezTo>
                  <a:pt x="2434442" y="-77034"/>
                  <a:pt x="2557759" y="34540"/>
                  <a:pt x="2792005" y="0"/>
                </a:cubicBezTo>
                <a:cubicBezTo>
                  <a:pt x="3026251" y="-34540"/>
                  <a:pt x="3107122" y="23085"/>
                  <a:pt x="3268688" y="0"/>
                </a:cubicBezTo>
                <a:cubicBezTo>
                  <a:pt x="3430254" y="-23085"/>
                  <a:pt x="3591717" y="40893"/>
                  <a:pt x="3790771" y="0"/>
                </a:cubicBezTo>
                <a:cubicBezTo>
                  <a:pt x="3989825" y="-40893"/>
                  <a:pt x="4169687" y="12998"/>
                  <a:pt x="4539845" y="0"/>
                </a:cubicBezTo>
                <a:cubicBezTo>
                  <a:pt x="4556710" y="96243"/>
                  <a:pt x="4523899" y="249070"/>
                  <a:pt x="4539845" y="328090"/>
                </a:cubicBezTo>
                <a:cubicBezTo>
                  <a:pt x="4555791" y="407110"/>
                  <a:pt x="4520499" y="557224"/>
                  <a:pt x="4539845" y="630942"/>
                </a:cubicBezTo>
                <a:cubicBezTo>
                  <a:pt x="4320602" y="640117"/>
                  <a:pt x="4099911" y="626094"/>
                  <a:pt x="3926966" y="630942"/>
                </a:cubicBezTo>
                <a:cubicBezTo>
                  <a:pt x="3754021" y="635790"/>
                  <a:pt x="3683130" y="630172"/>
                  <a:pt x="3450282" y="630942"/>
                </a:cubicBezTo>
                <a:cubicBezTo>
                  <a:pt x="3217434" y="631712"/>
                  <a:pt x="2929195" y="584694"/>
                  <a:pt x="2792005" y="630942"/>
                </a:cubicBezTo>
                <a:cubicBezTo>
                  <a:pt x="2654815" y="677190"/>
                  <a:pt x="2534752" y="597476"/>
                  <a:pt x="2360719" y="630942"/>
                </a:cubicBezTo>
                <a:cubicBezTo>
                  <a:pt x="2186686" y="664408"/>
                  <a:pt x="2104392" y="589141"/>
                  <a:pt x="1884036" y="630942"/>
                </a:cubicBezTo>
                <a:cubicBezTo>
                  <a:pt x="1663680" y="672743"/>
                  <a:pt x="1583408" y="613003"/>
                  <a:pt x="1407352" y="630942"/>
                </a:cubicBezTo>
                <a:cubicBezTo>
                  <a:pt x="1231296" y="648881"/>
                  <a:pt x="918756" y="561171"/>
                  <a:pt x="794473" y="630942"/>
                </a:cubicBezTo>
                <a:cubicBezTo>
                  <a:pt x="670190" y="700713"/>
                  <a:pt x="182275" y="568763"/>
                  <a:pt x="0" y="630942"/>
                </a:cubicBezTo>
                <a:cubicBezTo>
                  <a:pt x="-29837" y="500462"/>
                  <a:pt x="34071" y="452123"/>
                  <a:pt x="0" y="315471"/>
                </a:cubicBezTo>
                <a:cubicBezTo>
                  <a:pt x="-34071" y="178819"/>
                  <a:pt x="24866" y="82804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2027264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35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 vi của hình tròn</a:t>
            </a:r>
          </a:p>
        </p:txBody>
      </p:sp>
      <p:pic>
        <p:nvPicPr>
          <p:cNvPr id="26" name="Picture 9">
            <a:extLst>
              <a:ext uri="{FF2B5EF4-FFF2-40B4-BE49-F238E27FC236}">
                <a16:creationId xmlns:a16="http://schemas.microsoft.com/office/drawing/2014/main" xmlns="" id="{4D4E550C-FC37-4344-B9EB-07C807B166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-103358" y="1701538"/>
            <a:ext cx="4039117" cy="515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8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8">
            <a:extLst>
              <a:ext uri="{FF2B5EF4-FFF2-40B4-BE49-F238E27FC236}">
                <a16:creationId xmlns:a16="http://schemas.microsoft.com/office/drawing/2014/main" xmlns="" id="{3D693EE6-401C-4A96-A316-7795152AB36D}"/>
              </a:ext>
            </a:extLst>
          </p:cNvPr>
          <p:cNvGrpSpPr/>
          <p:nvPr/>
        </p:nvGrpSpPr>
        <p:grpSpPr>
          <a:xfrm>
            <a:off x="1343472" y="2407049"/>
            <a:ext cx="3326845" cy="1006329"/>
            <a:chOff x="1384299" y="984716"/>
            <a:chExt cx="3008160" cy="558403"/>
          </a:xfrm>
        </p:grpSpPr>
        <p:sp>
          <p:nvSpPr>
            <p:cNvPr id="3" name="任意多边形 10">
              <a:extLst>
                <a:ext uri="{FF2B5EF4-FFF2-40B4-BE49-F238E27FC236}">
                  <a16:creationId xmlns:a16="http://schemas.microsoft.com/office/drawing/2014/main" xmlns="" id="{95B6753A-3C4D-4FA6-8652-FE28F174F9D7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1414226" y="984716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FD8CB1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rmAutofit/>
            </a:bodyPr>
            <a:lstStyle/>
            <a:p>
              <a:pPr algn="ctr">
                <a:defRPr/>
              </a:pPr>
              <a:r>
                <a:rPr lang="en-US" altLang="zh-CN" sz="4000" b="1" ker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A.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 x 3,14</a:t>
              </a:r>
              <a:endParaRPr lang="zh-CN" altLang="zh-CN" sz="4000" b="1" kern="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xmlns="" id="{1A92338E-CF18-4E6F-863C-A5C6301B4B02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1384299" y="1002575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xmlns="" id="{DFD6E3DA-96D0-47D7-AE78-834AFAB1D829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4226313" y="1002575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组合 39">
            <a:extLst>
              <a:ext uri="{FF2B5EF4-FFF2-40B4-BE49-F238E27FC236}">
                <a16:creationId xmlns:a16="http://schemas.microsoft.com/office/drawing/2014/main" xmlns="" id="{1BFA219F-8611-4B6A-8E27-ECA29DC89CBE}"/>
              </a:ext>
            </a:extLst>
          </p:cNvPr>
          <p:cNvGrpSpPr/>
          <p:nvPr/>
        </p:nvGrpSpPr>
        <p:grpSpPr>
          <a:xfrm>
            <a:off x="1369909" y="4049172"/>
            <a:ext cx="3326845" cy="1008475"/>
            <a:chOff x="1384299" y="1757431"/>
            <a:chExt cx="3008160" cy="559594"/>
          </a:xfrm>
        </p:grpSpPr>
        <p:sp>
          <p:nvSpPr>
            <p:cNvPr id="7" name="任意多边形 13">
              <a:extLst>
                <a:ext uri="{FF2B5EF4-FFF2-40B4-BE49-F238E27FC236}">
                  <a16:creationId xmlns:a16="http://schemas.microsoft.com/office/drawing/2014/main" xmlns="" id="{3A8C5511-859E-438C-B556-78E98A8F49F2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1414226" y="1757431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5CD2EA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 algn="ctr">
                <a:defRPr/>
              </a:pPr>
              <a:r>
                <a:rPr lang="en-US" altLang="zh-CN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r : 3,14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A2E48990-B919-41A0-8A11-6D7910363B69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138429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xmlns="" id="{3B84E4C5-A372-4728-BD10-BDD416FA7915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4226313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组合 40">
            <a:extLst>
              <a:ext uri="{FF2B5EF4-FFF2-40B4-BE49-F238E27FC236}">
                <a16:creationId xmlns:a16="http://schemas.microsoft.com/office/drawing/2014/main" xmlns="" id="{872347CE-99E3-459A-80C2-AF376BB718CC}"/>
              </a:ext>
            </a:extLst>
          </p:cNvPr>
          <p:cNvGrpSpPr/>
          <p:nvPr/>
        </p:nvGrpSpPr>
        <p:grpSpPr>
          <a:xfrm>
            <a:off x="6096000" y="2420527"/>
            <a:ext cx="3326844" cy="1008473"/>
            <a:chOff x="4751539" y="984715"/>
            <a:chExt cx="3008159" cy="559593"/>
          </a:xfrm>
        </p:grpSpPr>
        <p:sp>
          <p:nvSpPr>
            <p:cNvPr id="11" name="任意多边形 16">
              <a:extLst>
                <a:ext uri="{FF2B5EF4-FFF2-40B4-BE49-F238E27FC236}">
                  <a16:creationId xmlns:a16="http://schemas.microsoft.com/office/drawing/2014/main" xmlns="" id="{577C1891-F076-4EE5-A179-A3CD89BEF6C8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4781465" y="984715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>
                <a:defRPr/>
              </a:pPr>
              <a:r>
                <a:rPr lang="en-US" altLang="zh-CN" sz="40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B. d x 3,14</a:t>
              </a: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xmlns="" id="{55C8547E-B5C5-442B-9706-EAC81EC27FF9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4751539" y="1002574"/>
              <a:ext cx="179561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xmlns="" id="{F866A5DD-9604-4918-8D54-0ECBC3831995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7593552" y="1002574"/>
              <a:ext cx="166146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组合 41">
            <a:extLst>
              <a:ext uri="{FF2B5EF4-FFF2-40B4-BE49-F238E27FC236}">
                <a16:creationId xmlns:a16="http://schemas.microsoft.com/office/drawing/2014/main" xmlns="" id="{13D5F60A-E1ED-4825-96FB-B043FA924637}"/>
              </a:ext>
            </a:extLst>
          </p:cNvPr>
          <p:cNvGrpSpPr/>
          <p:nvPr/>
        </p:nvGrpSpPr>
        <p:grpSpPr>
          <a:xfrm>
            <a:off x="6122437" y="4063603"/>
            <a:ext cx="3326844" cy="1008477"/>
            <a:chOff x="4751539" y="1757430"/>
            <a:chExt cx="3008159" cy="559595"/>
          </a:xfrm>
        </p:grpSpPr>
        <p:sp>
          <p:nvSpPr>
            <p:cNvPr id="15" name="任意多边形 19">
              <a:extLst>
                <a:ext uri="{FF2B5EF4-FFF2-40B4-BE49-F238E27FC236}">
                  <a16:creationId xmlns:a16="http://schemas.microsoft.com/office/drawing/2014/main" xmlns="" id="{F05C1B27-7D0B-42D4-8817-9F2A90579930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4781466" y="1757430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4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EAB80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algn="ctr">
                <a:defRPr/>
              </a:pPr>
              <a:r>
                <a:rPr lang="en-US" altLang="zh-CN" sz="4000" b="1" ker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D. d :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3,14</a:t>
              </a:r>
              <a:endParaRPr lang="zh-CN" altLang="zh-CN" sz="4000" b="1" kern="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xmlns="" id="{98B434AE-F5E4-46B5-BCAF-143F387886AE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475153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Freeform 25">
              <a:extLst>
                <a:ext uri="{FF2B5EF4-FFF2-40B4-BE49-F238E27FC236}">
                  <a16:creationId xmlns:a16="http://schemas.microsoft.com/office/drawing/2014/main" xmlns="" id="{22EC0579-7AE9-46A7-AB1A-4637B1180415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7593552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B0CFE91-E184-46E2-A3D2-17E4B7E111A5}"/>
              </a:ext>
            </a:extLst>
          </p:cNvPr>
          <p:cNvSpPr txBox="1"/>
          <p:nvPr/>
        </p:nvSpPr>
        <p:spPr>
          <a:xfrm>
            <a:off x="2135560" y="1140648"/>
            <a:ext cx="8674142" cy="707886"/>
          </a:xfrm>
          <a:custGeom>
            <a:avLst/>
            <a:gdLst>
              <a:gd name="connsiteX0" fmla="*/ 0 w 8674142"/>
              <a:gd name="connsiteY0" fmla="*/ 0 h 707886"/>
              <a:gd name="connsiteX1" fmla="*/ 318052 w 8674142"/>
              <a:gd name="connsiteY1" fmla="*/ 0 h 707886"/>
              <a:gd name="connsiteX2" fmla="*/ 896328 w 8674142"/>
              <a:gd name="connsiteY2" fmla="*/ 0 h 707886"/>
              <a:gd name="connsiteX3" fmla="*/ 1214380 w 8674142"/>
              <a:gd name="connsiteY3" fmla="*/ 0 h 707886"/>
              <a:gd name="connsiteX4" fmla="*/ 1619173 w 8674142"/>
              <a:gd name="connsiteY4" fmla="*/ 0 h 707886"/>
              <a:gd name="connsiteX5" fmla="*/ 2370932 w 8674142"/>
              <a:gd name="connsiteY5" fmla="*/ 0 h 707886"/>
              <a:gd name="connsiteX6" fmla="*/ 3122691 w 8674142"/>
              <a:gd name="connsiteY6" fmla="*/ 0 h 707886"/>
              <a:gd name="connsiteX7" fmla="*/ 3614226 w 8674142"/>
              <a:gd name="connsiteY7" fmla="*/ 0 h 707886"/>
              <a:gd name="connsiteX8" fmla="*/ 4365985 w 8674142"/>
              <a:gd name="connsiteY8" fmla="*/ 0 h 707886"/>
              <a:gd name="connsiteX9" fmla="*/ 5117744 w 8674142"/>
              <a:gd name="connsiteY9" fmla="*/ 0 h 707886"/>
              <a:gd name="connsiteX10" fmla="*/ 5782761 w 8674142"/>
              <a:gd name="connsiteY10" fmla="*/ 0 h 707886"/>
              <a:gd name="connsiteX11" fmla="*/ 6274296 w 8674142"/>
              <a:gd name="connsiteY11" fmla="*/ 0 h 707886"/>
              <a:gd name="connsiteX12" fmla="*/ 6679089 w 8674142"/>
              <a:gd name="connsiteY12" fmla="*/ 0 h 707886"/>
              <a:gd name="connsiteX13" fmla="*/ 7083883 w 8674142"/>
              <a:gd name="connsiteY13" fmla="*/ 0 h 707886"/>
              <a:gd name="connsiteX14" fmla="*/ 7575417 w 8674142"/>
              <a:gd name="connsiteY14" fmla="*/ 0 h 707886"/>
              <a:gd name="connsiteX15" fmla="*/ 8153693 w 8674142"/>
              <a:gd name="connsiteY15" fmla="*/ 0 h 707886"/>
              <a:gd name="connsiteX16" fmla="*/ 8674142 w 8674142"/>
              <a:gd name="connsiteY16" fmla="*/ 0 h 707886"/>
              <a:gd name="connsiteX17" fmla="*/ 8674142 w 8674142"/>
              <a:gd name="connsiteY17" fmla="*/ 346864 h 707886"/>
              <a:gd name="connsiteX18" fmla="*/ 8674142 w 8674142"/>
              <a:gd name="connsiteY18" fmla="*/ 707886 h 707886"/>
              <a:gd name="connsiteX19" fmla="*/ 8182607 w 8674142"/>
              <a:gd name="connsiteY19" fmla="*/ 707886 h 707886"/>
              <a:gd name="connsiteX20" fmla="*/ 7864555 w 8674142"/>
              <a:gd name="connsiteY20" fmla="*/ 707886 h 707886"/>
              <a:gd name="connsiteX21" fmla="*/ 7459762 w 8674142"/>
              <a:gd name="connsiteY21" fmla="*/ 707886 h 707886"/>
              <a:gd name="connsiteX22" fmla="*/ 6708003 w 8674142"/>
              <a:gd name="connsiteY22" fmla="*/ 707886 h 707886"/>
              <a:gd name="connsiteX23" fmla="*/ 6129727 w 8674142"/>
              <a:gd name="connsiteY23" fmla="*/ 707886 h 707886"/>
              <a:gd name="connsiteX24" fmla="*/ 5464709 w 8674142"/>
              <a:gd name="connsiteY24" fmla="*/ 707886 h 707886"/>
              <a:gd name="connsiteX25" fmla="*/ 4886433 w 8674142"/>
              <a:gd name="connsiteY25" fmla="*/ 707886 h 707886"/>
              <a:gd name="connsiteX26" fmla="*/ 4134674 w 8674142"/>
              <a:gd name="connsiteY26" fmla="*/ 707886 h 707886"/>
              <a:gd name="connsiteX27" fmla="*/ 3816622 w 8674142"/>
              <a:gd name="connsiteY27" fmla="*/ 707886 h 707886"/>
              <a:gd name="connsiteX28" fmla="*/ 3411829 w 8674142"/>
              <a:gd name="connsiteY28" fmla="*/ 707886 h 707886"/>
              <a:gd name="connsiteX29" fmla="*/ 2746812 w 8674142"/>
              <a:gd name="connsiteY29" fmla="*/ 707886 h 707886"/>
              <a:gd name="connsiteX30" fmla="*/ 2081794 w 8674142"/>
              <a:gd name="connsiteY30" fmla="*/ 707886 h 707886"/>
              <a:gd name="connsiteX31" fmla="*/ 1763742 w 8674142"/>
              <a:gd name="connsiteY31" fmla="*/ 707886 h 707886"/>
              <a:gd name="connsiteX32" fmla="*/ 1358949 w 8674142"/>
              <a:gd name="connsiteY32" fmla="*/ 707886 h 707886"/>
              <a:gd name="connsiteX33" fmla="*/ 867414 w 8674142"/>
              <a:gd name="connsiteY33" fmla="*/ 707886 h 707886"/>
              <a:gd name="connsiteX34" fmla="*/ 0 w 8674142"/>
              <a:gd name="connsiteY34" fmla="*/ 707886 h 707886"/>
              <a:gd name="connsiteX35" fmla="*/ 0 w 8674142"/>
              <a:gd name="connsiteY35" fmla="*/ 361022 h 707886"/>
              <a:gd name="connsiteX36" fmla="*/ 0 w 8674142"/>
              <a:gd name="connsiteY36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674142" h="707886" fill="none" extrusionOk="0">
                <a:moveTo>
                  <a:pt x="0" y="0"/>
                </a:moveTo>
                <a:cubicBezTo>
                  <a:pt x="113988" y="-4299"/>
                  <a:pt x="196873" y="23414"/>
                  <a:pt x="318052" y="0"/>
                </a:cubicBezTo>
                <a:cubicBezTo>
                  <a:pt x="439231" y="-23414"/>
                  <a:pt x="641286" y="46696"/>
                  <a:pt x="896328" y="0"/>
                </a:cubicBezTo>
                <a:cubicBezTo>
                  <a:pt x="1151370" y="-46696"/>
                  <a:pt x="1080548" y="27128"/>
                  <a:pt x="1214380" y="0"/>
                </a:cubicBezTo>
                <a:cubicBezTo>
                  <a:pt x="1348212" y="-27128"/>
                  <a:pt x="1443208" y="41187"/>
                  <a:pt x="1619173" y="0"/>
                </a:cubicBezTo>
                <a:cubicBezTo>
                  <a:pt x="1795138" y="-41187"/>
                  <a:pt x="2034900" y="812"/>
                  <a:pt x="2370932" y="0"/>
                </a:cubicBezTo>
                <a:cubicBezTo>
                  <a:pt x="2706964" y="-812"/>
                  <a:pt x="2907897" y="12873"/>
                  <a:pt x="3122691" y="0"/>
                </a:cubicBezTo>
                <a:cubicBezTo>
                  <a:pt x="3337485" y="-12873"/>
                  <a:pt x="3386171" y="35420"/>
                  <a:pt x="3614226" y="0"/>
                </a:cubicBezTo>
                <a:cubicBezTo>
                  <a:pt x="3842281" y="-35420"/>
                  <a:pt x="4168830" y="22798"/>
                  <a:pt x="4365985" y="0"/>
                </a:cubicBezTo>
                <a:cubicBezTo>
                  <a:pt x="4563140" y="-22798"/>
                  <a:pt x="4917399" y="5217"/>
                  <a:pt x="5117744" y="0"/>
                </a:cubicBezTo>
                <a:cubicBezTo>
                  <a:pt x="5318089" y="-5217"/>
                  <a:pt x="5533994" y="11664"/>
                  <a:pt x="5782761" y="0"/>
                </a:cubicBezTo>
                <a:cubicBezTo>
                  <a:pt x="6031528" y="-11664"/>
                  <a:pt x="6076609" y="8570"/>
                  <a:pt x="6274296" y="0"/>
                </a:cubicBezTo>
                <a:cubicBezTo>
                  <a:pt x="6471984" y="-8570"/>
                  <a:pt x="6508929" y="29663"/>
                  <a:pt x="6679089" y="0"/>
                </a:cubicBezTo>
                <a:cubicBezTo>
                  <a:pt x="6849249" y="-29663"/>
                  <a:pt x="6941355" y="2218"/>
                  <a:pt x="7083883" y="0"/>
                </a:cubicBezTo>
                <a:cubicBezTo>
                  <a:pt x="7226411" y="-2218"/>
                  <a:pt x="7358106" y="49701"/>
                  <a:pt x="7575417" y="0"/>
                </a:cubicBezTo>
                <a:cubicBezTo>
                  <a:pt x="7792728" y="-49701"/>
                  <a:pt x="7890483" y="16595"/>
                  <a:pt x="8153693" y="0"/>
                </a:cubicBezTo>
                <a:cubicBezTo>
                  <a:pt x="8416903" y="-16595"/>
                  <a:pt x="8520913" y="55655"/>
                  <a:pt x="8674142" y="0"/>
                </a:cubicBezTo>
                <a:cubicBezTo>
                  <a:pt x="8683048" y="126723"/>
                  <a:pt x="8660680" y="184298"/>
                  <a:pt x="8674142" y="346864"/>
                </a:cubicBezTo>
                <a:cubicBezTo>
                  <a:pt x="8687604" y="509430"/>
                  <a:pt x="8671466" y="554408"/>
                  <a:pt x="8674142" y="707886"/>
                </a:cubicBezTo>
                <a:cubicBezTo>
                  <a:pt x="8497798" y="721570"/>
                  <a:pt x="8426051" y="689741"/>
                  <a:pt x="8182607" y="707886"/>
                </a:cubicBezTo>
                <a:cubicBezTo>
                  <a:pt x="7939164" y="726031"/>
                  <a:pt x="8013352" y="703991"/>
                  <a:pt x="7864555" y="707886"/>
                </a:cubicBezTo>
                <a:cubicBezTo>
                  <a:pt x="7715758" y="711781"/>
                  <a:pt x="7632015" y="689577"/>
                  <a:pt x="7459762" y="707886"/>
                </a:cubicBezTo>
                <a:cubicBezTo>
                  <a:pt x="7287509" y="726195"/>
                  <a:pt x="7082564" y="687227"/>
                  <a:pt x="6708003" y="707886"/>
                </a:cubicBezTo>
                <a:cubicBezTo>
                  <a:pt x="6333442" y="728545"/>
                  <a:pt x="6361934" y="667720"/>
                  <a:pt x="6129727" y="707886"/>
                </a:cubicBezTo>
                <a:cubicBezTo>
                  <a:pt x="5897520" y="748052"/>
                  <a:pt x="5706810" y="702246"/>
                  <a:pt x="5464709" y="707886"/>
                </a:cubicBezTo>
                <a:cubicBezTo>
                  <a:pt x="5222608" y="713526"/>
                  <a:pt x="5089962" y="673125"/>
                  <a:pt x="4886433" y="707886"/>
                </a:cubicBezTo>
                <a:cubicBezTo>
                  <a:pt x="4682904" y="742647"/>
                  <a:pt x="4328813" y="678595"/>
                  <a:pt x="4134674" y="707886"/>
                </a:cubicBezTo>
                <a:cubicBezTo>
                  <a:pt x="3940535" y="737177"/>
                  <a:pt x="3882581" y="692689"/>
                  <a:pt x="3816622" y="707886"/>
                </a:cubicBezTo>
                <a:cubicBezTo>
                  <a:pt x="3750663" y="723083"/>
                  <a:pt x="3539110" y="661278"/>
                  <a:pt x="3411829" y="707886"/>
                </a:cubicBezTo>
                <a:cubicBezTo>
                  <a:pt x="3284548" y="754494"/>
                  <a:pt x="2881223" y="707158"/>
                  <a:pt x="2746812" y="707886"/>
                </a:cubicBezTo>
                <a:cubicBezTo>
                  <a:pt x="2612401" y="708614"/>
                  <a:pt x="2346006" y="672479"/>
                  <a:pt x="2081794" y="707886"/>
                </a:cubicBezTo>
                <a:cubicBezTo>
                  <a:pt x="1817582" y="743293"/>
                  <a:pt x="1873376" y="685425"/>
                  <a:pt x="1763742" y="707886"/>
                </a:cubicBezTo>
                <a:cubicBezTo>
                  <a:pt x="1654108" y="730347"/>
                  <a:pt x="1485067" y="707155"/>
                  <a:pt x="1358949" y="707886"/>
                </a:cubicBezTo>
                <a:cubicBezTo>
                  <a:pt x="1232831" y="708617"/>
                  <a:pt x="1022158" y="686934"/>
                  <a:pt x="867414" y="707886"/>
                </a:cubicBezTo>
                <a:cubicBezTo>
                  <a:pt x="712670" y="728838"/>
                  <a:pt x="200078" y="633975"/>
                  <a:pt x="0" y="707886"/>
                </a:cubicBezTo>
                <a:cubicBezTo>
                  <a:pt x="-20938" y="621711"/>
                  <a:pt x="38397" y="478973"/>
                  <a:pt x="0" y="361022"/>
                </a:cubicBezTo>
                <a:cubicBezTo>
                  <a:pt x="-38397" y="243071"/>
                  <a:pt x="5709" y="150180"/>
                  <a:pt x="0" y="0"/>
                </a:cubicBezTo>
                <a:close/>
              </a:path>
              <a:path w="8674142" h="707886" stroke="0" extrusionOk="0">
                <a:moveTo>
                  <a:pt x="0" y="0"/>
                </a:moveTo>
                <a:cubicBezTo>
                  <a:pt x="207323" y="-12992"/>
                  <a:pt x="383797" y="56559"/>
                  <a:pt x="665018" y="0"/>
                </a:cubicBezTo>
                <a:cubicBezTo>
                  <a:pt x="946239" y="-56559"/>
                  <a:pt x="984256" y="6039"/>
                  <a:pt x="1156552" y="0"/>
                </a:cubicBezTo>
                <a:cubicBezTo>
                  <a:pt x="1328848" y="-6039"/>
                  <a:pt x="1513254" y="71228"/>
                  <a:pt x="1821570" y="0"/>
                </a:cubicBezTo>
                <a:cubicBezTo>
                  <a:pt x="2129886" y="-71228"/>
                  <a:pt x="2118877" y="42294"/>
                  <a:pt x="2226363" y="0"/>
                </a:cubicBezTo>
                <a:cubicBezTo>
                  <a:pt x="2333849" y="-42294"/>
                  <a:pt x="2704587" y="52024"/>
                  <a:pt x="2978122" y="0"/>
                </a:cubicBezTo>
                <a:cubicBezTo>
                  <a:pt x="3251657" y="-52024"/>
                  <a:pt x="3571403" y="84016"/>
                  <a:pt x="3729881" y="0"/>
                </a:cubicBezTo>
                <a:cubicBezTo>
                  <a:pt x="3888359" y="-84016"/>
                  <a:pt x="4066879" y="50974"/>
                  <a:pt x="4394899" y="0"/>
                </a:cubicBezTo>
                <a:cubicBezTo>
                  <a:pt x="4722919" y="-50974"/>
                  <a:pt x="4903402" y="67236"/>
                  <a:pt x="5146658" y="0"/>
                </a:cubicBezTo>
                <a:cubicBezTo>
                  <a:pt x="5389914" y="-67236"/>
                  <a:pt x="5692706" y="18544"/>
                  <a:pt x="5898417" y="0"/>
                </a:cubicBezTo>
                <a:cubicBezTo>
                  <a:pt x="6104128" y="-18544"/>
                  <a:pt x="6247455" y="26933"/>
                  <a:pt x="6389951" y="0"/>
                </a:cubicBezTo>
                <a:cubicBezTo>
                  <a:pt x="6532447" y="-26933"/>
                  <a:pt x="6640884" y="16724"/>
                  <a:pt x="6881486" y="0"/>
                </a:cubicBezTo>
                <a:cubicBezTo>
                  <a:pt x="7122088" y="-16724"/>
                  <a:pt x="7182256" y="7334"/>
                  <a:pt x="7373021" y="0"/>
                </a:cubicBezTo>
                <a:cubicBezTo>
                  <a:pt x="7563787" y="-7334"/>
                  <a:pt x="7688532" y="17352"/>
                  <a:pt x="7777814" y="0"/>
                </a:cubicBezTo>
                <a:cubicBezTo>
                  <a:pt x="7867096" y="-17352"/>
                  <a:pt x="8474894" y="62986"/>
                  <a:pt x="8674142" y="0"/>
                </a:cubicBezTo>
                <a:cubicBezTo>
                  <a:pt x="8712976" y="120861"/>
                  <a:pt x="8644473" y="212395"/>
                  <a:pt x="8674142" y="353943"/>
                </a:cubicBezTo>
                <a:cubicBezTo>
                  <a:pt x="8703811" y="495491"/>
                  <a:pt x="8668427" y="567339"/>
                  <a:pt x="8674142" y="707886"/>
                </a:cubicBezTo>
                <a:cubicBezTo>
                  <a:pt x="8548218" y="721373"/>
                  <a:pt x="8474655" y="684519"/>
                  <a:pt x="8356090" y="707886"/>
                </a:cubicBezTo>
                <a:cubicBezTo>
                  <a:pt x="8237525" y="731253"/>
                  <a:pt x="7984589" y="637427"/>
                  <a:pt x="7691073" y="707886"/>
                </a:cubicBezTo>
                <a:cubicBezTo>
                  <a:pt x="7397557" y="778345"/>
                  <a:pt x="7512998" y="696562"/>
                  <a:pt x="7373021" y="707886"/>
                </a:cubicBezTo>
                <a:cubicBezTo>
                  <a:pt x="7233044" y="719210"/>
                  <a:pt x="7159044" y="686205"/>
                  <a:pt x="7054969" y="707886"/>
                </a:cubicBezTo>
                <a:cubicBezTo>
                  <a:pt x="6950894" y="729567"/>
                  <a:pt x="6509818" y="680179"/>
                  <a:pt x="6303210" y="707886"/>
                </a:cubicBezTo>
                <a:cubicBezTo>
                  <a:pt x="6096602" y="735593"/>
                  <a:pt x="5794578" y="642464"/>
                  <a:pt x="5638192" y="707886"/>
                </a:cubicBezTo>
                <a:cubicBezTo>
                  <a:pt x="5481806" y="773308"/>
                  <a:pt x="5303388" y="663959"/>
                  <a:pt x="5059916" y="707886"/>
                </a:cubicBezTo>
                <a:cubicBezTo>
                  <a:pt x="4816444" y="751813"/>
                  <a:pt x="4662237" y="666749"/>
                  <a:pt x="4308157" y="707886"/>
                </a:cubicBezTo>
                <a:cubicBezTo>
                  <a:pt x="3954077" y="749023"/>
                  <a:pt x="3820896" y="703841"/>
                  <a:pt x="3556398" y="707886"/>
                </a:cubicBezTo>
                <a:cubicBezTo>
                  <a:pt x="3291900" y="711931"/>
                  <a:pt x="3232182" y="686410"/>
                  <a:pt x="3064864" y="707886"/>
                </a:cubicBezTo>
                <a:cubicBezTo>
                  <a:pt x="2897546" y="729362"/>
                  <a:pt x="2642366" y="644251"/>
                  <a:pt x="2399846" y="707886"/>
                </a:cubicBezTo>
                <a:cubicBezTo>
                  <a:pt x="2157326" y="771521"/>
                  <a:pt x="2016193" y="676427"/>
                  <a:pt x="1648087" y="707886"/>
                </a:cubicBezTo>
                <a:cubicBezTo>
                  <a:pt x="1279981" y="739345"/>
                  <a:pt x="1284841" y="690088"/>
                  <a:pt x="1156552" y="707886"/>
                </a:cubicBezTo>
                <a:cubicBezTo>
                  <a:pt x="1028264" y="725684"/>
                  <a:pt x="815040" y="680083"/>
                  <a:pt x="578276" y="707886"/>
                </a:cubicBezTo>
                <a:cubicBezTo>
                  <a:pt x="341512" y="735689"/>
                  <a:pt x="200336" y="668753"/>
                  <a:pt x="0" y="707886"/>
                </a:cubicBezTo>
                <a:cubicBezTo>
                  <a:pt x="-23549" y="618832"/>
                  <a:pt x="31015" y="466356"/>
                  <a:pt x="0" y="346864"/>
                </a:cubicBezTo>
                <a:cubicBezTo>
                  <a:pt x="-31015" y="227372"/>
                  <a:pt x="21435" y="118694"/>
                  <a:pt x="0" y="0"/>
                </a:cubicBezTo>
                <a:close/>
              </a:path>
            </a:pathLst>
          </a:custGeom>
          <a:ln w="28575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51252586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03693" indent="-303693" algn="just" defTabSz="653156" eaLnBrk="1" hangingPunct="1">
              <a:defRPr/>
            </a:pP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thức tính chu vi hình tròn là: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9C0A0EB0-E5A4-4C3C-A2C3-97AB8B6D65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32160" y="2154930"/>
            <a:ext cx="1342350" cy="136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CCF99D59-0D5D-405E-BA08-8CFB2C88C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32160" y="3821694"/>
            <a:ext cx="1342350" cy="136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5E355AA1-D36C-453F-9FE8-060621A5A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410143" y="3712402"/>
            <a:ext cx="1342350" cy="136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đồng hồ đếm giờ2">
            <a:hlinkClick r:id="" action="ppaction://media"/>
            <a:extLst>
              <a:ext uri="{FF2B5EF4-FFF2-40B4-BE49-F238E27FC236}">
                <a16:creationId xmlns:a16="http://schemas.microsoft.com/office/drawing/2014/main" xmlns="" id="{082EE8DA-E4AE-40E8-817C-2C7596B1B0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8"/>
          <a:srcRect l="28823" t="6944" r="30585" b="10198"/>
          <a:stretch/>
        </p:blipFill>
        <p:spPr>
          <a:xfrm>
            <a:off x="335360" y="4969809"/>
            <a:ext cx="1257233" cy="144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876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643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5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76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B0CFE91-E184-46E2-A3D2-17E4B7E111A5}"/>
              </a:ext>
            </a:extLst>
          </p:cNvPr>
          <p:cNvSpPr txBox="1"/>
          <p:nvPr/>
        </p:nvSpPr>
        <p:spPr>
          <a:xfrm>
            <a:off x="2063552" y="700586"/>
            <a:ext cx="8977556" cy="1323439"/>
          </a:xfrm>
          <a:custGeom>
            <a:avLst/>
            <a:gdLst>
              <a:gd name="connsiteX0" fmla="*/ 0 w 8977556"/>
              <a:gd name="connsiteY0" fmla="*/ 0 h 1323439"/>
              <a:gd name="connsiteX1" fmla="*/ 418953 w 8977556"/>
              <a:gd name="connsiteY1" fmla="*/ 0 h 1323439"/>
              <a:gd name="connsiteX2" fmla="*/ 837905 w 8977556"/>
              <a:gd name="connsiteY2" fmla="*/ 0 h 1323439"/>
              <a:gd name="connsiteX3" fmla="*/ 1615960 w 8977556"/>
              <a:gd name="connsiteY3" fmla="*/ 0 h 1323439"/>
              <a:gd name="connsiteX4" fmla="*/ 2394015 w 8977556"/>
              <a:gd name="connsiteY4" fmla="*/ 0 h 1323439"/>
              <a:gd name="connsiteX5" fmla="*/ 2902743 w 8977556"/>
              <a:gd name="connsiteY5" fmla="*/ 0 h 1323439"/>
              <a:gd name="connsiteX6" fmla="*/ 3680798 w 8977556"/>
              <a:gd name="connsiteY6" fmla="*/ 0 h 1323439"/>
              <a:gd name="connsiteX7" fmla="*/ 4458853 w 8977556"/>
              <a:gd name="connsiteY7" fmla="*/ 0 h 1323439"/>
              <a:gd name="connsiteX8" fmla="*/ 5147132 w 8977556"/>
              <a:gd name="connsiteY8" fmla="*/ 0 h 1323439"/>
              <a:gd name="connsiteX9" fmla="*/ 5655860 w 8977556"/>
              <a:gd name="connsiteY9" fmla="*/ 0 h 1323439"/>
              <a:gd name="connsiteX10" fmla="*/ 6074813 w 8977556"/>
              <a:gd name="connsiteY10" fmla="*/ 0 h 1323439"/>
              <a:gd name="connsiteX11" fmla="*/ 6493766 w 8977556"/>
              <a:gd name="connsiteY11" fmla="*/ 0 h 1323439"/>
              <a:gd name="connsiteX12" fmla="*/ 7002494 w 8977556"/>
              <a:gd name="connsiteY12" fmla="*/ 0 h 1323439"/>
              <a:gd name="connsiteX13" fmla="*/ 7600997 w 8977556"/>
              <a:gd name="connsiteY13" fmla="*/ 0 h 1323439"/>
              <a:gd name="connsiteX14" fmla="*/ 8379052 w 8977556"/>
              <a:gd name="connsiteY14" fmla="*/ 0 h 1323439"/>
              <a:gd name="connsiteX15" fmla="*/ 8977556 w 8977556"/>
              <a:gd name="connsiteY15" fmla="*/ 0 h 1323439"/>
              <a:gd name="connsiteX16" fmla="*/ 8977556 w 8977556"/>
              <a:gd name="connsiteY16" fmla="*/ 401443 h 1323439"/>
              <a:gd name="connsiteX17" fmla="*/ 8977556 w 8977556"/>
              <a:gd name="connsiteY17" fmla="*/ 829355 h 1323439"/>
              <a:gd name="connsiteX18" fmla="*/ 8977556 w 8977556"/>
              <a:gd name="connsiteY18" fmla="*/ 1323439 h 1323439"/>
              <a:gd name="connsiteX19" fmla="*/ 8289277 w 8977556"/>
              <a:gd name="connsiteY19" fmla="*/ 1323439 h 1323439"/>
              <a:gd name="connsiteX20" fmla="*/ 7511222 w 8977556"/>
              <a:gd name="connsiteY20" fmla="*/ 1323439 h 1323439"/>
              <a:gd name="connsiteX21" fmla="*/ 6912718 w 8977556"/>
              <a:gd name="connsiteY21" fmla="*/ 1323439 h 1323439"/>
              <a:gd name="connsiteX22" fmla="*/ 6224439 w 8977556"/>
              <a:gd name="connsiteY22" fmla="*/ 1323439 h 1323439"/>
              <a:gd name="connsiteX23" fmla="*/ 5625935 w 8977556"/>
              <a:gd name="connsiteY23" fmla="*/ 1323439 h 1323439"/>
              <a:gd name="connsiteX24" fmla="*/ 4847880 w 8977556"/>
              <a:gd name="connsiteY24" fmla="*/ 1323439 h 1323439"/>
              <a:gd name="connsiteX25" fmla="*/ 4518703 w 8977556"/>
              <a:gd name="connsiteY25" fmla="*/ 1323439 h 1323439"/>
              <a:gd name="connsiteX26" fmla="*/ 4099751 w 8977556"/>
              <a:gd name="connsiteY26" fmla="*/ 1323439 h 1323439"/>
              <a:gd name="connsiteX27" fmla="*/ 3411471 w 8977556"/>
              <a:gd name="connsiteY27" fmla="*/ 1323439 h 1323439"/>
              <a:gd name="connsiteX28" fmla="*/ 2723192 w 8977556"/>
              <a:gd name="connsiteY28" fmla="*/ 1323439 h 1323439"/>
              <a:gd name="connsiteX29" fmla="*/ 2394015 w 8977556"/>
              <a:gd name="connsiteY29" fmla="*/ 1323439 h 1323439"/>
              <a:gd name="connsiteX30" fmla="*/ 1975062 w 8977556"/>
              <a:gd name="connsiteY30" fmla="*/ 1323439 h 1323439"/>
              <a:gd name="connsiteX31" fmla="*/ 1466334 w 8977556"/>
              <a:gd name="connsiteY31" fmla="*/ 1323439 h 1323439"/>
              <a:gd name="connsiteX32" fmla="*/ 1047382 w 8977556"/>
              <a:gd name="connsiteY32" fmla="*/ 1323439 h 1323439"/>
              <a:gd name="connsiteX33" fmla="*/ 538653 w 8977556"/>
              <a:gd name="connsiteY33" fmla="*/ 1323439 h 1323439"/>
              <a:gd name="connsiteX34" fmla="*/ 0 w 8977556"/>
              <a:gd name="connsiteY34" fmla="*/ 1323439 h 1323439"/>
              <a:gd name="connsiteX35" fmla="*/ 0 w 8977556"/>
              <a:gd name="connsiteY35" fmla="*/ 882293 h 1323439"/>
              <a:gd name="connsiteX36" fmla="*/ 0 w 8977556"/>
              <a:gd name="connsiteY36" fmla="*/ 414678 h 1323439"/>
              <a:gd name="connsiteX37" fmla="*/ 0 w 8977556"/>
              <a:gd name="connsiteY37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977556" h="1323439" fill="none" extrusionOk="0">
                <a:moveTo>
                  <a:pt x="0" y="0"/>
                </a:moveTo>
                <a:cubicBezTo>
                  <a:pt x="181618" y="-6431"/>
                  <a:pt x="224866" y="35740"/>
                  <a:pt x="418953" y="0"/>
                </a:cubicBezTo>
                <a:cubicBezTo>
                  <a:pt x="613040" y="-35740"/>
                  <a:pt x="630266" y="28073"/>
                  <a:pt x="837905" y="0"/>
                </a:cubicBezTo>
                <a:cubicBezTo>
                  <a:pt x="1045544" y="-28073"/>
                  <a:pt x="1350427" y="91112"/>
                  <a:pt x="1615960" y="0"/>
                </a:cubicBezTo>
                <a:cubicBezTo>
                  <a:pt x="1881494" y="-91112"/>
                  <a:pt x="2137520" y="57279"/>
                  <a:pt x="2394015" y="0"/>
                </a:cubicBezTo>
                <a:cubicBezTo>
                  <a:pt x="2650511" y="-57279"/>
                  <a:pt x="2671766" y="60835"/>
                  <a:pt x="2902743" y="0"/>
                </a:cubicBezTo>
                <a:cubicBezTo>
                  <a:pt x="3133720" y="-60835"/>
                  <a:pt x="3355483" y="37481"/>
                  <a:pt x="3680798" y="0"/>
                </a:cubicBezTo>
                <a:cubicBezTo>
                  <a:pt x="4006113" y="-37481"/>
                  <a:pt x="4256250" y="30008"/>
                  <a:pt x="4458853" y="0"/>
                </a:cubicBezTo>
                <a:cubicBezTo>
                  <a:pt x="4661456" y="-30008"/>
                  <a:pt x="4941376" y="44169"/>
                  <a:pt x="5147132" y="0"/>
                </a:cubicBezTo>
                <a:cubicBezTo>
                  <a:pt x="5352888" y="-44169"/>
                  <a:pt x="5425535" y="28992"/>
                  <a:pt x="5655860" y="0"/>
                </a:cubicBezTo>
                <a:cubicBezTo>
                  <a:pt x="5886185" y="-28992"/>
                  <a:pt x="5934015" y="32527"/>
                  <a:pt x="6074813" y="0"/>
                </a:cubicBezTo>
                <a:cubicBezTo>
                  <a:pt x="6215611" y="-32527"/>
                  <a:pt x="6345895" y="12218"/>
                  <a:pt x="6493766" y="0"/>
                </a:cubicBezTo>
                <a:cubicBezTo>
                  <a:pt x="6641637" y="-12218"/>
                  <a:pt x="6817553" y="49020"/>
                  <a:pt x="7002494" y="0"/>
                </a:cubicBezTo>
                <a:cubicBezTo>
                  <a:pt x="7187435" y="-49020"/>
                  <a:pt x="7430641" y="52459"/>
                  <a:pt x="7600997" y="0"/>
                </a:cubicBezTo>
                <a:cubicBezTo>
                  <a:pt x="7771353" y="-52459"/>
                  <a:pt x="8016883" y="40807"/>
                  <a:pt x="8379052" y="0"/>
                </a:cubicBezTo>
                <a:cubicBezTo>
                  <a:pt x="8741221" y="-40807"/>
                  <a:pt x="8690492" y="30249"/>
                  <a:pt x="8977556" y="0"/>
                </a:cubicBezTo>
                <a:cubicBezTo>
                  <a:pt x="9021480" y="133443"/>
                  <a:pt x="8945457" y="216820"/>
                  <a:pt x="8977556" y="401443"/>
                </a:cubicBezTo>
                <a:cubicBezTo>
                  <a:pt x="9009655" y="586066"/>
                  <a:pt x="8946093" y="694942"/>
                  <a:pt x="8977556" y="829355"/>
                </a:cubicBezTo>
                <a:cubicBezTo>
                  <a:pt x="9009019" y="963768"/>
                  <a:pt x="8952688" y="1090778"/>
                  <a:pt x="8977556" y="1323439"/>
                </a:cubicBezTo>
                <a:cubicBezTo>
                  <a:pt x="8828478" y="1330787"/>
                  <a:pt x="8468922" y="1323312"/>
                  <a:pt x="8289277" y="1323439"/>
                </a:cubicBezTo>
                <a:cubicBezTo>
                  <a:pt x="8109632" y="1323566"/>
                  <a:pt x="7766972" y="1272602"/>
                  <a:pt x="7511222" y="1323439"/>
                </a:cubicBezTo>
                <a:cubicBezTo>
                  <a:pt x="7255473" y="1374276"/>
                  <a:pt x="7112863" y="1307554"/>
                  <a:pt x="6912718" y="1323439"/>
                </a:cubicBezTo>
                <a:cubicBezTo>
                  <a:pt x="6712573" y="1339324"/>
                  <a:pt x="6381569" y="1255432"/>
                  <a:pt x="6224439" y="1323439"/>
                </a:cubicBezTo>
                <a:cubicBezTo>
                  <a:pt x="6067309" y="1391446"/>
                  <a:pt x="5806819" y="1272685"/>
                  <a:pt x="5625935" y="1323439"/>
                </a:cubicBezTo>
                <a:cubicBezTo>
                  <a:pt x="5445051" y="1374193"/>
                  <a:pt x="5194001" y="1274276"/>
                  <a:pt x="4847880" y="1323439"/>
                </a:cubicBezTo>
                <a:cubicBezTo>
                  <a:pt x="4501760" y="1372602"/>
                  <a:pt x="4660083" y="1316267"/>
                  <a:pt x="4518703" y="1323439"/>
                </a:cubicBezTo>
                <a:cubicBezTo>
                  <a:pt x="4377323" y="1330611"/>
                  <a:pt x="4295634" y="1289484"/>
                  <a:pt x="4099751" y="1323439"/>
                </a:cubicBezTo>
                <a:cubicBezTo>
                  <a:pt x="3903868" y="1357394"/>
                  <a:pt x="3726207" y="1251715"/>
                  <a:pt x="3411471" y="1323439"/>
                </a:cubicBezTo>
                <a:cubicBezTo>
                  <a:pt x="3096735" y="1395163"/>
                  <a:pt x="2952870" y="1292274"/>
                  <a:pt x="2723192" y="1323439"/>
                </a:cubicBezTo>
                <a:cubicBezTo>
                  <a:pt x="2493514" y="1354604"/>
                  <a:pt x="2475465" y="1312535"/>
                  <a:pt x="2394015" y="1323439"/>
                </a:cubicBezTo>
                <a:cubicBezTo>
                  <a:pt x="2312565" y="1334343"/>
                  <a:pt x="2077499" y="1313876"/>
                  <a:pt x="1975062" y="1323439"/>
                </a:cubicBezTo>
                <a:cubicBezTo>
                  <a:pt x="1872625" y="1333002"/>
                  <a:pt x="1641850" y="1293557"/>
                  <a:pt x="1466334" y="1323439"/>
                </a:cubicBezTo>
                <a:cubicBezTo>
                  <a:pt x="1290818" y="1353321"/>
                  <a:pt x="1173810" y="1293106"/>
                  <a:pt x="1047382" y="1323439"/>
                </a:cubicBezTo>
                <a:cubicBezTo>
                  <a:pt x="920954" y="1353772"/>
                  <a:pt x="643644" y="1286396"/>
                  <a:pt x="538653" y="1323439"/>
                </a:cubicBezTo>
                <a:cubicBezTo>
                  <a:pt x="433662" y="1360482"/>
                  <a:pt x="224189" y="1281522"/>
                  <a:pt x="0" y="1323439"/>
                </a:cubicBezTo>
                <a:cubicBezTo>
                  <a:pt x="-20792" y="1164209"/>
                  <a:pt x="42467" y="994821"/>
                  <a:pt x="0" y="882293"/>
                </a:cubicBezTo>
                <a:cubicBezTo>
                  <a:pt x="-42467" y="769765"/>
                  <a:pt x="9735" y="554385"/>
                  <a:pt x="0" y="414678"/>
                </a:cubicBezTo>
                <a:cubicBezTo>
                  <a:pt x="-9735" y="274971"/>
                  <a:pt x="27274" y="146700"/>
                  <a:pt x="0" y="0"/>
                </a:cubicBezTo>
                <a:close/>
              </a:path>
              <a:path w="8977556" h="1323439" stroke="0" extrusionOk="0">
                <a:moveTo>
                  <a:pt x="0" y="0"/>
                </a:moveTo>
                <a:cubicBezTo>
                  <a:pt x="179819" y="-49984"/>
                  <a:pt x="394239" y="30341"/>
                  <a:pt x="688279" y="0"/>
                </a:cubicBezTo>
                <a:cubicBezTo>
                  <a:pt x="982319" y="-30341"/>
                  <a:pt x="967112" y="34290"/>
                  <a:pt x="1197007" y="0"/>
                </a:cubicBezTo>
                <a:cubicBezTo>
                  <a:pt x="1426902" y="-34290"/>
                  <a:pt x="1706571" y="5695"/>
                  <a:pt x="1885287" y="0"/>
                </a:cubicBezTo>
                <a:cubicBezTo>
                  <a:pt x="2064003" y="-5695"/>
                  <a:pt x="2174017" y="24192"/>
                  <a:pt x="2304239" y="0"/>
                </a:cubicBezTo>
                <a:cubicBezTo>
                  <a:pt x="2434461" y="-24192"/>
                  <a:pt x="2736638" y="21641"/>
                  <a:pt x="3082294" y="0"/>
                </a:cubicBezTo>
                <a:cubicBezTo>
                  <a:pt x="3427951" y="-21641"/>
                  <a:pt x="3489240" y="53422"/>
                  <a:pt x="3860349" y="0"/>
                </a:cubicBezTo>
                <a:cubicBezTo>
                  <a:pt x="4231458" y="-53422"/>
                  <a:pt x="4353914" y="42746"/>
                  <a:pt x="4548628" y="0"/>
                </a:cubicBezTo>
                <a:cubicBezTo>
                  <a:pt x="4743342" y="-42746"/>
                  <a:pt x="5081364" y="41501"/>
                  <a:pt x="5326683" y="0"/>
                </a:cubicBezTo>
                <a:cubicBezTo>
                  <a:pt x="5572002" y="-41501"/>
                  <a:pt x="5921396" y="25242"/>
                  <a:pt x="6104738" y="0"/>
                </a:cubicBezTo>
                <a:cubicBezTo>
                  <a:pt x="6288080" y="-25242"/>
                  <a:pt x="6399480" y="53812"/>
                  <a:pt x="6613466" y="0"/>
                </a:cubicBezTo>
                <a:cubicBezTo>
                  <a:pt x="6827452" y="-53812"/>
                  <a:pt x="6968278" y="3989"/>
                  <a:pt x="7122194" y="0"/>
                </a:cubicBezTo>
                <a:cubicBezTo>
                  <a:pt x="7276110" y="-3989"/>
                  <a:pt x="7468794" y="8762"/>
                  <a:pt x="7630923" y="0"/>
                </a:cubicBezTo>
                <a:cubicBezTo>
                  <a:pt x="7793052" y="-8762"/>
                  <a:pt x="7894462" y="22231"/>
                  <a:pt x="8049875" y="0"/>
                </a:cubicBezTo>
                <a:cubicBezTo>
                  <a:pt x="8205288" y="-22231"/>
                  <a:pt x="8522720" y="33263"/>
                  <a:pt x="8977556" y="0"/>
                </a:cubicBezTo>
                <a:cubicBezTo>
                  <a:pt x="8978587" y="190172"/>
                  <a:pt x="8958800" y="326739"/>
                  <a:pt x="8977556" y="441146"/>
                </a:cubicBezTo>
                <a:cubicBezTo>
                  <a:pt x="8996312" y="555553"/>
                  <a:pt x="8967993" y="711422"/>
                  <a:pt x="8977556" y="869058"/>
                </a:cubicBezTo>
                <a:cubicBezTo>
                  <a:pt x="8987119" y="1026694"/>
                  <a:pt x="8972103" y="1199862"/>
                  <a:pt x="8977556" y="1323439"/>
                </a:cubicBezTo>
                <a:cubicBezTo>
                  <a:pt x="8850975" y="1342048"/>
                  <a:pt x="8619309" y="1276684"/>
                  <a:pt x="8379052" y="1323439"/>
                </a:cubicBezTo>
                <a:cubicBezTo>
                  <a:pt x="8138795" y="1370194"/>
                  <a:pt x="8174936" y="1310141"/>
                  <a:pt x="8049875" y="1323439"/>
                </a:cubicBezTo>
                <a:cubicBezTo>
                  <a:pt x="7924814" y="1336737"/>
                  <a:pt x="7808302" y="1287015"/>
                  <a:pt x="7720698" y="1323439"/>
                </a:cubicBezTo>
                <a:cubicBezTo>
                  <a:pt x="7633094" y="1359863"/>
                  <a:pt x="7238950" y="1318719"/>
                  <a:pt x="6942643" y="1323439"/>
                </a:cubicBezTo>
                <a:cubicBezTo>
                  <a:pt x="6646336" y="1328159"/>
                  <a:pt x="6574627" y="1251306"/>
                  <a:pt x="6254364" y="1323439"/>
                </a:cubicBezTo>
                <a:cubicBezTo>
                  <a:pt x="5934101" y="1395572"/>
                  <a:pt x="5879163" y="1271839"/>
                  <a:pt x="5655860" y="1323439"/>
                </a:cubicBezTo>
                <a:cubicBezTo>
                  <a:pt x="5432557" y="1375039"/>
                  <a:pt x="5094793" y="1268009"/>
                  <a:pt x="4877805" y="1323439"/>
                </a:cubicBezTo>
                <a:cubicBezTo>
                  <a:pt x="4660818" y="1378869"/>
                  <a:pt x="4464990" y="1289482"/>
                  <a:pt x="4099751" y="1323439"/>
                </a:cubicBezTo>
                <a:cubicBezTo>
                  <a:pt x="3734512" y="1357396"/>
                  <a:pt x="3768563" y="1283049"/>
                  <a:pt x="3591022" y="1323439"/>
                </a:cubicBezTo>
                <a:cubicBezTo>
                  <a:pt x="3413481" y="1363829"/>
                  <a:pt x="3102591" y="1250057"/>
                  <a:pt x="2902743" y="1323439"/>
                </a:cubicBezTo>
                <a:cubicBezTo>
                  <a:pt x="2702895" y="1396821"/>
                  <a:pt x="2348092" y="1278894"/>
                  <a:pt x="2124688" y="1323439"/>
                </a:cubicBezTo>
                <a:cubicBezTo>
                  <a:pt x="1901284" y="1367984"/>
                  <a:pt x="1768540" y="1286221"/>
                  <a:pt x="1615960" y="1323439"/>
                </a:cubicBezTo>
                <a:cubicBezTo>
                  <a:pt x="1463380" y="1360657"/>
                  <a:pt x="1279469" y="1253207"/>
                  <a:pt x="1017456" y="1323439"/>
                </a:cubicBezTo>
                <a:cubicBezTo>
                  <a:pt x="755443" y="1393671"/>
                  <a:pt x="620257" y="1272869"/>
                  <a:pt x="508728" y="1323439"/>
                </a:cubicBezTo>
                <a:cubicBezTo>
                  <a:pt x="397199" y="1374009"/>
                  <a:pt x="194540" y="1274122"/>
                  <a:pt x="0" y="1323439"/>
                </a:cubicBezTo>
                <a:cubicBezTo>
                  <a:pt x="-52930" y="1158724"/>
                  <a:pt x="46601" y="1023720"/>
                  <a:pt x="0" y="882293"/>
                </a:cubicBezTo>
                <a:cubicBezTo>
                  <a:pt x="-46601" y="740866"/>
                  <a:pt x="47409" y="590901"/>
                  <a:pt x="0" y="480850"/>
                </a:cubicBezTo>
                <a:cubicBezTo>
                  <a:pt x="-47409" y="370799"/>
                  <a:pt x="29595" y="234112"/>
                  <a:pt x="0" y="0"/>
                </a:cubicBezTo>
                <a:close/>
              </a:path>
            </a:pathLst>
          </a:custGeom>
          <a:ln w="28575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51252586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03693" indent="-303693" algn="just" defTabSz="653156" eaLnBrk="1" hangingPunct="1">
              <a:defRPr/>
            </a:pP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hình tròn có bán kính là 0,5 cm. Vậy chu vi của hình tròn đó là:</a:t>
            </a:r>
          </a:p>
        </p:txBody>
      </p:sp>
      <p:grpSp>
        <p:nvGrpSpPr>
          <p:cNvPr id="22" name="组合 38">
            <a:extLst>
              <a:ext uri="{FF2B5EF4-FFF2-40B4-BE49-F238E27FC236}">
                <a16:creationId xmlns:a16="http://schemas.microsoft.com/office/drawing/2014/main" xmlns="" id="{3B254098-C00D-4EF1-A667-B33D0C7B4A0B}"/>
              </a:ext>
            </a:extLst>
          </p:cNvPr>
          <p:cNvGrpSpPr/>
          <p:nvPr/>
        </p:nvGrpSpPr>
        <p:grpSpPr>
          <a:xfrm>
            <a:off x="1703512" y="2672317"/>
            <a:ext cx="3242304" cy="892976"/>
            <a:chOff x="1384299" y="984716"/>
            <a:chExt cx="3008160" cy="558403"/>
          </a:xfrm>
        </p:grpSpPr>
        <p:sp>
          <p:nvSpPr>
            <p:cNvPr id="23" name="任意多边形 10">
              <a:extLst>
                <a:ext uri="{FF2B5EF4-FFF2-40B4-BE49-F238E27FC236}">
                  <a16:creationId xmlns:a16="http://schemas.microsoft.com/office/drawing/2014/main" xmlns="" id="{4941846C-80D6-46C3-8603-7509EDF157B7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1414226" y="984716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FD8CB1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rmAutofit/>
            </a:bodyPr>
            <a:lstStyle/>
            <a:p>
              <a:pPr algn="ctr">
                <a:defRPr/>
              </a:pPr>
              <a:r>
                <a:rPr lang="en-US" altLang="zh-CN" sz="4000" b="1" ker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A.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3,14 cm</a:t>
              </a:r>
              <a:r>
                <a:rPr lang="en-US" sz="4000" b="1" baseline="300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zh-CN" sz="4000" b="1" kern="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xmlns="" id="{049831CA-09A8-4D1E-AF2D-C46B08BF65F7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1384299" y="1002575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xmlns="" id="{9D1D59EB-39FD-40DB-8BED-ABC7FFB379E2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4226313" y="1002575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组合 39">
            <a:extLst>
              <a:ext uri="{FF2B5EF4-FFF2-40B4-BE49-F238E27FC236}">
                <a16:creationId xmlns:a16="http://schemas.microsoft.com/office/drawing/2014/main" xmlns="" id="{9A656AD1-23FC-44AC-87C9-43685DB9688E}"/>
              </a:ext>
            </a:extLst>
          </p:cNvPr>
          <p:cNvGrpSpPr/>
          <p:nvPr/>
        </p:nvGrpSpPr>
        <p:grpSpPr>
          <a:xfrm>
            <a:off x="1723787" y="4316529"/>
            <a:ext cx="3242304" cy="894881"/>
            <a:chOff x="1384299" y="1757431"/>
            <a:chExt cx="3008160" cy="559594"/>
          </a:xfrm>
        </p:grpSpPr>
        <p:sp>
          <p:nvSpPr>
            <p:cNvPr id="27" name="任意多边形 13">
              <a:extLst>
                <a:ext uri="{FF2B5EF4-FFF2-40B4-BE49-F238E27FC236}">
                  <a16:creationId xmlns:a16="http://schemas.microsoft.com/office/drawing/2014/main" xmlns="" id="{27E4AD21-58E8-43FC-BB43-30F3A76F6832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1414226" y="1757431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5CD2EA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 algn="ctr">
                <a:defRPr/>
              </a:pPr>
              <a:r>
                <a:rPr lang="en-US" altLang="zh-CN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3,14 cm</a:t>
              </a:r>
              <a:endParaRPr lang="en-US" altLang="zh-CN" sz="4000" b="1" baseline="30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xmlns="" id="{763D5A72-C6EE-42CF-9A7F-42F836590F0D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138429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xmlns="" id="{BBB7C56F-7563-4A05-8C97-53599BED2C1F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4226313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组合 40">
            <a:extLst>
              <a:ext uri="{FF2B5EF4-FFF2-40B4-BE49-F238E27FC236}">
                <a16:creationId xmlns:a16="http://schemas.microsoft.com/office/drawing/2014/main" xmlns="" id="{D1358B6A-CA10-4F94-9E69-94A617D2F46D}"/>
              </a:ext>
            </a:extLst>
          </p:cNvPr>
          <p:cNvGrpSpPr/>
          <p:nvPr/>
        </p:nvGrpSpPr>
        <p:grpSpPr>
          <a:xfrm>
            <a:off x="6500631" y="2692967"/>
            <a:ext cx="3242303" cy="894879"/>
            <a:chOff x="4751539" y="984715"/>
            <a:chExt cx="3008159" cy="559593"/>
          </a:xfrm>
        </p:grpSpPr>
        <p:sp>
          <p:nvSpPr>
            <p:cNvPr id="31" name="任意多边形 16">
              <a:extLst>
                <a:ext uri="{FF2B5EF4-FFF2-40B4-BE49-F238E27FC236}">
                  <a16:creationId xmlns:a16="http://schemas.microsoft.com/office/drawing/2014/main" xmlns="" id="{45C03A37-2924-4079-B12A-88141CCAA2CA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4781466" y="984715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>
                <a:defRPr/>
              </a:pPr>
              <a:r>
                <a:rPr lang="en-US" altLang="zh-CN" sz="40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B.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1,57 cm</a:t>
              </a:r>
              <a:endParaRPr lang="en-US" altLang="zh-CN" sz="4000" b="1" ker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xmlns="" id="{9199127C-3FC6-4F60-91C6-F733641BD81E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4751539" y="1002574"/>
              <a:ext cx="179561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xmlns="" id="{E9194D7E-E9E5-40F9-B230-BD9C906101BE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7593552" y="1002574"/>
              <a:ext cx="166146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组合 41">
            <a:extLst>
              <a:ext uri="{FF2B5EF4-FFF2-40B4-BE49-F238E27FC236}">
                <a16:creationId xmlns:a16="http://schemas.microsoft.com/office/drawing/2014/main" xmlns="" id="{3991AA4D-FA84-4133-BD36-BB5F1BA93636}"/>
              </a:ext>
            </a:extLst>
          </p:cNvPr>
          <p:cNvGrpSpPr/>
          <p:nvPr/>
        </p:nvGrpSpPr>
        <p:grpSpPr>
          <a:xfrm>
            <a:off x="6520906" y="4337894"/>
            <a:ext cx="3242303" cy="894882"/>
            <a:chOff x="4751539" y="1757430"/>
            <a:chExt cx="3008159" cy="559595"/>
          </a:xfrm>
        </p:grpSpPr>
        <p:sp>
          <p:nvSpPr>
            <p:cNvPr id="35" name="任意多边形 19">
              <a:extLst>
                <a:ext uri="{FF2B5EF4-FFF2-40B4-BE49-F238E27FC236}">
                  <a16:creationId xmlns:a16="http://schemas.microsoft.com/office/drawing/2014/main" xmlns="" id="{A0641F0F-081E-4545-BE66-011263AF2866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4781466" y="1757430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4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EAB80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algn="ctr">
                <a:defRPr/>
              </a:pPr>
              <a:r>
                <a:rPr lang="en-US" altLang="zh-CN" sz="4000" b="1" ker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D.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1,57 cm</a:t>
              </a:r>
              <a:r>
                <a:rPr lang="en-US" sz="4000" b="1" baseline="300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zh-CN" sz="4000" b="1" kern="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xmlns="" id="{AE63CA2F-8004-4D28-B74A-84B1C8D2952C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475153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xmlns="" id="{5E3231AE-AFD5-4424-89D3-2C2112C1AE80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7593552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8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CF8298F2-D997-46EB-A52A-3A7BE0DE53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331766" y="2415883"/>
            <a:ext cx="1255535" cy="120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105BFCCB-81EF-4CB4-82D7-C623DF9B1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180422" y="2426675"/>
            <a:ext cx="1255535" cy="120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5050353B-CD71-4B53-847C-D5114E59C1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117537" y="4043474"/>
            <a:ext cx="1255535" cy="120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đồng hồ đếm giờ2">
            <a:hlinkClick r:id="" action="ppaction://media"/>
            <a:extLst>
              <a:ext uri="{FF2B5EF4-FFF2-40B4-BE49-F238E27FC236}">
                <a16:creationId xmlns:a16="http://schemas.microsoft.com/office/drawing/2014/main" xmlns="" id="{BE9CF016-21FE-4401-90C6-9AEFE60B95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8"/>
          <a:srcRect l="28823" t="6944" r="30585" b="10198"/>
          <a:stretch/>
        </p:blipFill>
        <p:spPr>
          <a:xfrm>
            <a:off x="335360" y="4969809"/>
            <a:ext cx="1257233" cy="144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428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6434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5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video>
              <p:cMediaNode vol="80000">
                <p:cTn id="76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8">
            <a:extLst>
              <a:ext uri="{FF2B5EF4-FFF2-40B4-BE49-F238E27FC236}">
                <a16:creationId xmlns:a16="http://schemas.microsoft.com/office/drawing/2014/main" xmlns="" id="{3D693EE6-401C-4A96-A316-7795152AB36D}"/>
              </a:ext>
            </a:extLst>
          </p:cNvPr>
          <p:cNvGrpSpPr/>
          <p:nvPr/>
        </p:nvGrpSpPr>
        <p:grpSpPr>
          <a:xfrm>
            <a:off x="1559496" y="2585261"/>
            <a:ext cx="3326845" cy="1006329"/>
            <a:chOff x="1384299" y="984716"/>
            <a:chExt cx="3008160" cy="558403"/>
          </a:xfrm>
        </p:grpSpPr>
        <p:sp>
          <p:nvSpPr>
            <p:cNvPr id="3" name="任意多边形 10">
              <a:extLst>
                <a:ext uri="{FF2B5EF4-FFF2-40B4-BE49-F238E27FC236}">
                  <a16:creationId xmlns:a16="http://schemas.microsoft.com/office/drawing/2014/main" xmlns="" id="{95B6753A-3C4D-4FA6-8652-FE28F174F9D7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1414226" y="984716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FD8CB1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rmAutofit/>
            </a:bodyPr>
            <a:lstStyle/>
            <a:p>
              <a:pPr algn="ctr">
                <a:defRPr/>
              </a:pPr>
              <a:r>
                <a:rPr lang="en-US" altLang="zh-CN" sz="4000" b="1" ker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A.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6,28 cm</a:t>
              </a:r>
              <a:r>
                <a:rPr lang="en-US" sz="4000" b="1" baseline="300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zh-CN" sz="4000" b="1" kern="0" baseline="30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xmlns="" id="{1A92338E-CF18-4E6F-863C-A5C6301B4B02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1384299" y="1002575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xmlns="" id="{DFD6E3DA-96D0-47D7-AE78-834AFAB1D829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4226313" y="1002575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B0CA"/>
                </a:gs>
                <a:gs pos="100000">
                  <a:srgbClr val="FC5A9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组合 39">
            <a:extLst>
              <a:ext uri="{FF2B5EF4-FFF2-40B4-BE49-F238E27FC236}">
                <a16:creationId xmlns:a16="http://schemas.microsoft.com/office/drawing/2014/main" xmlns="" id="{1BFA219F-8611-4B6A-8E27-ECA29DC89CBE}"/>
              </a:ext>
            </a:extLst>
          </p:cNvPr>
          <p:cNvGrpSpPr/>
          <p:nvPr/>
        </p:nvGrpSpPr>
        <p:grpSpPr>
          <a:xfrm>
            <a:off x="1585933" y="4227384"/>
            <a:ext cx="3326845" cy="1008475"/>
            <a:chOff x="1384299" y="1757431"/>
            <a:chExt cx="3008160" cy="559594"/>
          </a:xfrm>
        </p:grpSpPr>
        <p:sp>
          <p:nvSpPr>
            <p:cNvPr id="7" name="任意多边形 13">
              <a:extLst>
                <a:ext uri="{FF2B5EF4-FFF2-40B4-BE49-F238E27FC236}">
                  <a16:creationId xmlns:a16="http://schemas.microsoft.com/office/drawing/2014/main" xmlns="" id="{3A8C5511-859E-438C-B556-78E98A8F49F2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1414226" y="1757431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5CD2EA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algn="ctr">
                <a:defRPr/>
              </a:pPr>
              <a:r>
                <a:rPr lang="en-US" altLang="zh-CN" sz="4000" b="1" ker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C.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6,28 cm</a:t>
              </a:r>
              <a:endParaRPr lang="zh-CN" altLang="zh-CN" sz="4000" b="1" kern="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A2E48990-B919-41A0-8A11-6D7910363B69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138429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xmlns="" id="{3B84E4C5-A372-4728-BD10-BDD416FA7915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4226313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1EAF5"/>
                </a:gs>
                <a:gs pos="100000">
                  <a:srgbClr val="14859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组合 40">
            <a:extLst>
              <a:ext uri="{FF2B5EF4-FFF2-40B4-BE49-F238E27FC236}">
                <a16:creationId xmlns:a16="http://schemas.microsoft.com/office/drawing/2014/main" xmlns="" id="{872347CE-99E3-459A-80C2-AF376BB718CC}"/>
              </a:ext>
            </a:extLst>
          </p:cNvPr>
          <p:cNvGrpSpPr/>
          <p:nvPr/>
        </p:nvGrpSpPr>
        <p:grpSpPr>
          <a:xfrm>
            <a:off x="6312024" y="2598739"/>
            <a:ext cx="3326844" cy="1008473"/>
            <a:chOff x="4751539" y="984715"/>
            <a:chExt cx="3008159" cy="559593"/>
          </a:xfrm>
        </p:grpSpPr>
        <p:sp>
          <p:nvSpPr>
            <p:cNvPr id="11" name="任意多边形 16">
              <a:extLst>
                <a:ext uri="{FF2B5EF4-FFF2-40B4-BE49-F238E27FC236}">
                  <a16:creationId xmlns:a16="http://schemas.microsoft.com/office/drawing/2014/main" xmlns="" id="{577C1891-F076-4EE5-A179-A3CD89BEF6C8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4781465" y="984715"/>
              <a:ext cx="2951402" cy="475060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3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92D05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lvl="0">
                <a:defRPr/>
              </a:pPr>
              <a:r>
                <a:rPr lang="en-US" altLang="zh-CN" sz="40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B. 3,14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cm</a:t>
              </a:r>
              <a:r>
                <a:rPr lang="en-US" sz="4000" b="1" baseline="300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4000" b="1" kern="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xmlns="" id="{55C8547E-B5C5-442B-9706-EAC81EC27FF9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4751539" y="1002574"/>
              <a:ext cx="179561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xmlns="" id="{F866A5DD-9604-4918-8D54-0ECBC3831995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7593552" y="1002574"/>
              <a:ext cx="166146" cy="54173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E6A4"/>
                </a:gs>
                <a:gs pos="100000">
                  <a:srgbClr val="6CA62C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组合 41">
            <a:extLst>
              <a:ext uri="{FF2B5EF4-FFF2-40B4-BE49-F238E27FC236}">
                <a16:creationId xmlns:a16="http://schemas.microsoft.com/office/drawing/2014/main" xmlns="" id="{13D5F60A-E1ED-4825-96FB-B043FA924637}"/>
              </a:ext>
            </a:extLst>
          </p:cNvPr>
          <p:cNvGrpSpPr/>
          <p:nvPr/>
        </p:nvGrpSpPr>
        <p:grpSpPr>
          <a:xfrm>
            <a:off x="6338461" y="4241815"/>
            <a:ext cx="3326844" cy="1008477"/>
            <a:chOff x="4751539" y="1757430"/>
            <a:chExt cx="3008159" cy="559595"/>
          </a:xfrm>
        </p:grpSpPr>
        <p:sp>
          <p:nvSpPr>
            <p:cNvPr id="15" name="任意多边形 19">
              <a:extLst>
                <a:ext uri="{FF2B5EF4-FFF2-40B4-BE49-F238E27FC236}">
                  <a16:creationId xmlns:a16="http://schemas.microsoft.com/office/drawing/2014/main" xmlns="" id="{F05C1B27-7D0B-42D4-8817-9F2A90579930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4781466" y="1757430"/>
              <a:ext cx="2951402" cy="475059"/>
            </a:xfrm>
            <a:custGeom>
              <a:avLst/>
              <a:gdLst>
                <a:gd name="connsiteX0" fmla="*/ 2957680 w 4539922"/>
                <a:gd name="connsiteY0" fmla="*/ 34 h 633569"/>
                <a:gd name="connsiteX1" fmla="*/ 2338828 w 4539922"/>
                <a:gd name="connsiteY1" fmla="*/ 948 h 633569"/>
                <a:gd name="connsiteX2" fmla="*/ 2183760 w 4539922"/>
                <a:gd name="connsiteY2" fmla="*/ 1166 h 633569"/>
                <a:gd name="connsiteX3" fmla="*/ 2040037 w 4539922"/>
                <a:gd name="connsiteY3" fmla="*/ 948 h 633569"/>
                <a:gd name="connsiteX4" fmla="*/ 35351 w 4539922"/>
                <a:gd name="connsiteY4" fmla="*/ 13740 h 633569"/>
                <a:gd name="connsiteX5" fmla="*/ 0 w 4539922"/>
                <a:gd name="connsiteY5" fmla="*/ 24879 h 633569"/>
                <a:gd name="connsiteX6" fmla="*/ 156229 w 4539922"/>
                <a:gd name="connsiteY6" fmla="*/ 633347 h 633569"/>
                <a:gd name="connsiteX7" fmla="*/ 2067822 w 4539922"/>
                <a:gd name="connsiteY7" fmla="*/ 631881 h 633569"/>
                <a:gd name="connsiteX8" fmla="*/ 2183760 w 4539922"/>
                <a:gd name="connsiteY8" fmla="*/ 630823 h 633569"/>
                <a:gd name="connsiteX9" fmla="*/ 2308850 w 4539922"/>
                <a:gd name="connsiteY9" fmla="*/ 631881 h 633569"/>
                <a:gd name="connsiteX10" fmla="*/ 4371359 w 4539922"/>
                <a:gd name="connsiteY10" fmla="*/ 633347 h 633569"/>
                <a:gd name="connsiteX11" fmla="*/ 4539922 w 4539922"/>
                <a:gd name="connsiteY11" fmla="*/ 24879 h 633569"/>
                <a:gd name="connsiteX12" fmla="*/ 4501780 w 4539922"/>
                <a:gd name="connsiteY12" fmla="*/ 13740 h 633569"/>
                <a:gd name="connsiteX13" fmla="*/ 2957680 w 4539922"/>
                <a:gd name="connsiteY13" fmla="*/ 34 h 63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9922" h="633569">
                  <a:moveTo>
                    <a:pt x="2957680" y="34"/>
                  </a:moveTo>
                  <a:cubicBezTo>
                    <a:pt x="2717115" y="165"/>
                    <a:pt x="2497073" y="644"/>
                    <a:pt x="2338828" y="948"/>
                  </a:cubicBezTo>
                  <a:lnTo>
                    <a:pt x="2183760" y="1166"/>
                  </a:lnTo>
                  <a:lnTo>
                    <a:pt x="2040037" y="948"/>
                  </a:lnTo>
                  <a:cubicBezTo>
                    <a:pt x="1526708" y="-118"/>
                    <a:pt x="311745" y="-3316"/>
                    <a:pt x="35351" y="13740"/>
                  </a:cubicBezTo>
                  <a:cubicBezTo>
                    <a:pt x="23947" y="13740"/>
                    <a:pt x="2281" y="12348"/>
                    <a:pt x="0" y="24879"/>
                  </a:cubicBezTo>
                  <a:cubicBezTo>
                    <a:pt x="52456" y="228166"/>
                    <a:pt x="103773" y="430060"/>
                    <a:pt x="156229" y="633347"/>
                  </a:cubicBezTo>
                  <a:cubicBezTo>
                    <a:pt x="320868" y="633347"/>
                    <a:pt x="1601313" y="634413"/>
                    <a:pt x="2067822" y="631881"/>
                  </a:cubicBezTo>
                  <a:lnTo>
                    <a:pt x="2183760" y="630823"/>
                  </a:lnTo>
                  <a:lnTo>
                    <a:pt x="2308850" y="631881"/>
                  </a:lnTo>
                  <a:cubicBezTo>
                    <a:pt x="2812189" y="634413"/>
                    <a:pt x="4193722" y="633347"/>
                    <a:pt x="4371359" y="633347"/>
                  </a:cubicBezTo>
                  <a:cubicBezTo>
                    <a:pt x="4427957" y="430060"/>
                    <a:pt x="4483324" y="228166"/>
                    <a:pt x="4539922" y="24879"/>
                  </a:cubicBezTo>
                  <a:cubicBezTo>
                    <a:pt x="4537461" y="12348"/>
                    <a:pt x="4514084" y="13740"/>
                    <a:pt x="4501780" y="13740"/>
                  </a:cubicBezTo>
                  <a:cubicBezTo>
                    <a:pt x="4288769" y="1557"/>
                    <a:pt x="3559092" y="-292"/>
                    <a:pt x="2957680" y="34"/>
                  </a:cubicBezTo>
                  <a:close/>
                </a:path>
              </a:pathLst>
            </a:custGeom>
            <a:solidFill>
              <a:srgbClr val="EAB800"/>
            </a:solidFill>
            <a:ln w="9525">
              <a:noFill/>
              <a:round/>
              <a:headEnd/>
              <a:tailEnd/>
            </a:ln>
          </p:spPr>
          <p:txBody>
            <a:bodyPr anchor="ctr" anchorCtr="1">
              <a:noAutofit/>
            </a:bodyPr>
            <a:lstStyle/>
            <a:p>
              <a:pPr algn="ctr">
                <a:defRPr/>
              </a:pPr>
              <a:r>
                <a:rPr lang="en-US" altLang="zh-CN" sz="4000" b="1" ker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D. </a:t>
              </a:r>
              <a:r>
                <a:rPr lang="en-US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3,14 cm</a:t>
              </a:r>
              <a:endParaRPr lang="zh-CN" altLang="zh-CN" sz="4000" b="1" kern="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xmlns="" id="{98B434AE-F5E4-46B5-BCAF-143F387886AE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4751539" y="1776481"/>
              <a:ext cx="179561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Freeform 25">
              <a:extLst>
                <a:ext uri="{FF2B5EF4-FFF2-40B4-BE49-F238E27FC236}">
                  <a16:creationId xmlns:a16="http://schemas.microsoft.com/office/drawing/2014/main" xmlns="" id="{22EC0579-7AE9-46A7-AB1A-4637B1180415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7593552" y="1776481"/>
              <a:ext cx="166146" cy="540544"/>
            </a:xfrm>
            <a:custGeom>
              <a:avLst/>
              <a:gdLst/>
              <a:ahLst/>
              <a:cxnLst>
                <a:cxn ang="0">
                  <a:pos x="187" y="0"/>
                </a:cxn>
                <a:cxn ang="0">
                  <a:pos x="149" y="11"/>
                </a:cxn>
                <a:cxn ang="0">
                  <a:pos x="22" y="55"/>
                </a:cxn>
                <a:cxn ang="0">
                  <a:pos x="0" y="360"/>
                </a:cxn>
                <a:cxn ang="0">
                  <a:pos x="34" y="518"/>
                </a:cxn>
                <a:cxn ang="0">
                  <a:pos x="128" y="497"/>
                </a:cxn>
                <a:cxn ang="0">
                  <a:pos x="224" y="454"/>
                </a:cxn>
                <a:cxn ang="0">
                  <a:pos x="187" y="0"/>
                </a:cxn>
              </a:cxnLst>
              <a:rect l="0" t="0" r="r" b="b"/>
              <a:pathLst>
                <a:path w="224" h="518">
                  <a:moveTo>
                    <a:pt x="187" y="0"/>
                  </a:moveTo>
                  <a:cubicBezTo>
                    <a:pt x="185" y="4"/>
                    <a:pt x="172" y="5"/>
                    <a:pt x="149" y="11"/>
                  </a:cubicBezTo>
                  <a:cubicBezTo>
                    <a:pt x="127" y="15"/>
                    <a:pt x="27" y="37"/>
                    <a:pt x="22" y="55"/>
                  </a:cubicBezTo>
                  <a:cubicBezTo>
                    <a:pt x="15" y="157"/>
                    <a:pt x="7" y="258"/>
                    <a:pt x="0" y="360"/>
                  </a:cubicBezTo>
                  <a:cubicBezTo>
                    <a:pt x="12" y="413"/>
                    <a:pt x="23" y="466"/>
                    <a:pt x="34" y="518"/>
                  </a:cubicBezTo>
                  <a:cubicBezTo>
                    <a:pt x="65" y="511"/>
                    <a:pt x="87" y="509"/>
                    <a:pt x="128" y="497"/>
                  </a:cubicBezTo>
                  <a:cubicBezTo>
                    <a:pt x="170" y="485"/>
                    <a:pt x="206" y="467"/>
                    <a:pt x="224" y="454"/>
                  </a:cubicBezTo>
                  <a:cubicBezTo>
                    <a:pt x="212" y="302"/>
                    <a:pt x="199" y="151"/>
                    <a:pt x="1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EA9B"/>
                </a:gs>
                <a:gs pos="100000">
                  <a:srgbClr val="DAAB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zh-CN" sz="40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B0CFE91-E184-46E2-A3D2-17E4B7E111A5}"/>
              </a:ext>
            </a:extLst>
          </p:cNvPr>
          <p:cNvSpPr txBox="1"/>
          <p:nvPr/>
        </p:nvSpPr>
        <p:spPr>
          <a:xfrm>
            <a:off x="2238852" y="648444"/>
            <a:ext cx="8969716" cy="1323439"/>
          </a:xfrm>
          <a:custGeom>
            <a:avLst/>
            <a:gdLst>
              <a:gd name="connsiteX0" fmla="*/ 0 w 8969716"/>
              <a:gd name="connsiteY0" fmla="*/ 0 h 1323439"/>
              <a:gd name="connsiteX1" fmla="*/ 418587 w 8969716"/>
              <a:gd name="connsiteY1" fmla="*/ 0 h 1323439"/>
              <a:gd name="connsiteX2" fmla="*/ 837173 w 8969716"/>
              <a:gd name="connsiteY2" fmla="*/ 0 h 1323439"/>
              <a:gd name="connsiteX3" fmla="*/ 1614549 w 8969716"/>
              <a:gd name="connsiteY3" fmla="*/ 0 h 1323439"/>
              <a:gd name="connsiteX4" fmla="*/ 2391924 w 8969716"/>
              <a:gd name="connsiteY4" fmla="*/ 0 h 1323439"/>
              <a:gd name="connsiteX5" fmla="*/ 2900208 w 8969716"/>
              <a:gd name="connsiteY5" fmla="*/ 0 h 1323439"/>
              <a:gd name="connsiteX6" fmla="*/ 3677584 w 8969716"/>
              <a:gd name="connsiteY6" fmla="*/ 0 h 1323439"/>
              <a:gd name="connsiteX7" fmla="*/ 4454959 w 8969716"/>
              <a:gd name="connsiteY7" fmla="*/ 0 h 1323439"/>
              <a:gd name="connsiteX8" fmla="*/ 5142637 w 8969716"/>
              <a:gd name="connsiteY8" fmla="*/ 0 h 1323439"/>
              <a:gd name="connsiteX9" fmla="*/ 5650921 w 8969716"/>
              <a:gd name="connsiteY9" fmla="*/ 0 h 1323439"/>
              <a:gd name="connsiteX10" fmla="*/ 6069508 w 8969716"/>
              <a:gd name="connsiteY10" fmla="*/ 0 h 1323439"/>
              <a:gd name="connsiteX11" fmla="*/ 6488095 w 8969716"/>
              <a:gd name="connsiteY11" fmla="*/ 0 h 1323439"/>
              <a:gd name="connsiteX12" fmla="*/ 6996378 w 8969716"/>
              <a:gd name="connsiteY12" fmla="*/ 0 h 1323439"/>
              <a:gd name="connsiteX13" fmla="*/ 7594360 w 8969716"/>
              <a:gd name="connsiteY13" fmla="*/ 0 h 1323439"/>
              <a:gd name="connsiteX14" fmla="*/ 8371735 w 8969716"/>
              <a:gd name="connsiteY14" fmla="*/ 0 h 1323439"/>
              <a:gd name="connsiteX15" fmla="*/ 8969716 w 8969716"/>
              <a:gd name="connsiteY15" fmla="*/ 0 h 1323439"/>
              <a:gd name="connsiteX16" fmla="*/ 8969716 w 8969716"/>
              <a:gd name="connsiteY16" fmla="*/ 401443 h 1323439"/>
              <a:gd name="connsiteX17" fmla="*/ 8969716 w 8969716"/>
              <a:gd name="connsiteY17" fmla="*/ 829355 h 1323439"/>
              <a:gd name="connsiteX18" fmla="*/ 8969716 w 8969716"/>
              <a:gd name="connsiteY18" fmla="*/ 1323439 h 1323439"/>
              <a:gd name="connsiteX19" fmla="*/ 8282038 w 8969716"/>
              <a:gd name="connsiteY19" fmla="*/ 1323439 h 1323439"/>
              <a:gd name="connsiteX20" fmla="*/ 7504662 w 8969716"/>
              <a:gd name="connsiteY20" fmla="*/ 1323439 h 1323439"/>
              <a:gd name="connsiteX21" fmla="*/ 6906681 w 8969716"/>
              <a:gd name="connsiteY21" fmla="*/ 1323439 h 1323439"/>
              <a:gd name="connsiteX22" fmla="*/ 6219003 w 8969716"/>
              <a:gd name="connsiteY22" fmla="*/ 1323439 h 1323439"/>
              <a:gd name="connsiteX23" fmla="*/ 5621022 w 8969716"/>
              <a:gd name="connsiteY23" fmla="*/ 1323439 h 1323439"/>
              <a:gd name="connsiteX24" fmla="*/ 4843647 w 8969716"/>
              <a:gd name="connsiteY24" fmla="*/ 1323439 h 1323439"/>
              <a:gd name="connsiteX25" fmla="*/ 4514757 w 8969716"/>
              <a:gd name="connsiteY25" fmla="*/ 1323439 h 1323439"/>
              <a:gd name="connsiteX26" fmla="*/ 4096170 w 8969716"/>
              <a:gd name="connsiteY26" fmla="*/ 1323439 h 1323439"/>
              <a:gd name="connsiteX27" fmla="*/ 3408492 w 8969716"/>
              <a:gd name="connsiteY27" fmla="*/ 1323439 h 1323439"/>
              <a:gd name="connsiteX28" fmla="*/ 2720814 w 8969716"/>
              <a:gd name="connsiteY28" fmla="*/ 1323439 h 1323439"/>
              <a:gd name="connsiteX29" fmla="*/ 2391924 w 8969716"/>
              <a:gd name="connsiteY29" fmla="*/ 1323439 h 1323439"/>
              <a:gd name="connsiteX30" fmla="*/ 1973338 w 8969716"/>
              <a:gd name="connsiteY30" fmla="*/ 1323439 h 1323439"/>
              <a:gd name="connsiteX31" fmla="*/ 1465054 w 8969716"/>
              <a:gd name="connsiteY31" fmla="*/ 1323439 h 1323439"/>
              <a:gd name="connsiteX32" fmla="*/ 1046467 w 8969716"/>
              <a:gd name="connsiteY32" fmla="*/ 1323439 h 1323439"/>
              <a:gd name="connsiteX33" fmla="*/ 538183 w 8969716"/>
              <a:gd name="connsiteY33" fmla="*/ 1323439 h 1323439"/>
              <a:gd name="connsiteX34" fmla="*/ 0 w 8969716"/>
              <a:gd name="connsiteY34" fmla="*/ 1323439 h 1323439"/>
              <a:gd name="connsiteX35" fmla="*/ 0 w 8969716"/>
              <a:gd name="connsiteY35" fmla="*/ 882293 h 1323439"/>
              <a:gd name="connsiteX36" fmla="*/ 0 w 8969716"/>
              <a:gd name="connsiteY36" fmla="*/ 414678 h 1323439"/>
              <a:gd name="connsiteX37" fmla="*/ 0 w 8969716"/>
              <a:gd name="connsiteY37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969716" h="1323439" fill="none" extrusionOk="0">
                <a:moveTo>
                  <a:pt x="0" y="0"/>
                </a:moveTo>
                <a:cubicBezTo>
                  <a:pt x="91358" y="-1525"/>
                  <a:pt x="308904" y="39887"/>
                  <a:pt x="418587" y="0"/>
                </a:cubicBezTo>
                <a:cubicBezTo>
                  <a:pt x="528270" y="-39887"/>
                  <a:pt x="689908" y="36836"/>
                  <a:pt x="837173" y="0"/>
                </a:cubicBezTo>
                <a:cubicBezTo>
                  <a:pt x="984438" y="-36836"/>
                  <a:pt x="1413227" y="56978"/>
                  <a:pt x="1614549" y="0"/>
                </a:cubicBezTo>
                <a:cubicBezTo>
                  <a:pt x="1815871" y="-56978"/>
                  <a:pt x="2055953" y="81874"/>
                  <a:pt x="2391924" y="0"/>
                </a:cubicBezTo>
                <a:cubicBezTo>
                  <a:pt x="2727896" y="-81874"/>
                  <a:pt x="2744822" y="4149"/>
                  <a:pt x="2900208" y="0"/>
                </a:cubicBezTo>
                <a:cubicBezTo>
                  <a:pt x="3055594" y="-4149"/>
                  <a:pt x="3429359" y="78170"/>
                  <a:pt x="3677584" y="0"/>
                </a:cubicBezTo>
                <a:cubicBezTo>
                  <a:pt x="3925809" y="-78170"/>
                  <a:pt x="4171860" y="6640"/>
                  <a:pt x="4454959" y="0"/>
                </a:cubicBezTo>
                <a:cubicBezTo>
                  <a:pt x="4738058" y="-6640"/>
                  <a:pt x="4857824" y="55698"/>
                  <a:pt x="5142637" y="0"/>
                </a:cubicBezTo>
                <a:cubicBezTo>
                  <a:pt x="5427450" y="-55698"/>
                  <a:pt x="5529288" y="33818"/>
                  <a:pt x="5650921" y="0"/>
                </a:cubicBezTo>
                <a:cubicBezTo>
                  <a:pt x="5772554" y="-33818"/>
                  <a:pt x="5899312" y="49502"/>
                  <a:pt x="6069508" y="0"/>
                </a:cubicBezTo>
                <a:cubicBezTo>
                  <a:pt x="6239704" y="-49502"/>
                  <a:pt x="6349593" y="5357"/>
                  <a:pt x="6488095" y="0"/>
                </a:cubicBezTo>
                <a:cubicBezTo>
                  <a:pt x="6626597" y="-5357"/>
                  <a:pt x="6847881" y="36325"/>
                  <a:pt x="6996378" y="0"/>
                </a:cubicBezTo>
                <a:cubicBezTo>
                  <a:pt x="7144875" y="-36325"/>
                  <a:pt x="7406244" y="34268"/>
                  <a:pt x="7594360" y="0"/>
                </a:cubicBezTo>
                <a:cubicBezTo>
                  <a:pt x="7782476" y="-34268"/>
                  <a:pt x="8099459" y="56591"/>
                  <a:pt x="8371735" y="0"/>
                </a:cubicBezTo>
                <a:cubicBezTo>
                  <a:pt x="8644012" y="-56591"/>
                  <a:pt x="8808084" y="48154"/>
                  <a:pt x="8969716" y="0"/>
                </a:cubicBezTo>
                <a:cubicBezTo>
                  <a:pt x="9013640" y="133443"/>
                  <a:pt x="8937617" y="216820"/>
                  <a:pt x="8969716" y="401443"/>
                </a:cubicBezTo>
                <a:cubicBezTo>
                  <a:pt x="9001815" y="586066"/>
                  <a:pt x="8938253" y="694942"/>
                  <a:pt x="8969716" y="829355"/>
                </a:cubicBezTo>
                <a:cubicBezTo>
                  <a:pt x="9001179" y="963768"/>
                  <a:pt x="8944848" y="1090778"/>
                  <a:pt x="8969716" y="1323439"/>
                </a:cubicBezTo>
                <a:cubicBezTo>
                  <a:pt x="8650096" y="1340356"/>
                  <a:pt x="8452527" y="1302350"/>
                  <a:pt x="8282038" y="1323439"/>
                </a:cubicBezTo>
                <a:cubicBezTo>
                  <a:pt x="8111549" y="1344528"/>
                  <a:pt x="7688324" y="1268024"/>
                  <a:pt x="7504662" y="1323439"/>
                </a:cubicBezTo>
                <a:cubicBezTo>
                  <a:pt x="7321000" y="1378854"/>
                  <a:pt x="7067122" y="1297629"/>
                  <a:pt x="6906681" y="1323439"/>
                </a:cubicBezTo>
                <a:cubicBezTo>
                  <a:pt x="6746240" y="1349249"/>
                  <a:pt x="6507312" y="1269647"/>
                  <a:pt x="6219003" y="1323439"/>
                </a:cubicBezTo>
                <a:cubicBezTo>
                  <a:pt x="5930694" y="1377231"/>
                  <a:pt x="5896429" y="1294545"/>
                  <a:pt x="5621022" y="1323439"/>
                </a:cubicBezTo>
                <a:cubicBezTo>
                  <a:pt x="5345615" y="1352333"/>
                  <a:pt x="5138839" y="1293042"/>
                  <a:pt x="4843647" y="1323439"/>
                </a:cubicBezTo>
                <a:cubicBezTo>
                  <a:pt x="4548455" y="1353836"/>
                  <a:pt x="4585475" y="1287070"/>
                  <a:pt x="4514757" y="1323439"/>
                </a:cubicBezTo>
                <a:cubicBezTo>
                  <a:pt x="4444039" y="1359808"/>
                  <a:pt x="4280964" y="1282130"/>
                  <a:pt x="4096170" y="1323439"/>
                </a:cubicBezTo>
                <a:cubicBezTo>
                  <a:pt x="3911376" y="1364748"/>
                  <a:pt x="3622922" y="1301448"/>
                  <a:pt x="3408492" y="1323439"/>
                </a:cubicBezTo>
                <a:cubicBezTo>
                  <a:pt x="3194062" y="1345430"/>
                  <a:pt x="3050489" y="1261937"/>
                  <a:pt x="2720814" y="1323439"/>
                </a:cubicBezTo>
                <a:cubicBezTo>
                  <a:pt x="2391139" y="1384941"/>
                  <a:pt x="2497720" y="1284623"/>
                  <a:pt x="2391924" y="1323439"/>
                </a:cubicBezTo>
                <a:cubicBezTo>
                  <a:pt x="2286128" y="1362255"/>
                  <a:pt x="2098995" y="1292564"/>
                  <a:pt x="1973338" y="1323439"/>
                </a:cubicBezTo>
                <a:cubicBezTo>
                  <a:pt x="1847681" y="1354314"/>
                  <a:pt x="1598467" y="1289053"/>
                  <a:pt x="1465054" y="1323439"/>
                </a:cubicBezTo>
                <a:cubicBezTo>
                  <a:pt x="1331641" y="1357825"/>
                  <a:pt x="1212813" y="1289746"/>
                  <a:pt x="1046467" y="1323439"/>
                </a:cubicBezTo>
                <a:cubicBezTo>
                  <a:pt x="880121" y="1357132"/>
                  <a:pt x="719430" y="1296114"/>
                  <a:pt x="538183" y="1323439"/>
                </a:cubicBezTo>
                <a:cubicBezTo>
                  <a:pt x="356936" y="1350764"/>
                  <a:pt x="209551" y="1300104"/>
                  <a:pt x="0" y="1323439"/>
                </a:cubicBezTo>
                <a:cubicBezTo>
                  <a:pt x="-20792" y="1164209"/>
                  <a:pt x="42467" y="994821"/>
                  <a:pt x="0" y="882293"/>
                </a:cubicBezTo>
                <a:cubicBezTo>
                  <a:pt x="-42467" y="769765"/>
                  <a:pt x="9735" y="554385"/>
                  <a:pt x="0" y="414678"/>
                </a:cubicBezTo>
                <a:cubicBezTo>
                  <a:pt x="-9735" y="274971"/>
                  <a:pt x="27274" y="146700"/>
                  <a:pt x="0" y="0"/>
                </a:cubicBezTo>
                <a:close/>
              </a:path>
              <a:path w="8969716" h="1323439" stroke="0" extrusionOk="0">
                <a:moveTo>
                  <a:pt x="0" y="0"/>
                </a:moveTo>
                <a:cubicBezTo>
                  <a:pt x="308464" y="-48600"/>
                  <a:pt x="546977" y="78684"/>
                  <a:pt x="687678" y="0"/>
                </a:cubicBezTo>
                <a:cubicBezTo>
                  <a:pt x="828379" y="-78684"/>
                  <a:pt x="1032118" y="14570"/>
                  <a:pt x="1195962" y="0"/>
                </a:cubicBezTo>
                <a:cubicBezTo>
                  <a:pt x="1359806" y="-14570"/>
                  <a:pt x="1655320" y="30282"/>
                  <a:pt x="1883640" y="0"/>
                </a:cubicBezTo>
                <a:cubicBezTo>
                  <a:pt x="2111960" y="-30282"/>
                  <a:pt x="2148542" y="4136"/>
                  <a:pt x="2302227" y="0"/>
                </a:cubicBezTo>
                <a:cubicBezTo>
                  <a:pt x="2455912" y="-4136"/>
                  <a:pt x="2922778" y="55195"/>
                  <a:pt x="3079602" y="0"/>
                </a:cubicBezTo>
                <a:cubicBezTo>
                  <a:pt x="3236426" y="-55195"/>
                  <a:pt x="3518552" y="5755"/>
                  <a:pt x="3856978" y="0"/>
                </a:cubicBezTo>
                <a:cubicBezTo>
                  <a:pt x="4195404" y="-5755"/>
                  <a:pt x="4313704" y="13906"/>
                  <a:pt x="4544656" y="0"/>
                </a:cubicBezTo>
                <a:cubicBezTo>
                  <a:pt x="4775608" y="-13906"/>
                  <a:pt x="4989695" y="36070"/>
                  <a:pt x="5322031" y="0"/>
                </a:cubicBezTo>
                <a:cubicBezTo>
                  <a:pt x="5654367" y="-36070"/>
                  <a:pt x="5854503" y="39725"/>
                  <a:pt x="6099407" y="0"/>
                </a:cubicBezTo>
                <a:cubicBezTo>
                  <a:pt x="6344311" y="-39725"/>
                  <a:pt x="6364917" y="15830"/>
                  <a:pt x="6607691" y="0"/>
                </a:cubicBezTo>
                <a:cubicBezTo>
                  <a:pt x="6850465" y="-15830"/>
                  <a:pt x="6923931" y="52386"/>
                  <a:pt x="7115975" y="0"/>
                </a:cubicBezTo>
                <a:cubicBezTo>
                  <a:pt x="7308019" y="-52386"/>
                  <a:pt x="7377234" y="47286"/>
                  <a:pt x="7624259" y="0"/>
                </a:cubicBezTo>
                <a:cubicBezTo>
                  <a:pt x="7871284" y="-47286"/>
                  <a:pt x="7879662" y="1835"/>
                  <a:pt x="8042845" y="0"/>
                </a:cubicBezTo>
                <a:cubicBezTo>
                  <a:pt x="8206028" y="-1835"/>
                  <a:pt x="8548538" y="84628"/>
                  <a:pt x="8969716" y="0"/>
                </a:cubicBezTo>
                <a:cubicBezTo>
                  <a:pt x="8970747" y="190172"/>
                  <a:pt x="8950960" y="326739"/>
                  <a:pt x="8969716" y="441146"/>
                </a:cubicBezTo>
                <a:cubicBezTo>
                  <a:pt x="8988472" y="555553"/>
                  <a:pt x="8960153" y="711422"/>
                  <a:pt x="8969716" y="869058"/>
                </a:cubicBezTo>
                <a:cubicBezTo>
                  <a:pt x="8979279" y="1026694"/>
                  <a:pt x="8964263" y="1199862"/>
                  <a:pt x="8969716" y="1323439"/>
                </a:cubicBezTo>
                <a:cubicBezTo>
                  <a:pt x="8707536" y="1377930"/>
                  <a:pt x="8625220" y="1316350"/>
                  <a:pt x="8371735" y="1323439"/>
                </a:cubicBezTo>
                <a:cubicBezTo>
                  <a:pt x="8118250" y="1330528"/>
                  <a:pt x="8148842" y="1315964"/>
                  <a:pt x="8042845" y="1323439"/>
                </a:cubicBezTo>
                <a:cubicBezTo>
                  <a:pt x="7936848" y="1330914"/>
                  <a:pt x="7875543" y="1292778"/>
                  <a:pt x="7713956" y="1323439"/>
                </a:cubicBezTo>
                <a:cubicBezTo>
                  <a:pt x="7552369" y="1354100"/>
                  <a:pt x="7178160" y="1302791"/>
                  <a:pt x="6936580" y="1323439"/>
                </a:cubicBezTo>
                <a:cubicBezTo>
                  <a:pt x="6695000" y="1344087"/>
                  <a:pt x="6540207" y="1320968"/>
                  <a:pt x="6248902" y="1323439"/>
                </a:cubicBezTo>
                <a:cubicBezTo>
                  <a:pt x="5957597" y="1325910"/>
                  <a:pt x="5793586" y="1269907"/>
                  <a:pt x="5650921" y="1323439"/>
                </a:cubicBezTo>
                <a:cubicBezTo>
                  <a:pt x="5508256" y="1376971"/>
                  <a:pt x="5052502" y="1265280"/>
                  <a:pt x="4873546" y="1323439"/>
                </a:cubicBezTo>
                <a:cubicBezTo>
                  <a:pt x="4694590" y="1381598"/>
                  <a:pt x="4474706" y="1295481"/>
                  <a:pt x="4096170" y="1323439"/>
                </a:cubicBezTo>
                <a:cubicBezTo>
                  <a:pt x="3717634" y="1351397"/>
                  <a:pt x="3822138" y="1273530"/>
                  <a:pt x="3587886" y="1323439"/>
                </a:cubicBezTo>
                <a:cubicBezTo>
                  <a:pt x="3353634" y="1373348"/>
                  <a:pt x="3137825" y="1255459"/>
                  <a:pt x="2900208" y="1323439"/>
                </a:cubicBezTo>
                <a:cubicBezTo>
                  <a:pt x="2662591" y="1391419"/>
                  <a:pt x="2501065" y="1281374"/>
                  <a:pt x="2122833" y="1323439"/>
                </a:cubicBezTo>
                <a:cubicBezTo>
                  <a:pt x="1744601" y="1365504"/>
                  <a:pt x="1760502" y="1309822"/>
                  <a:pt x="1614549" y="1323439"/>
                </a:cubicBezTo>
                <a:cubicBezTo>
                  <a:pt x="1468596" y="1337056"/>
                  <a:pt x="1291104" y="1270293"/>
                  <a:pt x="1016568" y="1323439"/>
                </a:cubicBezTo>
                <a:cubicBezTo>
                  <a:pt x="742032" y="1376585"/>
                  <a:pt x="702358" y="1309000"/>
                  <a:pt x="508284" y="1323439"/>
                </a:cubicBezTo>
                <a:cubicBezTo>
                  <a:pt x="314210" y="1337878"/>
                  <a:pt x="212760" y="1291841"/>
                  <a:pt x="0" y="1323439"/>
                </a:cubicBezTo>
                <a:cubicBezTo>
                  <a:pt x="-52930" y="1158724"/>
                  <a:pt x="46601" y="1023720"/>
                  <a:pt x="0" y="882293"/>
                </a:cubicBezTo>
                <a:cubicBezTo>
                  <a:pt x="-46601" y="740866"/>
                  <a:pt x="47409" y="590901"/>
                  <a:pt x="0" y="480850"/>
                </a:cubicBezTo>
                <a:cubicBezTo>
                  <a:pt x="-47409" y="370799"/>
                  <a:pt x="29595" y="234112"/>
                  <a:pt x="0" y="0"/>
                </a:cubicBezTo>
                <a:close/>
              </a:path>
            </a:pathLst>
          </a:custGeom>
          <a:ln w="28575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51252586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03693" indent="-303693" algn="just" defTabSz="653156" eaLnBrk="1" hangingPunct="1">
              <a:defRPr/>
            </a:pPr>
            <a:r>
              <a:rPr lang="vi-VN" sz="4000" b="1">
                <a:solidFill>
                  <a:srgbClr val="000000"/>
                </a:solidFill>
                <a:latin typeface="+mj-lt"/>
                <a:cs typeface="+mn-cs"/>
              </a:rPr>
              <a:t> Một miếng bìa hình tròn có đường kính là 2cm. Diện tích của miếng bìa đó?</a:t>
            </a:r>
            <a:endParaRPr lang="en-US" sz="4000" b="1" dirty="0">
              <a:solidFill>
                <a:srgbClr val="000000"/>
              </a:solidFill>
              <a:latin typeface="+mj-lt"/>
              <a:cs typeface="+mn-cs"/>
            </a:endParaRPr>
          </a:p>
        </p:txBody>
      </p:sp>
      <p:pic>
        <p:nvPicPr>
          <p:cNvPr id="19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9C0A0EB0-E5A4-4C3C-A2C3-97AB8B6D65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48184" y="2333142"/>
            <a:ext cx="1342350" cy="136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CCF99D59-0D5D-405E-BA08-8CFB2C88C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48184" y="3999906"/>
            <a:ext cx="1342350" cy="136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5E355AA1-D36C-453F-9FE8-060621A5A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263717" y="3889924"/>
            <a:ext cx="1342350" cy="136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đồng hồ đếm giờ2">
            <a:hlinkClick r:id="" action="ppaction://media"/>
            <a:extLst>
              <a:ext uri="{FF2B5EF4-FFF2-40B4-BE49-F238E27FC236}">
                <a16:creationId xmlns:a16="http://schemas.microsoft.com/office/drawing/2014/main" xmlns="" id="{F043929B-BB26-4605-AB38-BC72AEB6DC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8"/>
          <a:srcRect l="28823" t="6944" r="30585" b="10198"/>
          <a:stretch/>
        </p:blipFill>
        <p:spPr>
          <a:xfrm>
            <a:off x="335360" y="4969809"/>
            <a:ext cx="1257233" cy="144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843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643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5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76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xmlns="" id="{2CD4022B-5F61-430D-8E43-87AEA4F22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258"/>
            <a:ext cx="12191999" cy="687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8350D6B-29B8-42D0-9030-BF3E1118D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199" y="59431"/>
            <a:ext cx="4953602" cy="131217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25593014-E029-462F-A120-B1CD015174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868939" y="4430670"/>
            <a:ext cx="1123599" cy="1433828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169603FE-7152-4687-9EEF-2DE04A9076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04188" y="1682807"/>
            <a:ext cx="967679" cy="11697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1D139CA-0F10-4069-BFAA-1E0E00FAB704}"/>
              </a:ext>
            </a:extLst>
          </p:cNvPr>
          <p:cNvSpPr txBox="1"/>
          <p:nvPr/>
        </p:nvSpPr>
        <p:spPr>
          <a:xfrm>
            <a:off x="2071867" y="1903203"/>
            <a:ext cx="37785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0066"/>
                </a:solidFill>
              </a:rPr>
              <a:t>= r x 2 x 3,14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xmlns="" id="{3E173107-5C2B-4635-A41B-97F9921386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620980" y="1682807"/>
            <a:ext cx="967679" cy="11697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065701C-5179-4A6F-86E4-A0948F0387A9}"/>
              </a:ext>
            </a:extLst>
          </p:cNvPr>
          <p:cNvSpPr txBox="1"/>
          <p:nvPr/>
        </p:nvSpPr>
        <p:spPr>
          <a:xfrm>
            <a:off x="7588659" y="1903203"/>
            <a:ext cx="29209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0066"/>
                </a:solidFill>
              </a:rPr>
              <a:t>= d x 3,14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CADEB56-5A69-478E-9689-C6E9B5C47D96}"/>
              </a:ext>
            </a:extLst>
          </p:cNvPr>
          <p:cNvSpPr txBox="1"/>
          <p:nvPr/>
        </p:nvSpPr>
        <p:spPr>
          <a:xfrm>
            <a:off x="4027988" y="4941168"/>
            <a:ext cx="36744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0066"/>
                </a:solidFill>
              </a:rPr>
              <a:t>= r x r x 3,14</a:t>
            </a:r>
          </a:p>
        </p:txBody>
      </p:sp>
    </p:spTree>
    <p:extLst>
      <p:ext uri="{BB962C8B-B14F-4D97-AF65-F5344CB8AC3E}">
        <p14:creationId xmlns:p14="http://schemas.microsoft.com/office/powerpoint/2010/main" val="421500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raphic 178" descr="A collection of circles in various sizes and patterns">
            <a:extLst>
              <a:ext uri="{FF2B5EF4-FFF2-40B4-BE49-F238E27FC236}">
                <a16:creationId xmlns:a16="http://schemas.microsoft.com/office/drawing/2014/main" xmlns="" id="{C4C0052A-46A6-42BF-B963-8BF984BF3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647859" y="2438839"/>
            <a:ext cx="4394400" cy="4394400"/>
          </a:xfrm>
          <a:prstGeom prst="rect">
            <a:avLst/>
          </a:prstGeom>
        </p:spPr>
      </p:pic>
      <p:sp>
        <p:nvSpPr>
          <p:cNvPr id="58" name="Google Shape;62;p2">
            <a:extLst>
              <a:ext uri="{FF2B5EF4-FFF2-40B4-BE49-F238E27FC236}">
                <a16:creationId xmlns:a16="http://schemas.microsoft.com/office/drawing/2014/main" xmlns="" id="{BDC95D14-4AE7-4813-9F8D-53C9547E03C7}"/>
              </a:ext>
            </a:extLst>
          </p:cNvPr>
          <p:cNvSpPr/>
          <p:nvPr/>
        </p:nvSpPr>
        <p:spPr>
          <a:xfrm>
            <a:off x="3609393" y="942394"/>
            <a:ext cx="5378188" cy="5378188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73;p2">
            <a:extLst>
              <a:ext uri="{FF2B5EF4-FFF2-40B4-BE49-F238E27FC236}">
                <a16:creationId xmlns:a16="http://schemas.microsoft.com/office/drawing/2014/main" xmlns="" id="{F700E198-B9F3-4E68-8C94-C8FB47B324FA}"/>
              </a:ext>
            </a:extLst>
          </p:cNvPr>
          <p:cNvSpPr/>
          <p:nvPr/>
        </p:nvSpPr>
        <p:spPr>
          <a:xfrm>
            <a:off x="3589211" y="922212"/>
            <a:ext cx="5418553" cy="5418553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4;p2">
            <a:extLst>
              <a:ext uri="{FF2B5EF4-FFF2-40B4-BE49-F238E27FC236}">
                <a16:creationId xmlns:a16="http://schemas.microsoft.com/office/drawing/2014/main" xmlns="" id="{A8231E7D-09E3-4E42-9AAE-BAEDEEC79B35}"/>
              </a:ext>
            </a:extLst>
          </p:cNvPr>
          <p:cNvSpPr/>
          <p:nvPr/>
        </p:nvSpPr>
        <p:spPr>
          <a:xfrm>
            <a:off x="3438667" y="771668"/>
            <a:ext cx="5719641" cy="571964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5;p2">
            <a:extLst>
              <a:ext uri="{FF2B5EF4-FFF2-40B4-BE49-F238E27FC236}">
                <a16:creationId xmlns:a16="http://schemas.microsoft.com/office/drawing/2014/main" xmlns="" id="{C7936CFE-7352-42BC-9570-0E71D4FA5872}"/>
              </a:ext>
            </a:extLst>
          </p:cNvPr>
          <p:cNvSpPr/>
          <p:nvPr/>
        </p:nvSpPr>
        <p:spPr>
          <a:xfrm>
            <a:off x="3532474" y="818726"/>
            <a:ext cx="5532027" cy="5625525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6;p2">
            <a:extLst>
              <a:ext uri="{FF2B5EF4-FFF2-40B4-BE49-F238E27FC236}">
                <a16:creationId xmlns:a16="http://schemas.microsoft.com/office/drawing/2014/main" xmlns="" id="{E1679C6C-EF1F-4D0A-9FBF-994CEDCEA320}"/>
              </a:ext>
            </a:extLst>
          </p:cNvPr>
          <p:cNvSpPr/>
          <p:nvPr/>
        </p:nvSpPr>
        <p:spPr>
          <a:xfrm>
            <a:off x="3813071" y="1146071"/>
            <a:ext cx="4970834" cy="4970834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7;p2">
            <a:extLst>
              <a:ext uri="{FF2B5EF4-FFF2-40B4-BE49-F238E27FC236}">
                <a16:creationId xmlns:a16="http://schemas.microsoft.com/office/drawing/2014/main" xmlns="" id="{EC965756-2EAE-4BB7-B733-065F583C43DE}"/>
              </a:ext>
            </a:extLst>
          </p:cNvPr>
          <p:cNvSpPr/>
          <p:nvPr/>
        </p:nvSpPr>
        <p:spPr>
          <a:xfrm>
            <a:off x="3936842" y="1269843"/>
            <a:ext cx="4723291" cy="472329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8;p2">
            <a:extLst>
              <a:ext uri="{FF2B5EF4-FFF2-40B4-BE49-F238E27FC236}">
                <a16:creationId xmlns:a16="http://schemas.microsoft.com/office/drawing/2014/main" xmlns="" id="{92A5DD4F-E556-4DBA-A056-112BC7797451}"/>
              </a:ext>
            </a:extLst>
          </p:cNvPr>
          <p:cNvSpPr/>
          <p:nvPr/>
        </p:nvSpPr>
        <p:spPr>
          <a:xfrm>
            <a:off x="4038989" y="1371990"/>
            <a:ext cx="4518996" cy="451899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10;p2">
            <a:extLst>
              <a:ext uri="{FF2B5EF4-FFF2-40B4-BE49-F238E27FC236}">
                <a16:creationId xmlns:a16="http://schemas.microsoft.com/office/drawing/2014/main" xmlns="" id="{71DF5CA5-59BD-4C58-9FB1-2260282B2618}"/>
              </a:ext>
            </a:extLst>
          </p:cNvPr>
          <p:cNvSpPr/>
          <p:nvPr/>
        </p:nvSpPr>
        <p:spPr>
          <a:xfrm>
            <a:off x="8334678" y="1764068"/>
            <a:ext cx="385800" cy="38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11;p2">
            <a:extLst>
              <a:ext uri="{FF2B5EF4-FFF2-40B4-BE49-F238E27FC236}">
                <a16:creationId xmlns:a16="http://schemas.microsoft.com/office/drawing/2014/main" xmlns="" id="{B7DB5235-0AEE-444E-A03E-0975B98B3BBD}"/>
              </a:ext>
            </a:extLst>
          </p:cNvPr>
          <p:cNvSpPr/>
          <p:nvPr/>
        </p:nvSpPr>
        <p:spPr>
          <a:xfrm>
            <a:off x="8188267" y="1605239"/>
            <a:ext cx="225300" cy="222300"/>
          </a:xfrm>
          <a:prstGeom prst="ellips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53;p2">
            <a:extLst>
              <a:ext uri="{FF2B5EF4-FFF2-40B4-BE49-F238E27FC236}">
                <a16:creationId xmlns:a16="http://schemas.microsoft.com/office/drawing/2014/main" xmlns="" id="{B4B06F6B-4133-4808-A108-AF618DA1D320}"/>
              </a:ext>
            </a:extLst>
          </p:cNvPr>
          <p:cNvSpPr/>
          <p:nvPr/>
        </p:nvSpPr>
        <p:spPr>
          <a:xfrm>
            <a:off x="4991042" y="1342224"/>
            <a:ext cx="323700" cy="320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4;p2">
            <a:extLst>
              <a:ext uri="{FF2B5EF4-FFF2-40B4-BE49-F238E27FC236}">
                <a16:creationId xmlns:a16="http://schemas.microsoft.com/office/drawing/2014/main" xmlns="" id="{51E5C2D1-9E0E-4122-BDE2-5F7BE337933F}"/>
              </a:ext>
            </a:extLst>
          </p:cNvPr>
          <p:cNvSpPr/>
          <p:nvPr/>
        </p:nvSpPr>
        <p:spPr>
          <a:xfrm>
            <a:off x="5282405" y="1205248"/>
            <a:ext cx="323700" cy="320100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5;p2">
            <a:extLst>
              <a:ext uri="{FF2B5EF4-FFF2-40B4-BE49-F238E27FC236}">
                <a16:creationId xmlns:a16="http://schemas.microsoft.com/office/drawing/2014/main" xmlns="" id="{8F8E965F-CAF0-4197-98E8-DEAF8BE80013}"/>
              </a:ext>
            </a:extLst>
          </p:cNvPr>
          <p:cNvSpPr/>
          <p:nvPr/>
        </p:nvSpPr>
        <p:spPr>
          <a:xfrm>
            <a:off x="5591234" y="1108118"/>
            <a:ext cx="323700" cy="320100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9;p2">
            <a:extLst>
              <a:ext uri="{FF2B5EF4-FFF2-40B4-BE49-F238E27FC236}">
                <a16:creationId xmlns:a16="http://schemas.microsoft.com/office/drawing/2014/main" xmlns="" id="{099CE12F-AD81-437B-91BB-D0D19F68CD94}"/>
              </a:ext>
            </a:extLst>
          </p:cNvPr>
          <p:cNvSpPr/>
          <p:nvPr/>
        </p:nvSpPr>
        <p:spPr>
          <a:xfrm rot="8113155">
            <a:off x="8454652" y="4171869"/>
            <a:ext cx="332625" cy="3290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60;p2">
            <a:extLst>
              <a:ext uri="{FF2B5EF4-FFF2-40B4-BE49-F238E27FC236}">
                <a16:creationId xmlns:a16="http://schemas.microsoft.com/office/drawing/2014/main" xmlns="" id="{EA0D14BB-72F7-48A7-8DF6-A45CBEC1779E}"/>
              </a:ext>
            </a:extLst>
          </p:cNvPr>
          <p:cNvSpPr/>
          <p:nvPr/>
        </p:nvSpPr>
        <p:spPr>
          <a:xfrm rot="8113155">
            <a:off x="8341439" y="4482970"/>
            <a:ext cx="332625" cy="329018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61;p2">
            <a:extLst>
              <a:ext uri="{FF2B5EF4-FFF2-40B4-BE49-F238E27FC236}">
                <a16:creationId xmlns:a16="http://schemas.microsoft.com/office/drawing/2014/main" xmlns="" id="{E97ABE5E-458C-4A94-A4CA-DEC861FD2626}"/>
              </a:ext>
            </a:extLst>
          </p:cNvPr>
          <p:cNvSpPr/>
          <p:nvPr/>
        </p:nvSpPr>
        <p:spPr>
          <a:xfrm rot="8113155">
            <a:off x="8186606" y="4777670"/>
            <a:ext cx="332625" cy="329018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xmlns="" id="{A4BADC7B-C058-4B10-8F0F-7694BFACCE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5124" y="3646607"/>
            <a:ext cx="4170025" cy="1511939"/>
          </a:xfrm>
          <a:prstGeom prst="rect">
            <a:avLst/>
          </a:prstGeom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xmlns="" id="{34419756-4FFD-45ED-88EA-41C7DDB2A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2826" y="2293210"/>
            <a:ext cx="5639289" cy="2347163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xmlns="" id="{3B5039E6-9349-41DE-8CF0-F7F142DFA6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3568" y="1775037"/>
            <a:ext cx="3139712" cy="1518036"/>
          </a:xfrm>
          <a:prstGeom prst="rect">
            <a:avLst/>
          </a:prstGeom>
        </p:spPr>
      </p:pic>
      <p:pic>
        <p:nvPicPr>
          <p:cNvPr id="166" name="Picture 2">
            <a:extLst>
              <a:ext uri="{FF2B5EF4-FFF2-40B4-BE49-F238E27FC236}">
                <a16:creationId xmlns:a16="http://schemas.microsoft.com/office/drawing/2014/main" xmlns="" id="{DDA2597A-DA21-4BE5-8C6F-DE59B51187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23867" y="3171036"/>
            <a:ext cx="3431257" cy="3622249"/>
          </a:xfrm>
          <a:prstGeom prst="rect">
            <a:avLst/>
          </a:prstGeom>
        </p:spPr>
      </p:pic>
      <p:pic>
        <p:nvPicPr>
          <p:cNvPr id="171" name="Graphic 170" descr="Assorted circles and squares">
            <a:extLst>
              <a:ext uri="{FF2B5EF4-FFF2-40B4-BE49-F238E27FC236}">
                <a16:creationId xmlns:a16="http://schemas.microsoft.com/office/drawing/2014/main" xmlns="" id="{CDED1977-80EC-43A6-8042-87541D8FC1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-565885" y="-717566"/>
            <a:ext cx="4572000" cy="4572000"/>
          </a:xfrm>
          <a:prstGeom prst="rect">
            <a:avLst/>
          </a:prstGeom>
        </p:spPr>
      </p:pic>
      <p:pic>
        <p:nvPicPr>
          <p:cNvPr id="26" name="Graphic 25" descr="Assorted circles and squares">
            <a:extLst>
              <a:ext uri="{FF2B5EF4-FFF2-40B4-BE49-F238E27FC236}">
                <a16:creationId xmlns:a16="http://schemas.microsoft.com/office/drawing/2014/main" xmlns="" id="{D1A6C1C9-B37A-4738-B1A7-24D88A275ED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 rot="6616118">
            <a:off x="9797983" y="51156"/>
            <a:ext cx="2754123" cy="2754123"/>
          </a:xfrm>
          <a:prstGeom prst="rect">
            <a:avLst/>
          </a:prstGeom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xmlns="" id="{C5C4FFC9-BB0D-44C7-A767-11EA879C2B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8476050" y="2662941"/>
            <a:ext cx="3251723" cy="414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266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>
            <a:extLst>
              <a:ext uri="{FF2B5EF4-FFF2-40B4-BE49-F238E27FC236}">
                <a16:creationId xmlns:a16="http://schemas.microsoft.com/office/drawing/2014/main" xmlns="" id="{D994D309-C6E9-41B1-BC53-C5C54E3EA6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3" b="30723"/>
          <a:stretch/>
        </p:blipFill>
        <p:spPr>
          <a:xfrm>
            <a:off x="1343471" y="1"/>
            <a:ext cx="10501759" cy="5128522"/>
          </a:xfrm>
          <a:prstGeom prst="rect">
            <a:avLst/>
          </a:prstGeom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xmlns="" id="{FD5C56D9-6E2E-459A-B401-CE590AA2D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720" y="1386721"/>
            <a:ext cx="6354706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u="sng">
                <a:solidFill>
                  <a:srgbClr val="FF0000"/>
                </a:solidFill>
              </a:rPr>
              <a:t>Bài 1.</a:t>
            </a:r>
            <a:r>
              <a:rPr lang="en-US" altLang="en-US" sz="3600" b="1"/>
              <a:t> Tính diện tích của hình tròn có bán kính r: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 b="1"/>
              <a:t>a) r = 6cm       b) r = 0,35dm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7D340A13-A37B-4990-8260-29D6FD836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19661" y="3418046"/>
            <a:ext cx="2343734" cy="29908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27D3D2C-BCD8-4082-9B23-B0928655C45B}"/>
              </a:ext>
            </a:extLst>
          </p:cNvPr>
          <p:cNvSpPr txBox="1"/>
          <p:nvPr/>
        </p:nvSpPr>
        <p:spPr>
          <a:xfrm>
            <a:off x="3143672" y="5182385"/>
            <a:ext cx="7664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/>
              <a:t>= r x r x 3,14</a:t>
            </a:r>
          </a:p>
        </p:txBody>
      </p:sp>
    </p:spTree>
    <p:extLst>
      <p:ext uri="{BB962C8B-B14F-4D97-AF65-F5344CB8AC3E}">
        <p14:creationId xmlns:p14="http://schemas.microsoft.com/office/powerpoint/2010/main" val="3960050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B158F0B-2E2C-44EA-8125-6390889FDBD1}"/>
              </a:ext>
            </a:extLst>
          </p:cNvPr>
          <p:cNvSpPr/>
          <p:nvPr/>
        </p:nvSpPr>
        <p:spPr>
          <a:xfrm>
            <a:off x="3935759" y="2521570"/>
            <a:ext cx="6700086" cy="630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35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 tính diện tích hình tròn khi biết:</a:t>
            </a:r>
            <a:endParaRPr lang="en-US" sz="35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A2B70CA7-5D73-4440-90B2-E3CAD7ECB7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544838" y="5010644"/>
            <a:ext cx="1048304" cy="1044373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xmlns="" id="{CC6FE47C-9346-4E46-AC71-4E3C40087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544838" y="3780647"/>
            <a:ext cx="1048304" cy="10443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2DA00133-8BF0-4EF9-BFDF-E431A59FE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616" y="501334"/>
            <a:ext cx="6700085" cy="145097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F4CD1CF-6870-474E-9C38-0BD16A847FA1}"/>
              </a:ext>
            </a:extLst>
          </p:cNvPr>
          <p:cNvSpPr/>
          <p:nvPr/>
        </p:nvSpPr>
        <p:spPr>
          <a:xfrm>
            <a:off x="4799856" y="3860509"/>
            <a:ext cx="4539845" cy="630942"/>
          </a:xfrm>
          <a:custGeom>
            <a:avLst/>
            <a:gdLst>
              <a:gd name="connsiteX0" fmla="*/ 0 w 4539845"/>
              <a:gd name="connsiteY0" fmla="*/ 0 h 630942"/>
              <a:gd name="connsiteX1" fmla="*/ 522082 w 4539845"/>
              <a:gd name="connsiteY1" fmla="*/ 0 h 630942"/>
              <a:gd name="connsiteX2" fmla="*/ 1089563 w 4539845"/>
              <a:gd name="connsiteY2" fmla="*/ 0 h 630942"/>
              <a:gd name="connsiteX3" fmla="*/ 1566247 w 4539845"/>
              <a:gd name="connsiteY3" fmla="*/ 0 h 630942"/>
              <a:gd name="connsiteX4" fmla="*/ 2133727 w 4539845"/>
              <a:gd name="connsiteY4" fmla="*/ 0 h 630942"/>
              <a:gd name="connsiteX5" fmla="*/ 2610411 w 4539845"/>
              <a:gd name="connsiteY5" fmla="*/ 0 h 630942"/>
              <a:gd name="connsiteX6" fmla="*/ 3268688 w 4539845"/>
              <a:gd name="connsiteY6" fmla="*/ 0 h 630942"/>
              <a:gd name="connsiteX7" fmla="*/ 3699974 w 4539845"/>
              <a:gd name="connsiteY7" fmla="*/ 0 h 630942"/>
              <a:gd name="connsiteX8" fmla="*/ 4539845 w 4539845"/>
              <a:gd name="connsiteY8" fmla="*/ 0 h 630942"/>
              <a:gd name="connsiteX9" fmla="*/ 4539845 w 4539845"/>
              <a:gd name="connsiteY9" fmla="*/ 321780 h 630942"/>
              <a:gd name="connsiteX10" fmla="*/ 4539845 w 4539845"/>
              <a:gd name="connsiteY10" fmla="*/ 630942 h 630942"/>
              <a:gd name="connsiteX11" fmla="*/ 4108560 w 4539845"/>
              <a:gd name="connsiteY11" fmla="*/ 630942 h 630942"/>
              <a:gd name="connsiteX12" fmla="*/ 3450282 w 4539845"/>
              <a:gd name="connsiteY12" fmla="*/ 630942 h 630942"/>
              <a:gd name="connsiteX13" fmla="*/ 2973598 w 4539845"/>
              <a:gd name="connsiteY13" fmla="*/ 630942 h 630942"/>
              <a:gd name="connsiteX14" fmla="*/ 2360719 w 4539845"/>
              <a:gd name="connsiteY14" fmla="*/ 630942 h 630942"/>
              <a:gd name="connsiteX15" fmla="*/ 1747840 w 4539845"/>
              <a:gd name="connsiteY15" fmla="*/ 630942 h 630942"/>
              <a:gd name="connsiteX16" fmla="*/ 1225758 w 4539845"/>
              <a:gd name="connsiteY16" fmla="*/ 630942 h 630942"/>
              <a:gd name="connsiteX17" fmla="*/ 749074 w 4539845"/>
              <a:gd name="connsiteY17" fmla="*/ 630942 h 630942"/>
              <a:gd name="connsiteX18" fmla="*/ 0 w 4539845"/>
              <a:gd name="connsiteY18" fmla="*/ 630942 h 630942"/>
              <a:gd name="connsiteX19" fmla="*/ 0 w 4539845"/>
              <a:gd name="connsiteY19" fmla="*/ 334399 h 630942"/>
              <a:gd name="connsiteX20" fmla="*/ 0 w 4539845"/>
              <a:gd name="connsiteY20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539845" h="630942" fill="none" extrusionOk="0">
                <a:moveTo>
                  <a:pt x="0" y="0"/>
                </a:moveTo>
                <a:cubicBezTo>
                  <a:pt x="146025" y="-3864"/>
                  <a:pt x="339921" y="45484"/>
                  <a:pt x="522082" y="0"/>
                </a:cubicBezTo>
                <a:cubicBezTo>
                  <a:pt x="704243" y="-45484"/>
                  <a:pt x="807311" y="48887"/>
                  <a:pt x="1089563" y="0"/>
                </a:cubicBezTo>
                <a:cubicBezTo>
                  <a:pt x="1371815" y="-48887"/>
                  <a:pt x="1372515" y="18486"/>
                  <a:pt x="1566247" y="0"/>
                </a:cubicBezTo>
                <a:cubicBezTo>
                  <a:pt x="1759979" y="-18486"/>
                  <a:pt x="1939122" y="40506"/>
                  <a:pt x="2133727" y="0"/>
                </a:cubicBezTo>
                <a:cubicBezTo>
                  <a:pt x="2328332" y="-40506"/>
                  <a:pt x="2411092" y="55896"/>
                  <a:pt x="2610411" y="0"/>
                </a:cubicBezTo>
                <a:cubicBezTo>
                  <a:pt x="2809730" y="-55896"/>
                  <a:pt x="3000239" y="21938"/>
                  <a:pt x="3268688" y="0"/>
                </a:cubicBezTo>
                <a:cubicBezTo>
                  <a:pt x="3537137" y="-21938"/>
                  <a:pt x="3572741" y="50464"/>
                  <a:pt x="3699974" y="0"/>
                </a:cubicBezTo>
                <a:cubicBezTo>
                  <a:pt x="3827207" y="-50464"/>
                  <a:pt x="4341799" y="43259"/>
                  <a:pt x="4539845" y="0"/>
                </a:cubicBezTo>
                <a:cubicBezTo>
                  <a:pt x="4556496" y="138649"/>
                  <a:pt x="4530148" y="204908"/>
                  <a:pt x="4539845" y="321780"/>
                </a:cubicBezTo>
                <a:cubicBezTo>
                  <a:pt x="4549542" y="438652"/>
                  <a:pt x="4511346" y="563649"/>
                  <a:pt x="4539845" y="630942"/>
                </a:cubicBezTo>
                <a:cubicBezTo>
                  <a:pt x="4334355" y="659127"/>
                  <a:pt x="4297838" y="608338"/>
                  <a:pt x="4108560" y="630942"/>
                </a:cubicBezTo>
                <a:cubicBezTo>
                  <a:pt x="3919282" y="653546"/>
                  <a:pt x="3685691" y="570548"/>
                  <a:pt x="3450282" y="630942"/>
                </a:cubicBezTo>
                <a:cubicBezTo>
                  <a:pt x="3214873" y="691336"/>
                  <a:pt x="3208804" y="624448"/>
                  <a:pt x="2973598" y="630942"/>
                </a:cubicBezTo>
                <a:cubicBezTo>
                  <a:pt x="2738392" y="637436"/>
                  <a:pt x="2616829" y="626398"/>
                  <a:pt x="2360719" y="630942"/>
                </a:cubicBezTo>
                <a:cubicBezTo>
                  <a:pt x="2104609" y="635486"/>
                  <a:pt x="1877608" y="616246"/>
                  <a:pt x="1747840" y="630942"/>
                </a:cubicBezTo>
                <a:cubicBezTo>
                  <a:pt x="1618072" y="645638"/>
                  <a:pt x="1357473" y="583777"/>
                  <a:pt x="1225758" y="630942"/>
                </a:cubicBezTo>
                <a:cubicBezTo>
                  <a:pt x="1094043" y="678107"/>
                  <a:pt x="931603" y="627437"/>
                  <a:pt x="749074" y="630942"/>
                </a:cubicBezTo>
                <a:cubicBezTo>
                  <a:pt x="566545" y="634447"/>
                  <a:pt x="252750" y="580697"/>
                  <a:pt x="0" y="630942"/>
                </a:cubicBezTo>
                <a:cubicBezTo>
                  <a:pt x="-16289" y="541760"/>
                  <a:pt x="4545" y="404202"/>
                  <a:pt x="0" y="334399"/>
                </a:cubicBezTo>
                <a:cubicBezTo>
                  <a:pt x="-4545" y="264596"/>
                  <a:pt x="17825" y="109187"/>
                  <a:pt x="0" y="0"/>
                </a:cubicBezTo>
                <a:close/>
              </a:path>
              <a:path w="4539845" h="630942" stroke="0" extrusionOk="0">
                <a:moveTo>
                  <a:pt x="0" y="0"/>
                </a:moveTo>
                <a:cubicBezTo>
                  <a:pt x="223322" y="-57565"/>
                  <a:pt x="421994" y="36313"/>
                  <a:pt x="658278" y="0"/>
                </a:cubicBezTo>
                <a:cubicBezTo>
                  <a:pt x="894562" y="-36313"/>
                  <a:pt x="950077" y="15651"/>
                  <a:pt x="1180360" y="0"/>
                </a:cubicBezTo>
                <a:cubicBezTo>
                  <a:pt x="1410643" y="-15651"/>
                  <a:pt x="1507418" y="18073"/>
                  <a:pt x="1657043" y="0"/>
                </a:cubicBezTo>
                <a:cubicBezTo>
                  <a:pt x="1806668" y="-18073"/>
                  <a:pt x="2090492" y="8962"/>
                  <a:pt x="2269923" y="0"/>
                </a:cubicBezTo>
                <a:cubicBezTo>
                  <a:pt x="2449354" y="-8962"/>
                  <a:pt x="2636245" y="24777"/>
                  <a:pt x="2792005" y="0"/>
                </a:cubicBezTo>
                <a:cubicBezTo>
                  <a:pt x="2947765" y="-24777"/>
                  <a:pt x="3077156" y="20055"/>
                  <a:pt x="3314087" y="0"/>
                </a:cubicBezTo>
                <a:cubicBezTo>
                  <a:pt x="3551018" y="-20055"/>
                  <a:pt x="3631703" y="61825"/>
                  <a:pt x="3836169" y="0"/>
                </a:cubicBezTo>
                <a:cubicBezTo>
                  <a:pt x="4040635" y="-61825"/>
                  <a:pt x="4352883" y="82343"/>
                  <a:pt x="4539845" y="0"/>
                </a:cubicBezTo>
                <a:cubicBezTo>
                  <a:pt x="4545050" y="142850"/>
                  <a:pt x="4521571" y="203323"/>
                  <a:pt x="4539845" y="328090"/>
                </a:cubicBezTo>
                <a:cubicBezTo>
                  <a:pt x="4558119" y="452857"/>
                  <a:pt x="4523181" y="569457"/>
                  <a:pt x="4539845" y="630942"/>
                </a:cubicBezTo>
                <a:cubicBezTo>
                  <a:pt x="4413725" y="641377"/>
                  <a:pt x="4228992" y="623513"/>
                  <a:pt x="4017763" y="630942"/>
                </a:cubicBezTo>
                <a:cubicBezTo>
                  <a:pt x="3806534" y="638371"/>
                  <a:pt x="3619813" y="611777"/>
                  <a:pt x="3404884" y="630942"/>
                </a:cubicBezTo>
                <a:cubicBezTo>
                  <a:pt x="3189955" y="650107"/>
                  <a:pt x="2948371" y="626811"/>
                  <a:pt x="2746606" y="630942"/>
                </a:cubicBezTo>
                <a:cubicBezTo>
                  <a:pt x="2544841" y="635073"/>
                  <a:pt x="2331626" y="572365"/>
                  <a:pt x="2224524" y="630942"/>
                </a:cubicBezTo>
                <a:cubicBezTo>
                  <a:pt x="2117422" y="689519"/>
                  <a:pt x="1975505" y="608054"/>
                  <a:pt x="1747840" y="630942"/>
                </a:cubicBezTo>
                <a:cubicBezTo>
                  <a:pt x="1520175" y="653830"/>
                  <a:pt x="1268367" y="596518"/>
                  <a:pt x="1089563" y="630942"/>
                </a:cubicBezTo>
                <a:cubicBezTo>
                  <a:pt x="910759" y="665366"/>
                  <a:pt x="849972" y="584661"/>
                  <a:pt x="658278" y="630942"/>
                </a:cubicBezTo>
                <a:cubicBezTo>
                  <a:pt x="466584" y="677223"/>
                  <a:pt x="277317" y="585848"/>
                  <a:pt x="0" y="630942"/>
                </a:cubicBezTo>
                <a:cubicBezTo>
                  <a:pt x="-14080" y="511490"/>
                  <a:pt x="14948" y="406692"/>
                  <a:pt x="0" y="315471"/>
                </a:cubicBezTo>
                <a:cubicBezTo>
                  <a:pt x="-14948" y="224250"/>
                  <a:pt x="23217" y="71222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17772722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35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Bán kính của hình tròn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C899686-83AE-4872-BD3B-3B35E1F50DD2}"/>
              </a:ext>
            </a:extLst>
          </p:cNvPr>
          <p:cNvSpPr/>
          <p:nvPr/>
        </p:nvSpPr>
        <p:spPr>
          <a:xfrm>
            <a:off x="4799856" y="5217359"/>
            <a:ext cx="4539845" cy="630942"/>
          </a:xfrm>
          <a:custGeom>
            <a:avLst/>
            <a:gdLst>
              <a:gd name="connsiteX0" fmla="*/ 0 w 4539845"/>
              <a:gd name="connsiteY0" fmla="*/ 0 h 630942"/>
              <a:gd name="connsiteX1" fmla="*/ 431285 w 4539845"/>
              <a:gd name="connsiteY1" fmla="*/ 0 h 630942"/>
              <a:gd name="connsiteX2" fmla="*/ 862571 w 4539845"/>
              <a:gd name="connsiteY2" fmla="*/ 0 h 630942"/>
              <a:gd name="connsiteX3" fmla="*/ 1293856 w 4539845"/>
              <a:gd name="connsiteY3" fmla="*/ 0 h 630942"/>
              <a:gd name="connsiteX4" fmla="*/ 1815938 w 4539845"/>
              <a:gd name="connsiteY4" fmla="*/ 0 h 630942"/>
              <a:gd name="connsiteX5" fmla="*/ 2428817 w 4539845"/>
              <a:gd name="connsiteY5" fmla="*/ 0 h 630942"/>
              <a:gd name="connsiteX6" fmla="*/ 3087095 w 4539845"/>
              <a:gd name="connsiteY6" fmla="*/ 0 h 630942"/>
              <a:gd name="connsiteX7" fmla="*/ 3745372 w 4539845"/>
              <a:gd name="connsiteY7" fmla="*/ 0 h 630942"/>
              <a:gd name="connsiteX8" fmla="*/ 4539845 w 4539845"/>
              <a:gd name="connsiteY8" fmla="*/ 0 h 630942"/>
              <a:gd name="connsiteX9" fmla="*/ 4539845 w 4539845"/>
              <a:gd name="connsiteY9" fmla="*/ 296543 h 630942"/>
              <a:gd name="connsiteX10" fmla="*/ 4539845 w 4539845"/>
              <a:gd name="connsiteY10" fmla="*/ 630942 h 630942"/>
              <a:gd name="connsiteX11" fmla="*/ 4017763 w 4539845"/>
              <a:gd name="connsiteY11" fmla="*/ 630942 h 630942"/>
              <a:gd name="connsiteX12" fmla="*/ 3586478 w 4539845"/>
              <a:gd name="connsiteY12" fmla="*/ 630942 h 630942"/>
              <a:gd name="connsiteX13" fmla="*/ 3155192 w 4539845"/>
              <a:gd name="connsiteY13" fmla="*/ 630942 h 630942"/>
              <a:gd name="connsiteX14" fmla="*/ 2678509 w 4539845"/>
              <a:gd name="connsiteY14" fmla="*/ 630942 h 630942"/>
              <a:gd name="connsiteX15" fmla="*/ 2020231 w 4539845"/>
              <a:gd name="connsiteY15" fmla="*/ 630942 h 630942"/>
              <a:gd name="connsiteX16" fmla="*/ 1498149 w 4539845"/>
              <a:gd name="connsiteY16" fmla="*/ 630942 h 630942"/>
              <a:gd name="connsiteX17" fmla="*/ 1066864 w 4539845"/>
              <a:gd name="connsiteY17" fmla="*/ 630942 h 630942"/>
              <a:gd name="connsiteX18" fmla="*/ 499383 w 4539845"/>
              <a:gd name="connsiteY18" fmla="*/ 630942 h 630942"/>
              <a:gd name="connsiteX19" fmla="*/ 0 w 4539845"/>
              <a:gd name="connsiteY19" fmla="*/ 630942 h 630942"/>
              <a:gd name="connsiteX20" fmla="*/ 0 w 4539845"/>
              <a:gd name="connsiteY20" fmla="*/ 302852 h 630942"/>
              <a:gd name="connsiteX21" fmla="*/ 0 w 4539845"/>
              <a:gd name="connsiteY21" fmla="*/ 0 h 6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39845" h="630942" fill="none" extrusionOk="0">
                <a:moveTo>
                  <a:pt x="0" y="0"/>
                </a:moveTo>
                <a:cubicBezTo>
                  <a:pt x="114609" y="-15489"/>
                  <a:pt x="251684" y="30009"/>
                  <a:pt x="431285" y="0"/>
                </a:cubicBezTo>
                <a:cubicBezTo>
                  <a:pt x="610887" y="-30009"/>
                  <a:pt x="709532" y="50380"/>
                  <a:pt x="862571" y="0"/>
                </a:cubicBezTo>
                <a:cubicBezTo>
                  <a:pt x="1015610" y="-50380"/>
                  <a:pt x="1207256" y="30866"/>
                  <a:pt x="1293856" y="0"/>
                </a:cubicBezTo>
                <a:cubicBezTo>
                  <a:pt x="1380456" y="-30866"/>
                  <a:pt x="1648909" y="7668"/>
                  <a:pt x="1815938" y="0"/>
                </a:cubicBezTo>
                <a:cubicBezTo>
                  <a:pt x="1982967" y="-7668"/>
                  <a:pt x="2258951" y="70700"/>
                  <a:pt x="2428817" y="0"/>
                </a:cubicBezTo>
                <a:cubicBezTo>
                  <a:pt x="2598683" y="-70700"/>
                  <a:pt x="2921084" y="50127"/>
                  <a:pt x="3087095" y="0"/>
                </a:cubicBezTo>
                <a:cubicBezTo>
                  <a:pt x="3253106" y="-50127"/>
                  <a:pt x="3538340" y="32869"/>
                  <a:pt x="3745372" y="0"/>
                </a:cubicBezTo>
                <a:cubicBezTo>
                  <a:pt x="3952404" y="-32869"/>
                  <a:pt x="4249877" y="60558"/>
                  <a:pt x="4539845" y="0"/>
                </a:cubicBezTo>
                <a:cubicBezTo>
                  <a:pt x="4545522" y="76621"/>
                  <a:pt x="4538218" y="168369"/>
                  <a:pt x="4539845" y="296543"/>
                </a:cubicBezTo>
                <a:cubicBezTo>
                  <a:pt x="4541472" y="424717"/>
                  <a:pt x="4511715" y="526375"/>
                  <a:pt x="4539845" y="630942"/>
                </a:cubicBezTo>
                <a:cubicBezTo>
                  <a:pt x="4356168" y="649455"/>
                  <a:pt x="4215729" y="588604"/>
                  <a:pt x="4017763" y="630942"/>
                </a:cubicBezTo>
                <a:cubicBezTo>
                  <a:pt x="3819797" y="673280"/>
                  <a:pt x="3745210" y="587622"/>
                  <a:pt x="3586478" y="630942"/>
                </a:cubicBezTo>
                <a:cubicBezTo>
                  <a:pt x="3427746" y="674262"/>
                  <a:pt x="3281824" y="583990"/>
                  <a:pt x="3155192" y="630942"/>
                </a:cubicBezTo>
                <a:cubicBezTo>
                  <a:pt x="3028560" y="677894"/>
                  <a:pt x="2891479" y="600355"/>
                  <a:pt x="2678509" y="630942"/>
                </a:cubicBezTo>
                <a:cubicBezTo>
                  <a:pt x="2465539" y="661529"/>
                  <a:pt x="2215155" y="563809"/>
                  <a:pt x="2020231" y="630942"/>
                </a:cubicBezTo>
                <a:cubicBezTo>
                  <a:pt x="1825307" y="698075"/>
                  <a:pt x="1645157" y="595958"/>
                  <a:pt x="1498149" y="630942"/>
                </a:cubicBezTo>
                <a:cubicBezTo>
                  <a:pt x="1351141" y="665926"/>
                  <a:pt x="1251600" y="601541"/>
                  <a:pt x="1066864" y="630942"/>
                </a:cubicBezTo>
                <a:cubicBezTo>
                  <a:pt x="882128" y="660343"/>
                  <a:pt x="691726" y="612661"/>
                  <a:pt x="499383" y="630942"/>
                </a:cubicBezTo>
                <a:cubicBezTo>
                  <a:pt x="307040" y="649223"/>
                  <a:pt x="157510" y="622207"/>
                  <a:pt x="0" y="630942"/>
                </a:cubicBezTo>
                <a:cubicBezTo>
                  <a:pt x="-6740" y="472670"/>
                  <a:pt x="2634" y="458421"/>
                  <a:pt x="0" y="302852"/>
                </a:cubicBezTo>
                <a:cubicBezTo>
                  <a:pt x="-2634" y="147283"/>
                  <a:pt x="18259" y="143944"/>
                  <a:pt x="0" y="0"/>
                </a:cubicBezTo>
                <a:close/>
              </a:path>
              <a:path w="4539845" h="630942" stroke="0" extrusionOk="0">
                <a:moveTo>
                  <a:pt x="0" y="0"/>
                </a:moveTo>
                <a:cubicBezTo>
                  <a:pt x="193780" y="-44630"/>
                  <a:pt x="395222" y="42599"/>
                  <a:pt x="567481" y="0"/>
                </a:cubicBezTo>
                <a:cubicBezTo>
                  <a:pt x="739740" y="-42599"/>
                  <a:pt x="890465" y="8597"/>
                  <a:pt x="1089563" y="0"/>
                </a:cubicBezTo>
                <a:cubicBezTo>
                  <a:pt x="1288661" y="-8597"/>
                  <a:pt x="1339925" y="45618"/>
                  <a:pt x="1566247" y="0"/>
                </a:cubicBezTo>
                <a:cubicBezTo>
                  <a:pt x="1792569" y="-45618"/>
                  <a:pt x="2014606" y="77034"/>
                  <a:pt x="2224524" y="0"/>
                </a:cubicBezTo>
                <a:cubicBezTo>
                  <a:pt x="2434442" y="-77034"/>
                  <a:pt x="2557759" y="34540"/>
                  <a:pt x="2792005" y="0"/>
                </a:cubicBezTo>
                <a:cubicBezTo>
                  <a:pt x="3026251" y="-34540"/>
                  <a:pt x="3107122" y="23085"/>
                  <a:pt x="3268688" y="0"/>
                </a:cubicBezTo>
                <a:cubicBezTo>
                  <a:pt x="3430254" y="-23085"/>
                  <a:pt x="3591717" y="40893"/>
                  <a:pt x="3790771" y="0"/>
                </a:cubicBezTo>
                <a:cubicBezTo>
                  <a:pt x="3989825" y="-40893"/>
                  <a:pt x="4169687" y="12998"/>
                  <a:pt x="4539845" y="0"/>
                </a:cubicBezTo>
                <a:cubicBezTo>
                  <a:pt x="4556710" y="96243"/>
                  <a:pt x="4523899" y="249070"/>
                  <a:pt x="4539845" y="328090"/>
                </a:cubicBezTo>
                <a:cubicBezTo>
                  <a:pt x="4555791" y="407110"/>
                  <a:pt x="4520499" y="557224"/>
                  <a:pt x="4539845" y="630942"/>
                </a:cubicBezTo>
                <a:cubicBezTo>
                  <a:pt x="4320602" y="640117"/>
                  <a:pt x="4099911" y="626094"/>
                  <a:pt x="3926966" y="630942"/>
                </a:cubicBezTo>
                <a:cubicBezTo>
                  <a:pt x="3754021" y="635790"/>
                  <a:pt x="3683130" y="630172"/>
                  <a:pt x="3450282" y="630942"/>
                </a:cubicBezTo>
                <a:cubicBezTo>
                  <a:pt x="3217434" y="631712"/>
                  <a:pt x="2929195" y="584694"/>
                  <a:pt x="2792005" y="630942"/>
                </a:cubicBezTo>
                <a:cubicBezTo>
                  <a:pt x="2654815" y="677190"/>
                  <a:pt x="2534752" y="597476"/>
                  <a:pt x="2360719" y="630942"/>
                </a:cubicBezTo>
                <a:cubicBezTo>
                  <a:pt x="2186686" y="664408"/>
                  <a:pt x="2104392" y="589141"/>
                  <a:pt x="1884036" y="630942"/>
                </a:cubicBezTo>
                <a:cubicBezTo>
                  <a:pt x="1663680" y="672743"/>
                  <a:pt x="1583408" y="613003"/>
                  <a:pt x="1407352" y="630942"/>
                </a:cubicBezTo>
                <a:cubicBezTo>
                  <a:pt x="1231296" y="648881"/>
                  <a:pt x="918756" y="561171"/>
                  <a:pt x="794473" y="630942"/>
                </a:cubicBezTo>
                <a:cubicBezTo>
                  <a:pt x="670190" y="700713"/>
                  <a:pt x="182275" y="568763"/>
                  <a:pt x="0" y="630942"/>
                </a:cubicBezTo>
                <a:cubicBezTo>
                  <a:pt x="-29837" y="500462"/>
                  <a:pt x="34071" y="452123"/>
                  <a:pt x="0" y="315471"/>
                </a:cubicBezTo>
                <a:cubicBezTo>
                  <a:pt x="-34071" y="178819"/>
                  <a:pt x="24866" y="82804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2027264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35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 vi của hình tròn</a:t>
            </a:r>
          </a:p>
        </p:txBody>
      </p:sp>
      <p:pic>
        <p:nvPicPr>
          <p:cNvPr id="26" name="Picture 9">
            <a:extLst>
              <a:ext uri="{FF2B5EF4-FFF2-40B4-BE49-F238E27FC236}">
                <a16:creationId xmlns:a16="http://schemas.microsoft.com/office/drawing/2014/main" xmlns="" id="{4D4E550C-FC37-4344-B9EB-07C807B166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-103358" y="1701538"/>
            <a:ext cx="4039117" cy="515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4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2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5150309"/>
  <p:tag name="MH_LIBRARY" val="GRAPHIC"/>
  <p:tag name="MH_ORDER" val="Freeform 102"/>
</p:tagLst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423</TotalTime>
  <Words>385</Words>
  <Application>Microsoft Office PowerPoint</Application>
  <PresentationFormat>Custom</PresentationFormat>
  <Paragraphs>90</Paragraphs>
  <Slides>22</Slides>
  <Notes>2</Notes>
  <HiddenSlides>0</HiddenSlides>
  <MMClips>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PC-SON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Võ Thị Tuyết Mai</dc:creator>
  <cp:keywords>EduFive</cp:keywords>
  <cp:lastModifiedBy>Trà My</cp:lastModifiedBy>
  <cp:revision>49</cp:revision>
  <dcterms:created xsi:type="dcterms:W3CDTF">2013-02-13T14:55:58Z</dcterms:created>
  <dcterms:modified xsi:type="dcterms:W3CDTF">2023-07-24T10:05:15Z</dcterms:modified>
</cp:coreProperties>
</file>