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84" r:id="rId2"/>
    <p:sldId id="290" r:id="rId3"/>
    <p:sldId id="310" r:id="rId4"/>
    <p:sldId id="316" r:id="rId5"/>
    <p:sldId id="317" r:id="rId6"/>
    <p:sldId id="318" r:id="rId7"/>
    <p:sldId id="320" r:id="rId8"/>
    <p:sldId id="321" r:id="rId9"/>
    <p:sldId id="322" r:id="rId10"/>
    <p:sldId id="319" r:id="rId11"/>
    <p:sldId id="324" r:id="rId12"/>
    <p:sldId id="326" r:id="rId13"/>
    <p:sldId id="291" r:id="rId14"/>
    <p:sldId id="306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751"/>
    <a:srgbClr val="9BE5FF"/>
    <a:srgbClr val="71DAFF"/>
    <a:srgbClr val="F2F6EA"/>
    <a:srgbClr val="2FB054"/>
    <a:srgbClr val="FF9409"/>
    <a:srgbClr val="48B7E7"/>
    <a:srgbClr val="ECFAFF"/>
    <a:srgbClr val="9A58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7E46C2-F199-4FF8-8DEB-BB3C1167C1D9}" v="1" dt="2023-02-16T03:28:06.3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787" autoAdjust="0"/>
  </p:normalViewPr>
  <p:slideViewPr>
    <p:cSldViewPr snapToGrid="0">
      <p:cViewPr>
        <p:scale>
          <a:sx n="60" d="100"/>
          <a:sy n="60" d="100"/>
        </p:scale>
        <p:origin x="-252" y="-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714eac6e5ec652f03db7bb2a997a6580af791f949ac4acd00e2b9a9a4f3e8d02::" providerId="AD" clId="Web-{D97E46C2-F199-4FF8-8DEB-BB3C1167C1D9}"/>
    <pc:docChg chg="modSld">
      <pc:chgData name="Người dùng Khách" userId="S::urn:spo:anon#714eac6e5ec652f03db7bb2a997a6580af791f949ac4acd00e2b9a9a4f3e8d02::" providerId="AD" clId="Web-{D97E46C2-F199-4FF8-8DEB-BB3C1167C1D9}" dt="2023-02-16T03:28:06.313" v="0"/>
      <pc:docMkLst>
        <pc:docMk/>
      </pc:docMkLst>
      <pc:sldChg chg="delSp">
        <pc:chgData name="Người dùng Khách" userId="S::urn:spo:anon#714eac6e5ec652f03db7bb2a997a6580af791f949ac4acd00e2b9a9a4f3e8d02::" providerId="AD" clId="Web-{D97E46C2-F199-4FF8-8DEB-BB3C1167C1D9}" dt="2023-02-16T03:28:06.313" v="0"/>
        <pc:sldMkLst>
          <pc:docMk/>
          <pc:sldMk cId="12380977" sldId="284"/>
        </pc:sldMkLst>
        <pc:picChg chg="del">
          <ac:chgData name="Người dùng Khách" userId="S::urn:spo:anon#714eac6e5ec652f03db7bb2a997a6580af791f949ac4acd00e2b9a9a4f3e8d02::" providerId="AD" clId="Web-{D97E46C2-F199-4FF8-8DEB-BB3C1167C1D9}" dt="2023-02-16T03:28:06.313" v="0"/>
          <ac:picMkLst>
            <pc:docMk/>
            <pc:sldMk cId="12380977" sldId="284"/>
            <ac:picMk id="3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96010A-1C62-4E25-88FD-A2C1D027BB27}" type="datetimeFigureOut">
              <a:rPr lang="zh-CN" altLang="en-US" smtClean="0"/>
              <a:t>2023/2/15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346C0D-B94D-4146-924C-145FB4C8C0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8192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54291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39838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5612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9234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tự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slide:</a:t>
            </a:r>
          </a:p>
          <a:p>
            <a:pPr marL="0" indent="0">
              <a:buFontTx/>
              <a:buNone/>
            </a:pPr>
            <a:r>
              <a:rPr lang="en-US" baseline="0" dirty="0"/>
              <a:t>1. Click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hộp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ra.</a:t>
            </a:r>
            <a:endParaRPr lang="en-US" baseline="0" dirty="0"/>
          </a:p>
          <a:p>
            <a:pPr marL="0" indent="0">
              <a:buFontTx/>
              <a:buNone/>
            </a:pPr>
            <a:r>
              <a:rPr lang="en-US" baseline="0" dirty="0"/>
              <a:t>2. Click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1.</a:t>
            </a:r>
          </a:p>
          <a:p>
            <a:pPr marL="0" indent="0">
              <a:buFontTx/>
              <a:buNone/>
            </a:pPr>
            <a:r>
              <a:rPr lang="en-US" baseline="0" dirty="0"/>
              <a:t>3.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nút</a:t>
            </a:r>
            <a:r>
              <a:rPr lang="en-US" baseline="0" dirty="0"/>
              <a:t> </a:t>
            </a:r>
            <a:r>
              <a:rPr lang="en-US" baseline="0" dirty="0" err="1"/>
              <a:t>tách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bung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mặt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hộp</a:t>
            </a:r>
            <a:r>
              <a:rPr lang="en-US" baseline="0" dirty="0"/>
              <a:t>.</a:t>
            </a:r>
          </a:p>
          <a:p>
            <a:pPr marL="0" indent="0">
              <a:buFontTx/>
              <a:buNone/>
            </a:pPr>
            <a:r>
              <a:rPr lang="en-US" baseline="0" dirty="0"/>
              <a:t>4. Click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2.</a:t>
            </a:r>
          </a:p>
          <a:p>
            <a:pPr marL="0" indent="0">
              <a:buFontTx/>
              <a:buNone/>
            </a:pPr>
            <a:r>
              <a:rPr lang="en-US" baseline="0" dirty="0"/>
              <a:t>5.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nút</a:t>
            </a:r>
            <a:r>
              <a:rPr lang="en-US" baseline="0" dirty="0"/>
              <a:t> </a:t>
            </a:r>
            <a:r>
              <a:rPr lang="en-US" baseline="0" dirty="0" err="1"/>
              <a:t>ráp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tạo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thành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hộp</a:t>
            </a:r>
            <a:r>
              <a:rPr lang="en-US" baseline="0" dirty="0"/>
              <a:t>.</a:t>
            </a:r>
          </a:p>
          <a:p>
            <a:pPr marL="0" indent="0">
              <a:buFontTx/>
              <a:buNone/>
            </a:pPr>
            <a:r>
              <a:rPr lang="en-US" baseline="0" dirty="0"/>
              <a:t>6. Click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3.</a:t>
            </a:r>
          </a:p>
          <a:p>
            <a:pPr marL="0" indent="0">
              <a:buFontTx/>
              <a:buNone/>
            </a:pPr>
            <a:r>
              <a:rPr lang="en-US" baseline="0" dirty="0"/>
              <a:t>7. Click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 </a:t>
            </a:r>
            <a:r>
              <a:rPr lang="en-US" baseline="0" dirty="0" err="1"/>
              <a:t>nhập</a:t>
            </a:r>
            <a:r>
              <a:rPr lang="en-US" baseline="0" dirty="0"/>
              <a:t>: </a:t>
            </a:r>
            <a:r>
              <a:rPr lang="en-US" baseline="0" dirty="0" err="1"/>
              <a:t>thể</a:t>
            </a:r>
            <a:r>
              <a:rPr lang="en-US" baseline="0" dirty="0"/>
              <a:t> </a:t>
            </a:r>
            <a:r>
              <a:rPr lang="en-US" baseline="0" dirty="0" err="1"/>
              <a:t>tích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gì</a:t>
            </a:r>
            <a:r>
              <a:rPr lang="en-US" baseline="0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931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436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436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436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0275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0275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346C0D-B94D-4146-924C-145FB4C8C09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0275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68727" y="-2970059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0747" y="10558707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microsoft.com/office/2007/relationships/hdphoto" Target="../media/hdphoto4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microsoft.com/office/2007/relationships/hdphoto" Target="../media/hdphoto5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microsoft.com/office/2007/relationships/hdphoto" Target="../media/hdphoto3.wdp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microsoft.com/office/2007/relationships/hdphoto" Target="../media/hdphoto3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0.png"/><Relationship Id="rId4" Type="http://schemas.openxmlformats.org/officeDocument/2006/relationships/image" Target="../media/image11.pn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4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FBC17F03-B618-423F-860E-1B2ADC32B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981C0792-1965-4455-AAC8-7A48E9847DB8}"/>
              </a:ext>
            </a:extLst>
          </p:cNvPr>
          <p:cNvSpPr/>
          <p:nvPr/>
        </p:nvSpPr>
        <p:spPr>
          <a:xfrm>
            <a:off x="1114425" y="847725"/>
            <a:ext cx="9963150" cy="5162550"/>
          </a:xfrm>
          <a:prstGeom prst="roundRect">
            <a:avLst>
              <a:gd name="adj" fmla="val 12642"/>
            </a:avLst>
          </a:prstGeom>
          <a:solidFill>
            <a:schemeClr val="bg1"/>
          </a:solidFill>
          <a:ln>
            <a:noFill/>
          </a:ln>
          <a:effectLst>
            <a:outerShdw blurRad="190500" dist="1270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DABF7D7-87B5-4265-A7A5-7910D2A0F8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68"/>
          <a:stretch/>
        </p:blipFill>
        <p:spPr>
          <a:xfrm>
            <a:off x="6096000" y="2904464"/>
            <a:ext cx="6096000" cy="395353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97D1B8B-65B8-4C83-BB72-E25D1FAD7C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35" b="77216"/>
          <a:stretch/>
        </p:blipFill>
        <p:spPr>
          <a:xfrm>
            <a:off x="0" y="0"/>
            <a:ext cx="3948545" cy="290446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75D4728-6F94-44D3-8CA7-3AC4C4590B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68" b="54747"/>
          <a:stretch/>
        </p:blipFill>
        <p:spPr>
          <a:xfrm>
            <a:off x="9619878" y="0"/>
            <a:ext cx="2572121" cy="331123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2A7E82D4-1F1D-429A-A995-94E0EB151B3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96" r="75623" b="48929"/>
          <a:stretch/>
        </p:blipFill>
        <p:spPr>
          <a:xfrm>
            <a:off x="4572000" y="7853794"/>
            <a:ext cx="1114425" cy="78693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3096AEC-6E5C-4FF7-ABD6-82D072A6C8B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t="65859" r="29690" b="5253"/>
          <a:stretch/>
        </p:blipFill>
        <p:spPr>
          <a:xfrm flipH="1">
            <a:off x="-603539" y="4964234"/>
            <a:ext cx="3435927" cy="2408517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68074187-727A-4DEB-8BB6-EAEE4D241D3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3862" b="64450" l="18649" r="815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60" t="16115" r="14560" b="36638"/>
          <a:stretch/>
        </p:blipFill>
        <p:spPr>
          <a:xfrm>
            <a:off x="8510431" y="847725"/>
            <a:ext cx="2928625" cy="2928625"/>
          </a:xfrm>
          <a:prstGeom prst="rect">
            <a:avLst/>
          </a:prstGeom>
        </p:spPr>
      </p:pic>
      <p:sp>
        <p:nvSpPr>
          <p:cNvPr id="34" name="文本框 33">
            <a:extLst>
              <a:ext uri="{FF2B5EF4-FFF2-40B4-BE49-F238E27FC236}">
                <a16:creationId xmlns:a16="http://schemas.microsoft.com/office/drawing/2014/main" id="{5CD8A52B-33D1-483A-9EE7-BFE5738FDC33}"/>
              </a:ext>
            </a:extLst>
          </p:cNvPr>
          <p:cNvSpPr txBox="1"/>
          <p:nvPr/>
        </p:nvSpPr>
        <p:spPr>
          <a:xfrm>
            <a:off x="4908176" y="4964234"/>
            <a:ext cx="2541495" cy="443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rgbClr val="FF9409"/>
                </a:solidFill>
                <a:latin typeface="UTM Loko" pitchFamily="18" charset="0"/>
                <a:ea typeface="字魂37号-波纹乖乖体" panose="02000000000000000000" pitchFamily="2" charset="-122"/>
              </a:rPr>
              <a:t>(</a:t>
            </a:r>
            <a:r>
              <a:rPr lang="en-US" altLang="zh-CN" sz="2000" dirty="0" err="1">
                <a:solidFill>
                  <a:srgbClr val="FF9409"/>
                </a:solidFill>
                <a:latin typeface="UTM Loko" pitchFamily="18" charset="0"/>
                <a:ea typeface="字魂37号-波纹乖乖体" panose="02000000000000000000" pitchFamily="2" charset="-122"/>
              </a:rPr>
              <a:t>Trang</a:t>
            </a:r>
            <a:r>
              <a:rPr lang="en-US" altLang="zh-CN" sz="2000" dirty="0">
                <a:solidFill>
                  <a:srgbClr val="FF9409"/>
                </a:solidFill>
                <a:latin typeface="UTM Loko" pitchFamily="18" charset="0"/>
                <a:ea typeface="字魂37号-波纹乖乖体" panose="02000000000000000000" pitchFamily="2" charset="-122"/>
              </a:rPr>
              <a:t> 114, 115)</a:t>
            </a:r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11767559-A4DC-4CA5-AD21-465B7832C17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906" flipH="1">
            <a:off x="2328046" y="947891"/>
            <a:ext cx="1008682" cy="100868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27030" y="936922"/>
            <a:ext cx="13917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pc="300" dirty="0" err="1">
                <a:solidFill>
                  <a:srgbClr val="0070C0"/>
                </a:solidFill>
                <a:latin typeface="UTM Fleur" pitchFamily="18" charset="0"/>
              </a:rPr>
              <a:t>Toán</a:t>
            </a:r>
            <a:endParaRPr lang="en-US" sz="4800" spc="300" dirty="0">
              <a:solidFill>
                <a:srgbClr val="0070C0"/>
              </a:solidFill>
              <a:latin typeface="UTM Fleur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29236" y="1816958"/>
            <a:ext cx="76080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UTM Gradoo" pitchFamily="18" charset="0"/>
              </a:rPr>
              <a:t>THỂ  TÍCH </a:t>
            </a:r>
          </a:p>
          <a:p>
            <a:pPr algn="ctr"/>
            <a:r>
              <a:rPr lang="en-US" sz="8000" b="1" dirty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UTM Gradoo" pitchFamily="18" charset="0"/>
              </a:rPr>
              <a:t>CỦA   MỘT  HÌNH</a:t>
            </a:r>
          </a:p>
        </p:txBody>
      </p:sp>
    </p:spTree>
    <p:extLst>
      <p:ext uri="{BB962C8B-B14F-4D97-AF65-F5344CB8AC3E}">
        <p14:creationId xmlns:p14="http://schemas.microsoft.com/office/powerpoint/2010/main" val="1238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4.20669E-6 -4.44444E-6 C -0.00247 -0.03032 -0.00741 -0.05671 -0.01731 -0.08171 C -0.02056 -0.09884 -0.01705 -0.08379 -0.02421 -0.10069 C -0.03787 -0.1324 -0.02876 -0.1206 -0.03969 -0.13287 C -0.04737 -0.15509 -0.05883 -0.17338 -0.06911 -0.19166 C -0.07093 -0.19513 -0.07197 -0.20092 -0.07406 -0.20439 C -0.07809 -0.2125 -0.08447 -0.21388 -0.08954 -0.21736 C -0.09826 -0.22963 -0.10659 -0.23912 -0.11714 -0.24305 C -0.15046 -0.24074 -0.17545 -0.23726 -0.20838 -0.24004 C -0.2171 -0.24838 -0.22582 -0.25185 -0.23415 -0.2625 C -0.24456 -0.29236 -0.2305 -0.25671 -0.24274 -0.27546 C -0.24821 -0.28402 -0.25172 -0.29884 -0.25654 -0.3081 C -0.25862 -0.3118 -0.26148 -0.31388 -0.26343 -0.31759 C -0.26994 -0.32986 -0.27137 -0.33981 -0.27892 -0.35023 C -0.28322 -0.36574 -0.28908 -0.37963 -0.29272 -0.3956 C -0.29532 -0.40717 -0.29584 -0.41713 -0.29962 -0.42777 C -0.30352 -0.47407 -0.30717 -0.5162 -0.32201 -0.55439 C -0.32461 -0.56944 -0.32995 -0.57384 -0.3358 -0.58356 C -0.34661 -0.60069 -0.33932 -0.59027 -0.34621 -0.60601 C -0.34882 -0.61226 -0.35246 -0.61898 -0.35637 -0.62245 C -0.35793 -0.62407 -0.36157 -0.62546 -0.36157 -0.62523 " pathEditMode="relative" rAng="0" ptsTypes="ffffffffffffffffffffA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79" y="-3127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750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25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roup 216"/>
          <p:cNvGrpSpPr/>
          <p:nvPr/>
        </p:nvGrpSpPr>
        <p:grpSpPr>
          <a:xfrm>
            <a:off x="8111444" y="1631737"/>
            <a:ext cx="1373863" cy="1407368"/>
            <a:chOff x="7517218" y="3304161"/>
            <a:chExt cx="1373863" cy="1407368"/>
          </a:xfrm>
        </p:grpSpPr>
        <p:sp>
          <p:nvSpPr>
            <p:cNvPr id="218" name="Rectangle 21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Parallelogram 21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Parallelogram 21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Parallelogram 22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Parallelogram 22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4" name="Group 223"/>
          <p:cNvGrpSpPr/>
          <p:nvPr/>
        </p:nvGrpSpPr>
        <p:grpSpPr>
          <a:xfrm>
            <a:off x="8105668" y="672348"/>
            <a:ext cx="1373863" cy="1407368"/>
            <a:chOff x="7517218" y="3304161"/>
            <a:chExt cx="1373863" cy="1407368"/>
          </a:xfrm>
        </p:grpSpPr>
        <p:sp>
          <p:nvSpPr>
            <p:cNvPr id="225" name="Rectangle 22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Parallelogram 22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Parallelogram 22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Parallelogram 22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Parallelogram 22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Text Box 8"/>
          <p:cNvSpPr txBox="1">
            <a:spLocks noChangeArrowheads="1"/>
          </p:cNvSpPr>
          <p:nvPr/>
        </p:nvSpPr>
        <p:spPr bwMode="auto">
          <a:xfrm>
            <a:off x="1509764" y="4590710"/>
            <a:ext cx="89296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hộp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nhật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UTM Fleur" pitchFamily="18" charset="0"/>
              </a:rPr>
              <a:t>A 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mấy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3" name="Text Box 8"/>
          <p:cNvSpPr txBox="1">
            <a:spLocks noChangeArrowheads="1"/>
          </p:cNvSpPr>
          <p:nvPr/>
        </p:nvSpPr>
        <p:spPr bwMode="auto">
          <a:xfrm>
            <a:off x="1533144" y="5190132"/>
            <a:ext cx="8686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hộp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nhật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UTM Fleur" pitchFamily="18" charset="0"/>
              </a:rPr>
              <a:t>B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mấy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44" name="Group 60"/>
          <p:cNvGrpSpPr>
            <a:grpSpLocks/>
          </p:cNvGrpSpPr>
          <p:nvPr/>
        </p:nvGrpSpPr>
        <p:grpSpPr bwMode="auto">
          <a:xfrm>
            <a:off x="1533144" y="5571125"/>
            <a:ext cx="7315200" cy="762000"/>
            <a:chOff x="144" y="3070"/>
            <a:chExt cx="4608" cy="480"/>
          </a:xfrm>
        </p:grpSpPr>
        <p:sp>
          <p:nvSpPr>
            <p:cNvPr id="45" name="Text Box 8"/>
            <p:cNvSpPr txBox="1">
              <a:spLocks noChangeArrowheads="1"/>
            </p:cNvSpPr>
            <p:nvPr/>
          </p:nvSpPr>
          <p:spPr bwMode="auto">
            <a:xfrm>
              <a:off x="144" y="3220"/>
              <a:ext cx="460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Hình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nào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có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thể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tích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lớn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hơn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?</a:t>
              </a:r>
            </a:p>
          </p:txBody>
        </p:sp>
        <p:sp>
          <p:nvSpPr>
            <p:cNvPr id="46" name="Text Box 104"/>
            <p:cNvSpPr txBox="1">
              <a:spLocks noChangeArrowheads="1"/>
            </p:cNvSpPr>
            <p:nvPr/>
          </p:nvSpPr>
          <p:spPr bwMode="auto">
            <a:xfrm>
              <a:off x="1968" y="3070"/>
              <a:ext cx="19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vi-VN" sz="28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327071" y="2051559"/>
            <a:ext cx="1373863" cy="1407368"/>
            <a:chOff x="7517218" y="3304161"/>
            <a:chExt cx="1373863" cy="1407368"/>
          </a:xfrm>
        </p:grpSpPr>
        <p:sp>
          <p:nvSpPr>
            <p:cNvPr id="70" name="Rectangle 6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Parallelogram 7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arallelogram 7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Parallelogram 7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arallelogram 7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904581" y="2501068"/>
            <a:ext cx="1373863" cy="1407368"/>
            <a:chOff x="7517218" y="3304161"/>
            <a:chExt cx="1373863" cy="1407368"/>
          </a:xfrm>
        </p:grpSpPr>
        <p:sp>
          <p:nvSpPr>
            <p:cNvPr id="64" name="Rectangle 6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Parallelogram 6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arallelogram 6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Parallelogram 6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arallelogram 6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331869" y="1098759"/>
            <a:ext cx="1373863" cy="1407368"/>
            <a:chOff x="7517218" y="3304161"/>
            <a:chExt cx="1373863" cy="1407368"/>
          </a:xfrm>
        </p:grpSpPr>
        <p:sp>
          <p:nvSpPr>
            <p:cNvPr id="58" name="Rectangle 5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Parallelogram 5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Parallelogram 5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Parallelogram 6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Parallelogram 6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909379" y="1548268"/>
            <a:ext cx="1373863" cy="1407368"/>
            <a:chOff x="7517218" y="3304161"/>
            <a:chExt cx="1373863" cy="1407368"/>
          </a:xfrm>
        </p:grpSpPr>
        <p:sp>
          <p:nvSpPr>
            <p:cNvPr id="52" name="Rectangle 5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Parallelogram 5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Parallelogram 5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Parallelogram 5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Parallelogram 5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2270852" y="2046407"/>
            <a:ext cx="1373863" cy="1407368"/>
            <a:chOff x="7517218" y="3304161"/>
            <a:chExt cx="1373863" cy="1407368"/>
          </a:xfrm>
        </p:grpSpPr>
        <p:sp>
          <p:nvSpPr>
            <p:cNvPr id="106" name="Rectangle 10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Parallelogram 10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Parallelogram 10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Parallelogram 10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Parallelogram 11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1848362" y="2495916"/>
            <a:ext cx="1373863" cy="1407368"/>
            <a:chOff x="7517218" y="3304161"/>
            <a:chExt cx="1373863" cy="1407368"/>
          </a:xfrm>
        </p:grpSpPr>
        <p:sp>
          <p:nvSpPr>
            <p:cNvPr id="113" name="Rectangle 11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Parallelogram 11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Parallelogram 11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Parallelogram 11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Parallelogram 11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2275650" y="1093607"/>
            <a:ext cx="1373863" cy="1407368"/>
            <a:chOff x="7517218" y="3304161"/>
            <a:chExt cx="1373863" cy="1407368"/>
          </a:xfrm>
        </p:grpSpPr>
        <p:sp>
          <p:nvSpPr>
            <p:cNvPr id="120" name="Rectangle 11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Parallelogram 12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Parallelogram 12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Parallelogram 12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Parallelogram 12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1853160" y="1543116"/>
            <a:ext cx="1373863" cy="1407368"/>
            <a:chOff x="7517218" y="3304161"/>
            <a:chExt cx="1373863" cy="1407368"/>
          </a:xfrm>
        </p:grpSpPr>
        <p:sp>
          <p:nvSpPr>
            <p:cNvPr id="127" name="Rectangle 12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Parallelogram 12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Parallelogram 12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Parallelogram 12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Parallelogram 13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1" name="Group 160"/>
          <p:cNvGrpSpPr/>
          <p:nvPr/>
        </p:nvGrpSpPr>
        <p:grpSpPr>
          <a:xfrm>
            <a:off x="3216933" y="2046407"/>
            <a:ext cx="1373863" cy="1407368"/>
            <a:chOff x="7517218" y="3304161"/>
            <a:chExt cx="1373863" cy="1407368"/>
          </a:xfrm>
        </p:grpSpPr>
        <p:sp>
          <p:nvSpPr>
            <p:cNvPr id="162" name="Rectangle 16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Parallelogram 16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Parallelogram 16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Parallelogram 16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Parallelogram 16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2794443" y="2495916"/>
            <a:ext cx="1373863" cy="1407368"/>
            <a:chOff x="7517218" y="3304161"/>
            <a:chExt cx="1373863" cy="1407368"/>
          </a:xfrm>
        </p:grpSpPr>
        <p:sp>
          <p:nvSpPr>
            <p:cNvPr id="169" name="Rectangle 16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Parallelogram 16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Parallelogram 17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Parallelogram 17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Parallelogram 17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5" name="Group 174"/>
          <p:cNvGrpSpPr/>
          <p:nvPr/>
        </p:nvGrpSpPr>
        <p:grpSpPr>
          <a:xfrm>
            <a:off x="3221731" y="1093607"/>
            <a:ext cx="1373863" cy="1407368"/>
            <a:chOff x="7517218" y="3304161"/>
            <a:chExt cx="1373863" cy="1407368"/>
          </a:xfrm>
        </p:grpSpPr>
        <p:sp>
          <p:nvSpPr>
            <p:cNvPr id="176" name="Rectangle 17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Parallelogram 17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Parallelogram 17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Parallelogram 17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Rectangle 17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Parallelogram 18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2" name="Group 181"/>
          <p:cNvGrpSpPr/>
          <p:nvPr/>
        </p:nvGrpSpPr>
        <p:grpSpPr>
          <a:xfrm>
            <a:off x="2799241" y="1543116"/>
            <a:ext cx="1373863" cy="1407368"/>
            <a:chOff x="7517218" y="3304161"/>
            <a:chExt cx="1373863" cy="1407368"/>
          </a:xfrm>
        </p:grpSpPr>
        <p:sp>
          <p:nvSpPr>
            <p:cNvPr id="183" name="Rectangle 18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Parallelogram 18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Parallelogram 18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Parallelogram 18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Parallelogram 18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9" name="Group 188"/>
          <p:cNvGrpSpPr/>
          <p:nvPr/>
        </p:nvGrpSpPr>
        <p:grpSpPr>
          <a:xfrm>
            <a:off x="7697926" y="2076473"/>
            <a:ext cx="1373863" cy="1407368"/>
            <a:chOff x="7517218" y="3304161"/>
            <a:chExt cx="1373863" cy="1407368"/>
          </a:xfrm>
        </p:grpSpPr>
        <p:sp>
          <p:nvSpPr>
            <p:cNvPr id="190" name="Rectangle 18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Parallelogram 19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Parallelogram 19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Parallelogram 19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 19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Parallelogram 19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6" name="Group 195"/>
          <p:cNvGrpSpPr/>
          <p:nvPr/>
        </p:nvGrpSpPr>
        <p:grpSpPr>
          <a:xfrm>
            <a:off x="7266383" y="2525982"/>
            <a:ext cx="1373863" cy="1407368"/>
            <a:chOff x="7517218" y="3304161"/>
            <a:chExt cx="1373863" cy="1407368"/>
          </a:xfrm>
        </p:grpSpPr>
        <p:sp>
          <p:nvSpPr>
            <p:cNvPr id="197" name="Rectangle 19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Parallelogram 19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Parallelogram 19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Parallelogram 19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Rectangle 20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Parallelogram 20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3" name="Group 202"/>
          <p:cNvGrpSpPr/>
          <p:nvPr/>
        </p:nvGrpSpPr>
        <p:grpSpPr>
          <a:xfrm>
            <a:off x="7692150" y="1117084"/>
            <a:ext cx="1373863" cy="1407368"/>
            <a:chOff x="7517218" y="3304161"/>
            <a:chExt cx="1373863" cy="1407368"/>
          </a:xfrm>
        </p:grpSpPr>
        <p:sp>
          <p:nvSpPr>
            <p:cNvPr id="204" name="Rectangle 20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Parallelogram 20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Parallelogram 20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Parallelogram 20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Parallelogram 20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0" name="Group 209"/>
          <p:cNvGrpSpPr/>
          <p:nvPr/>
        </p:nvGrpSpPr>
        <p:grpSpPr>
          <a:xfrm>
            <a:off x="7269660" y="1566593"/>
            <a:ext cx="1373863" cy="1407368"/>
            <a:chOff x="7517218" y="3304161"/>
            <a:chExt cx="1373863" cy="1407368"/>
          </a:xfrm>
        </p:grpSpPr>
        <p:sp>
          <p:nvSpPr>
            <p:cNvPr id="211" name="Rectangle 21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Parallelogram 21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Parallelogram 21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Parallelogram 21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Parallelogram 21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1" name="Group 230"/>
          <p:cNvGrpSpPr/>
          <p:nvPr/>
        </p:nvGrpSpPr>
        <p:grpSpPr>
          <a:xfrm>
            <a:off x="9064197" y="1630116"/>
            <a:ext cx="1373863" cy="1407368"/>
            <a:chOff x="7517218" y="3304161"/>
            <a:chExt cx="1373863" cy="1407368"/>
          </a:xfrm>
        </p:grpSpPr>
        <p:sp>
          <p:nvSpPr>
            <p:cNvPr id="232" name="Rectangle 23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Parallelogram 23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Parallelogram 23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Parallelogram 23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Rectangle 23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Parallelogram 23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8" name="Group 237"/>
          <p:cNvGrpSpPr/>
          <p:nvPr/>
        </p:nvGrpSpPr>
        <p:grpSpPr>
          <a:xfrm>
            <a:off x="9058421" y="670727"/>
            <a:ext cx="1373863" cy="1407368"/>
            <a:chOff x="7517218" y="3304161"/>
            <a:chExt cx="1373863" cy="1407368"/>
          </a:xfrm>
        </p:grpSpPr>
        <p:sp>
          <p:nvSpPr>
            <p:cNvPr id="239" name="Rectangle 23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Parallelogram 23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Parallelogram 24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Parallelogram 24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Rectangle 24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Parallelogram 24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5" name="Group 244"/>
          <p:cNvGrpSpPr/>
          <p:nvPr/>
        </p:nvGrpSpPr>
        <p:grpSpPr>
          <a:xfrm>
            <a:off x="8650679" y="2074852"/>
            <a:ext cx="1373863" cy="1407368"/>
            <a:chOff x="7517218" y="3304161"/>
            <a:chExt cx="1373863" cy="1407368"/>
          </a:xfrm>
        </p:grpSpPr>
        <p:sp>
          <p:nvSpPr>
            <p:cNvPr id="246" name="Rectangle 24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Parallelogram 24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Parallelogram 24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Parallelogram 24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Rectangle 24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Parallelogram 25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2" name="Group 251"/>
          <p:cNvGrpSpPr/>
          <p:nvPr/>
        </p:nvGrpSpPr>
        <p:grpSpPr>
          <a:xfrm>
            <a:off x="8219136" y="2524361"/>
            <a:ext cx="1373863" cy="1407368"/>
            <a:chOff x="7517218" y="3304161"/>
            <a:chExt cx="1373863" cy="1407368"/>
          </a:xfrm>
        </p:grpSpPr>
        <p:sp>
          <p:nvSpPr>
            <p:cNvPr id="253" name="Rectangle 25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Parallelogram 25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Parallelogram 25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Parallelogram 25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Rectangle 25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Parallelogram 25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9" name="Group 258"/>
          <p:cNvGrpSpPr/>
          <p:nvPr/>
        </p:nvGrpSpPr>
        <p:grpSpPr>
          <a:xfrm>
            <a:off x="8644903" y="1115463"/>
            <a:ext cx="1373863" cy="1407368"/>
            <a:chOff x="7517218" y="3304161"/>
            <a:chExt cx="1373863" cy="1407368"/>
          </a:xfrm>
        </p:grpSpPr>
        <p:sp>
          <p:nvSpPr>
            <p:cNvPr id="260" name="Rectangle 25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Parallelogram 26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Parallelogram 26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Parallelogram 26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Rectangle 26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Parallelogram 26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6" name="Group 265"/>
          <p:cNvGrpSpPr/>
          <p:nvPr/>
        </p:nvGrpSpPr>
        <p:grpSpPr>
          <a:xfrm>
            <a:off x="8222413" y="1564972"/>
            <a:ext cx="1373863" cy="1407368"/>
            <a:chOff x="7517218" y="3304161"/>
            <a:chExt cx="1373863" cy="1407368"/>
          </a:xfrm>
        </p:grpSpPr>
        <p:sp>
          <p:nvSpPr>
            <p:cNvPr id="267" name="Rectangle 26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Parallelogram 26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Parallelogram 26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Parallelogram 26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Rectangle 27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Parallelogram 27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5" name="Group 314"/>
          <p:cNvGrpSpPr/>
          <p:nvPr/>
        </p:nvGrpSpPr>
        <p:grpSpPr>
          <a:xfrm>
            <a:off x="10016950" y="1628535"/>
            <a:ext cx="1373863" cy="1407368"/>
            <a:chOff x="7517218" y="3304161"/>
            <a:chExt cx="1373863" cy="1407368"/>
          </a:xfrm>
        </p:grpSpPr>
        <p:sp>
          <p:nvSpPr>
            <p:cNvPr id="316" name="Rectangle 31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Parallelogram 31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Parallelogram 31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Parallelogram 31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Rectangle 31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Parallelogram 32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2" name="Group 321"/>
          <p:cNvGrpSpPr/>
          <p:nvPr/>
        </p:nvGrpSpPr>
        <p:grpSpPr>
          <a:xfrm>
            <a:off x="10011174" y="669146"/>
            <a:ext cx="1373863" cy="1407368"/>
            <a:chOff x="7517218" y="3304161"/>
            <a:chExt cx="1373863" cy="1407368"/>
          </a:xfrm>
        </p:grpSpPr>
        <p:sp>
          <p:nvSpPr>
            <p:cNvPr id="323" name="Rectangle 32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Parallelogram 32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Parallelogram 32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Parallelogram 32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Rectangle 32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Parallelogram 32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9" name="Group 328"/>
          <p:cNvGrpSpPr/>
          <p:nvPr/>
        </p:nvGrpSpPr>
        <p:grpSpPr>
          <a:xfrm>
            <a:off x="9603432" y="2073271"/>
            <a:ext cx="1373863" cy="1407368"/>
            <a:chOff x="7517218" y="3304161"/>
            <a:chExt cx="1373863" cy="1407368"/>
          </a:xfrm>
        </p:grpSpPr>
        <p:sp>
          <p:nvSpPr>
            <p:cNvPr id="330" name="Rectangle 32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Parallelogram 33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Parallelogram 33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Parallelogram 33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Rectangle 33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Parallelogram 33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6" name="Group 335"/>
          <p:cNvGrpSpPr/>
          <p:nvPr/>
        </p:nvGrpSpPr>
        <p:grpSpPr>
          <a:xfrm>
            <a:off x="9180942" y="2522780"/>
            <a:ext cx="1373863" cy="1407368"/>
            <a:chOff x="7517218" y="3304161"/>
            <a:chExt cx="1373863" cy="1407368"/>
          </a:xfrm>
        </p:grpSpPr>
        <p:sp>
          <p:nvSpPr>
            <p:cNvPr id="337" name="Rectangle 33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Parallelogram 33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Parallelogram 33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Parallelogram 33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Rectangle 34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Parallelogram 34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3" name="Group 342"/>
          <p:cNvGrpSpPr/>
          <p:nvPr/>
        </p:nvGrpSpPr>
        <p:grpSpPr>
          <a:xfrm>
            <a:off x="9597656" y="1113882"/>
            <a:ext cx="1373863" cy="1407368"/>
            <a:chOff x="7517218" y="3304161"/>
            <a:chExt cx="1373863" cy="1407368"/>
          </a:xfrm>
        </p:grpSpPr>
        <p:sp>
          <p:nvSpPr>
            <p:cNvPr id="344" name="Rectangle 34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Parallelogram 34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Parallelogram 34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Parallelogram 34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Rectangle 34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Parallelogram 34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0" name="Group 349"/>
          <p:cNvGrpSpPr/>
          <p:nvPr/>
        </p:nvGrpSpPr>
        <p:grpSpPr>
          <a:xfrm>
            <a:off x="9175166" y="1563391"/>
            <a:ext cx="1373863" cy="1407368"/>
            <a:chOff x="7517218" y="3304161"/>
            <a:chExt cx="1373863" cy="1407368"/>
          </a:xfrm>
        </p:grpSpPr>
        <p:sp>
          <p:nvSpPr>
            <p:cNvPr id="351" name="Rectangle 35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Parallelogram 35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Parallelogram 35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Parallelogram 35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Rectangle 35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Parallelogram 35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7" name="Group 356"/>
          <p:cNvGrpSpPr/>
          <p:nvPr/>
        </p:nvGrpSpPr>
        <p:grpSpPr>
          <a:xfrm>
            <a:off x="4165196" y="2044394"/>
            <a:ext cx="1373863" cy="1407368"/>
            <a:chOff x="7517218" y="3304161"/>
            <a:chExt cx="1373863" cy="1407368"/>
          </a:xfrm>
        </p:grpSpPr>
        <p:sp>
          <p:nvSpPr>
            <p:cNvPr id="358" name="Rectangle 35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Parallelogram 35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Parallelogram 35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Parallelogram 36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Rectangle 36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Parallelogram 36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4" name="Group 363"/>
          <p:cNvGrpSpPr/>
          <p:nvPr/>
        </p:nvGrpSpPr>
        <p:grpSpPr>
          <a:xfrm>
            <a:off x="3742706" y="2493903"/>
            <a:ext cx="1373863" cy="1407368"/>
            <a:chOff x="7517218" y="3304161"/>
            <a:chExt cx="1373863" cy="1407368"/>
          </a:xfrm>
        </p:grpSpPr>
        <p:sp>
          <p:nvSpPr>
            <p:cNvPr id="365" name="Rectangle 36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Parallelogram 36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Parallelogram 36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Parallelogram 36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Rectangle 36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Parallelogram 36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1" name="Group 370"/>
          <p:cNvGrpSpPr/>
          <p:nvPr/>
        </p:nvGrpSpPr>
        <p:grpSpPr>
          <a:xfrm>
            <a:off x="4169994" y="1091594"/>
            <a:ext cx="1373863" cy="1407368"/>
            <a:chOff x="7517218" y="3304161"/>
            <a:chExt cx="1373863" cy="1407368"/>
          </a:xfrm>
        </p:grpSpPr>
        <p:sp>
          <p:nvSpPr>
            <p:cNvPr id="372" name="Rectangle 37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Parallelogram 37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Parallelogram 37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Parallelogram 37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Parallelogram 37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8" name="Group 377"/>
          <p:cNvGrpSpPr/>
          <p:nvPr/>
        </p:nvGrpSpPr>
        <p:grpSpPr>
          <a:xfrm>
            <a:off x="3747504" y="1541103"/>
            <a:ext cx="1373863" cy="1407368"/>
            <a:chOff x="7517218" y="3304161"/>
            <a:chExt cx="1373863" cy="1407368"/>
          </a:xfrm>
        </p:grpSpPr>
        <p:sp>
          <p:nvSpPr>
            <p:cNvPr id="379" name="Rectangle 37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Parallelogram 37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Parallelogram 38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Parallelogram 38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Rectangle 38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Parallelogram 38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5" name="Group 384"/>
          <p:cNvGrpSpPr/>
          <p:nvPr/>
        </p:nvGrpSpPr>
        <p:grpSpPr>
          <a:xfrm>
            <a:off x="216781" y="118176"/>
            <a:ext cx="6960634" cy="702064"/>
            <a:chOff x="5192889" y="3398363"/>
            <a:chExt cx="4015766" cy="2480143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386" name="Rounded Rectangle 385"/>
            <p:cNvSpPr/>
            <p:nvPr/>
          </p:nvSpPr>
          <p:spPr>
            <a:xfrm>
              <a:off x="5192889" y="3398363"/>
              <a:ext cx="3954444" cy="2480143"/>
            </a:xfrm>
            <a:prstGeom prst="roundRect">
              <a:avLst/>
            </a:prstGeom>
            <a:grpFill/>
            <a:ln w="57150">
              <a:solidFill>
                <a:srgbClr val="FEC7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TextBox 386"/>
            <p:cNvSpPr txBox="1"/>
            <p:nvPr/>
          </p:nvSpPr>
          <p:spPr>
            <a:xfrm>
              <a:off x="5254211" y="3529389"/>
              <a:ext cx="3954444" cy="15100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Bài 1:  Trong hai hình dưới đây:</a:t>
              </a:r>
              <a:endPara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endParaRPr>
            </a:p>
          </p:txBody>
        </p:sp>
      </p:grpSp>
      <p:sp>
        <p:nvSpPr>
          <p:cNvPr id="388" name="TextBox 387"/>
          <p:cNvSpPr txBox="1"/>
          <p:nvPr/>
        </p:nvSpPr>
        <p:spPr>
          <a:xfrm>
            <a:off x="2395768" y="3932567"/>
            <a:ext cx="6848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A</a:t>
            </a:r>
          </a:p>
        </p:txBody>
      </p:sp>
      <p:sp>
        <p:nvSpPr>
          <p:cNvPr id="389" name="TextBox 388"/>
          <p:cNvSpPr txBox="1"/>
          <p:nvPr/>
        </p:nvSpPr>
        <p:spPr>
          <a:xfrm>
            <a:off x="8258549" y="3954210"/>
            <a:ext cx="5918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B</a:t>
            </a:r>
          </a:p>
        </p:txBody>
      </p:sp>
      <p:sp>
        <p:nvSpPr>
          <p:cNvPr id="390" name="Text Box 8"/>
          <p:cNvSpPr txBox="1">
            <a:spLocks noChangeArrowheads="1"/>
          </p:cNvSpPr>
          <p:nvPr/>
        </p:nvSpPr>
        <p:spPr bwMode="auto">
          <a:xfrm>
            <a:off x="1510129" y="4590710"/>
            <a:ext cx="89296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hộp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nhật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UTM Fleur" pitchFamily="18" charset="0"/>
              </a:rPr>
              <a:t>A 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16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91" name="Text Box 8"/>
          <p:cNvSpPr txBox="1">
            <a:spLocks noChangeArrowheads="1"/>
          </p:cNvSpPr>
          <p:nvPr/>
        </p:nvSpPr>
        <p:spPr bwMode="auto">
          <a:xfrm>
            <a:off x="1533545" y="5184691"/>
            <a:ext cx="89296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hộp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nhật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UTM Fleur" pitchFamily="18" charset="0"/>
              </a:rPr>
              <a:t>B 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18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92" name="Text Box 8"/>
          <p:cNvSpPr txBox="1">
            <a:spLocks noChangeArrowheads="1"/>
          </p:cNvSpPr>
          <p:nvPr/>
        </p:nvSpPr>
        <p:spPr bwMode="auto">
          <a:xfrm>
            <a:off x="1538789" y="5782996"/>
            <a:ext cx="89296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UTM Fleur" pitchFamily="18" charset="0"/>
              </a:rPr>
              <a:t>B 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tích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lớn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hơn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UTM Fleur" pitchFamily="18" charset="0"/>
              </a:rPr>
              <a:t>A 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 (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18 &gt; 16).</a:t>
            </a:r>
          </a:p>
        </p:txBody>
      </p:sp>
      <p:grpSp>
        <p:nvGrpSpPr>
          <p:cNvPr id="398" name="Group 397"/>
          <p:cNvGrpSpPr/>
          <p:nvPr/>
        </p:nvGrpSpPr>
        <p:grpSpPr>
          <a:xfrm>
            <a:off x="5645255" y="1091594"/>
            <a:ext cx="926269" cy="870768"/>
            <a:chOff x="5645255" y="1091594"/>
            <a:chExt cx="926269" cy="870768"/>
          </a:xfrm>
        </p:grpSpPr>
        <p:sp>
          <p:nvSpPr>
            <p:cNvPr id="396" name="Right Brace 395"/>
            <p:cNvSpPr/>
            <p:nvPr/>
          </p:nvSpPr>
          <p:spPr>
            <a:xfrm>
              <a:off x="5645255" y="1091594"/>
              <a:ext cx="231289" cy="870768"/>
            </a:xfrm>
            <a:prstGeom prst="rightBrace">
              <a:avLst>
                <a:gd name="adj1" fmla="val 38566"/>
                <a:gd name="adj2" fmla="val 50000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Rectangle 396"/>
            <p:cNvSpPr/>
            <p:nvPr/>
          </p:nvSpPr>
          <p:spPr>
            <a:xfrm>
              <a:off x="5856264" y="1273508"/>
              <a:ext cx="71526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/>
                <a:t>1cm</a:t>
              </a:r>
            </a:p>
          </p:txBody>
        </p:sp>
      </p:grpSp>
      <p:grpSp>
        <p:nvGrpSpPr>
          <p:cNvPr id="399" name="Group 398"/>
          <p:cNvGrpSpPr/>
          <p:nvPr/>
        </p:nvGrpSpPr>
        <p:grpSpPr>
          <a:xfrm flipH="1">
            <a:off x="6251146" y="3008648"/>
            <a:ext cx="926269" cy="870768"/>
            <a:chOff x="5645255" y="1091594"/>
            <a:chExt cx="926269" cy="870768"/>
          </a:xfrm>
        </p:grpSpPr>
        <p:sp>
          <p:nvSpPr>
            <p:cNvPr id="400" name="Right Brace 399"/>
            <p:cNvSpPr/>
            <p:nvPr/>
          </p:nvSpPr>
          <p:spPr>
            <a:xfrm>
              <a:off x="5645255" y="1091594"/>
              <a:ext cx="231289" cy="870768"/>
            </a:xfrm>
            <a:prstGeom prst="rightBrace">
              <a:avLst>
                <a:gd name="adj1" fmla="val 38566"/>
                <a:gd name="adj2" fmla="val 50000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Rectangle 400"/>
            <p:cNvSpPr/>
            <p:nvPr/>
          </p:nvSpPr>
          <p:spPr>
            <a:xfrm>
              <a:off x="5856264" y="1273508"/>
              <a:ext cx="71526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/>
                <a:t>1cm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68124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000"/>
                            </p:stCondLst>
                            <p:childTnLst>
                              <p:par>
                                <p:cTn id="2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500"/>
                            </p:stCondLst>
                            <p:childTnLst>
                              <p:par>
                                <p:cTn id="2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2000"/>
                            </p:stCondLst>
                            <p:childTnLst>
                              <p:par>
                                <p:cTn id="2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500"/>
                            </p:stCondLst>
                            <p:childTnLst>
                              <p:par>
                                <p:cTn id="2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4000"/>
                            </p:stCondLst>
                            <p:childTnLst>
                              <p:par>
                                <p:cTn id="2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4500"/>
                            </p:stCondLst>
                            <p:childTnLst>
                              <p:par>
                                <p:cTn id="2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5000"/>
                            </p:stCondLst>
                            <p:childTnLst>
                              <p:par>
                                <p:cTn id="2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500"/>
                            </p:stCondLst>
                            <p:childTnLst>
                              <p:par>
                                <p:cTn id="2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6000"/>
                            </p:stCondLst>
                            <p:childTnLst>
                              <p:par>
                                <p:cTn id="2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6500"/>
                            </p:stCondLst>
                            <p:childTnLst>
                              <p:par>
                                <p:cTn id="2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7000"/>
                            </p:stCondLst>
                            <p:childTnLst>
                              <p:par>
                                <p:cTn id="2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7500"/>
                            </p:stCondLst>
                            <p:childTnLst>
                              <p:par>
                                <p:cTn id="2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500"/>
                            </p:stCondLst>
                            <p:childTnLst>
                              <p:par>
                                <p:cTn id="27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8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4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0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3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6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9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8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1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4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500"/>
                            </p:stCondLst>
                            <p:childTnLst>
                              <p:par>
                                <p:cTn id="3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000"/>
                            </p:stCondLst>
                            <p:childTnLst>
                              <p:par>
                                <p:cTn id="3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500"/>
                            </p:stCondLst>
                            <p:childTnLst>
                              <p:par>
                                <p:cTn id="3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7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2000"/>
                            </p:stCondLst>
                            <p:childTnLst>
                              <p:par>
                                <p:cTn id="3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2500"/>
                            </p:stCondLst>
                            <p:childTnLst>
                              <p:par>
                                <p:cTn id="3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3000"/>
                            </p:stCondLst>
                            <p:childTnLst>
                              <p:par>
                                <p:cTn id="3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9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3500"/>
                            </p:stCondLst>
                            <p:childTnLst>
                              <p:par>
                                <p:cTn id="3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4000"/>
                            </p:stCondLst>
                            <p:childTnLst>
                              <p:par>
                                <p:cTn id="3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4500"/>
                            </p:stCondLst>
                            <p:childTnLst>
                              <p:par>
                                <p:cTn id="3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5000"/>
                            </p:stCondLst>
                            <p:childTnLst>
                              <p:par>
                                <p:cTn id="3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5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9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6000"/>
                            </p:stCondLst>
                            <p:childTnLst>
                              <p:par>
                                <p:cTn id="3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3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6500"/>
                            </p:stCondLst>
                            <p:childTnLst>
                              <p:par>
                                <p:cTn id="3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7000"/>
                            </p:stCondLst>
                            <p:childTnLst>
                              <p:par>
                                <p:cTn id="3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1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7500"/>
                            </p:stCondLst>
                            <p:childTnLst>
                              <p:par>
                                <p:cTn id="3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5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8000"/>
                            </p:stCondLst>
                            <p:childTnLst>
                              <p:par>
                                <p:cTn id="3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9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8500"/>
                            </p:stCondLst>
                            <p:childTnLst>
                              <p:par>
                                <p:cTn id="4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9000"/>
                            </p:stCondLst>
                            <p:childTnLst>
                              <p:par>
                                <p:cTn id="4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500"/>
                            </p:stCondLst>
                            <p:childTnLst>
                              <p:par>
                                <p:cTn id="4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6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7" dur="1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8" dur="1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500"/>
                            </p:stCondLst>
                            <p:childTnLst>
                              <p:par>
                                <p:cTn id="4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7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8" dur="10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9" dur="10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2" grpId="1"/>
      <p:bldP spid="43" grpId="0"/>
      <p:bldP spid="43" grpId="1"/>
      <p:bldP spid="388" grpId="0"/>
      <p:bldP spid="389" grpId="0"/>
      <p:bldP spid="390" grpId="0"/>
      <p:bldP spid="391" grpId="0"/>
      <p:bldP spid="39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Box 8"/>
          <p:cNvSpPr txBox="1">
            <a:spLocks noChangeArrowheads="1"/>
          </p:cNvSpPr>
          <p:nvPr/>
        </p:nvSpPr>
        <p:spPr bwMode="auto">
          <a:xfrm>
            <a:off x="1144214" y="4508761"/>
            <a:ext cx="396038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UTM Fleur" pitchFamily="18" charset="0"/>
              </a:rPr>
              <a:t>A 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mấy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3" name="Text Box 8"/>
          <p:cNvSpPr txBox="1">
            <a:spLocks noChangeArrowheads="1"/>
          </p:cNvSpPr>
          <p:nvPr/>
        </p:nvSpPr>
        <p:spPr bwMode="auto">
          <a:xfrm>
            <a:off x="7211251" y="4493910"/>
            <a:ext cx="386073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UTM Fleur" pitchFamily="18" charset="0"/>
              </a:rPr>
              <a:t>B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mấy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latin typeface="UTM Neo Sans Intel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44" name="Group 60"/>
          <p:cNvGrpSpPr>
            <a:grpSpLocks/>
          </p:cNvGrpSpPr>
          <p:nvPr/>
        </p:nvGrpSpPr>
        <p:grpSpPr bwMode="auto">
          <a:xfrm>
            <a:off x="2931352" y="5527929"/>
            <a:ext cx="7315200" cy="908051"/>
            <a:chOff x="744" y="3070"/>
            <a:chExt cx="4608" cy="572"/>
          </a:xfrm>
        </p:grpSpPr>
        <p:sp>
          <p:nvSpPr>
            <p:cNvPr id="45" name="Text Box 8"/>
            <p:cNvSpPr txBox="1">
              <a:spLocks noChangeArrowheads="1"/>
            </p:cNvSpPr>
            <p:nvPr/>
          </p:nvSpPr>
          <p:spPr bwMode="auto">
            <a:xfrm>
              <a:off x="744" y="3235"/>
              <a:ext cx="460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So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sánh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thể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tích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của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hình</a:t>
              </a:r>
              <a:r>
                <a:rPr lang="en-US" sz="3600" dirty="0">
                  <a:latin typeface="UTM Fleur" pitchFamily="18" charset="0"/>
                </a:rPr>
                <a:t> A 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và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  <a:cs typeface="Times New Roman" pitchFamily="18" charset="0"/>
                </a:rPr>
                <a:t>hình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600" dirty="0">
                  <a:latin typeface="UTM Fleur" pitchFamily="18" charset="0"/>
                </a:rPr>
                <a:t>B.</a:t>
              </a:r>
              <a:r>
                <a:rPr lang="en-US" sz="2800" b="1" dirty="0">
                  <a:latin typeface="UTM Neo Sans Intel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46" name="Text Box 104"/>
            <p:cNvSpPr txBox="1">
              <a:spLocks noChangeArrowheads="1"/>
            </p:cNvSpPr>
            <p:nvPr/>
          </p:nvSpPr>
          <p:spPr bwMode="auto">
            <a:xfrm>
              <a:off x="1968" y="3070"/>
              <a:ext cx="19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vi-VN" sz="28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6" name="Group 195"/>
          <p:cNvGrpSpPr/>
          <p:nvPr/>
        </p:nvGrpSpPr>
        <p:grpSpPr>
          <a:xfrm>
            <a:off x="2054102" y="2018210"/>
            <a:ext cx="957859" cy="981219"/>
            <a:chOff x="7517218" y="3304161"/>
            <a:chExt cx="1373863" cy="1407368"/>
          </a:xfrm>
        </p:grpSpPr>
        <p:sp>
          <p:nvSpPr>
            <p:cNvPr id="197" name="Rectangle 19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Parallelogram 19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Parallelogram 19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Parallelogram 19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Rectangle 20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Parallelogram 20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8" name="TextBox 387"/>
          <p:cNvSpPr txBox="1"/>
          <p:nvPr/>
        </p:nvSpPr>
        <p:spPr>
          <a:xfrm>
            <a:off x="2519476" y="3787306"/>
            <a:ext cx="6848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A</a:t>
            </a:r>
          </a:p>
        </p:txBody>
      </p:sp>
      <p:sp>
        <p:nvSpPr>
          <p:cNvPr id="389" name="TextBox 388"/>
          <p:cNvSpPr txBox="1"/>
          <p:nvPr/>
        </p:nvSpPr>
        <p:spPr>
          <a:xfrm>
            <a:off x="8516899" y="3741632"/>
            <a:ext cx="5918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B</a:t>
            </a:r>
          </a:p>
        </p:txBody>
      </p:sp>
      <p:sp>
        <p:nvSpPr>
          <p:cNvPr id="390" name="Text Box 8"/>
          <p:cNvSpPr txBox="1">
            <a:spLocks noChangeArrowheads="1"/>
          </p:cNvSpPr>
          <p:nvPr/>
        </p:nvSpPr>
        <p:spPr bwMode="auto">
          <a:xfrm>
            <a:off x="863745" y="4509855"/>
            <a:ext cx="425764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UTM Fleur" pitchFamily="18" charset="0"/>
              </a:rPr>
              <a:t>A 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45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91" name="Text Box 8"/>
          <p:cNvSpPr txBox="1">
            <a:spLocks noChangeArrowheads="1"/>
          </p:cNvSpPr>
          <p:nvPr/>
        </p:nvSpPr>
        <p:spPr bwMode="auto">
          <a:xfrm>
            <a:off x="6993627" y="4489320"/>
            <a:ext cx="433345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UTM Fleur" pitchFamily="18" charset="0"/>
              </a:rPr>
              <a:t>B 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26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nhỏ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92" name="Text Box 8"/>
          <p:cNvSpPr txBox="1">
            <a:spLocks noChangeArrowheads="1"/>
          </p:cNvSpPr>
          <p:nvPr/>
        </p:nvSpPr>
        <p:spPr bwMode="auto">
          <a:xfrm>
            <a:off x="2857356" y="5786623"/>
            <a:ext cx="80420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tích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UTM Fleur" pitchFamily="18" charset="0"/>
              </a:rPr>
              <a:t>A 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lớn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hơn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tích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UTM Fleur" pitchFamily="18" charset="0"/>
              </a:rPr>
              <a:t>B</a:t>
            </a:r>
            <a:r>
              <a:rPr lang="en-US" sz="2800" b="1" dirty="0">
                <a:solidFill>
                  <a:srgbClr val="C00000"/>
                </a:solidFill>
                <a:latin typeface="UTM Neo Sans Intel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421" name="Group 420"/>
          <p:cNvGrpSpPr/>
          <p:nvPr/>
        </p:nvGrpSpPr>
        <p:grpSpPr>
          <a:xfrm>
            <a:off x="1764063" y="2327818"/>
            <a:ext cx="957859" cy="981219"/>
            <a:chOff x="7517218" y="3304161"/>
            <a:chExt cx="1373863" cy="1407368"/>
          </a:xfrm>
        </p:grpSpPr>
        <p:sp>
          <p:nvSpPr>
            <p:cNvPr id="422" name="Rectangle 42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Parallelogram 42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Parallelogram 42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Parallelogram 42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Rectangle 42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Parallelogram 42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8" name="Group 427"/>
          <p:cNvGrpSpPr/>
          <p:nvPr/>
        </p:nvGrpSpPr>
        <p:grpSpPr>
          <a:xfrm>
            <a:off x="1474024" y="2637426"/>
            <a:ext cx="957859" cy="981219"/>
            <a:chOff x="7517218" y="3304161"/>
            <a:chExt cx="1373863" cy="1407368"/>
          </a:xfrm>
        </p:grpSpPr>
        <p:sp>
          <p:nvSpPr>
            <p:cNvPr id="429" name="Rectangle 42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Parallelogram 42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Parallelogram 43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Parallelogram 43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Rectangle 43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Parallelogram 43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5" name="Group 434"/>
          <p:cNvGrpSpPr/>
          <p:nvPr/>
        </p:nvGrpSpPr>
        <p:grpSpPr>
          <a:xfrm>
            <a:off x="2707815" y="2013687"/>
            <a:ext cx="957859" cy="981219"/>
            <a:chOff x="7517218" y="3304161"/>
            <a:chExt cx="1373863" cy="1407368"/>
          </a:xfrm>
        </p:grpSpPr>
        <p:sp>
          <p:nvSpPr>
            <p:cNvPr id="436" name="Rectangle 43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Parallelogram 43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Parallelogram 43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Parallelogram 43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Rectangle 43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Parallelogram 44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2" name="Group 441"/>
          <p:cNvGrpSpPr/>
          <p:nvPr/>
        </p:nvGrpSpPr>
        <p:grpSpPr>
          <a:xfrm>
            <a:off x="2417776" y="2323295"/>
            <a:ext cx="957859" cy="981219"/>
            <a:chOff x="7517218" y="3304161"/>
            <a:chExt cx="1373863" cy="1407368"/>
          </a:xfrm>
        </p:grpSpPr>
        <p:sp>
          <p:nvSpPr>
            <p:cNvPr id="443" name="Rectangle 44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Parallelogram 44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5" name="Parallelogram 44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Parallelogram 44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7" name="Rectangle 44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8" name="Parallelogram 44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9" name="Group 448"/>
          <p:cNvGrpSpPr/>
          <p:nvPr/>
        </p:nvGrpSpPr>
        <p:grpSpPr>
          <a:xfrm>
            <a:off x="2127737" y="2632903"/>
            <a:ext cx="957859" cy="981219"/>
            <a:chOff x="7517218" y="3304161"/>
            <a:chExt cx="1373863" cy="1407368"/>
          </a:xfrm>
        </p:grpSpPr>
        <p:sp>
          <p:nvSpPr>
            <p:cNvPr id="450" name="Rectangle 44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Parallelogram 45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Parallelogram 45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Parallelogram 45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Rectangle 45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Parallelogram 45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6" name="Group 455"/>
          <p:cNvGrpSpPr/>
          <p:nvPr/>
        </p:nvGrpSpPr>
        <p:grpSpPr>
          <a:xfrm>
            <a:off x="3361528" y="2009164"/>
            <a:ext cx="957859" cy="981219"/>
            <a:chOff x="7517218" y="3304161"/>
            <a:chExt cx="1373863" cy="1407368"/>
          </a:xfrm>
        </p:grpSpPr>
        <p:sp>
          <p:nvSpPr>
            <p:cNvPr id="457" name="Rectangle 45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Parallelogram 45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Parallelogram 45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Parallelogram 45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Rectangle 46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2" name="Parallelogram 46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3" name="Group 462"/>
          <p:cNvGrpSpPr/>
          <p:nvPr/>
        </p:nvGrpSpPr>
        <p:grpSpPr>
          <a:xfrm>
            <a:off x="3071489" y="2318772"/>
            <a:ext cx="957859" cy="981219"/>
            <a:chOff x="7517218" y="3304161"/>
            <a:chExt cx="1373863" cy="1407368"/>
          </a:xfrm>
        </p:grpSpPr>
        <p:sp>
          <p:nvSpPr>
            <p:cNvPr id="464" name="Rectangle 46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Parallelogram 46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Parallelogram 46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Parallelogram 46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Rectangle 46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Parallelogram 46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0" name="Group 469"/>
          <p:cNvGrpSpPr/>
          <p:nvPr/>
        </p:nvGrpSpPr>
        <p:grpSpPr>
          <a:xfrm>
            <a:off x="2781450" y="2628380"/>
            <a:ext cx="957859" cy="981219"/>
            <a:chOff x="7517218" y="3304161"/>
            <a:chExt cx="1373863" cy="1407368"/>
          </a:xfrm>
        </p:grpSpPr>
        <p:sp>
          <p:nvSpPr>
            <p:cNvPr id="471" name="Rectangle 47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Parallelogram 47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Parallelogram 47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Parallelogram 47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Rectangle 47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Parallelogram 47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7" name="Group 476"/>
          <p:cNvGrpSpPr/>
          <p:nvPr/>
        </p:nvGrpSpPr>
        <p:grpSpPr>
          <a:xfrm>
            <a:off x="4015241" y="2004641"/>
            <a:ext cx="957859" cy="981219"/>
            <a:chOff x="7517218" y="3304161"/>
            <a:chExt cx="1373863" cy="1407368"/>
          </a:xfrm>
        </p:grpSpPr>
        <p:sp>
          <p:nvSpPr>
            <p:cNvPr id="478" name="Rectangle 47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Parallelogram 47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Parallelogram 47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Parallelogram 48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Rectangle 48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Parallelogram 48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4" name="Group 483"/>
          <p:cNvGrpSpPr/>
          <p:nvPr/>
        </p:nvGrpSpPr>
        <p:grpSpPr>
          <a:xfrm>
            <a:off x="3725202" y="2314249"/>
            <a:ext cx="957859" cy="981219"/>
            <a:chOff x="7517218" y="3304161"/>
            <a:chExt cx="1373863" cy="1407368"/>
          </a:xfrm>
        </p:grpSpPr>
        <p:sp>
          <p:nvSpPr>
            <p:cNvPr id="485" name="Rectangle 48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Parallelogram 48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Parallelogram 48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Parallelogram 48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Rectangle 48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Parallelogram 48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1" name="Group 490"/>
          <p:cNvGrpSpPr/>
          <p:nvPr/>
        </p:nvGrpSpPr>
        <p:grpSpPr>
          <a:xfrm>
            <a:off x="3435163" y="2623857"/>
            <a:ext cx="957859" cy="981219"/>
            <a:chOff x="7517218" y="3304161"/>
            <a:chExt cx="1373863" cy="1407368"/>
          </a:xfrm>
        </p:grpSpPr>
        <p:sp>
          <p:nvSpPr>
            <p:cNvPr id="492" name="Rectangle 49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Parallelogram 49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Parallelogram 49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Parallelogram 49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Rectangle 49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Parallelogram 49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8" name="Group 497"/>
          <p:cNvGrpSpPr/>
          <p:nvPr/>
        </p:nvGrpSpPr>
        <p:grpSpPr>
          <a:xfrm>
            <a:off x="4668954" y="2000118"/>
            <a:ext cx="957859" cy="981219"/>
            <a:chOff x="7517218" y="3304161"/>
            <a:chExt cx="1373863" cy="1407368"/>
          </a:xfrm>
        </p:grpSpPr>
        <p:sp>
          <p:nvSpPr>
            <p:cNvPr id="499" name="Rectangle 49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Parallelogram 49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Parallelogram 50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Parallelogram 50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Rectangle 50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Parallelogram 50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5" name="Group 504"/>
          <p:cNvGrpSpPr/>
          <p:nvPr/>
        </p:nvGrpSpPr>
        <p:grpSpPr>
          <a:xfrm>
            <a:off x="4378915" y="2309726"/>
            <a:ext cx="957859" cy="981219"/>
            <a:chOff x="7517218" y="3304161"/>
            <a:chExt cx="1373863" cy="1407368"/>
          </a:xfrm>
        </p:grpSpPr>
        <p:sp>
          <p:nvSpPr>
            <p:cNvPr id="506" name="Rectangle 50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Parallelogram 50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Parallelogram 50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Parallelogram 50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Rectangle 50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Parallelogram 51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2" name="Group 511"/>
          <p:cNvGrpSpPr/>
          <p:nvPr/>
        </p:nvGrpSpPr>
        <p:grpSpPr>
          <a:xfrm>
            <a:off x="4088876" y="2619334"/>
            <a:ext cx="957859" cy="981219"/>
            <a:chOff x="7517218" y="3304161"/>
            <a:chExt cx="1373863" cy="1407368"/>
          </a:xfrm>
        </p:grpSpPr>
        <p:sp>
          <p:nvSpPr>
            <p:cNvPr id="513" name="Rectangle 51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Parallelogram 51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Parallelogram 51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" name="Parallelogram 51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" name="Rectangle 51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Parallelogram 51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9" name="Group 518"/>
          <p:cNvGrpSpPr/>
          <p:nvPr/>
        </p:nvGrpSpPr>
        <p:grpSpPr>
          <a:xfrm>
            <a:off x="2058624" y="1354633"/>
            <a:ext cx="957859" cy="981219"/>
            <a:chOff x="7517218" y="3304161"/>
            <a:chExt cx="1373863" cy="1407368"/>
          </a:xfrm>
        </p:grpSpPr>
        <p:sp>
          <p:nvSpPr>
            <p:cNvPr id="520" name="Rectangle 51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1" name="Parallelogram 52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2" name="Parallelogram 52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3" name="Parallelogram 52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4" name="Rectangle 52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5" name="Parallelogram 52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6" name="Group 525"/>
          <p:cNvGrpSpPr/>
          <p:nvPr/>
        </p:nvGrpSpPr>
        <p:grpSpPr>
          <a:xfrm>
            <a:off x="1768585" y="1664241"/>
            <a:ext cx="957859" cy="981219"/>
            <a:chOff x="7517218" y="3304161"/>
            <a:chExt cx="1373863" cy="1407368"/>
          </a:xfrm>
        </p:grpSpPr>
        <p:sp>
          <p:nvSpPr>
            <p:cNvPr id="527" name="Rectangle 52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8" name="Parallelogram 52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9" name="Parallelogram 52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0" name="Parallelogram 52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1" name="Rectangle 53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2" name="Parallelogram 53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3" name="Group 532"/>
          <p:cNvGrpSpPr/>
          <p:nvPr/>
        </p:nvGrpSpPr>
        <p:grpSpPr>
          <a:xfrm>
            <a:off x="1478546" y="1973849"/>
            <a:ext cx="957859" cy="981219"/>
            <a:chOff x="7517218" y="3304161"/>
            <a:chExt cx="1373863" cy="1407368"/>
          </a:xfrm>
        </p:grpSpPr>
        <p:sp>
          <p:nvSpPr>
            <p:cNvPr id="534" name="Rectangle 53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5" name="Parallelogram 53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6" name="Parallelogram 53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7" name="Parallelogram 53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8" name="Rectangle 53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9" name="Parallelogram 53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0" name="Group 539"/>
          <p:cNvGrpSpPr/>
          <p:nvPr/>
        </p:nvGrpSpPr>
        <p:grpSpPr>
          <a:xfrm>
            <a:off x="2712337" y="1350110"/>
            <a:ext cx="957859" cy="981219"/>
            <a:chOff x="7517218" y="3304161"/>
            <a:chExt cx="1373863" cy="1407368"/>
          </a:xfrm>
        </p:grpSpPr>
        <p:sp>
          <p:nvSpPr>
            <p:cNvPr id="541" name="Rectangle 54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2" name="Parallelogram 54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3" name="Parallelogram 54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4" name="Parallelogram 54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5" name="Rectangle 54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6" name="Parallelogram 54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7" name="Group 546"/>
          <p:cNvGrpSpPr/>
          <p:nvPr/>
        </p:nvGrpSpPr>
        <p:grpSpPr>
          <a:xfrm>
            <a:off x="2422298" y="1659718"/>
            <a:ext cx="957859" cy="981219"/>
            <a:chOff x="7517218" y="3304161"/>
            <a:chExt cx="1373863" cy="1407368"/>
          </a:xfrm>
        </p:grpSpPr>
        <p:sp>
          <p:nvSpPr>
            <p:cNvPr id="548" name="Rectangle 54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9" name="Parallelogram 54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0" name="Parallelogram 54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1" name="Parallelogram 55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2" name="Rectangle 55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3" name="Parallelogram 55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4" name="Group 553"/>
          <p:cNvGrpSpPr/>
          <p:nvPr/>
        </p:nvGrpSpPr>
        <p:grpSpPr>
          <a:xfrm>
            <a:off x="2132259" y="1969326"/>
            <a:ext cx="957859" cy="981219"/>
            <a:chOff x="7517218" y="3304161"/>
            <a:chExt cx="1373863" cy="1407368"/>
          </a:xfrm>
        </p:grpSpPr>
        <p:sp>
          <p:nvSpPr>
            <p:cNvPr id="555" name="Rectangle 55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Parallelogram 55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Parallelogram 55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Parallelogram 55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Rectangle 55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0" name="Parallelogram 55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1" name="Group 560"/>
          <p:cNvGrpSpPr/>
          <p:nvPr/>
        </p:nvGrpSpPr>
        <p:grpSpPr>
          <a:xfrm>
            <a:off x="3366050" y="1345587"/>
            <a:ext cx="957859" cy="981219"/>
            <a:chOff x="7517218" y="3304161"/>
            <a:chExt cx="1373863" cy="1407368"/>
          </a:xfrm>
        </p:grpSpPr>
        <p:sp>
          <p:nvSpPr>
            <p:cNvPr id="562" name="Rectangle 56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3" name="Parallelogram 56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4" name="Parallelogram 56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5" name="Parallelogram 56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6" name="Rectangle 56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7" name="Parallelogram 56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8" name="Group 567"/>
          <p:cNvGrpSpPr/>
          <p:nvPr/>
        </p:nvGrpSpPr>
        <p:grpSpPr>
          <a:xfrm>
            <a:off x="3076011" y="1655195"/>
            <a:ext cx="957859" cy="981219"/>
            <a:chOff x="7517218" y="3304161"/>
            <a:chExt cx="1373863" cy="1407368"/>
          </a:xfrm>
        </p:grpSpPr>
        <p:sp>
          <p:nvSpPr>
            <p:cNvPr id="569" name="Rectangle 56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0" name="Parallelogram 56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1" name="Parallelogram 57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2" name="Parallelogram 57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3" name="Rectangle 57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4" name="Parallelogram 57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5" name="Group 574"/>
          <p:cNvGrpSpPr/>
          <p:nvPr/>
        </p:nvGrpSpPr>
        <p:grpSpPr>
          <a:xfrm>
            <a:off x="2785972" y="1964803"/>
            <a:ext cx="957859" cy="981219"/>
            <a:chOff x="7517218" y="3304161"/>
            <a:chExt cx="1373863" cy="1407368"/>
          </a:xfrm>
        </p:grpSpPr>
        <p:sp>
          <p:nvSpPr>
            <p:cNvPr id="576" name="Rectangle 57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7" name="Parallelogram 57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Parallelogram 57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Parallelogram 57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Rectangle 57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1" name="Parallelogram 58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2" name="Group 581"/>
          <p:cNvGrpSpPr/>
          <p:nvPr/>
        </p:nvGrpSpPr>
        <p:grpSpPr>
          <a:xfrm>
            <a:off x="4019763" y="1341064"/>
            <a:ext cx="957859" cy="981219"/>
            <a:chOff x="7517218" y="3304161"/>
            <a:chExt cx="1373863" cy="1407368"/>
          </a:xfrm>
        </p:grpSpPr>
        <p:sp>
          <p:nvSpPr>
            <p:cNvPr id="583" name="Rectangle 58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Parallelogram 58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Parallelogram 58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Parallelogram 58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7" name="Rectangle 58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8" name="Parallelogram 58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9" name="Group 588"/>
          <p:cNvGrpSpPr/>
          <p:nvPr/>
        </p:nvGrpSpPr>
        <p:grpSpPr>
          <a:xfrm>
            <a:off x="3729724" y="1650672"/>
            <a:ext cx="957859" cy="981219"/>
            <a:chOff x="7517218" y="3304161"/>
            <a:chExt cx="1373863" cy="1407368"/>
          </a:xfrm>
        </p:grpSpPr>
        <p:sp>
          <p:nvSpPr>
            <p:cNvPr id="590" name="Rectangle 58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Parallelogram 59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Parallelogram 59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Parallelogram 59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4" name="Rectangle 59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Parallelogram 59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6" name="Group 595"/>
          <p:cNvGrpSpPr/>
          <p:nvPr/>
        </p:nvGrpSpPr>
        <p:grpSpPr>
          <a:xfrm>
            <a:off x="3439685" y="1960280"/>
            <a:ext cx="957859" cy="981219"/>
            <a:chOff x="7517218" y="3304161"/>
            <a:chExt cx="1373863" cy="1407368"/>
          </a:xfrm>
        </p:grpSpPr>
        <p:sp>
          <p:nvSpPr>
            <p:cNvPr id="597" name="Rectangle 59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8" name="Parallelogram 59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Parallelogram 59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0" name="Parallelogram 59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1" name="Rectangle 60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2" name="Parallelogram 60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3" name="Group 602"/>
          <p:cNvGrpSpPr/>
          <p:nvPr/>
        </p:nvGrpSpPr>
        <p:grpSpPr>
          <a:xfrm>
            <a:off x="4673476" y="1336541"/>
            <a:ext cx="957859" cy="981219"/>
            <a:chOff x="7517218" y="3304161"/>
            <a:chExt cx="1373863" cy="1407368"/>
          </a:xfrm>
        </p:grpSpPr>
        <p:sp>
          <p:nvSpPr>
            <p:cNvPr id="604" name="Rectangle 60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5" name="Parallelogram 60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6" name="Parallelogram 60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7" name="Parallelogram 60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8" name="Rectangle 60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9" name="Parallelogram 60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0" name="Group 609"/>
          <p:cNvGrpSpPr/>
          <p:nvPr/>
        </p:nvGrpSpPr>
        <p:grpSpPr>
          <a:xfrm>
            <a:off x="4383437" y="1646149"/>
            <a:ext cx="957859" cy="981219"/>
            <a:chOff x="7517218" y="3304161"/>
            <a:chExt cx="1373863" cy="1407368"/>
          </a:xfrm>
        </p:grpSpPr>
        <p:sp>
          <p:nvSpPr>
            <p:cNvPr id="611" name="Rectangle 61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2" name="Parallelogram 61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3" name="Parallelogram 61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Parallelogram 61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" name="Rectangle 61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" name="Parallelogram 61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7" name="Group 616"/>
          <p:cNvGrpSpPr/>
          <p:nvPr/>
        </p:nvGrpSpPr>
        <p:grpSpPr>
          <a:xfrm>
            <a:off x="4093398" y="1955757"/>
            <a:ext cx="957859" cy="981219"/>
            <a:chOff x="7517218" y="3304161"/>
            <a:chExt cx="1373863" cy="1407368"/>
          </a:xfrm>
        </p:grpSpPr>
        <p:sp>
          <p:nvSpPr>
            <p:cNvPr id="618" name="Rectangle 61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Parallelogram 61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Parallelogram 61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Parallelogram 62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2" name="Rectangle 62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Parallelogram 62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4" name="Group 623"/>
          <p:cNvGrpSpPr/>
          <p:nvPr/>
        </p:nvGrpSpPr>
        <p:grpSpPr>
          <a:xfrm>
            <a:off x="2063146" y="691056"/>
            <a:ext cx="957859" cy="981219"/>
            <a:chOff x="7517218" y="3304161"/>
            <a:chExt cx="1373863" cy="1407368"/>
          </a:xfrm>
        </p:grpSpPr>
        <p:sp>
          <p:nvSpPr>
            <p:cNvPr id="625" name="Rectangle 62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Parallelogram 62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Parallelogram 62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Parallelogram 62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9" name="Rectangle 62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0" name="Parallelogram 62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1" name="Group 630"/>
          <p:cNvGrpSpPr/>
          <p:nvPr/>
        </p:nvGrpSpPr>
        <p:grpSpPr>
          <a:xfrm>
            <a:off x="1773107" y="1000664"/>
            <a:ext cx="957859" cy="981219"/>
            <a:chOff x="7517218" y="3304161"/>
            <a:chExt cx="1373863" cy="1407368"/>
          </a:xfrm>
        </p:grpSpPr>
        <p:sp>
          <p:nvSpPr>
            <p:cNvPr id="632" name="Rectangle 63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3" name="Parallelogram 63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4" name="Parallelogram 63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5" name="Parallelogram 63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6" name="Rectangle 63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7" name="Parallelogram 63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8" name="Group 637"/>
          <p:cNvGrpSpPr/>
          <p:nvPr/>
        </p:nvGrpSpPr>
        <p:grpSpPr>
          <a:xfrm>
            <a:off x="1483068" y="1310272"/>
            <a:ext cx="957859" cy="981219"/>
            <a:chOff x="7517218" y="3304161"/>
            <a:chExt cx="1373863" cy="1407368"/>
          </a:xfrm>
        </p:grpSpPr>
        <p:sp>
          <p:nvSpPr>
            <p:cNvPr id="639" name="Rectangle 63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0" name="Parallelogram 63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1" name="Parallelogram 64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2" name="Parallelogram 64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3" name="Rectangle 64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4" name="Parallelogram 64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5" name="Group 644"/>
          <p:cNvGrpSpPr/>
          <p:nvPr/>
        </p:nvGrpSpPr>
        <p:grpSpPr>
          <a:xfrm>
            <a:off x="2716859" y="686533"/>
            <a:ext cx="957859" cy="981219"/>
            <a:chOff x="7517218" y="3304161"/>
            <a:chExt cx="1373863" cy="1407368"/>
          </a:xfrm>
        </p:grpSpPr>
        <p:sp>
          <p:nvSpPr>
            <p:cNvPr id="646" name="Rectangle 64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7" name="Parallelogram 64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8" name="Parallelogram 64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9" name="Parallelogram 64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0" name="Rectangle 64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1" name="Parallelogram 65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2" name="Group 651"/>
          <p:cNvGrpSpPr/>
          <p:nvPr/>
        </p:nvGrpSpPr>
        <p:grpSpPr>
          <a:xfrm>
            <a:off x="2426820" y="996141"/>
            <a:ext cx="957859" cy="981219"/>
            <a:chOff x="7517218" y="3304161"/>
            <a:chExt cx="1373863" cy="1407368"/>
          </a:xfrm>
        </p:grpSpPr>
        <p:sp>
          <p:nvSpPr>
            <p:cNvPr id="653" name="Rectangle 65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4" name="Parallelogram 65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5" name="Parallelogram 65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6" name="Parallelogram 65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7" name="Rectangle 65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8" name="Parallelogram 65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9" name="Group 658"/>
          <p:cNvGrpSpPr/>
          <p:nvPr/>
        </p:nvGrpSpPr>
        <p:grpSpPr>
          <a:xfrm>
            <a:off x="2136781" y="1305749"/>
            <a:ext cx="957859" cy="981219"/>
            <a:chOff x="7517218" y="3304161"/>
            <a:chExt cx="1373863" cy="1407368"/>
          </a:xfrm>
        </p:grpSpPr>
        <p:sp>
          <p:nvSpPr>
            <p:cNvPr id="660" name="Rectangle 65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1" name="Parallelogram 66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2" name="Parallelogram 66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3" name="Parallelogram 66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4" name="Rectangle 66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Parallelogram 66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6" name="Group 665"/>
          <p:cNvGrpSpPr/>
          <p:nvPr/>
        </p:nvGrpSpPr>
        <p:grpSpPr>
          <a:xfrm>
            <a:off x="3370572" y="682010"/>
            <a:ext cx="957859" cy="981219"/>
            <a:chOff x="7517218" y="3304161"/>
            <a:chExt cx="1373863" cy="1407368"/>
          </a:xfrm>
        </p:grpSpPr>
        <p:sp>
          <p:nvSpPr>
            <p:cNvPr id="667" name="Rectangle 66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Parallelogram 66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9" name="Parallelogram 66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Parallelogram 66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Rectangle 67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Parallelogram 67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73" name="Group 672"/>
          <p:cNvGrpSpPr/>
          <p:nvPr/>
        </p:nvGrpSpPr>
        <p:grpSpPr>
          <a:xfrm>
            <a:off x="3080533" y="991618"/>
            <a:ext cx="957859" cy="981219"/>
            <a:chOff x="7517218" y="3304161"/>
            <a:chExt cx="1373863" cy="1407368"/>
          </a:xfrm>
        </p:grpSpPr>
        <p:sp>
          <p:nvSpPr>
            <p:cNvPr id="674" name="Rectangle 67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5" name="Parallelogram 67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6" name="Parallelogram 67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Parallelogram 67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8" name="Rectangle 67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9" name="Parallelogram 67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0" name="Group 679"/>
          <p:cNvGrpSpPr/>
          <p:nvPr/>
        </p:nvGrpSpPr>
        <p:grpSpPr>
          <a:xfrm>
            <a:off x="2790494" y="1301226"/>
            <a:ext cx="957859" cy="981219"/>
            <a:chOff x="7517218" y="3304161"/>
            <a:chExt cx="1373863" cy="1407368"/>
          </a:xfrm>
        </p:grpSpPr>
        <p:sp>
          <p:nvSpPr>
            <p:cNvPr id="681" name="Rectangle 68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2" name="Parallelogram 68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3" name="Parallelogram 68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4" name="Parallelogram 68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5" name="Rectangle 68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6" name="Parallelogram 68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7" name="Group 686"/>
          <p:cNvGrpSpPr/>
          <p:nvPr/>
        </p:nvGrpSpPr>
        <p:grpSpPr>
          <a:xfrm>
            <a:off x="4024285" y="677487"/>
            <a:ext cx="957859" cy="981219"/>
            <a:chOff x="7517218" y="3304161"/>
            <a:chExt cx="1373863" cy="1407368"/>
          </a:xfrm>
        </p:grpSpPr>
        <p:sp>
          <p:nvSpPr>
            <p:cNvPr id="688" name="Rectangle 68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9" name="Parallelogram 68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0" name="Parallelogram 68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1" name="Parallelogram 69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2" name="Rectangle 69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3" name="Parallelogram 69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4" name="Group 693"/>
          <p:cNvGrpSpPr/>
          <p:nvPr/>
        </p:nvGrpSpPr>
        <p:grpSpPr>
          <a:xfrm>
            <a:off x="3734246" y="987095"/>
            <a:ext cx="957859" cy="981219"/>
            <a:chOff x="7517218" y="3304161"/>
            <a:chExt cx="1373863" cy="1407368"/>
          </a:xfrm>
        </p:grpSpPr>
        <p:sp>
          <p:nvSpPr>
            <p:cNvPr id="695" name="Rectangle 69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6" name="Parallelogram 69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7" name="Parallelogram 69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8" name="Parallelogram 69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9" name="Rectangle 69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0" name="Parallelogram 69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1" name="Group 700"/>
          <p:cNvGrpSpPr/>
          <p:nvPr/>
        </p:nvGrpSpPr>
        <p:grpSpPr>
          <a:xfrm>
            <a:off x="3444207" y="1296703"/>
            <a:ext cx="957859" cy="981219"/>
            <a:chOff x="7517218" y="3304161"/>
            <a:chExt cx="1373863" cy="1407368"/>
          </a:xfrm>
        </p:grpSpPr>
        <p:sp>
          <p:nvSpPr>
            <p:cNvPr id="702" name="Rectangle 70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3" name="Parallelogram 70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4" name="Parallelogram 70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5" name="Parallelogram 70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6" name="Rectangle 70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7" name="Parallelogram 70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8" name="Group 707"/>
          <p:cNvGrpSpPr/>
          <p:nvPr/>
        </p:nvGrpSpPr>
        <p:grpSpPr>
          <a:xfrm>
            <a:off x="4677998" y="672964"/>
            <a:ext cx="957859" cy="981219"/>
            <a:chOff x="7517218" y="3304161"/>
            <a:chExt cx="1373863" cy="1407368"/>
          </a:xfrm>
        </p:grpSpPr>
        <p:sp>
          <p:nvSpPr>
            <p:cNvPr id="709" name="Rectangle 70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0" name="Parallelogram 70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1" name="Parallelogram 71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2" name="Parallelogram 71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3" name="Rectangle 71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4" name="Parallelogram 71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5" name="Group 714"/>
          <p:cNvGrpSpPr/>
          <p:nvPr/>
        </p:nvGrpSpPr>
        <p:grpSpPr>
          <a:xfrm>
            <a:off x="4387959" y="982572"/>
            <a:ext cx="957859" cy="981219"/>
            <a:chOff x="7517218" y="3304161"/>
            <a:chExt cx="1373863" cy="1407368"/>
          </a:xfrm>
        </p:grpSpPr>
        <p:sp>
          <p:nvSpPr>
            <p:cNvPr id="716" name="Rectangle 71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7" name="Parallelogram 71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" name="Parallelogram 71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9" name="Parallelogram 71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0" name="Rectangle 71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1" name="Parallelogram 72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2" name="Group 721"/>
          <p:cNvGrpSpPr/>
          <p:nvPr/>
        </p:nvGrpSpPr>
        <p:grpSpPr>
          <a:xfrm>
            <a:off x="4097920" y="1292180"/>
            <a:ext cx="957859" cy="981219"/>
            <a:chOff x="7517218" y="3304161"/>
            <a:chExt cx="1373863" cy="1407368"/>
          </a:xfrm>
        </p:grpSpPr>
        <p:sp>
          <p:nvSpPr>
            <p:cNvPr id="723" name="Rectangle 72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4" name="Parallelogram 72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5" name="Parallelogram 72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6" name="Parallelogram 72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7" name="Rectangle 72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8" name="Parallelogram 72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9" name="Group 728"/>
          <p:cNvGrpSpPr/>
          <p:nvPr/>
        </p:nvGrpSpPr>
        <p:grpSpPr>
          <a:xfrm>
            <a:off x="8481168" y="1984726"/>
            <a:ext cx="957859" cy="981219"/>
            <a:chOff x="7517218" y="3304161"/>
            <a:chExt cx="1373863" cy="1407368"/>
          </a:xfrm>
        </p:grpSpPr>
        <p:sp>
          <p:nvSpPr>
            <p:cNvPr id="730" name="Rectangle 72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1" name="Parallelogram 73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2" name="Parallelogram 73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Parallelogram 73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4" name="Rectangle 73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5" name="Parallelogram 73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6" name="Group 735"/>
          <p:cNvGrpSpPr/>
          <p:nvPr/>
        </p:nvGrpSpPr>
        <p:grpSpPr>
          <a:xfrm>
            <a:off x="8191129" y="2294334"/>
            <a:ext cx="957859" cy="981219"/>
            <a:chOff x="7517218" y="3304161"/>
            <a:chExt cx="1373863" cy="1407368"/>
          </a:xfrm>
        </p:grpSpPr>
        <p:sp>
          <p:nvSpPr>
            <p:cNvPr id="737" name="Rectangle 73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8" name="Parallelogram 73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9" name="Parallelogram 73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0" name="Parallelogram 73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1" name="Rectangle 74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2" name="Parallelogram 74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43" name="Group 742"/>
          <p:cNvGrpSpPr/>
          <p:nvPr/>
        </p:nvGrpSpPr>
        <p:grpSpPr>
          <a:xfrm>
            <a:off x="7901090" y="2603942"/>
            <a:ext cx="957859" cy="981219"/>
            <a:chOff x="7517218" y="3304161"/>
            <a:chExt cx="1373863" cy="1407368"/>
          </a:xfrm>
        </p:grpSpPr>
        <p:sp>
          <p:nvSpPr>
            <p:cNvPr id="744" name="Rectangle 74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5" name="Parallelogram 74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6" name="Parallelogram 74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7" name="Parallelogram 74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8" name="Rectangle 74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9" name="Parallelogram 74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2" name="Group 791"/>
          <p:cNvGrpSpPr/>
          <p:nvPr/>
        </p:nvGrpSpPr>
        <p:grpSpPr>
          <a:xfrm>
            <a:off x="9149224" y="1986908"/>
            <a:ext cx="957859" cy="981219"/>
            <a:chOff x="7517218" y="3304161"/>
            <a:chExt cx="1373863" cy="1407368"/>
          </a:xfrm>
        </p:grpSpPr>
        <p:sp>
          <p:nvSpPr>
            <p:cNvPr id="793" name="Rectangle 79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4" name="Parallelogram 79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5" name="Parallelogram 79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6" name="Parallelogram 79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7" name="Rectangle 79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8" name="Parallelogram 79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9" name="Group 798"/>
          <p:cNvGrpSpPr/>
          <p:nvPr/>
        </p:nvGrpSpPr>
        <p:grpSpPr>
          <a:xfrm>
            <a:off x="8859185" y="2296516"/>
            <a:ext cx="957859" cy="981219"/>
            <a:chOff x="7517218" y="3304161"/>
            <a:chExt cx="1373863" cy="1407368"/>
          </a:xfrm>
        </p:grpSpPr>
        <p:sp>
          <p:nvSpPr>
            <p:cNvPr id="800" name="Rectangle 79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1" name="Parallelogram 80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2" name="Parallelogram 80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3" name="Parallelogram 80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4" name="Rectangle 80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5" name="Parallelogram 80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6" name="Group 805"/>
          <p:cNvGrpSpPr/>
          <p:nvPr/>
        </p:nvGrpSpPr>
        <p:grpSpPr>
          <a:xfrm>
            <a:off x="8569146" y="2606124"/>
            <a:ext cx="957859" cy="981219"/>
            <a:chOff x="7517218" y="3304161"/>
            <a:chExt cx="1373863" cy="1407368"/>
          </a:xfrm>
        </p:grpSpPr>
        <p:sp>
          <p:nvSpPr>
            <p:cNvPr id="807" name="Rectangle 80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8" name="Parallelogram 80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9" name="Parallelogram 80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0" name="Parallelogram 80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1" name="Rectangle 81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2" name="Parallelogram 81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3" name="Group 812"/>
          <p:cNvGrpSpPr/>
          <p:nvPr/>
        </p:nvGrpSpPr>
        <p:grpSpPr>
          <a:xfrm>
            <a:off x="9811358" y="1989463"/>
            <a:ext cx="957859" cy="981219"/>
            <a:chOff x="7517218" y="3304161"/>
            <a:chExt cx="1373863" cy="1407368"/>
          </a:xfrm>
        </p:grpSpPr>
        <p:sp>
          <p:nvSpPr>
            <p:cNvPr id="814" name="Rectangle 81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5" name="Parallelogram 81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6" name="Parallelogram 81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7" name="Parallelogram 81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8" name="Rectangle 81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9" name="Parallelogram 81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0" name="Group 819"/>
          <p:cNvGrpSpPr/>
          <p:nvPr/>
        </p:nvGrpSpPr>
        <p:grpSpPr>
          <a:xfrm>
            <a:off x="9521319" y="2299071"/>
            <a:ext cx="957859" cy="981219"/>
            <a:chOff x="7517218" y="3304161"/>
            <a:chExt cx="1373863" cy="1407368"/>
          </a:xfrm>
        </p:grpSpPr>
        <p:sp>
          <p:nvSpPr>
            <p:cNvPr id="821" name="Rectangle 82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" name="Parallelogram 82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3" name="Parallelogram 82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4" name="Parallelogram 82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5" name="Rectangle 82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6" name="Parallelogram 82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7" name="Group 826"/>
          <p:cNvGrpSpPr/>
          <p:nvPr/>
        </p:nvGrpSpPr>
        <p:grpSpPr>
          <a:xfrm>
            <a:off x="9231280" y="2608679"/>
            <a:ext cx="957859" cy="981219"/>
            <a:chOff x="7517218" y="3304161"/>
            <a:chExt cx="1373863" cy="1407368"/>
          </a:xfrm>
        </p:grpSpPr>
        <p:sp>
          <p:nvSpPr>
            <p:cNvPr id="828" name="Rectangle 82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9" name="Parallelogram 82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0" name="Parallelogram 82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1" name="Parallelogram 83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2" name="Rectangle 83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3" name="Parallelogram 83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4" name="Group 833"/>
          <p:cNvGrpSpPr/>
          <p:nvPr/>
        </p:nvGrpSpPr>
        <p:grpSpPr>
          <a:xfrm>
            <a:off x="8482781" y="1322342"/>
            <a:ext cx="957859" cy="981219"/>
            <a:chOff x="7517218" y="3304161"/>
            <a:chExt cx="1373863" cy="1407368"/>
          </a:xfrm>
        </p:grpSpPr>
        <p:sp>
          <p:nvSpPr>
            <p:cNvPr id="835" name="Rectangle 83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6" name="Parallelogram 83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7" name="Parallelogram 83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8" name="Parallelogram 83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9" name="Rectangle 83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0" name="Parallelogram 83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1" name="Group 840"/>
          <p:cNvGrpSpPr/>
          <p:nvPr/>
        </p:nvGrpSpPr>
        <p:grpSpPr>
          <a:xfrm>
            <a:off x="8192742" y="1631950"/>
            <a:ext cx="957859" cy="981219"/>
            <a:chOff x="7517218" y="3304161"/>
            <a:chExt cx="1373863" cy="1407368"/>
          </a:xfrm>
        </p:grpSpPr>
        <p:sp>
          <p:nvSpPr>
            <p:cNvPr id="842" name="Rectangle 84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3" name="Parallelogram 84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4" name="Parallelogram 84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5" name="Parallelogram 84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6" name="Rectangle 84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7" name="Parallelogram 84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8" name="Group 847"/>
          <p:cNvGrpSpPr/>
          <p:nvPr/>
        </p:nvGrpSpPr>
        <p:grpSpPr>
          <a:xfrm>
            <a:off x="7902703" y="1941558"/>
            <a:ext cx="957859" cy="981219"/>
            <a:chOff x="7517218" y="3304161"/>
            <a:chExt cx="1373863" cy="1407368"/>
          </a:xfrm>
        </p:grpSpPr>
        <p:sp>
          <p:nvSpPr>
            <p:cNvPr id="849" name="Rectangle 84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0" name="Parallelogram 84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1" name="Parallelogram 85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2" name="Parallelogram 85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3" name="Rectangle 85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4" name="Parallelogram 85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5" name="Group 854"/>
          <p:cNvGrpSpPr/>
          <p:nvPr/>
        </p:nvGrpSpPr>
        <p:grpSpPr>
          <a:xfrm>
            <a:off x="9150837" y="1324524"/>
            <a:ext cx="957859" cy="981219"/>
            <a:chOff x="7517218" y="3304161"/>
            <a:chExt cx="1373863" cy="1407368"/>
          </a:xfrm>
        </p:grpSpPr>
        <p:sp>
          <p:nvSpPr>
            <p:cNvPr id="856" name="Rectangle 85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7" name="Parallelogram 85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8" name="Parallelogram 85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9" name="Parallelogram 85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0" name="Rectangle 85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1" name="Parallelogram 86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2" name="Group 861"/>
          <p:cNvGrpSpPr/>
          <p:nvPr/>
        </p:nvGrpSpPr>
        <p:grpSpPr>
          <a:xfrm>
            <a:off x="8860798" y="1634132"/>
            <a:ext cx="957859" cy="981219"/>
            <a:chOff x="7517218" y="3304161"/>
            <a:chExt cx="1373863" cy="1407368"/>
          </a:xfrm>
        </p:grpSpPr>
        <p:sp>
          <p:nvSpPr>
            <p:cNvPr id="863" name="Rectangle 86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4" name="Parallelogram 86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5" name="Parallelogram 86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6" name="Parallelogram 86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7" name="Rectangle 86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8" name="Parallelogram 86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9" name="Group 868"/>
          <p:cNvGrpSpPr/>
          <p:nvPr/>
        </p:nvGrpSpPr>
        <p:grpSpPr>
          <a:xfrm>
            <a:off x="8570759" y="1943740"/>
            <a:ext cx="957859" cy="981219"/>
            <a:chOff x="7517218" y="3304161"/>
            <a:chExt cx="1373863" cy="1407368"/>
          </a:xfrm>
        </p:grpSpPr>
        <p:sp>
          <p:nvSpPr>
            <p:cNvPr id="870" name="Rectangle 86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1" name="Parallelogram 87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2" name="Parallelogram 87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3" name="Parallelogram 87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4" name="Rectangle 87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5" name="Parallelogram 87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6" name="Group 875"/>
          <p:cNvGrpSpPr/>
          <p:nvPr/>
        </p:nvGrpSpPr>
        <p:grpSpPr>
          <a:xfrm>
            <a:off x="9812971" y="1327079"/>
            <a:ext cx="957859" cy="981219"/>
            <a:chOff x="7517218" y="3304161"/>
            <a:chExt cx="1373863" cy="1407368"/>
          </a:xfrm>
        </p:grpSpPr>
        <p:sp>
          <p:nvSpPr>
            <p:cNvPr id="877" name="Rectangle 87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8" name="Parallelogram 87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9" name="Parallelogram 87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0" name="Parallelogram 87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1" name="Rectangle 88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2" name="Parallelogram 88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3" name="Group 882"/>
          <p:cNvGrpSpPr/>
          <p:nvPr/>
        </p:nvGrpSpPr>
        <p:grpSpPr>
          <a:xfrm>
            <a:off x="9522932" y="1636687"/>
            <a:ext cx="957859" cy="981219"/>
            <a:chOff x="7517218" y="3304161"/>
            <a:chExt cx="1373863" cy="1407368"/>
          </a:xfrm>
        </p:grpSpPr>
        <p:sp>
          <p:nvSpPr>
            <p:cNvPr id="884" name="Rectangle 88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5" name="Parallelogram 88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6" name="Parallelogram 88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7" name="Parallelogram 88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8" name="Rectangle 88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9" name="Parallelogram 88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0" name="Group 889"/>
          <p:cNvGrpSpPr/>
          <p:nvPr/>
        </p:nvGrpSpPr>
        <p:grpSpPr>
          <a:xfrm>
            <a:off x="9232893" y="1946295"/>
            <a:ext cx="957859" cy="981219"/>
            <a:chOff x="7517218" y="3304161"/>
            <a:chExt cx="1373863" cy="1407368"/>
          </a:xfrm>
        </p:grpSpPr>
        <p:sp>
          <p:nvSpPr>
            <p:cNvPr id="891" name="Rectangle 89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2" name="Parallelogram 89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3" name="Parallelogram 89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4" name="Parallelogram 89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5" name="Rectangle 89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6" name="Parallelogram 89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7" name="Group 896"/>
          <p:cNvGrpSpPr/>
          <p:nvPr/>
        </p:nvGrpSpPr>
        <p:grpSpPr>
          <a:xfrm>
            <a:off x="8487775" y="660176"/>
            <a:ext cx="957859" cy="981219"/>
            <a:chOff x="7517218" y="3304161"/>
            <a:chExt cx="1373863" cy="1407368"/>
          </a:xfrm>
        </p:grpSpPr>
        <p:sp>
          <p:nvSpPr>
            <p:cNvPr id="898" name="Rectangle 89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9" name="Parallelogram 89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0" name="Parallelogram 89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1" name="Parallelogram 90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2" name="Rectangle 90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3" name="Parallelogram 90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4" name="Group 903"/>
          <p:cNvGrpSpPr/>
          <p:nvPr/>
        </p:nvGrpSpPr>
        <p:grpSpPr>
          <a:xfrm>
            <a:off x="8197736" y="969784"/>
            <a:ext cx="957859" cy="981219"/>
            <a:chOff x="7517218" y="3304161"/>
            <a:chExt cx="1373863" cy="1407368"/>
          </a:xfrm>
        </p:grpSpPr>
        <p:sp>
          <p:nvSpPr>
            <p:cNvPr id="905" name="Rectangle 90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6" name="Parallelogram 90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7" name="Parallelogram 90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8" name="Parallelogram 90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9" name="Rectangle 90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0" name="Parallelogram 90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1" name="Group 910"/>
          <p:cNvGrpSpPr/>
          <p:nvPr/>
        </p:nvGrpSpPr>
        <p:grpSpPr>
          <a:xfrm>
            <a:off x="7907697" y="1279392"/>
            <a:ext cx="957859" cy="981219"/>
            <a:chOff x="7517218" y="3304161"/>
            <a:chExt cx="1373863" cy="1407368"/>
          </a:xfrm>
        </p:grpSpPr>
        <p:sp>
          <p:nvSpPr>
            <p:cNvPr id="912" name="Rectangle 91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3" name="Parallelogram 91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4" name="Parallelogram 91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5" name="Parallelogram 91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6" name="Rectangle 91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7" name="Parallelogram 91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8" name="Group 917"/>
          <p:cNvGrpSpPr/>
          <p:nvPr/>
        </p:nvGrpSpPr>
        <p:grpSpPr>
          <a:xfrm>
            <a:off x="9155831" y="662358"/>
            <a:ext cx="957859" cy="981219"/>
            <a:chOff x="7517218" y="3304161"/>
            <a:chExt cx="1373863" cy="1407368"/>
          </a:xfrm>
        </p:grpSpPr>
        <p:sp>
          <p:nvSpPr>
            <p:cNvPr id="919" name="Rectangle 91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0" name="Parallelogram 91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1" name="Parallelogram 92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" name="Parallelogram 92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" name="Rectangle 92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" name="Parallelogram 92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5" name="Group 924"/>
          <p:cNvGrpSpPr/>
          <p:nvPr/>
        </p:nvGrpSpPr>
        <p:grpSpPr>
          <a:xfrm>
            <a:off x="8865792" y="971966"/>
            <a:ext cx="957859" cy="981219"/>
            <a:chOff x="7517218" y="3304161"/>
            <a:chExt cx="1373863" cy="1407368"/>
          </a:xfrm>
        </p:grpSpPr>
        <p:sp>
          <p:nvSpPr>
            <p:cNvPr id="926" name="Rectangle 92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7" name="Parallelogram 92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8" name="Parallelogram 92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9" name="Parallelogram 92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0" name="Rectangle 92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1" name="Parallelogram 93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32" name="Group 931"/>
          <p:cNvGrpSpPr/>
          <p:nvPr/>
        </p:nvGrpSpPr>
        <p:grpSpPr>
          <a:xfrm>
            <a:off x="8575753" y="1281574"/>
            <a:ext cx="957859" cy="981219"/>
            <a:chOff x="7517218" y="3304161"/>
            <a:chExt cx="1373863" cy="1407368"/>
          </a:xfrm>
        </p:grpSpPr>
        <p:sp>
          <p:nvSpPr>
            <p:cNvPr id="933" name="Rectangle 93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4" name="Parallelogram 93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5" name="Parallelogram 93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6" name="Parallelogram 93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7" name="Rectangle 93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8" name="Parallelogram 93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39" name="Group 938"/>
          <p:cNvGrpSpPr/>
          <p:nvPr/>
        </p:nvGrpSpPr>
        <p:grpSpPr>
          <a:xfrm>
            <a:off x="9817965" y="664913"/>
            <a:ext cx="957859" cy="981219"/>
            <a:chOff x="7517218" y="3304161"/>
            <a:chExt cx="1373863" cy="1407368"/>
          </a:xfrm>
        </p:grpSpPr>
        <p:sp>
          <p:nvSpPr>
            <p:cNvPr id="940" name="Rectangle 93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1" name="Parallelogram 94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2" name="Parallelogram 94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3" name="Parallelogram 94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4" name="Rectangle 94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5" name="Parallelogram 94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6" name="Group 945"/>
          <p:cNvGrpSpPr/>
          <p:nvPr/>
        </p:nvGrpSpPr>
        <p:grpSpPr>
          <a:xfrm>
            <a:off x="9527926" y="974521"/>
            <a:ext cx="957859" cy="981219"/>
            <a:chOff x="7517218" y="3304161"/>
            <a:chExt cx="1373863" cy="1407368"/>
          </a:xfrm>
        </p:grpSpPr>
        <p:sp>
          <p:nvSpPr>
            <p:cNvPr id="947" name="Rectangle 94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8" name="Parallelogram 94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9" name="Parallelogram 94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0" name="Parallelogram 94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1" name="Rectangle 95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2" name="Parallelogram 95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3" name="Group 952"/>
          <p:cNvGrpSpPr/>
          <p:nvPr/>
        </p:nvGrpSpPr>
        <p:grpSpPr>
          <a:xfrm>
            <a:off x="9237887" y="1284129"/>
            <a:ext cx="957859" cy="981219"/>
            <a:chOff x="7517218" y="3304161"/>
            <a:chExt cx="1373863" cy="1407368"/>
          </a:xfrm>
        </p:grpSpPr>
        <p:sp>
          <p:nvSpPr>
            <p:cNvPr id="954" name="Rectangle 95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5" name="Parallelogram 95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6" name="Parallelogram 95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7" name="Parallelogram 95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8" name="Rectangle 95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9" name="Parallelogram 95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60" name="Group 959"/>
          <p:cNvGrpSpPr/>
          <p:nvPr/>
        </p:nvGrpSpPr>
        <p:grpSpPr>
          <a:xfrm>
            <a:off x="180294" y="102595"/>
            <a:ext cx="1581505" cy="702064"/>
            <a:chOff x="5192889" y="3398363"/>
            <a:chExt cx="4015766" cy="2480143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961" name="Rounded Rectangle 960"/>
            <p:cNvSpPr/>
            <p:nvPr/>
          </p:nvSpPr>
          <p:spPr>
            <a:xfrm>
              <a:off x="5192889" y="3398363"/>
              <a:ext cx="3954444" cy="2480143"/>
            </a:xfrm>
            <a:prstGeom prst="roundRect">
              <a:avLst/>
            </a:prstGeom>
            <a:grpFill/>
            <a:ln w="57150">
              <a:solidFill>
                <a:srgbClr val="FEC7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2" name="TextBox 961"/>
            <p:cNvSpPr txBox="1"/>
            <p:nvPr/>
          </p:nvSpPr>
          <p:spPr>
            <a:xfrm>
              <a:off x="5254211" y="3529389"/>
              <a:ext cx="3954444" cy="206580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Bài </a:t>
              </a:r>
              <a:r>
                <a:rPr lang="en-US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2</a:t>
              </a:r>
              <a:r>
                <a:rPr lang="vi-V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:</a:t>
              </a:r>
              <a:endPara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63455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8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1" dur="5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4" dur="5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8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3" dur="5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6" dur="5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9" dur="5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2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5" dur="50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8" dur="5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1"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4"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7" dur="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0"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3"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6" dur="5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9"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2" dur="5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5"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8" dur="5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1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4" dur="5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7"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0" dur="500"/>
                                        <p:tgtEl>
                                          <p:spTgt spid="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3" dur="5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6" dur="5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9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2" dur="500"/>
                                        <p:tgtEl>
                                          <p:spTgt spid="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5" dur="5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8" dur="500"/>
                                        <p:tgtEl>
                                          <p:spTgt spid="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00"/>
                            </p:stCondLst>
                            <p:childTnLst>
                              <p:par>
                                <p:cTn id="2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500"/>
                            </p:stCondLst>
                            <p:childTnLst>
                              <p:par>
                                <p:cTn id="3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8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000"/>
                            </p:stCondLst>
                            <p:childTnLst>
                              <p:par>
                                <p:cTn id="3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3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8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4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9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2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5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0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3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6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1"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4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0"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3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6" dur="5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9" dur="5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2"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5" dur="5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8"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1"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4" dur="5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7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0"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3"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8"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1"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4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7"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0"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3"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6" dur="5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9"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2" dur="5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5" dur="500"/>
                                        <p:tgtEl>
                                          <p:spTgt spid="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8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1" dur="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4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7" dur="5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0" dur="5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6" fill="hold">
                            <p:stCondLst>
                              <p:cond delay="500"/>
                            </p:stCondLst>
                            <p:childTnLst>
                              <p:par>
                                <p:cTn id="49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9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3" dur="5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7" dur="1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9" dur="5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2" dur="5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5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8" dur="50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4"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7"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0" dur="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3"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6"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9" dur="5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2"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5" dur="5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8"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1" dur="5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4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7" dur="5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0"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3" dur="500"/>
                                        <p:tgtEl>
                                          <p:spTgt spid="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6" dur="5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9" dur="5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2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5" dur="500"/>
                                        <p:tgtEl>
                                          <p:spTgt spid="9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8" dur="5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1" dur="500"/>
                                        <p:tgtEl>
                                          <p:spTgt spid="9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4" dur="50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0" dur="5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1" fill="hold">
                            <p:stCondLst>
                              <p:cond delay="500"/>
                            </p:stCondLst>
                            <p:childTnLst>
                              <p:par>
                                <p:cTn id="5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4" dur="5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5" fill="hold">
                            <p:stCondLst>
                              <p:cond delay="1000"/>
                            </p:stCondLst>
                            <p:childTnLst>
                              <p:par>
                                <p:cTn id="5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8" dur="5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9" fill="hold">
                      <p:stCondLst>
                        <p:cond delay="indefinite"/>
                      </p:stCondLst>
                      <p:childTnLst>
                        <p:par>
                          <p:cTn id="600" fill="hold">
                            <p:stCondLst>
                              <p:cond delay="0"/>
                            </p:stCondLst>
                            <p:childTnLst>
                              <p:par>
                                <p:cTn id="6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3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6" dur="50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9" dur="5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0" fill="hold">
                      <p:stCondLst>
                        <p:cond delay="indefinite"/>
                      </p:stCondLst>
                      <p:childTnLst>
                        <p:par>
                          <p:cTn id="611" fill="hold">
                            <p:stCondLst>
                              <p:cond delay="0"/>
                            </p:stCondLst>
                            <p:childTnLst>
                              <p:par>
                                <p:cTn id="6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4"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7"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0" dur="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5"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8"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1" dur="5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4"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7" dur="5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0"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3" dur="5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6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9" dur="5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0" fill="hold">
                      <p:stCondLst>
                        <p:cond delay="indefinite"/>
                      </p:stCondLst>
                      <p:childTnLst>
                        <p:par>
                          <p:cTn id="651" fill="hold">
                            <p:stCondLst>
                              <p:cond delay="0"/>
                            </p:stCondLst>
                            <p:childTnLst>
                              <p:par>
                                <p:cTn id="6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4"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7" dur="500"/>
                                        <p:tgtEl>
                                          <p:spTgt spid="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0" dur="5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3" dur="5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6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9" dur="500"/>
                                        <p:tgtEl>
                                          <p:spTgt spid="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2" dur="5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5" dur="500"/>
                                        <p:tgtEl>
                                          <p:spTgt spid="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8" dur="50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9" fill="hold">
                      <p:stCondLst>
                        <p:cond delay="indefinite"/>
                      </p:stCondLst>
                      <p:childTnLst>
                        <p:par>
                          <p:cTn id="680" fill="hold">
                            <p:stCondLst>
                              <p:cond delay="0"/>
                            </p:stCondLst>
                            <p:childTnLst>
                              <p:par>
                                <p:cTn id="6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2" dur="50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4" fill="hold">
                      <p:stCondLst>
                        <p:cond delay="indefinite"/>
                      </p:stCondLst>
                      <p:childTnLst>
                        <p:par>
                          <p:cTn id="685" fill="hold">
                            <p:stCondLst>
                              <p:cond delay="0"/>
                            </p:stCondLst>
                            <p:childTnLst>
                              <p:par>
                                <p:cTn id="6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9" fill="hold">
                            <p:stCondLst>
                              <p:cond delay="500"/>
                            </p:stCondLst>
                            <p:childTnLst>
                              <p:par>
                                <p:cTn id="69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2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3" fill="hold">
                      <p:stCondLst>
                        <p:cond delay="indefinite"/>
                      </p:stCondLst>
                      <p:childTnLst>
                        <p:par>
                          <p:cTn id="694" fill="hold">
                            <p:stCondLst>
                              <p:cond delay="0"/>
                            </p:stCondLst>
                            <p:childTnLst>
                              <p:par>
                                <p:cTn id="6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8" fill="hold">
                            <p:stCondLst>
                              <p:cond delay="500"/>
                            </p:stCondLst>
                            <p:childTnLst>
                              <p:par>
                                <p:cTn id="69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1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2" grpId="1"/>
      <p:bldP spid="43" grpId="0"/>
      <p:bldP spid="43" grpId="1"/>
      <p:bldP spid="388" grpId="0"/>
      <p:bldP spid="389" grpId="0"/>
      <p:bldP spid="390" grpId="0"/>
      <p:bldP spid="391" grpId="0"/>
      <p:bldP spid="39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0" name="图片 8">
            <a:extLst>
              <a:ext uri="{FF2B5EF4-FFF2-40B4-BE49-F238E27FC236}">
                <a16:creationId xmlns:a16="http://schemas.microsoft.com/office/drawing/2014/main" id="{0B23A7DD-3C2A-47E7-BD28-7E80C27140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88995" y="4620737"/>
            <a:ext cx="2879336" cy="2879336"/>
          </a:xfrm>
          <a:prstGeom prst="rect">
            <a:avLst/>
          </a:prstGeom>
        </p:spPr>
      </p:pic>
      <p:sp>
        <p:nvSpPr>
          <p:cNvPr id="392" name="Text Box 8"/>
          <p:cNvSpPr txBox="1">
            <a:spLocks noChangeArrowheads="1"/>
          </p:cNvSpPr>
          <p:nvPr/>
        </p:nvSpPr>
        <p:spPr bwMode="auto">
          <a:xfrm>
            <a:off x="4602309" y="5853556"/>
            <a:ext cx="338155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5">
                <a:lumMod val="50000"/>
              </a:schemeClr>
            </a:solidFill>
            <a:prstDash val="sysDash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Vậy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5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cách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xếp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750" name="Group 749"/>
          <p:cNvGrpSpPr/>
          <p:nvPr/>
        </p:nvGrpSpPr>
        <p:grpSpPr>
          <a:xfrm>
            <a:off x="722195" y="86061"/>
            <a:ext cx="10841374" cy="1850315"/>
            <a:chOff x="5192889" y="2751438"/>
            <a:chExt cx="3954444" cy="7264367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751" name="Rounded Rectangle 750"/>
            <p:cNvSpPr/>
            <p:nvPr/>
          </p:nvSpPr>
          <p:spPr>
            <a:xfrm>
              <a:off x="5192889" y="2751438"/>
              <a:ext cx="3954444" cy="7264367"/>
            </a:xfrm>
            <a:prstGeom prst="roundRect">
              <a:avLst/>
            </a:prstGeom>
            <a:grpFill/>
            <a:ln w="57150">
              <a:solidFill>
                <a:srgbClr val="FEC7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dirty="0"/>
            </a:p>
          </p:txBody>
        </p:sp>
        <p:sp>
          <p:nvSpPr>
            <p:cNvPr id="752" name="TextBox 751"/>
            <p:cNvSpPr txBox="1"/>
            <p:nvPr/>
          </p:nvSpPr>
          <p:spPr>
            <a:xfrm>
              <a:off x="5254211" y="3101297"/>
              <a:ext cx="3846364" cy="35645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6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Times New Roman" pitchFamily="18" charset="0"/>
                </a:rPr>
                <a:t>Bài</a:t>
              </a:r>
              <a:r>
                <a:rPr lang="en-US" sz="26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Times New Roman" pitchFamily="18" charset="0"/>
                </a:rPr>
                <a:t> </a:t>
              </a:r>
              <a:r>
                <a:rPr lang="vi-VN" sz="26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Times New Roman" pitchFamily="18" charset="0"/>
                </a:rPr>
                <a:t>3: Có 6 hình lập phương nhỏ cạnh 1cm. Hãy xếp 6 hình lập phương đó thành một hình hộp chữ nhật. Có bao nhiêu cách xếp khác nhau?</a:t>
              </a:r>
              <a:endParaRPr lang="en-US" sz="26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endParaRPr>
            </a:p>
          </p:txBody>
        </p:sp>
      </p:grpSp>
      <p:grpSp>
        <p:nvGrpSpPr>
          <p:cNvPr id="788" name="Group 787"/>
          <p:cNvGrpSpPr/>
          <p:nvPr/>
        </p:nvGrpSpPr>
        <p:grpSpPr>
          <a:xfrm>
            <a:off x="1110960" y="4203546"/>
            <a:ext cx="621685" cy="636846"/>
            <a:chOff x="7517218" y="3304161"/>
            <a:chExt cx="1373863" cy="1407368"/>
          </a:xfrm>
        </p:grpSpPr>
        <p:sp>
          <p:nvSpPr>
            <p:cNvPr id="789" name="Rectangle 78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0" name="Parallelogram 78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1" name="Parallelogram 79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3" name="Parallelogram 96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4" name="Rectangle 96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5" name="Parallelogram 96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66" name="Group 965"/>
          <p:cNvGrpSpPr/>
          <p:nvPr/>
        </p:nvGrpSpPr>
        <p:grpSpPr>
          <a:xfrm>
            <a:off x="1110960" y="3783419"/>
            <a:ext cx="621685" cy="636846"/>
            <a:chOff x="7517218" y="3304161"/>
            <a:chExt cx="1373863" cy="1407368"/>
          </a:xfrm>
        </p:grpSpPr>
        <p:sp>
          <p:nvSpPr>
            <p:cNvPr id="967" name="Rectangle 96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8" name="Parallelogram 96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9" name="Parallelogram 96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0" name="Parallelogram 96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1" name="Rectangle 97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2" name="Parallelogram 97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3" name="Group 972"/>
          <p:cNvGrpSpPr/>
          <p:nvPr/>
        </p:nvGrpSpPr>
        <p:grpSpPr>
          <a:xfrm>
            <a:off x="1110960" y="3353740"/>
            <a:ext cx="621685" cy="636846"/>
            <a:chOff x="7517218" y="3304161"/>
            <a:chExt cx="1373863" cy="1407368"/>
          </a:xfrm>
        </p:grpSpPr>
        <p:sp>
          <p:nvSpPr>
            <p:cNvPr id="974" name="Rectangle 97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5" name="Parallelogram 97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6" name="Parallelogram 97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7" name="Parallelogram 97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8" name="Rectangle 97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9" name="Parallelogram 97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80" name="Group 979"/>
          <p:cNvGrpSpPr/>
          <p:nvPr/>
        </p:nvGrpSpPr>
        <p:grpSpPr>
          <a:xfrm>
            <a:off x="1110960" y="2924061"/>
            <a:ext cx="621685" cy="636846"/>
            <a:chOff x="7517218" y="3304161"/>
            <a:chExt cx="1373863" cy="1407368"/>
          </a:xfrm>
        </p:grpSpPr>
        <p:sp>
          <p:nvSpPr>
            <p:cNvPr id="981" name="Rectangle 98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2" name="Parallelogram 98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3" name="Parallelogram 98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4" name="Parallelogram 98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5" name="Rectangle 98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6" name="Parallelogram 98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87" name="Group 986"/>
          <p:cNvGrpSpPr/>
          <p:nvPr/>
        </p:nvGrpSpPr>
        <p:grpSpPr>
          <a:xfrm>
            <a:off x="1110960" y="2494382"/>
            <a:ext cx="621685" cy="636846"/>
            <a:chOff x="7517218" y="3304161"/>
            <a:chExt cx="1373863" cy="1407368"/>
          </a:xfrm>
        </p:grpSpPr>
        <p:sp>
          <p:nvSpPr>
            <p:cNvPr id="988" name="Rectangle 98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9" name="Parallelogram 98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0" name="Parallelogram 98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1" name="Parallelogram 99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2" name="Rectangle 99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3" name="Parallelogram 99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4" name="Group 993"/>
          <p:cNvGrpSpPr/>
          <p:nvPr/>
        </p:nvGrpSpPr>
        <p:grpSpPr>
          <a:xfrm>
            <a:off x="2117120" y="4207041"/>
            <a:ext cx="621685" cy="636846"/>
            <a:chOff x="7517218" y="3304161"/>
            <a:chExt cx="1373863" cy="1407368"/>
          </a:xfrm>
        </p:grpSpPr>
        <p:sp>
          <p:nvSpPr>
            <p:cNvPr id="995" name="Rectangle 99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6" name="Parallelogram 99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7" name="Parallelogram 99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8" name="Parallelogram 99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9" name="Rectangle 99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0" name="Parallelogram 99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01" name="Group 1000"/>
          <p:cNvGrpSpPr/>
          <p:nvPr/>
        </p:nvGrpSpPr>
        <p:grpSpPr>
          <a:xfrm>
            <a:off x="2550560" y="4207041"/>
            <a:ext cx="621685" cy="636846"/>
            <a:chOff x="7517218" y="3304161"/>
            <a:chExt cx="1373863" cy="1407368"/>
          </a:xfrm>
        </p:grpSpPr>
        <p:sp>
          <p:nvSpPr>
            <p:cNvPr id="1002" name="Rectangle 100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3" name="Parallelogram 100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4" name="Parallelogram 100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5" name="Parallelogram 100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6" name="Rectangle 100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7" name="Parallelogram 100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08" name="Group 1007"/>
          <p:cNvGrpSpPr/>
          <p:nvPr/>
        </p:nvGrpSpPr>
        <p:grpSpPr>
          <a:xfrm>
            <a:off x="2984000" y="4207041"/>
            <a:ext cx="621685" cy="636846"/>
            <a:chOff x="7517218" y="3304161"/>
            <a:chExt cx="1373863" cy="1407368"/>
          </a:xfrm>
        </p:grpSpPr>
        <p:sp>
          <p:nvSpPr>
            <p:cNvPr id="1009" name="Rectangle 100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0" name="Parallelogram 100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1" name="Parallelogram 101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2" name="Parallelogram 101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3" name="Rectangle 101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4" name="Parallelogram 101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15" name="Group 1014"/>
          <p:cNvGrpSpPr/>
          <p:nvPr/>
        </p:nvGrpSpPr>
        <p:grpSpPr>
          <a:xfrm>
            <a:off x="3417440" y="4207041"/>
            <a:ext cx="621685" cy="636846"/>
            <a:chOff x="7517218" y="3304161"/>
            <a:chExt cx="1373863" cy="1407368"/>
          </a:xfrm>
        </p:grpSpPr>
        <p:sp>
          <p:nvSpPr>
            <p:cNvPr id="1016" name="Rectangle 101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7" name="Parallelogram 101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8" name="Parallelogram 101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9" name="Parallelogram 101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0" name="Rectangle 101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1" name="Parallelogram 102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2" name="Group 1021"/>
          <p:cNvGrpSpPr/>
          <p:nvPr/>
        </p:nvGrpSpPr>
        <p:grpSpPr>
          <a:xfrm>
            <a:off x="3850880" y="4207041"/>
            <a:ext cx="621685" cy="636846"/>
            <a:chOff x="7517218" y="3304161"/>
            <a:chExt cx="1373863" cy="1407368"/>
          </a:xfrm>
        </p:grpSpPr>
        <p:sp>
          <p:nvSpPr>
            <p:cNvPr id="1023" name="Rectangle 102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4" name="Parallelogram 102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5" name="Parallelogram 102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6" name="Parallelogram 102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7" name="Rectangle 102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8" name="Parallelogram 102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9" name="Group 1028"/>
          <p:cNvGrpSpPr/>
          <p:nvPr/>
        </p:nvGrpSpPr>
        <p:grpSpPr>
          <a:xfrm>
            <a:off x="1110960" y="2066521"/>
            <a:ext cx="621685" cy="636846"/>
            <a:chOff x="7517218" y="3304161"/>
            <a:chExt cx="1373863" cy="1407368"/>
          </a:xfrm>
        </p:grpSpPr>
        <p:sp>
          <p:nvSpPr>
            <p:cNvPr id="1030" name="Rectangle 102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1" name="Parallelogram 103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2" name="Parallelogram 103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3" name="Parallelogram 103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4" name="Rectangle 103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Parallelogram 103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6" name="Group 1035"/>
          <p:cNvGrpSpPr/>
          <p:nvPr/>
        </p:nvGrpSpPr>
        <p:grpSpPr>
          <a:xfrm>
            <a:off x="4290021" y="4207041"/>
            <a:ext cx="621685" cy="636846"/>
            <a:chOff x="7517218" y="3304161"/>
            <a:chExt cx="1373863" cy="1407368"/>
          </a:xfrm>
        </p:grpSpPr>
        <p:sp>
          <p:nvSpPr>
            <p:cNvPr id="1037" name="Rectangle 103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Parallelogram 103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9" name="Parallelogram 103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0" name="Parallelogram 103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1" name="Rectangle 104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2" name="Parallelogram 104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43" name="Group 1042"/>
          <p:cNvGrpSpPr/>
          <p:nvPr/>
        </p:nvGrpSpPr>
        <p:grpSpPr>
          <a:xfrm>
            <a:off x="5527762" y="4202078"/>
            <a:ext cx="621685" cy="636846"/>
            <a:chOff x="7517218" y="3304161"/>
            <a:chExt cx="1373863" cy="1407368"/>
          </a:xfrm>
        </p:grpSpPr>
        <p:sp>
          <p:nvSpPr>
            <p:cNvPr id="1044" name="Rectangle 104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5" name="Parallelogram 104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6" name="Parallelogram 104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7" name="Parallelogram 104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" name="Rectangle 104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9" name="Parallelogram 104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0" name="Group 1049"/>
          <p:cNvGrpSpPr/>
          <p:nvPr/>
        </p:nvGrpSpPr>
        <p:grpSpPr>
          <a:xfrm>
            <a:off x="5961202" y="4202078"/>
            <a:ext cx="621685" cy="636846"/>
            <a:chOff x="7517218" y="3304161"/>
            <a:chExt cx="1373863" cy="1407368"/>
          </a:xfrm>
        </p:grpSpPr>
        <p:sp>
          <p:nvSpPr>
            <p:cNvPr id="1051" name="Rectangle 105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2" name="Parallelogram 105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3" name="Parallelogram 105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4" name="Parallelogram 105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5" name="Rectangle 105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6" name="Parallelogram 105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7" name="Group 1056"/>
          <p:cNvGrpSpPr/>
          <p:nvPr/>
        </p:nvGrpSpPr>
        <p:grpSpPr>
          <a:xfrm>
            <a:off x="6394642" y="4202078"/>
            <a:ext cx="621685" cy="636846"/>
            <a:chOff x="7517218" y="3304161"/>
            <a:chExt cx="1373863" cy="1407368"/>
          </a:xfrm>
        </p:grpSpPr>
        <p:sp>
          <p:nvSpPr>
            <p:cNvPr id="1058" name="Rectangle 105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9" name="Parallelogram 105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0" name="Parallelogram 105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1" name="Parallelogram 106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2" name="Rectangle 106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3" name="Parallelogram 106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4" name="Group 1063"/>
          <p:cNvGrpSpPr/>
          <p:nvPr/>
        </p:nvGrpSpPr>
        <p:grpSpPr>
          <a:xfrm>
            <a:off x="5529300" y="3769254"/>
            <a:ext cx="621685" cy="636846"/>
            <a:chOff x="7517218" y="3304161"/>
            <a:chExt cx="1373863" cy="1407368"/>
          </a:xfrm>
        </p:grpSpPr>
        <p:sp>
          <p:nvSpPr>
            <p:cNvPr id="1065" name="Rectangle 106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6" name="Parallelogram 106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7" name="Parallelogram 106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8" name="Parallelogram 106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9" name="Rectangle 106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0" name="Parallelogram 106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1" name="Group 1070"/>
          <p:cNvGrpSpPr/>
          <p:nvPr/>
        </p:nvGrpSpPr>
        <p:grpSpPr>
          <a:xfrm>
            <a:off x="5962740" y="3769254"/>
            <a:ext cx="621685" cy="636846"/>
            <a:chOff x="7517218" y="3304161"/>
            <a:chExt cx="1373863" cy="1407368"/>
          </a:xfrm>
        </p:grpSpPr>
        <p:sp>
          <p:nvSpPr>
            <p:cNvPr id="1072" name="Rectangle 107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3" name="Parallelogram 107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4" name="Parallelogram 107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5" name="Parallelogram 107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6" name="Rectangle 107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7" name="Parallelogram 107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8" name="Group 1077"/>
          <p:cNvGrpSpPr/>
          <p:nvPr/>
        </p:nvGrpSpPr>
        <p:grpSpPr>
          <a:xfrm>
            <a:off x="6396180" y="3769254"/>
            <a:ext cx="621685" cy="636846"/>
            <a:chOff x="7517218" y="3304161"/>
            <a:chExt cx="1373863" cy="1407368"/>
          </a:xfrm>
        </p:grpSpPr>
        <p:sp>
          <p:nvSpPr>
            <p:cNvPr id="1079" name="Rectangle 107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0" name="Parallelogram 107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1" name="Parallelogram 108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2" name="Parallelogram 108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3" name="Rectangle 108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4" name="Parallelogram 108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85" name="Group 1084"/>
          <p:cNvGrpSpPr/>
          <p:nvPr/>
        </p:nvGrpSpPr>
        <p:grpSpPr>
          <a:xfrm>
            <a:off x="7697236" y="4202655"/>
            <a:ext cx="621685" cy="636846"/>
            <a:chOff x="7517218" y="3304161"/>
            <a:chExt cx="1373863" cy="1407368"/>
          </a:xfrm>
        </p:grpSpPr>
        <p:sp>
          <p:nvSpPr>
            <p:cNvPr id="1086" name="Rectangle 108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7" name="Parallelogram 108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8" name="Parallelogram 108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9" name="Parallelogram 108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0" name="Rectangle 108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1" name="Parallelogram 109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2" name="Group 1091"/>
          <p:cNvGrpSpPr/>
          <p:nvPr/>
        </p:nvGrpSpPr>
        <p:grpSpPr>
          <a:xfrm>
            <a:off x="7698774" y="3769831"/>
            <a:ext cx="621685" cy="636846"/>
            <a:chOff x="7517218" y="3304161"/>
            <a:chExt cx="1373863" cy="1407368"/>
          </a:xfrm>
        </p:grpSpPr>
        <p:sp>
          <p:nvSpPr>
            <p:cNvPr id="1093" name="Rectangle 109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4" name="Parallelogram 109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5" name="Parallelogram 109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6" name="Parallelogram 109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7" name="Rectangle 109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8" name="Parallelogram 109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9" name="Group 1098"/>
          <p:cNvGrpSpPr/>
          <p:nvPr/>
        </p:nvGrpSpPr>
        <p:grpSpPr>
          <a:xfrm>
            <a:off x="7691770" y="3338324"/>
            <a:ext cx="621685" cy="636846"/>
            <a:chOff x="7517218" y="3304161"/>
            <a:chExt cx="1373863" cy="1407368"/>
          </a:xfrm>
        </p:grpSpPr>
        <p:sp>
          <p:nvSpPr>
            <p:cNvPr id="1100" name="Rectangle 109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1" name="Parallelogram 110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2" name="Parallelogram 110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3" name="Parallelogram 110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4" name="Rectangle 110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5" name="Parallelogram 110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06" name="Group 1105"/>
          <p:cNvGrpSpPr/>
          <p:nvPr/>
        </p:nvGrpSpPr>
        <p:grpSpPr>
          <a:xfrm>
            <a:off x="8130996" y="4206164"/>
            <a:ext cx="621685" cy="636846"/>
            <a:chOff x="7517218" y="3304161"/>
            <a:chExt cx="1373863" cy="1407368"/>
          </a:xfrm>
        </p:grpSpPr>
        <p:sp>
          <p:nvSpPr>
            <p:cNvPr id="1107" name="Rectangle 110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8" name="Parallelogram 110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9" name="Parallelogram 110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0" name="Parallelogram 110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1" name="Rectangle 111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2" name="Parallelogram 111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13" name="Group 1112"/>
          <p:cNvGrpSpPr/>
          <p:nvPr/>
        </p:nvGrpSpPr>
        <p:grpSpPr>
          <a:xfrm>
            <a:off x="8132534" y="3773340"/>
            <a:ext cx="621685" cy="636846"/>
            <a:chOff x="7517218" y="3304161"/>
            <a:chExt cx="1373863" cy="1407368"/>
          </a:xfrm>
        </p:grpSpPr>
        <p:sp>
          <p:nvSpPr>
            <p:cNvPr id="1114" name="Rectangle 111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5" name="Parallelogram 111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6" name="Parallelogram 111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7" name="Parallelogram 111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8" name="Rectangle 111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9" name="Parallelogram 111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0" name="Group 1119"/>
          <p:cNvGrpSpPr/>
          <p:nvPr/>
        </p:nvGrpSpPr>
        <p:grpSpPr>
          <a:xfrm>
            <a:off x="8125530" y="3341833"/>
            <a:ext cx="621685" cy="636846"/>
            <a:chOff x="7517218" y="3304161"/>
            <a:chExt cx="1373863" cy="1407368"/>
          </a:xfrm>
        </p:grpSpPr>
        <p:sp>
          <p:nvSpPr>
            <p:cNvPr id="1121" name="Rectangle 112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2" name="Parallelogram 112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3" name="Parallelogram 112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4" name="Parallelogram 112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5" name="Rectangle 112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6" name="Parallelogram 112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7" name="Group 1126"/>
          <p:cNvGrpSpPr/>
          <p:nvPr/>
        </p:nvGrpSpPr>
        <p:grpSpPr>
          <a:xfrm>
            <a:off x="9669906" y="4011861"/>
            <a:ext cx="621685" cy="636846"/>
            <a:chOff x="7517218" y="3304161"/>
            <a:chExt cx="1373863" cy="1407368"/>
          </a:xfrm>
        </p:grpSpPr>
        <p:sp>
          <p:nvSpPr>
            <p:cNvPr id="1128" name="Rectangle 112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9" name="Parallelogram 112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0" name="Parallelogram 112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1" name="Parallelogram 113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2" name="Rectangle 113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3" name="Parallelogram 113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34" name="Group 1133"/>
          <p:cNvGrpSpPr/>
          <p:nvPr/>
        </p:nvGrpSpPr>
        <p:grpSpPr>
          <a:xfrm>
            <a:off x="10103346" y="4011861"/>
            <a:ext cx="621685" cy="636846"/>
            <a:chOff x="7517218" y="3304161"/>
            <a:chExt cx="1373863" cy="1407368"/>
          </a:xfrm>
        </p:grpSpPr>
        <p:sp>
          <p:nvSpPr>
            <p:cNvPr id="1135" name="Rectangle 113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6" name="Parallelogram 113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7" name="Parallelogram 113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8" name="Parallelogram 113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9" name="Rectangle 113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0" name="Parallelogram 113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41" name="Group 1140"/>
          <p:cNvGrpSpPr/>
          <p:nvPr/>
        </p:nvGrpSpPr>
        <p:grpSpPr>
          <a:xfrm>
            <a:off x="10536786" y="4011861"/>
            <a:ext cx="621685" cy="636846"/>
            <a:chOff x="7517218" y="3304161"/>
            <a:chExt cx="1373863" cy="1407368"/>
          </a:xfrm>
        </p:grpSpPr>
        <p:sp>
          <p:nvSpPr>
            <p:cNvPr id="1142" name="Rectangle 114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3" name="Parallelogram 114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4" name="Parallelogram 114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5" name="Parallelogram 114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6" name="Rectangle 114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7" name="Parallelogram 114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48" name="Group 1147"/>
          <p:cNvGrpSpPr/>
          <p:nvPr/>
        </p:nvGrpSpPr>
        <p:grpSpPr>
          <a:xfrm>
            <a:off x="9478810" y="4207509"/>
            <a:ext cx="621685" cy="636846"/>
            <a:chOff x="7517218" y="3304161"/>
            <a:chExt cx="1373863" cy="1407368"/>
          </a:xfrm>
        </p:grpSpPr>
        <p:sp>
          <p:nvSpPr>
            <p:cNvPr id="1149" name="Rectangle 114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0" name="Parallelogram 114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1" name="Parallelogram 115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2" name="Parallelogram 115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3" name="Rectangle 115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4" name="Parallelogram 115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55" name="Group 1154"/>
          <p:cNvGrpSpPr/>
          <p:nvPr/>
        </p:nvGrpSpPr>
        <p:grpSpPr>
          <a:xfrm>
            <a:off x="9912250" y="4207509"/>
            <a:ext cx="621685" cy="636846"/>
            <a:chOff x="7517218" y="3304161"/>
            <a:chExt cx="1373863" cy="1407368"/>
          </a:xfrm>
        </p:grpSpPr>
        <p:sp>
          <p:nvSpPr>
            <p:cNvPr id="1156" name="Rectangle 115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7" name="Parallelogram 115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8" name="Parallelogram 115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9" name="Parallelogram 115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0" name="Rectangle 115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1" name="Parallelogram 116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2" name="Group 1161"/>
          <p:cNvGrpSpPr/>
          <p:nvPr/>
        </p:nvGrpSpPr>
        <p:grpSpPr>
          <a:xfrm>
            <a:off x="10345690" y="4207509"/>
            <a:ext cx="621685" cy="636846"/>
            <a:chOff x="7517218" y="3304161"/>
            <a:chExt cx="1373863" cy="1407368"/>
          </a:xfrm>
        </p:grpSpPr>
        <p:sp>
          <p:nvSpPr>
            <p:cNvPr id="1163" name="Rectangle 116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4" name="Parallelogram 116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5" name="Parallelogram 116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6" name="Parallelogram 116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7" name="Rectangle 116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8" name="Parallelogram 116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56159" y="4838925"/>
            <a:ext cx="943042" cy="943042"/>
            <a:chOff x="856159" y="5226213"/>
            <a:chExt cx="943042" cy="943042"/>
          </a:xfrm>
        </p:grpSpPr>
        <p:pic>
          <p:nvPicPr>
            <p:cNvPr id="1176" name="Picture 117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159" y="5226213"/>
              <a:ext cx="943042" cy="943042"/>
            </a:xfrm>
            <a:prstGeom prst="rect">
              <a:avLst/>
            </a:prstGeom>
          </p:spPr>
        </p:pic>
        <p:sp>
          <p:nvSpPr>
            <p:cNvPr id="1177" name="Text Box 8"/>
            <p:cNvSpPr txBox="1">
              <a:spLocks noChangeArrowheads="1"/>
            </p:cNvSpPr>
            <p:nvPr/>
          </p:nvSpPr>
          <p:spPr bwMode="auto">
            <a:xfrm>
              <a:off x="1098221" y="5468398"/>
              <a:ext cx="54964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 dirty="0">
                  <a:solidFill>
                    <a:schemeClr val="accent5">
                      <a:lumMod val="50000"/>
                    </a:schemeClr>
                  </a:solidFill>
                  <a:latin typeface="UTM Loko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1178" name="Group 1177"/>
          <p:cNvGrpSpPr/>
          <p:nvPr/>
        </p:nvGrpSpPr>
        <p:grpSpPr>
          <a:xfrm>
            <a:off x="2976841" y="4844355"/>
            <a:ext cx="943042" cy="943042"/>
            <a:chOff x="856159" y="5226213"/>
            <a:chExt cx="943042" cy="943042"/>
          </a:xfrm>
        </p:grpSpPr>
        <p:pic>
          <p:nvPicPr>
            <p:cNvPr id="1179" name="Picture 117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159" y="5226213"/>
              <a:ext cx="943042" cy="943042"/>
            </a:xfrm>
            <a:prstGeom prst="rect">
              <a:avLst/>
            </a:prstGeom>
          </p:spPr>
        </p:pic>
        <p:sp>
          <p:nvSpPr>
            <p:cNvPr id="1180" name="Text Box 8"/>
            <p:cNvSpPr txBox="1">
              <a:spLocks noChangeArrowheads="1"/>
            </p:cNvSpPr>
            <p:nvPr/>
          </p:nvSpPr>
          <p:spPr bwMode="auto">
            <a:xfrm>
              <a:off x="1098221" y="5468398"/>
              <a:ext cx="54964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 dirty="0">
                  <a:solidFill>
                    <a:schemeClr val="accent5">
                      <a:lumMod val="50000"/>
                    </a:schemeClr>
                  </a:solidFill>
                  <a:latin typeface="UTM Loko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1181" name="Group 1180"/>
          <p:cNvGrpSpPr/>
          <p:nvPr/>
        </p:nvGrpSpPr>
        <p:grpSpPr>
          <a:xfrm>
            <a:off x="5690530" y="4835208"/>
            <a:ext cx="943042" cy="943042"/>
            <a:chOff x="856159" y="5226213"/>
            <a:chExt cx="943042" cy="943042"/>
          </a:xfrm>
        </p:grpSpPr>
        <p:pic>
          <p:nvPicPr>
            <p:cNvPr id="1182" name="Picture 118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159" y="5226213"/>
              <a:ext cx="943042" cy="943042"/>
            </a:xfrm>
            <a:prstGeom prst="rect">
              <a:avLst/>
            </a:prstGeom>
          </p:spPr>
        </p:pic>
        <p:sp>
          <p:nvSpPr>
            <p:cNvPr id="1183" name="Text Box 8"/>
            <p:cNvSpPr txBox="1">
              <a:spLocks noChangeArrowheads="1"/>
            </p:cNvSpPr>
            <p:nvPr/>
          </p:nvSpPr>
          <p:spPr bwMode="auto">
            <a:xfrm>
              <a:off x="1098221" y="5468398"/>
              <a:ext cx="54964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 dirty="0">
                  <a:solidFill>
                    <a:schemeClr val="accent5">
                      <a:lumMod val="50000"/>
                    </a:schemeClr>
                  </a:solidFill>
                  <a:latin typeface="UTM Loko" pitchFamily="18" charset="0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1184" name="Group 1183"/>
          <p:cNvGrpSpPr/>
          <p:nvPr/>
        </p:nvGrpSpPr>
        <p:grpSpPr>
          <a:xfrm>
            <a:off x="7675942" y="4837457"/>
            <a:ext cx="943042" cy="943042"/>
            <a:chOff x="856159" y="5226213"/>
            <a:chExt cx="943042" cy="943042"/>
          </a:xfrm>
        </p:grpSpPr>
        <p:pic>
          <p:nvPicPr>
            <p:cNvPr id="1185" name="Picture 118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159" y="5226213"/>
              <a:ext cx="943042" cy="943042"/>
            </a:xfrm>
            <a:prstGeom prst="rect">
              <a:avLst/>
            </a:prstGeom>
          </p:spPr>
        </p:pic>
        <p:sp>
          <p:nvSpPr>
            <p:cNvPr id="1186" name="Text Box 8"/>
            <p:cNvSpPr txBox="1">
              <a:spLocks noChangeArrowheads="1"/>
            </p:cNvSpPr>
            <p:nvPr/>
          </p:nvSpPr>
          <p:spPr bwMode="auto">
            <a:xfrm>
              <a:off x="1098221" y="5468398"/>
              <a:ext cx="54964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 dirty="0">
                  <a:solidFill>
                    <a:schemeClr val="accent5">
                      <a:lumMod val="50000"/>
                    </a:schemeClr>
                  </a:solidFill>
                  <a:latin typeface="UTM Loko" pitchFamily="18" charset="0"/>
                  <a:cs typeface="Times New Roman" pitchFamily="18" charset="0"/>
                </a:rPr>
                <a:t>4</a:t>
              </a:r>
            </a:p>
          </p:txBody>
        </p:sp>
      </p:grpSp>
      <p:grpSp>
        <p:nvGrpSpPr>
          <p:cNvPr id="1187" name="Group 1186"/>
          <p:cNvGrpSpPr/>
          <p:nvPr/>
        </p:nvGrpSpPr>
        <p:grpSpPr>
          <a:xfrm>
            <a:off x="9715144" y="4839706"/>
            <a:ext cx="943042" cy="943042"/>
            <a:chOff x="856159" y="5226213"/>
            <a:chExt cx="943042" cy="943042"/>
          </a:xfrm>
        </p:grpSpPr>
        <p:pic>
          <p:nvPicPr>
            <p:cNvPr id="1188" name="Picture 118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159" y="5226213"/>
              <a:ext cx="943042" cy="943042"/>
            </a:xfrm>
            <a:prstGeom prst="rect">
              <a:avLst/>
            </a:prstGeom>
          </p:spPr>
        </p:pic>
        <p:sp>
          <p:nvSpPr>
            <p:cNvPr id="1189" name="Text Box 8"/>
            <p:cNvSpPr txBox="1">
              <a:spLocks noChangeArrowheads="1"/>
            </p:cNvSpPr>
            <p:nvPr/>
          </p:nvSpPr>
          <p:spPr bwMode="auto">
            <a:xfrm>
              <a:off x="1098221" y="5468398"/>
              <a:ext cx="54964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 dirty="0">
                  <a:solidFill>
                    <a:schemeClr val="accent5">
                      <a:lumMod val="50000"/>
                    </a:schemeClr>
                  </a:solidFill>
                  <a:latin typeface="UTM Loko" pitchFamily="18" charset="0"/>
                  <a:cs typeface="Times New Roman" pitchFamily="18" charset="0"/>
                </a:rPr>
                <a:t>5</a:t>
              </a:r>
            </a:p>
          </p:txBody>
        </p:sp>
      </p:grpSp>
      <p:grpSp>
        <p:nvGrpSpPr>
          <p:cNvPr id="428" name="Group 427"/>
          <p:cNvGrpSpPr/>
          <p:nvPr/>
        </p:nvGrpSpPr>
        <p:grpSpPr>
          <a:xfrm>
            <a:off x="3612262" y="1177940"/>
            <a:ext cx="621685" cy="636846"/>
            <a:chOff x="7517218" y="3304161"/>
            <a:chExt cx="1373863" cy="1407368"/>
          </a:xfrm>
        </p:grpSpPr>
        <p:sp>
          <p:nvSpPr>
            <p:cNvPr id="429" name="Rectangle 42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Parallelogram 42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Parallelogram 43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Parallelogram 43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Rectangle 43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Parallelogram 43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53" name="Group 752"/>
          <p:cNvGrpSpPr/>
          <p:nvPr/>
        </p:nvGrpSpPr>
        <p:grpSpPr>
          <a:xfrm>
            <a:off x="4550108" y="1177940"/>
            <a:ext cx="621685" cy="636846"/>
            <a:chOff x="7517218" y="3304161"/>
            <a:chExt cx="1373863" cy="1407368"/>
          </a:xfrm>
        </p:grpSpPr>
        <p:sp>
          <p:nvSpPr>
            <p:cNvPr id="754" name="Rectangle 75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5" name="Parallelogram 75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6" name="Parallelogram 75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7" name="Parallelogram 75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8" name="Rectangle 75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9" name="Parallelogram 75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0" name="Group 759"/>
          <p:cNvGrpSpPr/>
          <p:nvPr/>
        </p:nvGrpSpPr>
        <p:grpSpPr>
          <a:xfrm>
            <a:off x="5487954" y="1177940"/>
            <a:ext cx="621685" cy="636846"/>
            <a:chOff x="7517218" y="3304161"/>
            <a:chExt cx="1373863" cy="1407368"/>
          </a:xfrm>
        </p:grpSpPr>
        <p:sp>
          <p:nvSpPr>
            <p:cNvPr id="761" name="Rectangle 76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2" name="Parallelogram 76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3" name="Parallelogram 76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4" name="Parallelogram 76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5" name="Rectangle 76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6" name="Parallelogram 76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7" name="Group 766"/>
          <p:cNvGrpSpPr/>
          <p:nvPr/>
        </p:nvGrpSpPr>
        <p:grpSpPr>
          <a:xfrm>
            <a:off x="6425800" y="1177940"/>
            <a:ext cx="621685" cy="636846"/>
            <a:chOff x="7517218" y="3304161"/>
            <a:chExt cx="1373863" cy="1407368"/>
          </a:xfrm>
        </p:grpSpPr>
        <p:sp>
          <p:nvSpPr>
            <p:cNvPr id="768" name="Rectangle 76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9" name="Parallelogram 76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0" name="Parallelogram 76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1" name="Parallelogram 77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2" name="Rectangle 77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3" name="Parallelogram 77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4" name="Group 773"/>
          <p:cNvGrpSpPr/>
          <p:nvPr/>
        </p:nvGrpSpPr>
        <p:grpSpPr>
          <a:xfrm>
            <a:off x="7363646" y="1177940"/>
            <a:ext cx="621685" cy="636846"/>
            <a:chOff x="7517218" y="3304161"/>
            <a:chExt cx="1373863" cy="1407368"/>
          </a:xfrm>
        </p:grpSpPr>
        <p:sp>
          <p:nvSpPr>
            <p:cNvPr id="775" name="Rectangle 77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6" name="Parallelogram 77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7" name="Parallelogram 77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8" name="Parallelogram 77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9" name="Rectangle 77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0" name="Parallelogram 77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9" name="Group 1168"/>
          <p:cNvGrpSpPr/>
          <p:nvPr/>
        </p:nvGrpSpPr>
        <p:grpSpPr>
          <a:xfrm>
            <a:off x="8306204" y="1169875"/>
            <a:ext cx="621685" cy="636846"/>
            <a:chOff x="7517218" y="3304161"/>
            <a:chExt cx="1373863" cy="1407368"/>
          </a:xfrm>
        </p:grpSpPr>
        <p:sp>
          <p:nvSpPr>
            <p:cNvPr id="1170" name="Rectangle 116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1" name="Parallelogram 117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2" name="Parallelogram 117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3" name="Parallelogram 117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4" name="Rectangle 117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5" name="Parallelogram 117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728327" y="5930500"/>
            <a:ext cx="1537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(</a:t>
            </a:r>
            <a:r>
              <a:rPr lang="en-US" b="1" i="1" dirty="0" err="1"/>
              <a:t>Ngoài</a:t>
            </a:r>
            <a:r>
              <a:rPr lang="en-US" b="1" i="1" dirty="0"/>
              <a:t> </a:t>
            </a:r>
            <a:r>
              <a:rPr lang="en-US" b="1" i="1" dirty="0" err="1"/>
              <a:t>chuẩn</a:t>
            </a:r>
            <a:r>
              <a:rPr lang="en-US" b="1" i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687557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0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5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500"/>
                            </p:stCondLst>
                            <p:childTnLst>
                              <p:par>
                                <p:cTn id="1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500"/>
                            </p:stCondLst>
                            <p:childTnLst>
                              <p:par>
                                <p:cTn id="1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00"/>
                            </p:stCondLst>
                            <p:childTnLst>
                              <p:par>
                                <p:cTn id="1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500"/>
                            </p:stCondLst>
                            <p:childTnLst>
                              <p:par>
                                <p:cTn id="1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000"/>
                            </p:stCondLst>
                            <p:childTnLst>
                              <p:par>
                                <p:cTn id="1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1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500"/>
                            </p:stCondLst>
                            <p:childTnLst>
                              <p:par>
                                <p:cTn id="2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FBC17F03-B618-423F-860E-1B2ADC32B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DABF7D7-87B5-4265-A7A5-7910D2A0F8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68"/>
          <a:stretch/>
        </p:blipFill>
        <p:spPr>
          <a:xfrm>
            <a:off x="6096000" y="2904464"/>
            <a:ext cx="6096000" cy="395353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97D1B8B-65B8-4C83-BB72-E25D1FAD7C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35" b="77216"/>
          <a:stretch/>
        </p:blipFill>
        <p:spPr>
          <a:xfrm>
            <a:off x="0" y="0"/>
            <a:ext cx="3948545" cy="290446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75D4728-6F94-44D3-8CA7-3AC4C4590B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68" b="54747"/>
          <a:stretch/>
        </p:blipFill>
        <p:spPr>
          <a:xfrm>
            <a:off x="9619878" y="0"/>
            <a:ext cx="2572121" cy="331123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2A7E82D4-1F1D-429A-A995-94E0EB151B3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96" r="75623" b="48929"/>
          <a:stretch/>
        </p:blipFill>
        <p:spPr>
          <a:xfrm>
            <a:off x="0" y="3241453"/>
            <a:ext cx="1114425" cy="78693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3096AEC-6E5C-4FF7-ABD6-82D072A6C8B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t="65859" r="29690" b="5253"/>
          <a:stretch/>
        </p:blipFill>
        <p:spPr>
          <a:xfrm flipH="1">
            <a:off x="-603539" y="4964234"/>
            <a:ext cx="3435927" cy="2408517"/>
          </a:xfrm>
          <a:prstGeom prst="rect">
            <a:avLst/>
          </a:prstGeom>
        </p:spPr>
      </p:pic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981C0792-1965-4455-AAC8-7A48E9847DB8}"/>
              </a:ext>
            </a:extLst>
          </p:cNvPr>
          <p:cNvSpPr/>
          <p:nvPr/>
        </p:nvSpPr>
        <p:spPr>
          <a:xfrm>
            <a:off x="1114425" y="847725"/>
            <a:ext cx="9963150" cy="5162550"/>
          </a:xfrm>
          <a:prstGeom prst="roundRect">
            <a:avLst>
              <a:gd name="adj" fmla="val 12642"/>
            </a:avLst>
          </a:prstGeom>
          <a:solidFill>
            <a:schemeClr val="bg1"/>
          </a:solidFill>
          <a:ln>
            <a:noFill/>
          </a:ln>
          <a:effectLst>
            <a:outerShdw blurRad="190500" dist="1270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57BD7B2-38AC-44CF-A400-005F46485C1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5310" y="489609"/>
            <a:ext cx="4550864" cy="4878526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9CA9533E-2049-44F4-9EBF-54DE33B10D2C}"/>
              </a:ext>
            </a:extLst>
          </p:cNvPr>
          <p:cNvSpPr txBox="1"/>
          <p:nvPr/>
        </p:nvSpPr>
        <p:spPr>
          <a:xfrm>
            <a:off x="2857777" y="2495949"/>
            <a:ext cx="3811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Chú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ý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cách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quan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sát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hình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.</a:t>
            </a:r>
            <a:endParaRPr lang="zh-CN" altLang="en-US" sz="2400" b="1" dirty="0">
              <a:latin typeface="UTM Neo Sans Intel" pitchFamily="18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238E2659-DF69-4AE5-8545-466A3541FD01}"/>
              </a:ext>
            </a:extLst>
          </p:cNvPr>
          <p:cNvSpPr/>
          <p:nvPr/>
        </p:nvSpPr>
        <p:spPr>
          <a:xfrm>
            <a:off x="2262226" y="2535273"/>
            <a:ext cx="400111" cy="400111"/>
          </a:xfrm>
          <a:prstGeom prst="ellipse">
            <a:avLst/>
          </a:prstGeom>
          <a:solidFill>
            <a:srgbClr val="48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EECD213-8414-4EAC-B084-F16BA69A1A1F}"/>
              </a:ext>
            </a:extLst>
          </p:cNvPr>
          <p:cNvSpPr txBox="1"/>
          <p:nvPr/>
        </p:nvSpPr>
        <p:spPr>
          <a:xfrm>
            <a:off x="2857777" y="3319266"/>
            <a:ext cx="304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Xem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lại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bài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đã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học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.</a:t>
            </a:r>
            <a:endParaRPr lang="zh-CN" altLang="en-US" sz="2400" b="1" dirty="0">
              <a:latin typeface="UTM Neo Sans Intel" pitchFamily="18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704E8A35-AF67-4A5E-ABE4-27AB6A848932}"/>
              </a:ext>
            </a:extLst>
          </p:cNvPr>
          <p:cNvSpPr/>
          <p:nvPr/>
        </p:nvSpPr>
        <p:spPr>
          <a:xfrm>
            <a:off x="2262226" y="3351539"/>
            <a:ext cx="400111" cy="400111"/>
          </a:xfrm>
          <a:prstGeom prst="ellipse">
            <a:avLst/>
          </a:prstGeom>
          <a:solidFill>
            <a:srgbClr val="48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D875052B-22ED-44BC-A346-79E5B168C764}"/>
              </a:ext>
            </a:extLst>
          </p:cNvPr>
          <p:cNvSpPr txBox="1"/>
          <p:nvPr/>
        </p:nvSpPr>
        <p:spPr>
          <a:xfrm>
            <a:off x="2857776" y="4006436"/>
            <a:ext cx="3811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Xem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trước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bài</a:t>
            </a:r>
            <a:r>
              <a:rPr lang="en-US" altLang="zh-CN" sz="2400" b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i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Xăng-ti-mét</a:t>
            </a:r>
            <a:r>
              <a:rPr lang="en-US" altLang="zh-CN" sz="2400" b="1" i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i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khối</a:t>
            </a:r>
            <a:r>
              <a:rPr lang="en-US" altLang="zh-CN" sz="2400" b="1" i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. </a:t>
            </a:r>
            <a:r>
              <a:rPr lang="en-US" altLang="zh-CN" sz="2400" b="1" i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Đề</a:t>
            </a:r>
            <a:r>
              <a:rPr lang="en-US" altLang="zh-CN" sz="2400" b="1" i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-xi-</a:t>
            </a:r>
            <a:r>
              <a:rPr lang="en-US" altLang="zh-CN" sz="2400" b="1" i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mét</a:t>
            </a:r>
            <a:r>
              <a:rPr lang="en-US" altLang="zh-CN" sz="2400" b="1" i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i="1" dirty="0" err="1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khối</a:t>
            </a:r>
            <a:r>
              <a:rPr lang="en-US" altLang="zh-CN" sz="2400" b="1" i="1" dirty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.</a:t>
            </a:r>
            <a:endParaRPr lang="zh-CN" altLang="en-US" sz="2400" b="1" dirty="0">
              <a:latin typeface="UTM Neo Sans Intel" pitchFamily="18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EA892D41-2BD8-4CA2-9FDF-C4AFE193D5B3}"/>
              </a:ext>
            </a:extLst>
          </p:cNvPr>
          <p:cNvSpPr/>
          <p:nvPr/>
        </p:nvSpPr>
        <p:spPr>
          <a:xfrm>
            <a:off x="2262226" y="4167805"/>
            <a:ext cx="400111" cy="400111"/>
          </a:xfrm>
          <a:prstGeom prst="ellipse">
            <a:avLst/>
          </a:prstGeom>
          <a:solidFill>
            <a:srgbClr val="48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1474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/>
      <p:bldP spid="15" grpId="0" animBg="1"/>
      <p:bldP spid="17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FBC17F03-B618-423F-860E-1B2ADC32B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DABF7D7-87B5-4265-A7A5-7910D2A0F8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68"/>
          <a:stretch/>
        </p:blipFill>
        <p:spPr>
          <a:xfrm>
            <a:off x="6096000" y="2904464"/>
            <a:ext cx="6096000" cy="395353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97D1B8B-65B8-4C83-BB72-E25D1FAD7C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35" b="77216"/>
          <a:stretch/>
        </p:blipFill>
        <p:spPr>
          <a:xfrm>
            <a:off x="0" y="0"/>
            <a:ext cx="3948545" cy="290446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75D4728-6F94-44D3-8CA7-3AC4C4590B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68" b="54747"/>
          <a:stretch/>
        </p:blipFill>
        <p:spPr>
          <a:xfrm>
            <a:off x="9619878" y="0"/>
            <a:ext cx="2572121" cy="331123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2A7E82D4-1F1D-429A-A995-94E0EB151B3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96" r="75623" b="48929"/>
          <a:stretch/>
        </p:blipFill>
        <p:spPr>
          <a:xfrm>
            <a:off x="0" y="3241453"/>
            <a:ext cx="1114425" cy="78693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3096AEC-6E5C-4FF7-ABD6-82D072A6C8B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t="65859" r="29690" b="5253"/>
          <a:stretch/>
        </p:blipFill>
        <p:spPr>
          <a:xfrm flipH="1">
            <a:off x="-603539" y="4964234"/>
            <a:ext cx="3435927" cy="2408517"/>
          </a:xfrm>
          <a:prstGeom prst="rect">
            <a:avLst/>
          </a:prstGeom>
        </p:spPr>
      </p:pic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981C0792-1965-4455-AAC8-7A48E9847DB8}"/>
              </a:ext>
            </a:extLst>
          </p:cNvPr>
          <p:cNvSpPr/>
          <p:nvPr/>
        </p:nvSpPr>
        <p:spPr>
          <a:xfrm>
            <a:off x="1114425" y="847725"/>
            <a:ext cx="9963150" cy="5162550"/>
          </a:xfrm>
          <a:prstGeom prst="roundRect">
            <a:avLst>
              <a:gd name="adj" fmla="val 12642"/>
            </a:avLst>
          </a:prstGeom>
          <a:solidFill>
            <a:schemeClr val="bg1"/>
          </a:solidFill>
          <a:ln>
            <a:noFill/>
          </a:ln>
          <a:effectLst>
            <a:outerShdw blurRad="190500" dist="1270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5D8DDB7-626D-402A-A4B2-F6A947695C7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8834" y="821453"/>
            <a:ext cx="5215094" cy="5215094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FDF542C1-F32B-4160-9336-CB2561E90D09}"/>
              </a:ext>
            </a:extLst>
          </p:cNvPr>
          <p:cNvSpPr txBox="1"/>
          <p:nvPr/>
        </p:nvSpPr>
        <p:spPr>
          <a:xfrm>
            <a:off x="6439561" y="1736094"/>
            <a:ext cx="33091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>
                <a:latin typeface="Arial" panose="020B0604020202020204" pitchFamily="34" charset="0"/>
                <a:ea typeface="思源黑体 CN Normal" panose="020B0400000000000000" pitchFamily="34" charset="-122"/>
                <a:sym typeface="Arial" panose="020B0604020202020204" pitchFamily="34" charset="0"/>
              </a:rPr>
              <a:t>LOVE</a:t>
            </a:r>
            <a:endParaRPr lang="zh-CN" altLang="en-US" sz="8000" b="1" dirty="0"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1" name="TextBox 29">
            <a:extLst>
              <a:ext uri="{FF2B5EF4-FFF2-40B4-BE49-F238E27FC236}">
                <a16:creationId xmlns:a16="http://schemas.microsoft.com/office/drawing/2014/main" id="{E8197EF4-C2F5-4DE9-9973-A8E2EC69B1C9}"/>
              </a:ext>
            </a:extLst>
          </p:cNvPr>
          <p:cNvSpPr txBox="1"/>
          <p:nvPr/>
        </p:nvSpPr>
        <p:spPr>
          <a:xfrm>
            <a:off x="5156509" y="3241453"/>
            <a:ext cx="58752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828434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spc="300" dirty="0" err="1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Chúc</a:t>
            </a:r>
            <a:r>
              <a:rPr lang="en-US" sz="4000" spc="300" dirty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 </a:t>
            </a:r>
            <a:r>
              <a:rPr lang="en-US" sz="4000" spc="300" dirty="0" err="1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các</a:t>
            </a:r>
            <a:r>
              <a:rPr lang="en-US" sz="4000" spc="300" dirty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 </a:t>
            </a:r>
            <a:r>
              <a:rPr lang="en-US" sz="4000" spc="300" dirty="0" err="1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em</a:t>
            </a:r>
            <a:r>
              <a:rPr lang="en-US" sz="4000" spc="300" dirty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 </a:t>
            </a:r>
            <a:r>
              <a:rPr lang="en-US" sz="4000" spc="300" dirty="0" err="1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học</a:t>
            </a:r>
            <a:r>
              <a:rPr lang="en-US" sz="4000" spc="300" dirty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 </a:t>
            </a:r>
            <a:r>
              <a:rPr lang="en-US" sz="4000" spc="300" dirty="0" err="1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tốt</a:t>
            </a:r>
            <a:r>
              <a:rPr lang="en-US" sz="4000" spc="300" dirty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3393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FBC17F03-B618-423F-860E-1B2ADC32B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DABF7D7-87B5-4265-A7A5-7910D2A0F8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68"/>
          <a:stretch/>
        </p:blipFill>
        <p:spPr>
          <a:xfrm>
            <a:off x="6096000" y="2904464"/>
            <a:ext cx="6096000" cy="395353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97D1B8B-65B8-4C83-BB72-E25D1FAD7C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35" b="77216"/>
          <a:stretch/>
        </p:blipFill>
        <p:spPr>
          <a:xfrm>
            <a:off x="0" y="0"/>
            <a:ext cx="3948545" cy="290446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75D4728-6F94-44D3-8CA7-3AC4C4590B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68" b="54747"/>
          <a:stretch/>
        </p:blipFill>
        <p:spPr>
          <a:xfrm>
            <a:off x="9619878" y="0"/>
            <a:ext cx="2572121" cy="331123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3096AEC-6E5C-4FF7-ABD6-82D072A6C8B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t="65859" r="29690" b="5253"/>
          <a:stretch/>
        </p:blipFill>
        <p:spPr>
          <a:xfrm flipH="1">
            <a:off x="-603539" y="4964234"/>
            <a:ext cx="3435927" cy="2408517"/>
          </a:xfrm>
          <a:prstGeom prst="rect">
            <a:avLst/>
          </a:prstGeom>
        </p:spPr>
      </p:pic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981C0792-1965-4455-AAC8-7A48E9847DB8}"/>
              </a:ext>
            </a:extLst>
          </p:cNvPr>
          <p:cNvSpPr/>
          <p:nvPr/>
        </p:nvSpPr>
        <p:spPr>
          <a:xfrm>
            <a:off x="1114425" y="847725"/>
            <a:ext cx="9963150" cy="5162550"/>
          </a:xfrm>
          <a:prstGeom prst="roundRect">
            <a:avLst>
              <a:gd name="adj" fmla="val 12642"/>
            </a:avLst>
          </a:prstGeom>
          <a:solidFill>
            <a:schemeClr val="bg1"/>
          </a:solidFill>
          <a:ln>
            <a:noFill/>
          </a:ln>
          <a:effectLst>
            <a:outerShdw blurRad="190500" dist="1270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69359DB9-571C-474B-82B2-4B25A36F72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9460" y="2101331"/>
            <a:ext cx="2256236" cy="3495576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13685"/>
              </p:ext>
            </p:extLst>
          </p:nvPr>
        </p:nvGraphicFramePr>
        <p:xfrm>
          <a:off x="3234466" y="-717425"/>
          <a:ext cx="6583680" cy="3629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83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VNI-Time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VNI-Times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5753409" y="773190"/>
            <a:ext cx="33265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spc="3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</a:rPr>
              <a:t>Mục</a:t>
            </a:r>
            <a:r>
              <a:rPr lang="en-US" sz="7200" spc="3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</a:rPr>
              <a:t> </a:t>
            </a:r>
            <a:r>
              <a:rPr lang="en-US" sz="7200" spc="3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</a:rPr>
              <a:t>tiêu</a:t>
            </a:r>
            <a:endParaRPr lang="en-US" sz="7200" spc="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eur" pitchFamily="18" charset="0"/>
            </a:endParaRPr>
          </a:p>
        </p:txBody>
      </p:sp>
      <p:sp>
        <p:nvSpPr>
          <p:cNvPr id="29" name="文本框 33">
            <a:extLst>
              <a:ext uri="{FF2B5EF4-FFF2-40B4-BE49-F238E27FC236}">
                <a16:creationId xmlns:a16="http://schemas.microsoft.com/office/drawing/2014/main" id="{5CD8A52B-33D1-483A-9EE7-BFE5738FDC33}"/>
              </a:ext>
            </a:extLst>
          </p:cNvPr>
          <p:cNvSpPr txBox="1"/>
          <p:nvPr/>
        </p:nvSpPr>
        <p:spPr>
          <a:xfrm>
            <a:off x="4285915" y="2180693"/>
            <a:ext cx="6261539" cy="1244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3200" dirty="0">
                <a:solidFill>
                  <a:schemeClr val="accent6">
                    <a:lumMod val="75000"/>
                  </a:schemeClr>
                </a:solidFill>
                <a:latin typeface="UTM Loko" pitchFamily="18" charset="0"/>
                <a:ea typeface="字魂37号-波纹乖乖体" panose="02000000000000000000" pitchFamily="2" charset="-122"/>
              </a:rPr>
              <a:t>- C</a:t>
            </a:r>
            <a:r>
              <a:rPr lang="vi-VN" altLang="zh-CN" sz="3200" dirty="0">
                <a:solidFill>
                  <a:schemeClr val="accent6">
                    <a:lumMod val="75000"/>
                  </a:schemeClr>
                </a:solidFill>
                <a:latin typeface="UTM Loko" pitchFamily="18" charset="0"/>
                <a:ea typeface="字魂37号-波纹乖乖体" panose="02000000000000000000" pitchFamily="2" charset="-122"/>
              </a:rPr>
              <a:t>ó biểu tượng về thể tích của một hình.</a:t>
            </a:r>
          </a:p>
        </p:txBody>
      </p:sp>
      <p:sp>
        <p:nvSpPr>
          <p:cNvPr id="30" name="文本框 33">
            <a:extLst>
              <a:ext uri="{FF2B5EF4-FFF2-40B4-BE49-F238E27FC236}">
                <a16:creationId xmlns:a16="http://schemas.microsoft.com/office/drawing/2014/main" id="{5CD8A52B-33D1-483A-9EE7-BFE5738FDC33}"/>
              </a:ext>
            </a:extLst>
          </p:cNvPr>
          <p:cNvSpPr txBox="1"/>
          <p:nvPr/>
        </p:nvSpPr>
        <p:spPr>
          <a:xfrm>
            <a:off x="4316507" y="3624010"/>
            <a:ext cx="6230948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altLang="zh-CN" sz="3200" dirty="0">
                <a:solidFill>
                  <a:schemeClr val="accent6">
                    <a:lumMod val="75000"/>
                  </a:schemeClr>
                </a:solidFill>
                <a:latin typeface="UTM Loko" pitchFamily="18" charset="0"/>
                <a:ea typeface="字魂37号-波纹乖乖体" panose="02000000000000000000" pitchFamily="2" charset="-122"/>
              </a:rPr>
              <a:t>- Biết so sánh thể tích của hai hình trong một số tình huống đơn giản.</a:t>
            </a:r>
          </a:p>
        </p:txBody>
      </p:sp>
    </p:spTree>
    <p:extLst>
      <p:ext uri="{BB962C8B-B14F-4D97-AF65-F5344CB8AC3E}">
        <p14:creationId xmlns:p14="http://schemas.microsoft.com/office/powerpoint/2010/main" val="41728528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9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ular Callout 43"/>
          <p:cNvSpPr/>
          <p:nvPr/>
        </p:nvSpPr>
        <p:spPr>
          <a:xfrm>
            <a:off x="7822529" y="666290"/>
            <a:ext cx="3894083" cy="1628298"/>
          </a:xfrm>
          <a:prstGeom prst="wedgeRectCallout">
            <a:avLst>
              <a:gd name="adj1" fmla="val -60113"/>
              <a:gd name="adj2" fmla="val 40784"/>
            </a:avLst>
          </a:prstGeom>
          <a:solidFill>
            <a:schemeClr val="accent2">
              <a:lumMod val="75000"/>
            </a:schemeClr>
          </a:solidFill>
          <a:ln w="38100" cmpd="sng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01" y="3865830"/>
            <a:ext cx="4646886" cy="249185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215296" y="1854376"/>
            <a:ext cx="2956119" cy="19476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0"/>
          <p:cNvSpPr/>
          <p:nvPr/>
        </p:nvSpPr>
        <p:spPr>
          <a:xfrm flipH="1">
            <a:off x="2044608" y="4195240"/>
            <a:ext cx="3804870" cy="486304"/>
          </a:xfrm>
          <a:prstGeom prst="parallelogram">
            <a:avLst>
              <a:gd name="adj" fmla="val 173907"/>
            </a:avLst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/>
          <p:cNvSpPr/>
          <p:nvPr/>
        </p:nvSpPr>
        <p:spPr>
          <a:xfrm rot="5400000" flipH="1" flipV="1">
            <a:off x="5466954" y="2398444"/>
            <a:ext cx="2441448" cy="859536"/>
          </a:xfrm>
          <a:prstGeom prst="parallelogram">
            <a:avLst>
              <a:gd name="adj" fmla="val 57437"/>
            </a:avLst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131103" y="2101264"/>
            <a:ext cx="2956119" cy="19476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13"/>
          <p:cNvSpPr/>
          <p:nvPr/>
        </p:nvSpPr>
        <p:spPr>
          <a:xfrm rot="5400000" flipH="1" flipV="1">
            <a:off x="110466" y="2355309"/>
            <a:ext cx="2441448" cy="859536"/>
          </a:xfrm>
          <a:prstGeom prst="parallelogram">
            <a:avLst>
              <a:gd name="adj" fmla="val 57437"/>
            </a:avLst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arallelogram 14"/>
          <p:cNvSpPr/>
          <p:nvPr/>
        </p:nvSpPr>
        <p:spPr>
          <a:xfrm flipH="1">
            <a:off x="1795975" y="1095733"/>
            <a:ext cx="3794760" cy="486304"/>
          </a:xfrm>
          <a:prstGeom prst="parallelogram">
            <a:avLst>
              <a:gd name="adj" fmla="val 173907"/>
            </a:avLst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2215296" y="1836717"/>
            <a:ext cx="3822231" cy="2445184"/>
            <a:chOff x="-323622" y="1134274"/>
            <a:chExt cx="3822231" cy="2445184"/>
          </a:xfrm>
        </p:grpSpPr>
        <p:sp>
          <p:nvSpPr>
            <p:cNvPr id="16" name="Rectangle 15"/>
            <p:cNvSpPr/>
            <p:nvPr/>
          </p:nvSpPr>
          <p:spPr>
            <a:xfrm>
              <a:off x="-323622" y="1143797"/>
              <a:ext cx="2956119" cy="1947672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/>
            <p:cNvSpPr/>
            <p:nvPr/>
          </p:nvSpPr>
          <p:spPr>
            <a:xfrm flipH="1">
              <a:off x="-306261" y="3091469"/>
              <a:ext cx="3804870" cy="486304"/>
            </a:xfrm>
            <a:prstGeom prst="parallelogram">
              <a:avLst>
                <a:gd name="adj" fmla="val 173907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/>
            <p:cNvSpPr/>
            <p:nvPr/>
          </p:nvSpPr>
          <p:spPr>
            <a:xfrm rot="5400000" flipH="1" flipV="1">
              <a:off x="1848117" y="1925230"/>
              <a:ext cx="2441448" cy="859536"/>
            </a:xfrm>
            <a:prstGeom prst="parallelogram">
              <a:avLst>
                <a:gd name="adj" fmla="val 57437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42490" y="1624314"/>
              <a:ext cx="2956119" cy="1947672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Parallelogram 19"/>
            <p:cNvSpPr/>
            <p:nvPr/>
          </p:nvSpPr>
          <p:spPr>
            <a:xfrm rot="5400000" flipH="1" flipV="1">
              <a:off x="-1114578" y="1928966"/>
              <a:ext cx="2441448" cy="859536"/>
            </a:xfrm>
            <a:prstGeom prst="parallelogram">
              <a:avLst>
                <a:gd name="adj" fmla="val 57437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Parallelogram 20"/>
            <p:cNvSpPr/>
            <p:nvPr/>
          </p:nvSpPr>
          <p:spPr>
            <a:xfrm flipH="1">
              <a:off x="-317835" y="1138010"/>
              <a:ext cx="3794760" cy="486304"/>
            </a:xfrm>
            <a:prstGeom prst="parallelogram">
              <a:avLst>
                <a:gd name="adj" fmla="val 173907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5798" y="5391810"/>
            <a:ext cx="2530783" cy="1387366"/>
            <a:chOff x="-197792" y="5254752"/>
            <a:chExt cx="3187720" cy="1603248"/>
          </a:xfrm>
        </p:grpSpPr>
        <p:pic>
          <p:nvPicPr>
            <p:cNvPr id="27" name="图片 8">
              <a:extLst>
                <a:ext uri="{FF2B5EF4-FFF2-40B4-BE49-F238E27FC236}">
                  <a16:creationId xmlns:a16="http://schemas.microsoft.com/office/drawing/2014/main" id="{F3F73B85-A0D1-4895-9B4D-07ADF0118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97792" y="5254752"/>
              <a:ext cx="2238135" cy="1603248"/>
            </a:xfrm>
            <a:prstGeom prst="rect">
              <a:avLst/>
            </a:prstGeom>
          </p:spPr>
        </p:pic>
        <p:sp>
          <p:nvSpPr>
            <p:cNvPr id="29" name="Rounded Rectangle 28"/>
            <p:cNvSpPr/>
            <p:nvPr/>
          </p:nvSpPr>
          <p:spPr>
            <a:xfrm>
              <a:off x="1676054" y="5702808"/>
              <a:ext cx="1313874" cy="64617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prstDash val="sys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Tách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954252" y="5391810"/>
            <a:ext cx="2530783" cy="1387366"/>
            <a:chOff x="-197792" y="5254752"/>
            <a:chExt cx="3187720" cy="1603248"/>
          </a:xfrm>
        </p:grpSpPr>
        <p:pic>
          <p:nvPicPr>
            <p:cNvPr id="32" name="图片 8">
              <a:extLst>
                <a:ext uri="{FF2B5EF4-FFF2-40B4-BE49-F238E27FC236}">
                  <a16:creationId xmlns:a16="http://schemas.microsoft.com/office/drawing/2014/main" id="{F3F73B85-A0D1-4895-9B4D-07ADF0118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97792" y="5254752"/>
              <a:ext cx="2238135" cy="1603248"/>
            </a:xfrm>
            <a:prstGeom prst="rect">
              <a:avLst/>
            </a:prstGeom>
          </p:spPr>
        </p:pic>
        <p:sp>
          <p:nvSpPr>
            <p:cNvPr id="33" name="Rounded Rectangle 32"/>
            <p:cNvSpPr/>
            <p:nvPr/>
          </p:nvSpPr>
          <p:spPr>
            <a:xfrm>
              <a:off x="1676054" y="5702808"/>
              <a:ext cx="1313874" cy="64617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prstDash val="sys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Ráp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endParaRPr>
            </a:p>
          </p:txBody>
        </p:sp>
      </p:grpSp>
      <p:sp>
        <p:nvSpPr>
          <p:cNvPr id="34" name="Rectangular Callout 33"/>
          <p:cNvSpPr/>
          <p:nvPr/>
        </p:nvSpPr>
        <p:spPr>
          <a:xfrm>
            <a:off x="7725103" y="796619"/>
            <a:ext cx="3894083" cy="1628298"/>
          </a:xfrm>
          <a:prstGeom prst="wedgeRectCallout">
            <a:avLst>
              <a:gd name="adj1" fmla="val -62722"/>
              <a:gd name="adj2" fmla="val 39397"/>
            </a:avLst>
          </a:prstGeom>
          <a:solidFill>
            <a:schemeClr val="accent2">
              <a:lumMod val="20000"/>
              <a:lumOff val="80000"/>
            </a:schemeClr>
          </a:solidFill>
          <a:ln w="38100" cmpd="sng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492175" y="4591353"/>
            <a:ext cx="38477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30196" y="825689"/>
            <a:ext cx="40161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(4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484795" y="4048936"/>
            <a:ext cx="38477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693069" y="872104"/>
            <a:ext cx="40161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117446" y="4031201"/>
            <a:ext cx="42850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chiếm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646495" y="1094751"/>
            <a:ext cx="40161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0359" l="6087" r="94783">
                        <a14:foregroundMark x1="69130" y1="20000" x2="73913" y2="17641"/>
                        <a14:foregroundMark x1="73804" y1="27282" x2="77065" y2="25231"/>
                        <a14:foregroundMark x1="66630" y1="24513" x2="68913" y2="23282"/>
                        <a14:foregroundMark x1="69674" y1="28000" x2="70870" y2="26667"/>
                        <a14:foregroundMark x1="41087" y1="84000" x2="53261" y2="83590"/>
                        <a14:foregroundMark x1="54674" y1="83590" x2="59130" y2="82667"/>
                        <a14:foregroundMark x1="70109" y1="80513" x2="70652" y2="837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15447" y="1094751"/>
            <a:ext cx="3042164" cy="3224032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7484794" y="4679961"/>
            <a:ext cx="38477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298373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animClr clrSpc="rgb" dir="cw">
                                      <p:cBhvr>
                                        <p:cTn id="1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animClr clrSpc="rgb" dir="cw">
                                      <p:cBhvr>
                                        <p:cTn id="1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C1D9"/>
                                      </p:to>
                                    </p:animClr>
                                    <p:animClr clrSpc="rgb" dir="cw">
                                      <p:cBhvr>
                                        <p:cTn id="1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C1D9"/>
                                      </p:to>
                                    </p:animClr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C1D9"/>
                                      </p:to>
                                    </p:animClr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C1D9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animClr clrSpc="rgb" dir="cw">
                                      <p:cBhvr>
                                        <p:cTn id="1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animClr clrSpc="rgb" dir="cw">
                                      <p:cBhvr>
                                        <p:cTn id="1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DB3E2"/>
                                      </p:to>
                                    </p:animClr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2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1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1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1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34" grpId="0" animBg="1"/>
      <p:bldP spid="34" grpId="1" animBg="1"/>
      <p:bldP spid="35" grpId="0"/>
      <p:bldP spid="35" grpId="1"/>
      <p:bldP spid="36" grpId="0"/>
      <p:bldP spid="36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5098671" y="263432"/>
            <a:ext cx="4048661" cy="2669345"/>
            <a:chOff x="5098671" y="71519"/>
            <a:chExt cx="4048661" cy="2669345"/>
          </a:xfrm>
        </p:grpSpPr>
        <p:sp>
          <p:nvSpPr>
            <p:cNvPr id="40" name="Cloud Callout 39"/>
            <p:cNvSpPr/>
            <p:nvPr/>
          </p:nvSpPr>
          <p:spPr>
            <a:xfrm>
              <a:off x="5098671" y="71519"/>
              <a:ext cx="3890615" cy="2367937"/>
            </a:xfrm>
            <a:prstGeom prst="cloudCallout">
              <a:avLst>
                <a:gd name="adj1" fmla="val 40825"/>
                <a:gd name="adj2" fmla="val 11921"/>
              </a:avLst>
            </a:prstGeom>
            <a:solidFill>
              <a:schemeClr val="accent3">
                <a:lumMod val="50000"/>
              </a:schemeClr>
            </a:solidFill>
            <a:ln w="28575">
              <a:solidFill>
                <a:schemeClr val="accent3">
                  <a:lumMod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Cloud Callout 2"/>
            <p:cNvSpPr/>
            <p:nvPr/>
          </p:nvSpPr>
          <p:spPr>
            <a:xfrm>
              <a:off x="5286532" y="223442"/>
              <a:ext cx="3860800" cy="2517422"/>
            </a:xfrm>
            <a:prstGeom prst="cloudCallout">
              <a:avLst>
                <a:gd name="adj1" fmla="val 61038"/>
                <a:gd name="adj2" fmla="val 27522"/>
              </a:avLst>
            </a:prstGeom>
            <a:solidFill>
              <a:srgbClr val="F2F6EA"/>
            </a:solidFill>
            <a:ln w="28575">
              <a:solidFill>
                <a:schemeClr val="accent3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78" name="Picture 6" descr="Cái Bàn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667" b="90556" l="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1913208"/>
            <a:ext cx="5234865" cy="523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/>
          <p:cNvGrpSpPr/>
          <p:nvPr/>
        </p:nvGrpSpPr>
        <p:grpSpPr>
          <a:xfrm>
            <a:off x="975510" y="1877897"/>
            <a:ext cx="3822231" cy="2445184"/>
            <a:chOff x="978222" y="801129"/>
            <a:chExt cx="3822231" cy="2445184"/>
          </a:xfrm>
          <a:solidFill>
            <a:schemeClr val="accent5">
              <a:lumMod val="20000"/>
              <a:lumOff val="80000"/>
              <a:alpha val="50000"/>
            </a:schemeClr>
          </a:solidFill>
        </p:grpSpPr>
        <p:sp>
          <p:nvSpPr>
            <p:cNvPr id="31" name="Rectangle 30"/>
            <p:cNvSpPr/>
            <p:nvPr/>
          </p:nvSpPr>
          <p:spPr>
            <a:xfrm>
              <a:off x="978222" y="810652"/>
              <a:ext cx="2956119" cy="1947672"/>
            </a:xfrm>
            <a:prstGeom prst="rect">
              <a:avLst/>
            </a:prstGeom>
            <a:grp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Parallelogram 33"/>
            <p:cNvSpPr/>
            <p:nvPr/>
          </p:nvSpPr>
          <p:spPr>
            <a:xfrm flipH="1">
              <a:off x="995583" y="2758324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Parallelogram 34"/>
            <p:cNvSpPr/>
            <p:nvPr/>
          </p:nvSpPr>
          <p:spPr>
            <a:xfrm rot="5400000" flipH="1" flipV="1">
              <a:off x="187266" y="1595821"/>
              <a:ext cx="2441448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Parallelogram 35"/>
            <p:cNvSpPr/>
            <p:nvPr/>
          </p:nvSpPr>
          <p:spPr>
            <a:xfrm rot="5400000" flipH="1" flipV="1">
              <a:off x="3149961" y="1592085"/>
              <a:ext cx="2441448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Parallelogram 32"/>
            <p:cNvSpPr/>
            <p:nvPr/>
          </p:nvSpPr>
          <p:spPr>
            <a:xfrm flipH="1">
              <a:off x="984009" y="804865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840011" y="1291169"/>
              <a:ext cx="2956119" cy="1947672"/>
            </a:xfrm>
            <a:prstGeom prst="rect">
              <a:avLst/>
            </a:prstGeom>
            <a:grp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76" name="Picture 4" descr="Nemo | The Craft Chop | Nemo coloring pages, Finding nemo, Carto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107" y1="86495" x2="85279" y2="38585"/>
                        <a14:foregroundMark x1="30711" y1="18650" x2="37563" y2="83280"/>
                        <a14:foregroundMark x1="6091" y1="79743" x2="79695" y2="36656"/>
                        <a14:foregroundMark x1="17766" y1="87781" x2="43909" y2="90032"/>
                        <a14:foregroundMark x1="35279" y1="80707" x2="53299" y2="32154"/>
                        <a14:foregroundMark x1="32487" y1="31833" x2="47716" y2="604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22520" y="888173"/>
            <a:ext cx="1588824" cy="125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160" y="1913208"/>
            <a:ext cx="2560478" cy="4546857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5342978" y="3835092"/>
            <a:ext cx="3954444" cy="2480143"/>
            <a:chOff x="5192889" y="2859501"/>
            <a:chExt cx="3954444" cy="2480143"/>
          </a:xfrm>
        </p:grpSpPr>
        <p:sp>
          <p:nvSpPr>
            <p:cNvPr id="38" name="Rounded Rectangle 37"/>
            <p:cNvSpPr/>
            <p:nvPr/>
          </p:nvSpPr>
          <p:spPr>
            <a:xfrm>
              <a:off x="5192889" y="2859501"/>
              <a:ext cx="3954444" cy="2480143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571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286533" y="2859501"/>
              <a:ext cx="3860800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Bé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bể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cá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thủy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tinh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bên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nuôi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cá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Nemo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bạn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bé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bể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cá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nhé</a:t>
              </a:r>
              <a:r>
                <a:rPr lang="en-US" sz="3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12015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ái Bàn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667" b="90556" l="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528" y="1891819"/>
            <a:ext cx="5234865" cy="523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4240055" y="1893417"/>
            <a:ext cx="2956119" cy="1947672"/>
          </a:xfrm>
          <a:prstGeom prst="rect">
            <a:avLst/>
          </a:prstGeom>
          <a:solidFill>
            <a:schemeClr val="accent1">
              <a:alpha val="1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arallelogram 18"/>
          <p:cNvSpPr/>
          <p:nvPr/>
        </p:nvSpPr>
        <p:spPr>
          <a:xfrm flipH="1">
            <a:off x="4246783" y="3851722"/>
            <a:ext cx="3804870" cy="486304"/>
          </a:xfrm>
          <a:prstGeom prst="parallelogram">
            <a:avLst>
              <a:gd name="adj" fmla="val 17390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arallelogram 19"/>
          <p:cNvSpPr/>
          <p:nvPr/>
        </p:nvSpPr>
        <p:spPr>
          <a:xfrm rot="5400000" flipH="1" flipV="1">
            <a:off x="6401161" y="2685483"/>
            <a:ext cx="2441448" cy="859536"/>
          </a:xfrm>
          <a:prstGeom prst="parallelogram">
            <a:avLst>
              <a:gd name="adj" fmla="val 5743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4235941" y="3395122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22" name="Parallelogram 21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22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arallelogram 24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Parallelogram 25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238719" y="2986071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29" name="Parallelogram 28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Parallelogram 36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Parallelogram 40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arallelogram 41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Parallelogram 43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231095" y="2563565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47" name="Parallelogram 46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Parallelogram 47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Parallelogram 48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Parallelogram 49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224733" y="2196972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54" name="Parallelogram 53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Parallelogram 54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Parallelogram 55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Parallelogram 56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Parallelogram 57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4218029" y="1920980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61" name="Parallelogram 60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Parallelogram 61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Parallelogram 62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Parallelogram 63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Parallelogram 64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7" name="Parallelogram 66"/>
          <p:cNvSpPr/>
          <p:nvPr/>
        </p:nvSpPr>
        <p:spPr>
          <a:xfrm rot="5400000" flipH="1" flipV="1">
            <a:off x="3438466" y="2689219"/>
            <a:ext cx="2441448" cy="859536"/>
          </a:xfrm>
          <a:prstGeom prst="parallelogram">
            <a:avLst>
              <a:gd name="adj" fmla="val 5743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5094198" y="2391155"/>
            <a:ext cx="2956119" cy="1947672"/>
          </a:xfrm>
          <a:prstGeom prst="rect">
            <a:avLst/>
          </a:prstGeom>
          <a:solidFill>
            <a:schemeClr val="accent1">
              <a:alpha val="1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Parallelogram 68"/>
          <p:cNvSpPr/>
          <p:nvPr/>
        </p:nvSpPr>
        <p:spPr>
          <a:xfrm flipH="1">
            <a:off x="4235209" y="1898263"/>
            <a:ext cx="3794760" cy="486304"/>
          </a:xfrm>
          <a:prstGeom prst="parallelogram">
            <a:avLst>
              <a:gd name="adj" fmla="val 17390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 descr="Gambar Animasi Kran Air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3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1168" y="258242"/>
            <a:ext cx="1147408" cy="132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807" y="1913208"/>
            <a:ext cx="2560478" cy="4546857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691" y="161827"/>
            <a:ext cx="4643886" cy="2610747"/>
          </a:xfrm>
          <a:prstGeom prst="rect">
            <a:avLst/>
          </a:prstGeom>
        </p:spPr>
      </p:pic>
      <p:sp>
        <p:nvSpPr>
          <p:cNvPr id="72" name="TextBox 71"/>
          <p:cNvSpPr txBox="1"/>
          <p:nvPr/>
        </p:nvSpPr>
        <p:spPr>
          <a:xfrm>
            <a:off x="5191331" y="335665"/>
            <a:ext cx="42850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nôm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bể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3" name="图片 8">
            <a:extLst>
              <a:ext uri="{FF2B5EF4-FFF2-40B4-BE49-F238E27FC236}">
                <a16:creationId xmlns:a16="http://schemas.microsoft.com/office/drawing/2014/main" id="{4ACE40B7-E483-49D4-AF55-A267EBB7949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509252"/>
            <a:ext cx="1992081" cy="251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3453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4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4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0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5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7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9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67" grpId="0" animBg="1"/>
      <p:bldP spid="68" grpId="0" animBg="1"/>
      <p:bldP spid="69" grpId="0" animBg="1"/>
      <p:bldP spid="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图片 8">
            <a:extLst>
              <a:ext uri="{FF2B5EF4-FFF2-40B4-BE49-F238E27FC236}">
                <a16:creationId xmlns:a16="http://schemas.microsoft.com/office/drawing/2014/main" id="{0B23A7DD-3C2A-47E7-BD28-7E80C27140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97328" y="-580912"/>
            <a:ext cx="3726152" cy="3726152"/>
          </a:xfrm>
          <a:prstGeom prst="rect">
            <a:avLst/>
          </a:prstGeom>
        </p:spPr>
      </p:pic>
      <p:pic>
        <p:nvPicPr>
          <p:cNvPr id="3078" name="Picture 6" descr="Cái Bàn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667" b="90556" l="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74" y="2671246"/>
            <a:ext cx="5008666" cy="450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1637622" y="2351644"/>
            <a:ext cx="2956119" cy="1947672"/>
          </a:xfrm>
          <a:prstGeom prst="rect">
            <a:avLst/>
          </a:prstGeom>
          <a:solidFill>
            <a:schemeClr val="accent1">
              <a:alpha val="1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arallelogram 18"/>
          <p:cNvSpPr/>
          <p:nvPr/>
        </p:nvSpPr>
        <p:spPr>
          <a:xfrm flipH="1">
            <a:off x="1644350" y="4309949"/>
            <a:ext cx="3804870" cy="486304"/>
          </a:xfrm>
          <a:prstGeom prst="parallelogram">
            <a:avLst>
              <a:gd name="adj" fmla="val 17390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arallelogram 19"/>
          <p:cNvSpPr/>
          <p:nvPr/>
        </p:nvSpPr>
        <p:spPr>
          <a:xfrm rot="5400000" flipH="1" flipV="1">
            <a:off x="3798728" y="3143710"/>
            <a:ext cx="2441448" cy="859536"/>
          </a:xfrm>
          <a:prstGeom prst="parallelogram">
            <a:avLst>
              <a:gd name="adj" fmla="val 5743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633508" y="3853349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22" name="Parallelogram 21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22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arallelogram 24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Parallelogram 25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636286" y="3444298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29" name="Parallelogram 28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Parallelogram 36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Parallelogram 40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arallelogram 41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Parallelogram 43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1628662" y="3021792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47" name="Parallelogram 46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Parallelogram 47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Parallelogram 48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Parallelogram 49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1622300" y="2655199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54" name="Parallelogram 53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Parallelogram 54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Parallelogram 55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Parallelogram 56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Parallelogram 57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1615596" y="2379207"/>
            <a:ext cx="3827286" cy="925974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61" name="Parallelogram 60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Parallelogram 61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Parallelogram 62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Parallelogram 63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Parallelogram 64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7" name="Parallelogram 66"/>
          <p:cNvSpPr/>
          <p:nvPr/>
        </p:nvSpPr>
        <p:spPr>
          <a:xfrm rot="5400000" flipH="1" flipV="1">
            <a:off x="836033" y="3147446"/>
            <a:ext cx="2441448" cy="859536"/>
          </a:xfrm>
          <a:prstGeom prst="parallelogram">
            <a:avLst>
              <a:gd name="adj" fmla="val 5743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2491765" y="2849382"/>
            <a:ext cx="2956119" cy="1947672"/>
          </a:xfrm>
          <a:prstGeom prst="rect">
            <a:avLst/>
          </a:prstGeom>
          <a:solidFill>
            <a:schemeClr val="accent1">
              <a:alpha val="1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Parallelogram 68"/>
          <p:cNvSpPr/>
          <p:nvPr/>
        </p:nvSpPr>
        <p:spPr>
          <a:xfrm flipH="1">
            <a:off x="1632776" y="2356490"/>
            <a:ext cx="3794760" cy="486304"/>
          </a:xfrm>
          <a:prstGeom prst="parallelogram">
            <a:avLst>
              <a:gd name="adj" fmla="val 17390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7" name="Picture 6" descr="Cái Bàn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667" b="90556" l="0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518" y="2710758"/>
            <a:ext cx="5234865" cy="444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Rectangle 117"/>
          <p:cNvSpPr/>
          <p:nvPr/>
        </p:nvSpPr>
        <p:spPr>
          <a:xfrm>
            <a:off x="7383989" y="2845945"/>
            <a:ext cx="2306516" cy="1519674"/>
          </a:xfrm>
          <a:prstGeom prst="rect">
            <a:avLst/>
          </a:prstGeom>
          <a:solidFill>
            <a:schemeClr val="accent1">
              <a:alpha val="1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Parallelogram 118"/>
          <p:cNvSpPr/>
          <p:nvPr/>
        </p:nvSpPr>
        <p:spPr>
          <a:xfrm flipH="1">
            <a:off x="7401374" y="4384640"/>
            <a:ext cx="2968760" cy="379440"/>
          </a:xfrm>
          <a:prstGeom prst="parallelogram">
            <a:avLst>
              <a:gd name="adj" fmla="val 17390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Parallelogram 119"/>
          <p:cNvSpPr/>
          <p:nvPr/>
        </p:nvSpPr>
        <p:spPr>
          <a:xfrm rot="5400000" flipH="1" flipV="1">
            <a:off x="9082335" y="3474230"/>
            <a:ext cx="1904944" cy="670654"/>
          </a:xfrm>
          <a:prstGeom prst="parallelogram">
            <a:avLst>
              <a:gd name="adj" fmla="val 5743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1" name="Group 120"/>
          <p:cNvGrpSpPr/>
          <p:nvPr/>
        </p:nvGrpSpPr>
        <p:grpSpPr>
          <a:xfrm>
            <a:off x="7395460" y="4024656"/>
            <a:ext cx="2986247" cy="722493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122" name="Parallelogram 121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Parallelogram 122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Parallelogram 123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Parallelogram 124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Parallelogram 125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7398538" y="3722454"/>
            <a:ext cx="2986247" cy="722493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129" name="Parallelogram 128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Parallelogram 129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Parallelogram 130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Parallelogram 131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Parallelogram 132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7397373" y="3405489"/>
            <a:ext cx="2986247" cy="722493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136" name="Parallelogram 135"/>
            <p:cNvSpPr/>
            <p:nvPr/>
          </p:nvSpPr>
          <p:spPr>
            <a:xfrm flipH="1">
              <a:off x="7356455" y="3859953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Parallelogram 136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Parallelogram 137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Parallelogram 138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Parallelogram 139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7398320" y="3072696"/>
            <a:ext cx="2986247" cy="722493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143" name="Parallelogram 142"/>
            <p:cNvSpPr/>
            <p:nvPr/>
          </p:nvSpPr>
          <p:spPr>
            <a:xfrm flipH="1">
              <a:off x="7356455" y="3859953"/>
              <a:ext cx="3794761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arallelogram 143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Parallelogram 144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Parallelogram 145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Parallelogram 146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9" name="Group 158"/>
          <p:cNvGrpSpPr/>
          <p:nvPr/>
        </p:nvGrpSpPr>
        <p:grpSpPr>
          <a:xfrm>
            <a:off x="7390339" y="2873039"/>
            <a:ext cx="2986247" cy="722493"/>
            <a:chOff x="7350668" y="3856217"/>
            <a:chExt cx="3827286" cy="925974"/>
          </a:xfrm>
          <a:solidFill>
            <a:srgbClr val="9BE5FF"/>
          </a:solidFill>
        </p:grpSpPr>
        <p:sp>
          <p:nvSpPr>
            <p:cNvPr id="160" name="Parallelogram 159"/>
            <p:cNvSpPr/>
            <p:nvPr/>
          </p:nvSpPr>
          <p:spPr>
            <a:xfrm flipH="1">
              <a:off x="7356455" y="3859953"/>
              <a:ext cx="3794761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Parallelogram 160"/>
            <p:cNvSpPr/>
            <p:nvPr/>
          </p:nvSpPr>
          <p:spPr>
            <a:xfrm flipH="1">
              <a:off x="7373084" y="4284313"/>
              <a:ext cx="380487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Parallelogram 161"/>
            <p:cNvSpPr/>
            <p:nvPr/>
          </p:nvSpPr>
          <p:spPr>
            <a:xfrm rot="5400000" flipH="1" flipV="1">
              <a:off x="7323236" y="3887385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Parallelogram 162"/>
            <p:cNvSpPr/>
            <p:nvPr/>
          </p:nvSpPr>
          <p:spPr>
            <a:xfrm rot="5400000" flipH="1" flipV="1">
              <a:off x="10285931" y="3883649"/>
              <a:ext cx="914400" cy="859536"/>
            </a:xfrm>
            <a:prstGeom prst="parallelogram">
              <a:avLst>
                <a:gd name="adj" fmla="val 5743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Parallelogram 163"/>
            <p:cNvSpPr/>
            <p:nvPr/>
          </p:nvSpPr>
          <p:spPr>
            <a:xfrm flipH="1">
              <a:off x="7378139" y="3883700"/>
              <a:ext cx="3794760" cy="486304"/>
            </a:xfrm>
            <a:prstGeom prst="parallelogram">
              <a:avLst>
                <a:gd name="adj" fmla="val 173907"/>
              </a:avLst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8206147" y="4324991"/>
              <a:ext cx="2956119" cy="457200"/>
            </a:xfrm>
            <a:prstGeom prst="rect">
              <a:avLst/>
            </a:prstGeom>
            <a:grpFill/>
            <a:ln w="28575">
              <a:solidFill>
                <a:srgbClr val="9BE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7" name="Rectangle 156"/>
          <p:cNvSpPr/>
          <p:nvPr/>
        </p:nvSpPr>
        <p:spPr>
          <a:xfrm>
            <a:off x="8062282" y="3245207"/>
            <a:ext cx="2306516" cy="1519674"/>
          </a:xfrm>
          <a:prstGeom prst="rect">
            <a:avLst/>
          </a:prstGeom>
          <a:solidFill>
            <a:schemeClr val="accent1">
              <a:alpha val="1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Parallelogram 155"/>
          <p:cNvSpPr/>
          <p:nvPr/>
        </p:nvSpPr>
        <p:spPr>
          <a:xfrm rot="5400000" flipH="1" flipV="1">
            <a:off x="6766844" y="3475640"/>
            <a:ext cx="1904944" cy="670654"/>
          </a:xfrm>
          <a:prstGeom prst="parallelogram">
            <a:avLst>
              <a:gd name="adj" fmla="val 5743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Parallelogram 157"/>
          <p:cNvSpPr/>
          <p:nvPr/>
        </p:nvSpPr>
        <p:spPr>
          <a:xfrm flipH="1">
            <a:off x="7402811" y="2861637"/>
            <a:ext cx="2960872" cy="379440"/>
          </a:xfrm>
          <a:prstGeom prst="parallelogram">
            <a:avLst>
              <a:gd name="adj" fmla="val 173907"/>
            </a:avLst>
          </a:prstGeom>
          <a:solidFill>
            <a:schemeClr val="accent1">
              <a:alpha val="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8" name="Group 167"/>
          <p:cNvGrpSpPr/>
          <p:nvPr/>
        </p:nvGrpSpPr>
        <p:grpSpPr>
          <a:xfrm>
            <a:off x="2359129" y="656325"/>
            <a:ext cx="7064822" cy="960422"/>
            <a:chOff x="5192889" y="3398363"/>
            <a:chExt cx="3954444" cy="2480143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69" name="Rounded Rectangle 168"/>
            <p:cNvSpPr/>
            <p:nvPr/>
          </p:nvSpPr>
          <p:spPr>
            <a:xfrm>
              <a:off x="5192889" y="3398363"/>
              <a:ext cx="3954444" cy="2480143"/>
            </a:xfrm>
            <a:prstGeom prst="roundRect">
              <a:avLst/>
            </a:prstGeom>
            <a:grpFill/>
            <a:ln w="57150">
              <a:solidFill>
                <a:srgbClr val="FEC7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5192889" y="3904790"/>
              <a:ext cx="3954444" cy="14306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Đố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em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chiếc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bể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nào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có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thể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tích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lớn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hơn</a:t>
              </a:r>
              <a:r>
                <a:rPr lang="en-US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?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54" y="1554851"/>
            <a:ext cx="3595443" cy="3595443"/>
          </a:xfrm>
          <a:prstGeom prst="rect">
            <a:avLst/>
          </a:prstGeom>
        </p:spPr>
      </p:pic>
      <p:pic>
        <p:nvPicPr>
          <p:cNvPr id="174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id="{B68A75BB-B769-4ADB-B09C-0E64C3B15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-1556309" y="2930546"/>
            <a:ext cx="603393" cy="53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6174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67" grpId="0" animBg="1"/>
      <p:bldP spid="68" grpId="0" animBg="1"/>
      <p:bldP spid="69" grpId="0" animBg="1"/>
      <p:bldP spid="118" grpId="0" animBg="1"/>
      <p:bldP spid="119" grpId="0" animBg="1"/>
      <p:bldP spid="120" grpId="0" animBg="1"/>
      <p:bldP spid="157" grpId="0" animBg="1"/>
      <p:bldP spid="156" grpId="0" animBg="1"/>
      <p:bldP spid="15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560" y="-258138"/>
            <a:ext cx="1865596" cy="1865596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135123" y="2136638"/>
            <a:ext cx="3394140" cy="3883340"/>
            <a:chOff x="1938764" y="847410"/>
            <a:chExt cx="3394140" cy="3883340"/>
          </a:xfrm>
        </p:grpSpPr>
        <p:sp>
          <p:nvSpPr>
            <p:cNvPr id="28" name="Parallelogram 27"/>
            <p:cNvSpPr/>
            <p:nvPr/>
          </p:nvSpPr>
          <p:spPr>
            <a:xfrm>
              <a:off x="1943318" y="3746939"/>
              <a:ext cx="3389586" cy="983811"/>
            </a:xfrm>
            <a:prstGeom prst="parallelogram">
              <a:avLst>
                <a:gd name="adj" fmla="val 86091"/>
              </a:avLst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773950" y="850899"/>
              <a:ext cx="2554400" cy="2899529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arallelogram 28"/>
            <p:cNvSpPr/>
            <p:nvPr/>
          </p:nvSpPr>
          <p:spPr>
            <a:xfrm rot="16200000" flipV="1">
              <a:off x="416432" y="2373232"/>
              <a:ext cx="3879850" cy="835185"/>
            </a:xfrm>
            <a:prstGeom prst="parallelogram">
              <a:avLst>
                <a:gd name="adj" fmla="val 117215"/>
              </a:avLst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Parallelogram 2"/>
            <p:cNvSpPr/>
            <p:nvPr/>
          </p:nvSpPr>
          <p:spPr>
            <a:xfrm rot="16200000" flipV="1">
              <a:off x="2975386" y="2373232"/>
              <a:ext cx="3879850" cy="835185"/>
            </a:xfrm>
            <a:prstGeom prst="parallelogram">
              <a:avLst>
                <a:gd name="adj" fmla="val 117215"/>
              </a:avLst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943319" y="1831221"/>
              <a:ext cx="2554400" cy="2899529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/>
            <p:cNvSpPr/>
            <p:nvPr/>
          </p:nvSpPr>
          <p:spPr>
            <a:xfrm>
              <a:off x="1938764" y="847410"/>
              <a:ext cx="3389586" cy="983811"/>
            </a:xfrm>
            <a:prstGeom prst="parallelogram">
              <a:avLst>
                <a:gd name="adj" fmla="val 86091"/>
              </a:avLst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622258" y="4403140"/>
            <a:ext cx="1373863" cy="1407368"/>
            <a:chOff x="7517218" y="3304161"/>
            <a:chExt cx="1373863" cy="1407368"/>
          </a:xfrm>
        </p:grpSpPr>
        <p:sp>
          <p:nvSpPr>
            <p:cNvPr id="38" name="Rectangle 3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Parallelogram 3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Parallelogram 3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Parallelogram 3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Parallelogram 3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75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175955" y="582893"/>
            <a:ext cx="2143108" cy="1135127"/>
            <a:chOff x="8764172" y="4055513"/>
            <a:chExt cx="1771297" cy="1135127"/>
          </a:xfrm>
        </p:grpSpPr>
        <p:sp>
          <p:nvSpPr>
            <p:cNvPr id="16" name="Rectangular Callout 15"/>
            <p:cNvSpPr/>
            <p:nvPr/>
          </p:nvSpPr>
          <p:spPr>
            <a:xfrm>
              <a:off x="8764172" y="4055513"/>
              <a:ext cx="1771297" cy="1135127"/>
            </a:xfrm>
            <a:prstGeom prst="wedgeRectCallout">
              <a:avLst>
                <a:gd name="adj1" fmla="val 1608"/>
                <a:gd name="adj2" fmla="val 74097"/>
              </a:avLst>
            </a:prstGeom>
            <a:solidFill>
              <a:schemeClr val="bg1"/>
            </a:solidFill>
            <a:ln w="38100" cmpd="sng">
              <a:solidFill>
                <a:schemeClr val="accent4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789116" y="4115244"/>
              <a:ext cx="17463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hộp</a:t>
              </a:r>
              <a:r>
                <a:rPr lang="en-US" sz="3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chữ</a:t>
              </a:r>
              <a:r>
                <a:rPr lang="en-US" sz="3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nhật</a:t>
              </a:r>
              <a:endPara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426736" y="2769304"/>
            <a:ext cx="1771297" cy="1135127"/>
            <a:chOff x="8764172" y="4055513"/>
            <a:chExt cx="1771297" cy="1135127"/>
          </a:xfrm>
        </p:grpSpPr>
        <p:sp>
          <p:nvSpPr>
            <p:cNvPr id="20" name="Rectangular Callout 19"/>
            <p:cNvSpPr/>
            <p:nvPr/>
          </p:nvSpPr>
          <p:spPr>
            <a:xfrm>
              <a:off x="8764172" y="4055513"/>
              <a:ext cx="1771297" cy="1135127"/>
            </a:xfrm>
            <a:prstGeom prst="wedgeRectCallout">
              <a:avLst>
                <a:gd name="adj1" fmla="val 1608"/>
                <a:gd name="adj2" fmla="val 74097"/>
              </a:avLst>
            </a:prstGeom>
            <a:solidFill>
              <a:schemeClr val="bg1"/>
            </a:solidFill>
            <a:ln w="38100" cmpd="sng">
              <a:solidFill>
                <a:schemeClr val="accent4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789116" y="4115244"/>
              <a:ext cx="17463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lập</a:t>
              </a:r>
              <a:r>
                <a:rPr lang="en-US" sz="3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0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phương</a:t>
              </a:r>
              <a:endPara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912" y="509703"/>
            <a:ext cx="4643886" cy="194698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293325" y="687446"/>
            <a:ext cx="42850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246" y="2628542"/>
            <a:ext cx="7386754" cy="368959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399040" y="2999973"/>
            <a:ext cx="6179344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vi-VN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Trong hình bên, hình lập phương nằm hoàn toàn trong hình hộp chữ nhật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vi-VN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Ta nói: </a:t>
            </a:r>
            <a:r>
              <a:rPr lang="vi-VN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Thể tích hình lập phương bé hơn thể tích hình hộp chữ nhật hay thể tích hình hộp chữ nhật lớn hơn thể tích hình lập phương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.</a:t>
            </a:r>
            <a:endParaRPr lang="vi-VN" sz="3000" i="1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23" y="227002"/>
            <a:ext cx="554400" cy="9234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6838" y="2359574"/>
            <a:ext cx="2109042" cy="32367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6923" y="2442523"/>
            <a:ext cx="2608872" cy="337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87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9318E-6 -3.87604E-6 L -0.28231 -3.87604E-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2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1258132" y="3751572"/>
            <a:ext cx="1373863" cy="1407368"/>
            <a:chOff x="7517218" y="3304161"/>
            <a:chExt cx="1373863" cy="1407368"/>
          </a:xfrm>
        </p:grpSpPr>
        <p:sp>
          <p:nvSpPr>
            <p:cNvPr id="40" name="Rectangle 3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Parallelogram 4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arallelogram 4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Parallelogram 4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Parallelogram 4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560" y="-258138"/>
            <a:ext cx="1865596" cy="1865596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835642" y="4201081"/>
            <a:ext cx="1373863" cy="1407368"/>
            <a:chOff x="7517218" y="3304161"/>
            <a:chExt cx="1373863" cy="1407368"/>
          </a:xfrm>
        </p:grpSpPr>
        <p:sp>
          <p:nvSpPr>
            <p:cNvPr id="38" name="Rectangle 3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Parallelogram 3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Parallelogram 3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Parallelogram 3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Parallelogram 3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089" y="660461"/>
            <a:ext cx="4643886" cy="194698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001502" y="782784"/>
            <a:ext cx="42850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Người ta dùng các hình lập phương bằng nhau để </a:t>
            </a:r>
          </a:p>
          <a:p>
            <a:pPr algn="ctr"/>
            <a:r>
              <a:rPr lang="vi-VN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 thể tích của một hình.</a:t>
            </a:r>
          </a:p>
          <a:p>
            <a:pPr algn="ctr"/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855" y="681397"/>
            <a:ext cx="5320145" cy="519387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491805" y="1395720"/>
            <a:ext cx="394522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C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4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như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nhau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D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cũng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4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như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thế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Ta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nói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: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Thể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tích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C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bằng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thể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tích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D</a:t>
            </a:r>
            <a:endParaRPr lang="vi-VN" sz="3000" i="1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0" y="121711"/>
            <a:ext cx="702548" cy="10781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2435" y="-92475"/>
            <a:ext cx="2608872" cy="3370809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1253786" y="2794358"/>
            <a:ext cx="1373863" cy="1407368"/>
            <a:chOff x="7517218" y="3304161"/>
            <a:chExt cx="1373863" cy="1407368"/>
          </a:xfrm>
        </p:grpSpPr>
        <p:sp>
          <p:nvSpPr>
            <p:cNvPr id="54" name="Rectangle 5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Parallelogram 5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Parallelogram 5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Parallelogram 5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Parallelogram 5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831296" y="3243867"/>
            <a:ext cx="1373863" cy="1407368"/>
            <a:chOff x="7517218" y="3304161"/>
            <a:chExt cx="1373863" cy="1407368"/>
          </a:xfrm>
        </p:grpSpPr>
        <p:sp>
          <p:nvSpPr>
            <p:cNvPr id="61" name="Rectangle 6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Parallelogram 6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Parallelogram 6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Parallelogram 6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arallelogram 6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275095" y="4208121"/>
            <a:ext cx="1373863" cy="1407368"/>
            <a:chOff x="7517218" y="3304161"/>
            <a:chExt cx="1373863" cy="1407368"/>
          </a:xfrm>
        </p:grpSpPr>
        <p:sp>
          <p:nvSpPr>
            <p:cNvPr id="75" name="Rectangle 7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Parallelogram 7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Parallelogram 7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Parallelogram 7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Parallelogram 7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4238543" y="4211364"/>
            <a:ext cx="1373863" cy="1407368"/>
            <a:chOff x="7517218" y="3304161"/>
            <a:chExt cx="1373863" cy="1407368"/>
          </a:xfrm>
        </p:grpSpPr>
        <p:sp>
          <p:nvSpPr>
            <p:cNvPr id="68" name="Rectangle 6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arallelogram 6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Parallelogram 6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Parallelogram 7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Parallelogram 7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5196402" y="4213377"/>
            <a:ext cx="1373863" cy="1407368"/>
            <a:chOff x="7517218" y="3304161"/>
            <a:chExt cx="1373863" cy="1407368"/>
          </a:xfrm>
        </p:grpSpPr>
        <p:sp>
          <p:nvSpPr>
            <p:cNvPr id="82" name="Rectangle 8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Parallelogram 8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Parallelogram 8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Parallelogram 8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Parallelogram 8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3278117" y="3238891"/>
            <a:ext cx="1373863" cy="1407368"/>
            <a:chOff x="7517218" y="3304161"/>
            <a:chExt cx="1373863" cy="1407368"/>
          </a:xfrm>
        </p:grpSpPr>
        <p:sp>
          <p:nvSpPr>
            <p:cNvPr id="89" name="Rectangle 8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Parallelogram 8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Parallelogram 9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Parallelogram 9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Parallelogram 9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87148" y="5620746"/>
            <a:ext cx="4860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C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4474457" y="5605207"/>
            <a:ext cx="6912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4300269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3" grpId="0" uiExpand="1" build="p"/>
      <p:bldP spid="11" grpId="0"/>
      <p:bldP spid="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roup 96"/>
          <p:cNvGrpSpPr/>
          <p:nvPr/>
        </p:nvGrpSpPr>
        <p:grpSpPr>
          <a:xfrm>
            <a:off x="686158" y="2364361"/>
            <a:ext cx="1800699" cy="2814091"/>
            <a:chOff x="831296" y="2794358"/>
            <a:chExt cx="1800699" cy="2814091"/>
          </a:xfrm>
        </p:grpSpPr>
        <p:grpSp>
          <p:nvGrpSpPr>
            <p:cNvPr id="98" name="Group 97"/>
            <p:cNvGrpSpPr/>
            <p:nvPr/>
          </p:nvGrpSpPr>
          <p:grpSpPr>
            <a:xfrm>
              <a:off x="1258132" y="3751572"/>
              <a:ext cx="1373863" cy="1407368"/>
              <a:chOff x="7517218" y="3304161"/>
              <a:chExt cx="1373863" cy="1407368"/>
            </a:xfrm>
          </p:grpSpPr>
          <p:sp>
            <p:nvSpPr>
              <p:cNvPr id="120" name="Rectangle 119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Parallelogram 120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Parallelogram 121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Parallelogram 122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Parallelogram 124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/>
            <p:cNvGrpSpPr/>
            <p:nvPr/>
          </p:nvGrpSpPr>
          <p:grpSpPr>
            <a:xfrm>
              <a:off x="835642" y="4201081"/>
              <a:ext cx="1373863" cy="1407368"/>
              <a:chOff x="7517218" y="3304161"/>
              <a:chExt cx="1373863" cy="1407368"/>
            </a:xfrm>
          </p:grpSpPr>
          <p:sp>
            <p:nvSpPr>
              <p:cNvPr id="114" name="Rectangle 113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Parallelogram 114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Parallelogram 115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Parallelogram 116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Parallelogram 118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0" name="Group 99"/>
            <p:cNvGrpSpPr/>
            <p:nvPr/>
          </p:nvGrpSpPr>
          <p:grpSpPr>
            <a:xfrm>
              <a:off x="1253786" y="2794358"/>
              <a:ext cx="1373863" cy="1407368"/>
              <a:chOff x="7517218" y="3304161"/>
              <a:chExt cx="1373863" cy="1407368"/>
            </a:xfrm>
          </p:grpSpPr>
          <p:sp>
            <p:nvSpPr>
              <p:cNvPr id="108" name="Rectangle 107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Parallelogram 108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Parallelogram 109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Parallelogram 110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Parallelogram 112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1" name="Group 100"/>
            <p:cNvGrpSpPr/>
            <p:nvPr/>
          </p:nvGrpSpPr>
          <p:grpSpPr>
            <a:xfrm>
              <a:off x="831296" y="3243867"/>
              <a:ext cx="1373863" cy="1407368"/>
              <a:chOff x="7517218" y="3304161"/>
              <a:chExt cx="1373863" cy="1407368"/>
            </a:xfrm>
          </p:grpSpPr>
          <p:sp>
            <p:nvSpPr>
              <p:cNvPr id="102" name="Rectangle 101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Parallelogram 102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Parallelogram 103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Parallelogram 104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Parallelogram 106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560" y="-258138"/>
            <a:ext cx="1865596" cy="18655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235" y="326588"/>
            <a:ext cx="5069279" cy="6262897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675580" y="866799"/>
            <a:ext cx="394522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P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6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như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nhau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Tách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P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thành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2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M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và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N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: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M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4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và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N 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gồm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2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lập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phương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như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thế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. 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Ta </a:t>
            </a:r>
            <a:r>
              <a:rPr lang="en-US" sz="3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nói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: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Thể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tích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P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bằng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tổng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thể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tích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các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hình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M 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và</a:t>
            </a:r>
            <a:r>
              <a:rPr lang="en-US" sz="3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eur" pitchFamily="18" charset="0"/>
                <a:cs typeface="Times New Roman" pitchFamily="18" charset="0"/>
              </a:rPr>
              <a:t>N .</a:t>
            </a:r>
            <a:endParaRPr lang="vi-VN" sz="3000" i="1" dirty="0" err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23" y="237401"/>
            <a:ext cx="715006" cy="92382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16240" y="5472679"/>
            <a:ext cx="6286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P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3632940" y="5421798"/>
            <a:ext cx="7945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M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438363" y="5476625"/>
            <a:ext cx="6269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UTM Fleur" pitchFamily="18" charset="0"/>
              </a:rPr>
              <a:t>N</a:t>
            </a:r>
          </a:p>
        </p:txBody>
      </p:sp>
      <p:grpSp>
        <p:nvGrpSpPr>
          <p:cNvPr id="126" name="Group 125"/>
          <p:cNvGrpSpPr/>
          <p:nvPr/>
        </p:nvGrpSpPr>
        <p:grpSpPr>
          <a:xfrm>
            <a:off x="1644016" y="3311072"/>
            <a:ext cx="1805283" cy="1865508"/>
            <a:chOff x="4232658" y="3683740"/>
            <a:chExt cx="1805283" cy="1865508"/>
          </a:xfrm>
        </p:grpSpPr>
        <p:grpSp>
          <p:nvGrpSpPr>
            <p:cNvPr id="127" name="Group 126"/>
            <p:cNvGrpSpPr/>
            <p:nvPr/>
          </p:nvGrpSpPr>
          <p:grpSpPr>
            <a:xfrm>
              <a:off x="4664078" y="3683740"/>
              <a:ext cx="1373863" cy="1412076"/>
              <a:chOff x="7517218" y="3304161"/>
              <a:chExt cx="1373863" cy="1412076"/>
            </a:xfrm>
          </p:grpSpPr>
          <p:sp>
            <p:nvSpPr>
              <p:cNvPr id="135" name="Rectangle 134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Parallelogram 135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Parallelogram 136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Parallelogram 137"/>
              <p:cNvSpPr/>
              <p:nvPr/>
            </p:nvSpPr>
            <p:spPr>
              <a:xfrm rot="16200000" flipV="1">
                <a:off x="7981016" y="3806173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 138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Parallelogram 139"/>
              <p:cNvSpPr/>
              <p:nvPr/>
            </p:nvSpPr>
            <p:spPr>
              <a:xfrm>
                <a:off x="7523610" y="3312113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8" name="Group 127"/>
            <p:cNvGrpSpPr/>
            <p:nvPr/>
          </p:nvGrpSpPr>
          <p:grpSpPr>
            <a:xfrm>
              <a:off x="4232658" y="4141880"/>
              <a:ext cx="1373863" cy="1407368"/>
              <a:chOff x="7517218" y="3304161"/>
              <a:chExt cx="1373863" cy="1407368"/>
            </a:xfrm>
          </p:grpSpPr>
          <p:sp>
            <p:nvSpPr>
              <p:cNvPr id="129" name="Rectangle 128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Parallelogram 129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Parallelogram 130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Parallelogram 131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 132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Parallelogram 133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687495" y="2367752"/>
            <a:ext cx="1800699" cy="2814091"/>
            <a:chOff x="831296" y="2794358"/>
            <a:chExt cx="1800699" cy="2814091"/>
          </a:xfrm>
        </p:grpSpPr>
        <p:grpSp>
          <p:nvGrpSpPr>
            <p:cNvPr id="37" name="Group 36"/>
            <p:cNvGrpSpPr/>
            <p:nvPr/>
          </p:nvGrpSpPr>
          <p:grpSpPr>
            <a:xfrm>
              <a:off x="1258132" y="3751572"/>
              <a:ext cx="1373863" cy="1407368"/>
              <a:chOff x="7517218" y="3304161"/>
              <a:chExt cx="1373863" cy="1407368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Parallelogram 40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Parallelogram 41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Parallelogram 42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Parallelogram 44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835642" y="4201081"/>
              <a:ext cx="1373863" cy="1407368"/>
              <a:chOff x="7517218" y="3304161"/>
              <a:chExt cx="1373863" cy="1407368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Parallelogram 34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Parallelogram 33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Parallelogram 31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1253786" y="2794358"/>
              <a:ext cx="1373863" cy="1407368"/>
              <a:chOff x="7517218" y="3304161"/>
              <a:chExt cx="1373863" cy="1407368"/>
            </a:xfrm>
          </p:grpSpPr>
          <p:sp>
            <p:nvSpPr>
              <p:cNvPr id="54" name="Rectangle 53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Parallelogram 54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Parallelogram 55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Parallelogram 56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Parallelogram 58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831296" y="3243867"/>
              <a:ext cx="1373863" cy="1407368"/>
              <a:chOff x="7517218" y="3304161"/>
              <a:chExt cx="1373863" cy="1407368"/>
            </a:xfrm>
          </p:grpSpPr>
          <p:sp>
            <p:nvSpPr>
              <p:cNvPr id="61" name="Rectangle 60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Parallelogram 61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Parallelogram 62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Parallelogram 63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Parallelogram 65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1646066" y="3312486"/>
            <a:ext cx="1805283" cy="1865508"/>
            <a:chOff x="4232658" y="3683740"/>
            <a:chExt cx="1805283" cy="1865508"/>
          </a:xfrm>
        </p:grpSpPr>
        <p:grpSp>
          <p:nvGrpSpPr>
            <p:cNvPr id="67" name="Group 66"/>
            <p:cNvGrpSpPr/>
            <p:nvPr/>
          </p:nvGrpSpPr>
          <p:grpSpPr>
            <a:xfrm>
              <a:off x="4664078" y="3683740"/>
              <a:ext cx="1373863" cy="1413456"/>
              <a:chOff x="7517218" y="3304161"/>
              <a:chExt cx="1373863" cy="1413456"/>
            </a:xfrm>
          </p:grpSpPr>
          <p:sp>
            <p:nvSpPr>
              <p:cNvPr id="68" name="Rectangle 67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Parallelogram 68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Parallelogram 69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Parallelogram 70"/>
              <p:cNvSpPr/>
              <p:nvPr/>
            </p:nvSpPr>
            <p:spPr>
              <a:xfrm rot="16200000" flipV="1">
                <a:off x="7981016" y="3807553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Parallelogram 72"/>
              <p:cNvSpPr/>
              <p:nvPr/>
            </p:nvSpPr>
            <p:spPr>
              <a:xfrm>
                <a:off x="7523610" y="3313493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4232658" y="4141880"/>
              <a:ext cx="1373863" cy="1407368"/>
              <a:chOff x="7517218" y="3304161"/>
              <a:chExt cx="1373863" cy="1407368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7929976" y="3304161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Parallelogram 75"/>
              <p:cNvSpPr/>
              <p:nvPr/>
            </p:nvSpPr>
            <p:spPr>
              <a:xfrm>
                <a:off x="7520364" y="4268415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Parallelogram 76"/>
              <p:cNvSpPr/>
              <p:nvPr/>
            </p:nvSpPr>
            <p:spPr>
              <a:xfrm rot="16200000" flipV="1">
                <a:off x="7029643" y="3801465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Parallelogram 77"/>
              <p:cNvSpPr/>
              <p:nvPr/>
            </p:nvSpPr>
            <p:spPr>
              <a:xfrm rot="16200000" flipV="1">
                <a:off x="7981016" y="3798222"/>
                <a:ext cx="1404125" cy="416004"/>
              </a:xfrm>
              <a:prstGeom prst="parallelogram">
                <a:avLst>
                  <a:gd name="adj" fmla="val 104471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7517218" y="3750428"/>
                <a:ext cx="957859" cy="9578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Parallelogram 79"/>
              <p:cNvSpPr/>
              <p:nvPr/>
            </p:nvSpPr>
            <p:spPr>
              <a:xfrm>
                <a:off x="7523610" y="3304162"/>
                <a:ext cx="1367471" cy="439872"/>
              </a:xfrm>
              <a:prstGeom prst="parallelogram">
                <a:avLst>
                  <a:gd name="adj" fmla="val 95588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895203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-0.00024 L 0.27311 -0.00024 " pathEditMode="fixed" rAng="0" ptsTypes="AA">
                                      <p:cBhvr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94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00026 L 0.27128 -0.00026 " pathEditMode="fixed" rAng="0" ptsTypes="AA">
                                      <p:cBhvr>
                                        <p:cTn id="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0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389 0 L 0.24343 0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3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219 1.11022E-16 L 0.31111 1.11022E-1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uiExpand="1" build="p"/>
      <p:bldP spid="11" grpId="0"/>
      <p:bldP spid="95" grpId="0"/>
      <p:bldP spid="9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66DBBB9F-87CD-4AF8-A673-C9572A111579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内容列表"/>
  <p:tag name="ISPRINGCLOUDFOLDERID" val="0"/>
  <p:tag name="ISPRINGCLOUDFOLDERPATH" val="资源库"/>
  <p:tag name="ISPRING_PLAYERS_CUSTOMIZATION" val="UEsDBBQAAgAIAOeJc0s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DniXNL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OeJc0u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54lzSy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54lzS2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aWGeSz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aWGeS5r5lmRrAAAAawAAABwAAAB1bml2ZXJzYWwvbG9jYWxfc2V0dGluZ3MueG1ss7GvyM1RKEstKs7Mz7NVMtQzUFJIzUvOT8nMS7dVCg1x07VQUiguScxLSczJz0u1VcrLV1Kwt+OyyclPTswJTi0pASosVijISaxMLQpJzQUySlL9EnOBKp/tmfJ8ya5n09qfr9ivpG/HBQB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aWGeS7CHI/RsAQAA9wIAACkAAAB1bml2ZXJzYWwvc2tpbl9jdXN0b21pemF0aW9uX3NldHRpbmdzLnhtbI1S20okMRB99yuCPzBJKreGdiC3lnlR0QGfm+ns0qyml07EZcnHm3Z3GEdHNPVUdU6doiqnTb/GaJ9Snh7Hv30ep3gXch7jz7Q+Q6jdTQ/TfDOHFHJaHSr3Yxym5038MS21Wk25j0M/D3ZB0xqj7vUhJbVyqmbMMIok89Qr5Dy3FWvANWAr5iix7eqdxD/dOexCzKdV29UR+rFhE1OY8yYO4c8ajtlvoeMNLud+GCsvrQVbouynFseWQIxwyX2hGgAEstwRh4uUjdQEecw4hmIUBQqIcE4aUYikHGrWNaKqMN8IxCRj1BXqae1GWhtHbZHQEKLrNK8aW7rOSIwRIQSYK1xAZzCqbKgaGtRyQHBgQBRtNFGAOtuZjhXvvLAcKeoFxoUZAxgfjnvY7u25DtVvr7M/5xeCJ7/gJLp4a3XCXO3uaZ4reRsefz/0OaBxuDi/ufV3/mqrt5vrq/P/vnz18J61mLVu/am3XwBQSwMEFAACAAgAamGeSyTg/xfEDAAAYxkAABcAAAB1bml2ZXJzYWwvdW5pdmVyc2FsLnBuZ+1XaVxT55o/isVOLSBqCrI7ttJFxKgBFJO4AOIom4QisouWyy7IIQYI0UtbBEXa3lvwgiESLAHCTkMwAUJF4NYYUFnCYqSCISSHJGAgIWSbg/bOb2a+zefhw/md8/zf9z3P+n/Oc/L9fU+ZfGT1EQAAJqe9Pc4BgBECADbe/NAYRox/4u+Gbxuunjt1AmgYsBHDwqbY4z7HAaC5aIs2+gNY/rcr3iFXAcC0Z+3a0J9SfQkALFdOexzHXYuQCs7QLwnH+1/rz+YA2GNVJ4ynP3Xbnr8b8bEH7vElhy83eVSctvmi4HNfj022f9n/1/s3HbYN52/e+mLgqGeNq0pJnKAFT4EThvAJ9uqFKwHshPqgoISRaCynNojtXFclLkvpCiEqx2Ppfhj1m8eb7bNhc648NK+1qLWeFafhshd7LaRPYOzMiFnMkfyCMyX7GFs2AkBdoG3qNsQUyUBkw4vdLiPbLSR3q5P3/PmMWZ2rzPiXwNoJb2Fvg0NyzAMHP5oHbAAADw/Y8a3m6+A6uA6ug+vgOrgOroPr4Dq4Dv4/BPdla6TMrwDg+tD/8UfhDS5gcZkf2RiRoxaOzBRhuzLnKvK+xk8RVShacrCgi0UGs9hSAIjqJDzlFzIHbrF0wu8sIsYSws5zR4/E6GQtgzCUZ2Mht0VEwu+QvMqSJ6XMM2qTUwSy5CwAaJ+gUXIyeV2Ee9Wp0UmhTF7rhdmOQgI+QCXeN8lp7KycFtMoySl/MBqS8Ux0jYhC0nu4poj9SKtDkr/5YR5KtCS9gkLn6KQpjvrFIlIYitJDMOhUznJNcARBWEBQ6M5xeYpvQEqhsGtVQv9qtlCB74zko70Gpo+0OalKONrLMxlVs3j2wHTJ3/12bzClvbqN7rtvqderOMxJNP0yCyw6LmDG6r7XvApIjbhVv2ZHvtU9wZUeE0cjRrL+RT3zVeYIAfEpmGMSxZXnqNh/GxKm2XhJNQX5EyL8y9R+YVP1DU278xM5yaBhHD8PjcTVh3ILCcvt1TcyedbYQSiD1f/PkLD+KmF8KPQWag5TiJYHnlRgX9dxlXGfdo9Xu8bbEd78qFxW3k2fxECjh/eA9hRhWVrWKU985cCt5CxfunE0qp0+ZPUA5D6NPzZhsiIhiwkOwSUMrvBHug5j9gwKX/0of5VweKHhep2mNqdhq41q/OZPzWFouz7HYJQ3BRvUvthnPbl/5yjayzfLlmEyI/LhjrgU9SsqqNP8lW8V/hSvjWEpku1/yEDl2HsrXMBI/GSOFXX6733R/872OmbyH6Ibr49galaWh4ktHfL4hXAad4xO6ad9iFqwz121uld0+cm1o8PXieqak7qsISJbhkybgKopUCor6aG5hYIQK13TtPW9pvMaGUppCU5i1zQtsxV1XZG7vjwRc53PKxtx/03h3ku2+ucdfM/hDlmXdUCzTRR/kHuDsJNrNnOALWSaTMAJfgGNgQ+TmM7P0fZmFexkICMw75GNQvV5MYu4H36pF2iJY+o02xAVyG5ollecywox+TSh6/4KCKoEKTsRAqFFQDNbxtowxkOSkA+HpLkhzIHmWmzZpDSXeLPgmeUfoOL7Iw8uCw4gdoB7s/B70XlBeft5u1xJNOqAfZ7bz2p3ROuFHBsMrk9lK+lIDempkuMSM28/4DdDadSNf6wuj4amMBrp/XWTZq3J5BiljC1v00QHc0Jwe2nhos9Y0tPSbQjEx5AeF2uC67e4lCeMKuqp1oXlQqlTw0TkowpjKcjBLRUuWP8YQItZQDcGlhw0G01wwDa22owNtsGJvGq73P5S1BaWELAooTe2iVIyfeYarK/zTHUWqw1Bgq67IGTTuuT8RUGBv8mzvqgksrDCscdtPi5uUpiaER/Jf+152ePx3WAjNbIRY2spGowctvsNWVwmZ5sDYA452aqJr3tFjoTrBfzHblzGQ6eyR3tG0Pb8GgtGEVZ/TXqVJFD/Agfe5Yw+O7Fzw69Lw4F+4eWRnNBZgnPn0gtJvmP5efTqXGWoM+2oZr61xLkyp5z/BRiCavQtUbSJlb11obFlLCdGoYIw4zKaMcxJcJdMkUsjNY055aqYGm69AlK96Rh4Eafs/SGbcwIHbOaj7d2XT6zwXKe0hoMGCf879a9D4a4ANNK8JIDEDaM+MVHhjRBUZYZZiYKEw2VnUSRt8vkc6lu1iEK5hzWe18wp+9e0InlGGqu5QVGh6wCrZjb4yghu8mgbc2NlVTPWxQckMp7GkZUaBHWjW7tM7ZZYWszl0chwqcwRV17nSRPEmHgrI8E5JJLiSr1oN/c1EMZKF7/RmhuheCWtSwPu8nt7D5I+8odGcdFIZzY9mfKUBbbtDEyacksJx91Wk5t9k/Df9d6svXy0UMeOmyJ7oV1YxJb8asC0IQtjWlaF5LhL0/kmx+R79ROBPtwN0pWl+zkyKrUD5rCjqOhGhk+Zcd+MQHPYwas7Pc9TSp10hCssaTYuURFHpd7WuRVHynrSqqur+72Yfi7miO7fwMH+6KFDs/j3XoCNlZraGmMOqt1p9ycS8nIp1iwzwT+smHubK64iOKAxAsupfstcmXBXAFui/H0tYKVw62obUY44boGoFw879UR9i/NRONq3nvT0FCt/30O9mAs3vym6IyX77ZsNSLoiPoJpeoXxLnh9Wtm7LHXKwPRIqGrxsxnknO1x/0CTNkizA1VV6kwbaPxtMVG/4+Jjb/IoCzXy+niMvotFPACNjldVsQQx7AR3vmdvB/mXtoSuOnUTrRQ7aO3Ra/iTRWLc/uHc5SKSdkbSSNJBkuZ+O/ajXDNMO0vaNulbbG7RFK7KtnHxicnBT4hhdrwK0crHUTwK7vYNxX7jzpntecjuCNP7CRMu+8s53UdNiRf03z0gpmsujda3+vjEuPepjkmmUIXEg3p0I7/GoSZu07iW+FP0/FTrnYLMRHjf9oDmBYpBGwuKyPjyb0+i/fkPry1O/36AkVg/FP7JQuv/rKBO/Sr0roImDt0P9/LcmefkZFgd2mc0o95eBOZtkta+z2W81SSS9MJ/CBMQQHk2jOMOIFGmOitTBGJ5bO5dvCsw+e2i8qyJH+aGWxi++JDuQZYoJrYjF1VFeLWiclurn+7MNZpqMln0UheTv7CrLfP2jRwynkCBeVgn56zsEwFDb4fuEEFNzDtPFUkNzdN3iwOQKTP+z/01NKVnDSWB3CxAXJpp4e6iUu22C/RjXrizEqy+tqe0+HUTz4n5siVzsdciWN6pshM9vTqIxqfdtYZGtoSpssdPqbLDaBEO/e7uAi0oKoFdPy+HGjmYZQvyGZNvXE1kEN7bqVW7xQfl3aA4lTg8CD2FRhyyYJK+pI1Ii+Be7AKyizWVprm1in7axyhSYs85p0DNg5wIO9mhfbS+8pmOZtJQt5Wk2b8oP5mUuPvLPcsfzK+a9h6wkgwQFTxXv+FBrtrs6EK3pEsjS9hcH6Zh3TgULCl31syVF5UN37rQ6Z2hcOncsxaob2IXDUH3Tr3vmGx4/GEKLNgrPOo081nS4LxyMgVLKEk3/b72sdDh14GykhpYY5d6ll48kz1n/DysJqtrvjILY3cCLwASVW+5zsz/1vWXhvyYcNenXkyD6pkR5lt+sf62WJjmKkgPZNvwu5K38n5mibgYlmhm15ohye8GAcbyeVATNVp/tU7SiCYrm2jHcWc9epdrrD2u/iJTtxTJ1Nc+FIBGTWXOHO2B1Zxewp8fr1VY2SSxySwAKTYl1cr9926u4MqD3LTibOhPM2f4K58F8Z/DbGTTYyRs/ljMcJKhLlRk2Ql/raRK+Rk4v349GZHDOVIGf5/ZMUgk1K5SM3Rx44T7T9TPTagPz63l1pY2jnYcPJe593MAq0FFtDZ+IGgbZIF3eCF62Uv3Lweg/ovsjlvqNT5eAhi3v0/SL+Rh68oJs//I6H7CkEqZU13xAO9nGQtqUML+nCQ9iCgJf2eW5ozBUJAg2GeIWQrRFs3wW4b0pB3QvC1CxIjAOzVjDerBUIOrNMQpFEov+UBLvcM/+ti5hvW01e2THdcjbTSqrzJ2WtgpHF3yrh1Mlle7FZm1EDNexlKIGW8FBRo5h1N48/V07y1H7nvWAIAoqDP66u3oZqh94XxPbZt4a0qf1BYh9Je72T2Ke9Vb510tDx6OtgdZHxfk2eesvGn6odTxc+B6DFjel80ew4dd60wxYHwRCP4tfiRJ94ZzvRGLcn/f/wAgLOV/zd8/boFH63B3I3iiLpPkb8FqF066b/+XoFsK/C+BbvDB1MMHlEG2AUOnccNLUwY9M3wrvFqzGn22pJJaZU/Spi7rVFPMr+CRHueMc9UeqP/asNk8bFOh9WHvr+GzwGlPX4+GE1F//U9QSwMEFAACAAgAamGeS3Br3rpLAAAAagAAABsAAAB1bml2ZXJzYWwvdW5pdmVyc2FsLnBuZy54bWyzsa/IzVEoSy0qzszPs1Uy1DNQsrfj5bIpKEoty0wtV6gAigEFIUBJoRLINUJwyzNTSjJslczNTBFiGamZ6Rkltkqm5iZwQX2gkQBQSwECAAAUAAIACADniXNLFQ6tKGQEAAAHEQAAHQAAAAAAAAABAAAAAAAAAAAAdW5pdmVyc2FsL2NvbW1vbl9tZXNzYWdlcy5sbmdQSwECAAAUAAIACADniXNLCH4LIykDAACGDAAAJwAAAAAAAAABAAAAAACfBAAAdW5pdmVyc2FsL2ZsYXNoX3B1Ymxpc2hpbmdfc2V0dGluZ3MueG1sUEsBAgAAFAACAAgA54lzS7X8CWS6AgAAVQoAACEAAAAAAAAAAQAAAAAADQgAAHVuaXZlcnNhbC9mbGFzaF9za2luX3NldHRpbmdzLnhtbFBLAQIAABQAAgAIAOeJc0sqlg9n/gIAAJcLAAAmAAAAAAAAAAEAAAAAAAYLAAB1bml2ZXJzYWwvaHRtbF9wdWJsaXNoaW5nX3NldHRpbmdzLnhtbFBLAQIAABQAAgAIAOeJc0tocVKRmgEAAB8GAAAfAAAAAAAAAAEAAAAAAEgOAAB1bml2ZXJzYWwvaHRtbF9za2luX3NldHRpbmdzLmpzUEsBAgAAFAACAAgAaWGeSz08L9HBAAAA5QEAABoAAAAAAAAAAQAAAAAAHxAAAHVuaXZlcnNhbC9pMThuX3ByZXNldHMueG1sUEsBAgAAFAACAAgAaWGeS5r5lmRrAAAAawAAABwAAAAAAAAAAQAAAAAAGBEAAHVuaXZlcnNhbC9sb2NhbF9zZXR0aW5ncy54bWxQSwECAAAUAAIACABElFdHI7RO+/sCAACwCAAAFAAAAAAAAAABAAAAAAC9EQAAdW5pdmVyc2FsL3BsYXllci54bWxQSwECAAAUAAIACABpYZ5LsIcj9GwBAAD3AgAAKQAAAAAAAAABAAAAAADqFAAAdW5pdmVyc2FsL3NraW5fY3VzdG9taXphdGlvbl9zZXR0aW5ncy54bWxQSwECAAAUAAIACABqYZ5LJOD/F8QMAABjGQAAFwAAAAAAAAAAAAAAAACdFgAAdW5pdmVyc2FsL3VuaXZlcnNhbC5wbmdQSwECAAAUAAIACABqYZ5LcGveuksAAABqAAAAGwAAAAAAAAABAAAAAACWIwAAdW5pdmVyc2FsL3VuaXZlcnNhbC5wbmcueG1sUEsFBgAAAAALAAsASQMAABokAAAAAA=="/>
  <p:tag name="ISPRING_PRESENTATION_TITLE" val="04"/>
</p:tagLst>
</file>

<file path=ppt/theme/theme1.xml><?xml version="1.0" encoding="utf-8"?>
<a:theme xmlns:a="http://schemas.openxmlformats.org/drawingml/2006/main" name="Office Theme">
  <a:themeElements>
    <a:clrScheme name="自定义 2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805</TotalTime>
  <Words>722</Words>
  <Application>Microsoft Office PowerPoint</Application>
  <PresentationFormat>Widescreen</PresentationFormat>
  <Paragraphs>95</Paragraphs>
  <Slides>14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04</dc:title>
  <dc:creator>.</dc:creator>
  <cp:lastModifiedBy>admin</cp:lastModifiedBy>
  <cp:revision>260</cp:revision>
  <dcterms:created xsi:type="dcterms:W3CDTF">2017-08-18T03:02:00Z</dcterms:created>
  <dcterms:modified xsi:type="dcterms:W3CDTF">2023-02-16T03:28:07Z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