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5.wav" ContentType="audio/wav"/>
  <Override PartName="/ppt/notesSlides/notesSlide7.xml" ContentType="application/vnd.openxmlformats-officedocument.presentationml.notesSlide+xml"/>
  <Override PartName="/ppt/media/audio6.wav" ContentType="audio/wav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73" r:id="rId2"/>
    <p:sldMasterId id="2147483703" r:id="rId3"/>
    <p:sldMasterId id="2147483715" r:id="rId4"/>
  </p:sldMasterIdLst>
  <p:notesMasterIdLst>
    <p:notesMasterId r:id="rId33"/>
  </p:notesMasterIdLst>
  <p:sldIdLst>
    <p:sldId id="256" r:id="rId5"/>
    <p:sldId id="258" r:id="rId6"/>
    <p:sldId id="257" r:id="rId7"/>
    <p:sldId id="259" r:id="rId8"/>
    <p:sldId id="266" r:id="rId9"/>
    <p:sldId id="267" r:id="rId10"/>
    <p:sldId id="268" r:id="rId11"/>
    <p:sldId id="270" r:id="rId12"/>
    <p:sldId id="273" r:id="rId13"/>
    <p:sldId id="271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97" r:id="rId24"/>
    <p:sldId id="298" r:id="rId25"/>
    <p:sldId id="285" r:id="rId26"/>
    <p:sldId id="286" r:id="rId27"/>
    <p:sldId id="287" r:id="rId28"/>
    <p:sldId id="299" r:id="rId29"/>
    <p:sldId id="300" r:id="rId30"/>
    <p:sldId id="301" r:id="rId31"/>
    <p:sldId id="302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SVN-Poky's" panose="020B0606040200020203" pitchFamily="34" charset="0"/>
      <p:regular r:id="rId40"/>
    </p:embeddedFont>
    <p:embeddedFont>
      <p:font typeface="UTM Azuki" panose="02040603050506020204" pitchFamily="18" charset="0"/>
      <p:regular r:id="rId41"/>
    </p:embeddedFont>
    <p:embeddedFont>
      <p:font typeface="UTM Candombe" panose="02040603050506020204" pitchFamily="18" charset="0"/>
      <p:regular r:id="rId42"/>
    </p:embeddedFont>
    <p:embeddedFont>
      <p:font typeface="VNI-Times" pitchFamily="2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2956"/>
    <a:srgbClr val="08325E"/>
    <a:srgbClr val="D4487D"/>
    <a:srgbClr val="FF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/>
    <p:restoredTop sz="94667"/>
  </p:normalViewPr>
  <p:slideViewPr>
    <p:cSldViewPr snapToGrid="0" snapToObjects="1">
      <p:cViewPr varScale="1">
        <p:scale>
          <a:sx n="68" d="100"/>
          <a:sy n="68" d="100"/>
        </p:scale>
        <p:origin x="79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C8DA0-7CBB-1540-A183-33FB48DD7FFE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D45EB-9A12-6047-863E-C04004F30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58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D45EB-9A12-6047-863E-C04004F303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32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/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5297D-54F5-4A1F-B43D-62524B3C6E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134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Thầy</a:t>
            </a:r>
            <a:r>
              <a:rPr lang="en-US" dirty="0"/>
              <a:t>/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5297D-54F5-4A1F-B43D-62524B3C6E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92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Thầy</a:t>
            </a:r>
            <a:r>
              <a:rPr lang="en-US" dirty="0"/>
              <a:t>/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5297D-54F5-4A1F-B43D-62524B3C6E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373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1D45EB-9A12-6047-863E-C04004F303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106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Violet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D45EB-9A12-6047-863E-C04004F303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71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Violet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D45EB-9A12-6047-863E-C04004F3032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09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D45EB-9A12-6047-863E-C04004F303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45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90C25-0A27-7146-B3CB-C6816CD8E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202044-3EEE-4F49-B3ED-F4F8661C08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45392-7F3B-154C-A380-9F0ED3E01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B8F33-E96E-AA40-812E-4D8F67A7D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D0783E-39F7-054D-9478-4E1F63263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192000" y="-1244117"/>
            <a:ext cx="1222164" cy="20668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D0783E-39F7-054D-9478-4E1F632630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27767" y="5715483"/>
            <a:ext cx="1753633" cy="296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11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5D83-E904-1344-8173-044F9B45A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CD9018-B45E-354E-B942-68F969EFD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A9A8F-7B23-C84C-826E-343F342DF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1E245-20AF-CA42-A2EE-5DC9DA380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09AB9-4283-A74D-BDA7-D60657EA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38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E931CE-CA1C-E54D-A113-75D6A523C0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87C79A-2272-A648-9C42-2E2FADAA0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809DC-0DCB-0C46-8054-884C21DB0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C8247-D6ED-6147-B3BB-B632A2EAB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3EBAF-7C9D-2C4C-A994-487007FBF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23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3A16-C989-462A-88F5-F9F9F8996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7BE05-9FDF-4B93-BCBC-4153B5D5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7107-326F-4AF9-A94F-0DA6B002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B892D-91A0-4C2B-BFF0-E3A9B85A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287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3A16-C989-462A-88F5-F9F9F8996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7BE05-9FDF-4B93-BCBC-4153B5D5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7107-326F-4AF9-A94F-0DA6B002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B892D-91A0-4C2B-BFF0-E3A9B85A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286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3A16-C989-462A-88F5-F9F9F8996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7BE05-9FDF-4B93-BCBC-4153B5D5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7107-326F-4AF9-A94F-0DA6B002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B892D-91A0-4C2B-BFF0-E3A9B85A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465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3A16-C989-462A-88F5-F9F9F8996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7BE05-9FDF-4B93-BCBC-4153B5D5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7107-326F-4AF9-A94F-0DA6B002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B892D-91A0-4C2B-BFF0-E3A9B85A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078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3A16-C989-462A-88F5-F9F9F8996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7BE05-9FDF-4B93-BCBC-4153B5D5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7107-326F-4AF9-A94F-0DA6B002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B892D-91A0-4C2B-BFF0-E3A9B85A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126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868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620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037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CBA73-F7BA-9B45-BAA8-E99AC085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D48CC-3A99-E54D-A90C-5CEDD4B89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CB08E-A7DF-2C4F-A670-1F479A349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ED5A4-D1E3-F34C-BACC-AE50A6803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CBE8D-89E8-DB48-8DD5-F541AC652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328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147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976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31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1727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69256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5022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011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8738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6667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501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A35AB-2BBA-BD45-B6E7-920431D4D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00A04-0589-E44E-AEFD-8EC183F87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CA583-5BAF-3A4D-BCB5-1B377BEA8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2C7B9-EA09-B24D-98EA-113FCA956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2007D-FC56-F249-8E0D-283D38549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133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3920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AD80E-FCF6-4DD4-A489-6C1E8703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4E3C6-8CDE-45C8-99D3-F7B3044FF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0C76B-7704-4CA0-96A2-DCE6E0AD0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B7959-00E1-4BFA-B982-423F20752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00048-252E-4B60-9148-D94EF67AB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8349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F3265-6F98-433D-B819-95C459BB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ADE77-090E-4833-9C82-BADF47F812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C79EA0-21C8-4DB3-BE4D-2E3091E94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DFFC6-9632-4517-B282-A52CB30ED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4460B-ED9C-4F3E-AA90-5309831E0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BBB2B6-97E8-4261-8326-CA478E066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1129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95A49-95FD-4017-8656-19A913B21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70C78-DB67-4E43-9448-555B51ACD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878393-488B-40CF-8CD9-D398CFC82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7900F6-DF10-4C47-B0FB-AA3D8E283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2D4197-85E2-484C-AE91-F9B597B79F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732FCE-1155-4728-8D81-8F1F3AF13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78ED8C-0590-401A-A39C-0ABB872A1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22EF83-8DDB-4953-86B3-4487DEB1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6349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AF358-4350-40E5-AAE7-30AA28E5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868364-EFC0-4919-93E3-A2F83591F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B2B2C8-44E7-43E9-9D07-11D2C9BD0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DDCCFE-3BC0-4A5B-879B-05A37BE5B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1921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249EF2-0DB9-47C5-B4E5-D2318DAFE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6EB962-F497-46A4-B63D-578791481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63092-C1D7-4DCC-8A10-4773C4A0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1596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249EF2-0DB9-47C5-B4E5-D2318DAFE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6EB962-F497-46A4-B63D-578791481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63092-C1D7-4DCC-8A10-4773C4A0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1883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29CEB-3A1A-46BD-BC84-1D2C498F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BB1C0-77C6-4CDD-8BA8-22EF17759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E1DF2-0D50-4538-BA0D-D34D2920E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1E3F4-90F3-4508-B61E-67133416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49789-9AA3-4E56-A9B6-662EB8D72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56D76-5190-4228-A52D-424DBC54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0948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17041-56E9-44E4-82ED-E461AB9A6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B9EA3-C0FF-4F16-818E-7167650156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62CD7-CD22-4752-9DDF-103BA0AC2F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7B27F-9B11-4FF7-A38C-8D7FE409F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A60C4-BACC-4F06-98D6-044865EB1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84829-790B-41F5-A9E1-F10EEA616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3203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27C98-0FDD-472F-890F-A2D35B4A0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6A242B-8ED8-491D-8557-C358B8753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CB650-2994-45AE-A480-D13F9135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F4F41-601F-4DD8-8639-90DBC3C6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0D91E-9BB4-42CD-A387-CB7510FD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2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A6180-5ADE-BE42-91A6-F0403C2CD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398B0-28D7-FC47-8878-9C8304391C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6FABCD-ED59-BB4F-9E52-AA795AF95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21A72-8497-8F45-A514-95AFD77DA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DC07A9-9769-3D46-8656-3411AF30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11A25F-41CE-E44D-9143-4A06C535E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681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E194D9-39BF-451C-A5BD-C1FDFC2289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72D16A-0B96-45DB-BA44-7D1BC269B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48866-8B9C-4978-82FC-11F36882D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5FE7C-1323-456B-A18A-1766FEC53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5EF1E-73A3-4792-A954-4F22C506E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4694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6898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1890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721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7898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331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7070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6380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0184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90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FBC4C-195E-C248-8F5E-3D96B3C5E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DBCD1C-41BE-F44E-AEB9-DD88AD245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99CB86-7850-5C4F-9644-63BBF7FE6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F1D33B-8B1C-A74D-9836-4BC6BA10D2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ECBB03-757A-6745-A5B4-6DFBFC423F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4A5781-4C88-B84B-9F02-508359967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F3B678-F38F-DB4B-8D08-D22D18AF9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5AA2D3-4683-8F4B-BDAC-3F30CB0E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292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4925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3740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2226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7045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6193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942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3587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3741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7904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F9864-FA70-444A-B487-4EF7270F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A52D01-C00C-F54E-AB89-A30C09F10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49D0F-2933-5141-AC89-9AA0A6D59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3D5BFE-1CF3-BC4A-BC7E-5B7A2A47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1568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6608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7639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2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2E224D-3DF6-D848-8454-3F7754E7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2CC98E-3B78-3940-819E-33BE907B0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ED74D-E2D3-C040-9F02-CABBCD4A0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4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A62F4-57F0-454C-9E4E-6FF114778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A649-D117-CC44-87F3-ADEA2835D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CB070D-414C-834A-B393-EEDF0D5BF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1DCFC6-7F40-824E-B419-F11589712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57732-568A-C749-891A-3220BE6F8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A5DA55-4F6B-1D4D-8BEF-2A4B55CC4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81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279BF-DFA6-744E-9688-638EFC773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B18079-0F0C-9F42-B579-5A0771BBFA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3AAD6D-2E44-9B47-A84E-9407456AAB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FCC7A-43DF-FD4B-B7DF-E305FC0E3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B9EAA-97FC-6C41-8CFD-D40E37E64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B1709-1BAB-A342-882B-C869DE890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697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810186-5DF9-B943-B931-7EE09BB08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50F45E-76CA-5D4D-967E-366A6F435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C11BD-C7A3-8E4C-96B6-570A01102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F7CAF-B86A-F04F-8875-13EF0561479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09212-A4C9-FE43-AF73-91A23C392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B6929-95EC-9646-9A3C-E086769060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100E5-5D26-6B4A-B11C-3E9A77292CB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169C67-8E44-9E4D-B440-E25803E7CF01}"/>
              </a:ext>
            </a:extLst>
          </p:cNvPr>
          <p:cNvSpPr txBox="1"/>
          <p:nvPr userDrawn="1"/>
        </p:nvSpPr>
        <p:spPr>
          <a:xfrm>
            <a:off x="10837889" y="6436681"/>
            <a:ext cx="1321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MăngNon</a:t>
            </a:r>
            <a:endParaRPr lang="en-US" b="0" dirty="0">
              <a:solidFill>
                <a:schemeClr val="accent1">
                  <a:lumMod val="60000"/>
                  <a:lumOff val="40000"/>
                </a:schemeClr>
              </a:solidFill>
              <a:latin typeface="UTM Azuki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3435276" y="688179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104">
              <a:defRPr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 defTabSz="914104">
              <a:defRPr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 defTabSz="914104">
              <a:defRPr/>
            </a:pP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 defTabSz="914104">
              <a:defRPr/>
            </a:pP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Quà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914104">
              <a:defRPr/>
            </a:pP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914104">
              <a:defRPr/>
            </a:pPr>
            <a:r>
              <a:rPr lang="en-US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0382348780</a:t>
            </a:r>
            <a:r>
              <a:rPr lang="en-US" sz="1800" dirty="0">
                <a:solidFill>
                  <a:srgbClr val="002060"/>
                </a:solidFill>
                <a:latin typeface="+mn-lt"/>
                <a:sym typeface="Arial"/>
              </a:rPr>
              <a:t> - </a:t>
            </a:r>
            <a:r>
              <a:rPr lang="en-US" sz="1800" u="sng" dirty="0">
                <a:solidFill>
                  <a:srgbClr val="002060"/>
                </a:solidFill>
                <a:latin typeface="+mn-lt"/>
                <a:sym typeface="Arial"/>
              </a:rPr>
              <a:t>0984848929</a:t>
            </a:r>
            <a:endParaRPr lang="en-US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D0783E-39F7-054D-9478-4E1F632630F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2192000" y="-1244117"/>
            <a:ext cx="1222164" cy="20668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D0783E-39F7-054D-9478-4E1F632630F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827767" y="5715483"/>
            <a:ext cx="1753633" cy="296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6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9C910C-5ECA-4F90-BDAB-405FF6A9F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84371-A2B9-4A64-937C-22C4EBAD6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71BE0-6548-4466-9A95-49D8B35F41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055BD3-3452-45F2-92B0-007B816FA07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F68A-81D8-4311-9B7D-798BC8DFB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CA7B6-7EA8-43CE-AE64-656B4BC1F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B905E8-4D7D-4C05-ADDF-B87D656462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57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1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0378-25E8-40DE-B8FF-989BDA155F2B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23/07/2023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3DAC2-EE06-4418-B692-4B00D4FF43D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838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audio" Target="../media/audio5.wav"/><Relationship Id="rId7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0.gif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7.xml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Relationship Id="rId6" Type="http://schemas.openxmlformats.org/officeDocument/2006/relationships/slide" Target="slide2.xml"/><Relationship Id="rId5" Type="http://schemas.openxmlformats.org/officeDocument/2006/relationships/image" Target="../media/image27.jpeg"/><Relationship Id="rId4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7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audio" Target="../media/audio2.wav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audio" Target="../media/audio3.wav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audio" Target="../media/audio3.wav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693673-0ECE-2B42-BFE5-990B9D32917D}"/>
              </a:ext>
            </a:extLst>
          </p:cNvPr>
          <p:cNvSpPr txBox="1"/>
          <p:nvPr/>
        </p:nvSpPr>
        <p:spPr>
          <a:xfrm>
            <a:off x="4465964" y="-48875"/>
            <a:ext cx="6575839" cy="34778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z="38100" prstMaterial="softEdge"/>
          </a:bodyPr>
          <a:lstStyle/>
          <a:p>
            <a:r>
              <a:rPr lang="en-US" sz="22000" dirty="0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BÓNG TỐI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36F0D-17CB-9D40-9A9C-237AF4241152}"/>
              </a:ext>
            </a:extLst>
          </p:cNvPr>
          <p:cNvSpPr txBox="1"/>
          <p:nvPr/>
        </p:nvSpPr>
        <p:spPr>
          <a:xfrm rot="20087703">
            <a:off x="349541" y="3571762"/>
            <a:ext cx="440167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Chevron">
              <a:avLst/>
            </a:prstTxWarp>
            <a:spAutoFit/>
            <a:scene3d>
              <a:camera prst="orthographicFront">
                <a:rot lat="600000" lon="600000" rev="0"/>
              </a:camera>
              <a:lightRig rig="threePt" dir="t"/>
            </a:scene3d>
            <a:sp3d z="38100" prstMaterial="softEdge"/>
          </a:bodyPr>
          <a:lstStyle/>
          <a:p>
            <a:r>
              <a:rPr lang="en-US" sz="9600" dirty="0">
                <a:ln w="25400" cap="rnd" cmpd="sng">
                  <a:solidFill>
                    <a:schemeClr val="tx1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Khoa </a:t>
            </a:r>
            <a:r>
              <a:rPr lang="en-US" sz="9600" dirty="0" err="1">
                <a:ln w="25400" cap="rnd" cmpd="sng">
                  <a:solidFill>
                    <a:schemeClr val="tx1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học</a:t>
            </a:r>
            <a:r>
              <a:rPr lang="en-US" sz="9600" dirty="0">
                <a:ln w="25400" cap="rnd" cmpd="sng">
                  <a:solidFill>
                    <a:schemeClr val="tx1"/>
                  </a:solidFill>
                  <a:prstDash val="solid"/>
                  <a:round/>
                </a:ln>
                <a:solidFill>
                  <a:schemeClr val="bg1"/>
                </a:solid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 4</a:t>
            </a:r>
          </a:p>
        </p:txBody>
      </p:sp>
      <p:pic>
        <p:nvPicPr>
          <p:cNvPr id="1026" name="Picture 2" descr="✓ scientist little girl free vector eps, cdr, ai, svg vector illustration  graphic art">
            <a:extLst>
              <a:ext uri="{FF2B5EF4-FFF2-40B4-BE49-F238E27FC236}">
                <a16:creationId xmlns:a16="http://schemas.microsoft.com/office/drawing/2014/main" id="{22304305-AFDE-2648-84E9-880A5530A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7632" l="5672" r="94627">
                        <a14:foregroundMark x1="40000" y1="68158" x2="28358" y2="75263"/>
                        <a14:foregroundMark x1="28358" y1="75263" x2="21194" y2="83947"/>
                        <a14:foregroundMark x1="21194" y1="83947" x2="31642" y2="93947"/>
                        <a14:foregroundMark x1="31642" y1="93947" x2="44776" y2="94211"/>
                        <a14:foregroundMark x1="44776" y1="94211" x2="59104" y2="91842"/>
                        <a14:foregroundMark x1="59104" y1="91842" x2="68060" y2="81316"/>
                        <a14:foregroundMark x1="68060" y1="81316" x2="64179" y2="70526"/>
                        <a14:foregroundMark x1="64179" y1="70526" x2="42090" y2="67368"/>
                        <a14:foregroundMark x1="42090" y1="67368" x2="32537" y2="70263"/>
                        <a14:foregroundMark x1="45970" y1="44211" x2="34925" y2="46316"/>
                        <a14:foregroundMark x1="34925" y1="46316" x2="37910" y2="46316"/>
                        <a14:foregroundMark x1="73433" y1="38421" x2="52239" y2="42632"/>
                        <a14:foregroundMark x1="52239" y1="42632" x2="48657" y2="55263"/>
                        <a14:foregroundMark x1="48657" y1="55263" x2="67164" y2="56579"/>
                        <a14:foregroundMark x1="67164" y1="56579" x2="64776" y2="41579"/>
                        <a14:foregroundMark x1="64776" y1="41579" x2="64478" y2="41316"/>
                        <a14:foregroundMark x1="72836" y1="39737" x2="59701" y2="42105"/>
                        <a14:foregroundMark x1="59701" y1="42105" x2="56418" y2="38947"/>
                        <a14:foregroundMark x1="64478" y1="37368" x2="25373" y2="40526"/>
                        <a14:foregroundMark x1="25373" y1="40526" x2="36716" y2="40263"/>
                        <a14:foregroundMark x1="36716" y1="40263" x2="37313" y2="40789"/>
                        <a14:foregroundMark x1="42687" y1="12895" x2="31343" y2="17105"/>
                        <a14:foregroundMark x1="31343" y1="17105" x2="32239" y2="17632"/>
                        <a14:foregroundMark x1="64478" y1="15526" x2="81791" y2="29211"/>
                        <a14:foregroundMark x1="81791" y1="29211" x2="87761" y2="38684"/>
                        <a14:foregroundMark x1="87761" y1="38684" x2="90149" y2="52632"/>
                        <a14:foregroundMark x1="90149" y1="52632" x2="87463" y2="55000"/>
                        <a14:foregroundMark x1="65373" y1="8421" x2="35522" y2="10789"/>
                        <a14:foregroundMark x1="35522" y1="10789" x2="12836" y2="31579"/>
                        <a14:foregroundMark x1="12836" y1="31579" x2="10448" y2="64474"/>
                        <a14:foregroundMark x1="10448" y1="64474" x2="17015" y2="49211"/>
                        <a14:foregroundMark x1="17015" y1="49211" x2="15522" y2="35526"/>
                        <a14:foregroundMark x1="15522" y1="35526" x2="19403" y2="26053"/>
                        <a14:foregroundMark x1="19403" y1="26053" x2="31045" y2="21842"/>
                        <a14:foregroundMark x1="31045" y1="21842" x2="63881" y2="18684"/>
                        <a14:foregroundMark x1="63881" y1="18684" x2="77612" y2="25263"/>
                        <a14:foregroundMark x1="77612" y1="25263" x2="85373" y2="36842"/>
                        <a14:foregroundMark x1="85373" y1="36842" x2="82090" y2="67105"/>
                        <a14:foregroundMark x1="82090" y1="67105" x2="90746" y2="59211"/>
                        <a14:foregroundMark x1="90746" y1="59211" x2="93731" y2="47895"/>
                        <a14:foregroundMark x1="93731" y1="47895" x2="80000" y2="13158"/>
                        <a14:foregroundMark x1="80000" y1="13158" x2="65672" y2="8158"/>
                        <a14:foregroundMark x1="65672" y1="8158" x2="61493" y2="8158"/>
                        <a14:foregroundMark x1="67463" y1="5789" x2="56716" y2="2368"/>
                        <a14:foregroundMark x1="56716" y1="2368" x2="43284" y2="3684"/>
                        <a14:foregroundMark x1="43284" y1="3684" x2="29851" y2="9474"/>
                        <a14:foregroundMark x1="29851" y1="9474" x2="5373" y2="33947"/>
                        <a14:foregroundMark x1="5373" y1="33947" x2="5672" y2="50526"/>
                        <a14:foregroundMark x1="5672" y1="50526" x2="9552" y2="59211"/>
                        <a14:foregroundMark x1="34030" y1="40263" x2="31343" y2="50263"/>
                        <a14:foregroundMark x1="31343" y1="50263" x2="32239" y2="50000"/>
                        <a14:foregroundMark x1="59403" y1="43684" x2="57313" y2="51579"/>
                        <a14:foregroundMark x1="91642" y1="28421" x2="96418" y2="37895"/>
                        <a14:foregroundMark x1="96418" y1="37895" x2="94925" y2="58421"/>
                        <a14:foregroundMark x1="94925" y1="58421" x2="92537" y2="60263"/>
                        <a14:foregroundMark x1="38507" y1="73947" x2="23582" y2="86579"/>
                        <a14:foregroundMark x1="23582" y1="86579" x2="37612" y2="89211"/>
                        <a14:foregroundMark x1="37612" y1="89211" x2="40000" y2="79474"/>
                        <a14:foregroundMark x1="40000" y1="79474" x2="40000" y2="79474"/>
                        <a14:foregroundMark x1="54030" y1="74737" x2="39403" y2="86842"/>
                        <a14:foregroundMark x1="39403" y1="86842" x2="38806" y2="97368"/>
                        <a14:foregroundMark x1="38806" y1="97368" x2="53731" y2="91053"/>
                        <a14:foregroundMark x1="53731" y1="91053" x2="51940" y2="83947"/>
                        <a14:foregroundMark x1="44776" y1="72895" x2="40000" y2="82105"/>
                        <a14:foregroundMark x1="40000" y1="82105" x2="41493" y2="70526"/>
                        <a14:foregroundMark x1="41493" y1="70526" x2="39403" y2="70000"/>
                        <a14:foregroundMark x1="56119" y1="73947" x2="47164" y2="81053"/>
                        <a14:foregroundMark x1="47164" y1="81053" x2="45970" y2="93684"/>
                        <a14:foregroundMark x1="45970" y1="93684" x2="58806" y2="92632"/>
                        <a14:foregroundMark x1="58806" y1="92632" x2="58806" y2="86579"/>
                        <a14:foregroundMark x1="58806" y1="75000" x2="47164" y2="82105"/>
                        <a14:foregroundMark x1="47164" y1="82105" x2="53731" y2="90526"/>
                        <a14:foregroundMark x1="53731" y1="90526" x2="63284" y2="84211"/>
                        <a14:foregroundMark x1="63284" y1="84211" x2="60896" y2="74211"/>
                        <a14:foregroundMark x1="60896" y1="74211" x2="56418" y2="73421"/>
                        <a14:foregroundMark x1="53731" y1="66316" x2="63284" y2="72368"/>
                        <a14:foregroundMark x1="63284" y1="72368" x2="71940" y2="82368"/>
                        <a14:foregroundMark x1="71940" y1="82368" x2="74627" y2="94474"/>
                        <a14:foregroundMark x1="74627" y1="94474" x2="63582" y2="97632"/>
                        <a14:foregroundMark x1="63582" y1="97632" x2="57313" y2="93947"/>
                        <a14:foregroundMark x1="63284" y1="70263" x2="70149" y2="78684"/>
                        <a14:foregroundMark x1="70149" y1="78684" x2="70746" y2="78684"/>
                        <a14:foregroundMark x1="25075" y1="85526" x2="25672" y2="95526"/>
                        <a14:foregroundMark x1="25672" y1="95526" x2="31343" y2="96316"/>
                        <a14:foregroundMark x1="39403" y1="6316" x2="50149" y2="3421"/>
                        <a14:foregroundMark x1="50149" y1="3421" x2="61493" y2="5000"/>
                        <a14:foregroundMark x1="61493" y1="5000" x2="39104" y2="6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6376">
            <a:off x="1182369" y="316468"/>
            <a:ext cx="2522951" cy="286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>
            <a:extLst>
              <a:ext uri="{FF2B5EF4-FFF2-40B4-BE49-F238E27FC236}">
                <a16:creationId xmlns:a16="http://schemas.microsoft.com/office/drawing/2014/main" id="{0F7FDE28-8E02-144B-B92F-D45C22ECD5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2429">
            <a:off x="6771523" y="3032039"/>
            <a:ext cx="1964718" cy="2893671"/>
          </a:xfrm>
          <a:prstGeom prst="rect">
            <a:avLst/>
          </a:prstGeom>
        </p:spPr>
      </p:pic>
      <p:pic>
        <p:nvPicPr>
          <p:cNvPr id="20" name="图片 13">
            <a:extLst>
              <a:ext uri="{FF2B5EF4-FFF2-40B4-BE49-F238E27FC236}">
                <a16:creationId xmlns:a16="http://schemas.microsoft.com/office/drawing/2014/main" id="{E926C5E4-8CE0-A84B-A6A0-E57E0036218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5914" flipH="1">
            <a:off x="8103845" y="3601143"/>
            <a:ext cx="1625381" cy="26452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686A9F-27FE-91E9-2CAA-6A2504C11A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8421" y="6392301"/>
            <a:ext cx="1463579" cy="462183"/>
          </a:xfrm>
          <a:prstGeom prst="rect">
            <a:avLst/>
          </a:prstGeom>
          <a:ln>
            <a:solidFill>
              <a:srgbClr val="082956"/>
            </a:solidFill>
          </a:ln>
        </p:spPr>
      </p:pic>
    </p:spTree>
    <p:extLst>
      <p:ext uri="{BB962C8B-B14F-4D97-AF65-F5344CB8AC3E}">
        <p14:creationId xmlns:p14="http://schemas.microsoft.com/office/powerpoint/2010/main" val="2536115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minator 3">
            <a:extLst>
              <a:ext uri="{FF2B5EF4-FFF2-40B4-BE49-F238E27FC236}">
                <a16:creationId xmlns:a16="http://schemas.microsoft.com/office/drawing/2014/main" id="{5AD1E73F-2D0F-B740-A487-9AA527CC362A}"/>
              </a:ext>
            </a:extLst>
          </p:cNvPr>
          <p:cNvSpPr/>
          <p:nvPr/>
        </p:nvSpPr>
        <p:spPr>
          <a:xfrm>
            <a:off x="3380015" y="865414"/>
            <a:ext cx="10020299" cy="2073729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accent3">
                    <a:lumMod val="40000"/>
                    <a:lumOff val="60000"/>
                  </a:schemeClr>
                </a:solidFill>
                <a:latin typeface="UTM Candombe" panose="02040603050506020204" pitchFamily="18"/>
              </a:rPr>
              <a:t>02 – KHÁM PHÁ</a:t>
            </a:r>
          </a:p>
        </p:txBody>
      </p:sp>
    </p:spTree>
    <p:extLst>
      <p:ext uri="{BB962C8B-B14F-4D97-AF65-F5344CB8AC3E}">
        <p14:creationId xmlns:p14="http://schemas.microsoft.com/office/powerpoint/2010/main" val="2352146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minator 3">
            <a:extLst>
              <a:ext uri="{FF2B5EF4-FFF2-40B4-BE49-F238E27FC236}">
                <a16:creationId xmlns:a16="http://schemas.microsoft.com/office/drawing/2014/main" id="{B5B5B526-8C89-0543-A2AB-F43FAB00026C}"/>
              </a:ext>
            </a:extLst>
          </p:cNvPr>
          <p:cNvSpPr/>
          <p:nvPr/>
        </p:nvSpPr>
        <p:spPr>
          <a:xfrm>
            <a:off x="-490198" y="195944"/>
            <a:ext cx="5127512" cy="979714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1605"/>
              <a:gd name="connsiteY0" fmla="*/ 0 h 21600"/>
              <a:gd name="connsiteX1" fmla="*/ 18697 w 21605"/>
              <a:gd name="connsiteY1" fmla="*/ 4896 h 21600"/>
              <a:gd name="connsiteX2" fmla="*/ 21600 w 21605"/>
              <a:gd name="connsiteY2" fmla="*/ 10800 h 21600"/>
              <a:gd name="connsiteX3" fmla="*/ 18125 w 21605"/>
              <a:gd name="connsiteY3" fmla="*/ 21600 h 21600"/>
              <a:gd name="connsiteX4" fmla="*/ 3475 w 21605"/>
              <a:gd name="connsiteY4" fmla="*/ 21600 h 21600"/>
              <a:gd name="connsiteX5" fmla="*/ 0 w 21605"/>
              <a:gd name="connsiteY5" fmla="*/ 10800 h 21600"/>
              <a:gd name="connsiteX6" fmla="*/ 3475 w 21605"/>
              <a:gd name="connsiteY6" fmla="*/ 0 h 21600"/>
              <a:gd name="connsiteX0" fmla="*/ 3475 w 21602"/>
              <a:gd name="connsiteY0" fmla="*/ 0 h 21600"/>
              <a:gd name="connsiteX1" fmla="*/ 18697 w 21602"/>
              <a:gd name="connsiteY1" fmla="*/ 4896 h 21600"/>
              <a:gd name="connsiteX2" fmla="*/ 21600 w 21602"/>
              <a:gd name="connsiteY2" fmla="*/ 10800 h 21600"/>
              <a:gd name="connsiteX3" fmla="*/ 18363 w 21602"/>
              <a:gd name="connsiteY3" fmla="*/ 16128 h 21600"/>
              <a:gd name="connsiteX4" fmla="*/ 3475 w 21602"/>
              <a:gd name="connsiteY4" fmla="*/ 21600 h 21600"/>
              <a:gd name="connsiteX5" fmla="*/ 0 w 21602"/>
              <a:gd name="connsiteY5" fmla="*/ 10800 h 21600"/>
              <a:gd name="connsiteX6" fmla="*/ 3475 w 21602"/>
              <a:gd name="connsiteY6" fmla="*/ 0 h 21600"/>
              <a:gd name="connsiteX0" fmla="*/ 3475 w 21603"/>
              <a:gd name="connsiteY0" fmla="*/ 0 h 21600"/>
              <a:gd name="connsiteX1" fmla="*/ 18792 w 21603"/>
              <a:gd name="connsiteY1" fmla="*/ 2016 h 21600"/>
              <a:gd name="connsiteX2" fmla="*/ 21600 w 21603"/>
              <a:gd name="connsiteY2" fmla="*/ 10800 h 21600"/>
              <a:gd name="connsiteX3" fmla="*/ 18363 w 21603"/>
              <a:gd name="connsiteY3" fmla="*/ 16128 h 21600"/>
              <a:gd name="connsiteX4" fmla="*/ 3475 w 21603"/>
              <a:gd name="connsiteY4" fmla="*/ 21600 h 21600"/>
              <a:gd name="connsiteX5" fmla="*/ 0 w 21603"/>
              <a:gd name="connsiteY5" fmla="*/ 10800 h 21600"/>
              <a:gd name="connsiteX6" fmla="*/ 3475 w 21603"/>
              <a:gd name="connsiteY6" fmla="*/ 0 h 21600"/>
              <a:gd name="connsiteX0" fmla="*/ 3475 w 21601"/>
              <a:gd name="connsiteY0" fmla="*/ 0 h 21600"/>
              <a:gd name="connsiteX1" fmla="*/ 18792 w 21601"/>
              <a:gd name="connsiteY1" fmla="*/ 2016 h 21600"/>
              <a:gd name="connsiteX2" fmla="*/ 21600 w 21601"/>
              <a:gd name="connsiteY2" fmla="*/ 10800 h 21600"/>
              <a:gd name="connsiteX3" fmla="*/ 18506 w 21601"/>
              <a:gd name="connsiteY3" fmla="*/ 19296 h 21600"/>
              <a:gd name="connsiteX4" fmla="*/ 3475 w 21601"/>
              <a:gd name="connsiteY4" fmla="*/ 21600 h 21600"/>
              <a:gd name="connsiteX5" fmla="*/ 0 w 21601"/>
              <a:gd name="connsiteY5" fmla="*/ 10800 h 21600"/>
              <a:gd name="connsiteX6" fmla="*/ 3475 w 21601"/>
              <a:gd name="connsiteY6" fmla="*/ 0 h 21600"/>
              <a:gd name="connsiteX0" fmla="*/ 3478 w 21604"/>
              <a:gd name="connsiteY0" fmla="*/ 0 h 19296"/>
              <a:gd name="connsiteX1" fmla="*/ 18795 w 21604"/>
              <a:gd name="connsiteY1" fmla="*/ 2016 h 19296"/>
              <a:gd name="connsiteX2" fmla="*/ 21603 w 21604"/>
              <a:gd name="connsiteY2" fmla="*/ 10800 h 19296"/>
              <a:gd name="connsiteX3" fmla="*/ 18509 w 21604"/>
              <a:gd name="connsiteY3" fmla="*/ 19296 h 19296"/>
              <a:gd name="connsiteX4" fmla="*/ 4050 w 21604"/>
              <a:gd name="connsiteY4" fmla="*/ 17280 h 19296"/>
              <a:gd name="connsiteX5" fmla="*/ 3 w 21604"/>
              <a:gd name="connsiteY5" fmla="*/ 10800 h 19296"/>
              <a:gd name="connsiteX6" fmla="*/ 3478 w 21604"/>
              <a:gd name="connsiteY6" fmla="*/ 0 h 19296"/>
              <a:gd name="connsiteX0" fmla="*/ 3762 w 21602"/>
              <a:gd name="connsiteY0" fmla="*/ 1152 h 17280"/>
              <a:gd name="connsiteX1" fmla="*/ 18793 w 21602"/>
              <a:gd name="connsiteY1" fmla="*/ 0 h 17280"/>
              <a:gd name="connsiteX2" fmla="*/ 21601 w 21602"/>
              <a:gd name="connsiteY2" fmla="*/ 8784 h 17280"/>
              <a:gd name="connsiteX3" fmla="*/ 18507 w 21602"/>
              <a:gd name="connsiteY3" fmla="*/ 17280 h 17280"/>
              <a:gd name="connsiteX4" fmla="*/ 4048 w 21602"/>
              <a:gd name="connsiteY4" fmla="*/ 15264 h 17280"/>
              <a:gd name="connsiteX5" fmla="*/ 1 w 21602"/>
              <a:gd name="connsiteY5" fmla="*/ 8784 h 17280"/>
              <a:gd name="connsiteX6" fmla="*/ 3762 w 21602"/>
              <a:gd name="connsiteY6" fmla="*/ 1152 h 1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2" h="17280">
                <a:moveTo>
                  <a:pt x="3762" y="1152"/>
                </a:moveTo>
                <a:cubicBezTo>
                  <a:pt x="8645" y="1152"/>
                  <a:pt x="13910" y="0"/>
                  <a:pt x="18793" y="0"/>
                </a:cubicBezTo>
                <a:cubicBezTo>
                  <a:pt x="20712" y="0"/>
                  <a:pt x="21649" y="5904"/>
                  <a:pt x="21601" y="8784"/>
                </a:cubicBezTo>
                <a:cubicBezTo>
                  <a:pt x="21553" y="11664"/>
                  <a:pt x="20426" y="17280"/>
                  <a:pt x="18507" y="17280"/>
                </a:cubicBezTo>
                <a:lnTo>
                  <a:pt x="4048" y="15264"/>
                </a:lnTo>
                <a:cubicBezTo>
                  <a:pt x="2129" y="15264"/>
                  <a:pt x="49" y="11136"/>
                  <a:pt x="1" y="8784"/>
                </a:cubicBezTo>
                <a:cubicBezTo>
                  <a:pt x="-47" y="6432"/>
                  <a:pt x="1843" y="1152"/>
                  <a:pt x="3762" y="11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UTM Candombe" panose="02040603050506020204" pitchFamily="18"/>
              </a:rPr>
              <a:t>02 – KHÁM PHÁ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4637314" y="159995"/>
            <a:ext cx="714971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Quan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sát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tranh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sau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:</a:t>
            </a:r>
            <a:endParaRPr kumimoji="0" lang="en-US" sz="6000" b="0" i="1" u="none" strike="noStrike" kern="1200" cap="none" spc="0" normalizeH="0" baseline="0" noProof="0" dirty="0">
              <a:ln w="28575">
                <a:solidFill>
                  <a:prstClr val="white"/>
                </a:solidFill>
                <a:prstDash val="sysDash"/>
              </a:ln>
              <a:solidFill>
                <a:srgbClr val="D4487D"/>
              </a:solidFill>
              <a:effectLst/>
              <a:uLnTx/>
              <a:uFillTx/>
              <a:latin typeface="SVN-Poky's" panose="020B0606040200020203" pitchFamily="34" charset="0"/>
              <a:cs typeface="#9Slide03 Arima Madurai ExtraBo" panose="00000900000000000000" pitchFamily="2" charset="0"/>
            </a:endParaRPr>
          </a:p>
        </p:txBody>
      </p:sp>
      <p:pic>
        <p:nvPicPr>
          <p:cNvPr id="7" name="Picture 2" descr="Giải bài tập Khoa học Lớp 4 bài Bài 46: Bóng tối - Lib24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66" y="1323439"/>
            <a:ext cx="10102788" cy="526379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018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minator 3">
            <a:extLst>
              <a:ext uri="{FF2B5EF4-FFF2-40B4-BE49-F238E27FC236}">
                <a16:creationId xmlns:a16="http://schemas.microsoft.com/office/drawing/2014/main" id="{B5B5B526-8C89-0543-A2AB-F43FAB00026C}"/>
              </a:ext>
            </a:extLst>
          </p:cNvPr>
          <p:cNvSpPr/>
          <p:nvPr/>
        </p:nvSpPr>
        <p:spPr>
          <a:xfrm>
            <a:off x="-490198" y="195944"/>
            <a:ext cx="5127512" cy="979714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1605"/>
              <a:gd name="connsiteY0" fmla="*/ 0 h 21600"/>
              <a:gd name="connsiteX1" fmla="*/ 18697 w 21605"/>
              <a:gd name="connsiteY1" fmla="*/ 4896 h 21600"/>
              <a:gd name="connsiteX2" fmla="*/ 21600 w 21605"/>
              <a:gd name="connsiteY2" fmla="*/ 10800 h 21600"/>
              <a:gd name="connsiteX3" fmla="*/ 18125 w 21605"/>
              <a:gd name="connsiteY3" fmla="*/ 21600 h 21600"/>
              <a:gd name="connsiteX4" fmla="*/ 3475 w 21605"/>
              <a:gd name="connsiteY4" fmla="*/ 21600 h 21600"/>
              <a:gd name="connsiteX5" fmla="*/ 0 w 21605"/>
              <a:gd name="connsiteY5" fmla="*/ 10800 h 21600"/>
              <a:gd name="connsiteX6" fmla="*/ 3475 w 21605"/>
              <a:gd name="connsiteY6" fmla="*/ 0 h 21600"/>
              <a:gd name="connsiteX0" fmla="*/ 3475 w 21602"/>
              <a:gd name="connsiteY0" fmla="*/ 0 h 21600"/>
              <a:gd name="connsiteX1" fmla="*/ 18697 w 21602"/>
              <a:gd name="connsiteY1" fmla="*/ 4896 h 21600"/>
              <a:gd name="connsiteX2" fmla="*/ 21600 w 21602"/>
              <a:gd name="connsiteY2" fmla="*/ 10800 h 21600"/>
              <a:gd name="connsiteX3" fmla="*/ 18363 w 21602"/>
              <a:gd name="connsiteY3" fmla="*/ 16128 h 21600"/>
              <a:gd name="connsiteX4" fmla="*/ 3475 w 21602"/>
              <a:gd name="connsiteY4" fmla="*/ 21600 h 21600"/>
              <a:gd name="connsiteX5" fmla="*/ 0 w 21602"/>
              <a:gd name="connsiteY5" fmla="*/ 10800 h 21600"/>
              <a:gd name="connsiteX6" fmla="*/ 3475 w 21602"/>
              <a:gd name="connsiteY6" fmla="*/ 0 h 21600"/>
              <a:gd name="connsiteX0" fmla="*/ 3475 w 21603"/>
              <a:gd name="connsiteY0" fmla="*/ 0 h 21600"/>
              <a:gd name="connsiteX1" fmla="*/ 18792 w 21603"/>
              <a:gd name="connsiteY1" fmla="*/ 2016 h 21600"/>
              <a:gd name="connsiteX2" fmla="*/ 21600 w 21603"/>
              <a:gd name="connsiteY2" fmla="*/ 10800 h 21600"/>
              <a:gd name="connsiteX3" fmla="*/ 18363 w 21603"/>
              <a:gd name="connsiteY3" fmla="*/ 16128 h 21600"/>
              <a:gd name="connsiteX4" fmla="*/ 3475 w 21603"/>
              <a:gd name="connsiteY4" fmla="*/ 21600 h 21600"/>
              <a:gd name="connsiteX5" fmla="*/ 0 w 21603"/>
              <a:gd name="connsiteY5" fmla="*/ 10800 h 21600"/>
              <a:gd name="connsiteX6" fmla="*/ 3475 w 21603"/>
              <a:gd name="connsiteY6" fmla="*/ 0 h 21600"/>
              <a:gd name="connsiteX0" fmla="*/ 3475 w 21601"/>
              <a:gd name="connsiteY0" fmla="*/ 0 h 21600"/>
              <a:gd name="connsiteX1" fmla="*/ 18792 w 21601"/>
              <a:gd name="connsiteY1" fmla="*/ 2016 h 21600"/>
              <a:gd name="connsiteX2" fmla="*/ 21600 w 21601"/>
              <a:gd name="connsiteY2" fmla="*/ 10800 h 21600"/>
              <a:gd name="connsiteX3" fmla="*/ 18506 w 21601"/>
              <a:gd name="connsiteY3" fmla="*/ 19296 h 21600"/>
              <a:gd name="connsiteX4" fmla="*/ 3475 w 21601"/>
              <a:gd name="connsiteY4" fmla="*/ 21600 h 21600"/>
              <a:gd name="connsiteX5" fmla="*/ 0 w 21601"/>
              <a:gd name="connsiteY5" fmla="*/ 10800 h 21600"/>
              <a:gd name="connsiteX6" fmla="*/ 3475 w 21601"/>
              <a:gd name="connsiteY6" fmla="*/ 0 h 21600"/>
              <a:gd name="connsiteX0" fmla="*/ 3478 w 21604"/>
              <a:gd name="connsiteY0" fmla="*/ 0 h 19296"/>
              <a:gd name="connsiteX1" fmla="*/ 18795 w 21604"/>
              <a:gd name="connsiteY1" fmla="*/ 2016 h 19296"/>
              <a:gd name="connsiteX2" fmla="*/ 21603 w 21604"/>
              <a:gd name="connsiteY2" fmla="*/ 10800 h 19296"/>
              <a:gd name="connsiteX3" fmla="*/ 18509 w 21604"/>
              <a:gd name="connsiteY3" fmla="*/ 19296 h 19296"/>
              <a:gd name="connsiteX4" fmla="*/ 4050 w 21604"/>
              <a:gd name="connsiteY4" fmla="*/ 17280 h 19296"/>
              <a:gd name="connsiteX5" fmla="*/ 3 w 21604"/>
              <a:gd name="connsiteY5" fmla="*/ 10800 h 19296"/>
              <a:gd name="connsiteX6" fmla="*/ 3478 w 21604"/>
              <a:gd name="connsiteY6" fmla="*/ 0 h 19296"/>
              <a:gd name="connsiteX0" fmla="*/ 3762 w 21602"/>
              <a:gd name="connsiteY0" fmla="*/ 1152 h 17280"/>
              <a:gd name="connsiteX1" fmla="*/ 18793 w 21602"/>
              <a:gd name="connsiteY1" fmla="*/ 0 h 17280"/>
              <a:gd name="connsiteX2" fmla="*/ 21601 w 21602"/>
              <a:gd name="connsiteY2" fmla="*/ 8784 h 17280"/>
              <a:gd name="connsiteX3" fmla="*/ 18507 w 21602"/>
              <a:gd name="connsiteY3" fmla="*/ 17280 h 17280"/>
              <a:gd name="connsiteX4" fmla="*/ 4048 w 21602"/>
              <a:gd name="connsiteY4" fmla="*/ 15264 h 17280"/>
              <a:gd name="connsiteX5" fmla="*/ 1 w 21602"/>
              <a:gd name="connsiteY5" fmla="*/ 8784 h 17280"/>
              <a:gd name="connsiteX6" fmla="*/ 3762 w 21602"/>
              <a:gd name="connsiteY6" fmla="*/ 1152 h 1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2" h="17280">
                <a:moveTo>
                  <a:pt x="3762" y="1152"/>
                </a:moveTo>
                <a:cubicBezTo>
                  <a:pt x="8645" y="1152"/>
                  <a:pt x="13910" y="0"/>
                  <a:pt x="18793" y="0"/>
                </a:cubicBezTo>
                <a:cubicBezTo>
                  <a:pt x="20712" y="0"/>
                  <a:pt x="21649" y="5904"/>
                  <a:pt x="21601" y="8784"/>
                </a:cubicBezTo>
                <a:cubicBezTo>
                  <a:pt x="21553" y="11664"/>
                  <a:pt x="20426" y="17280"/>
                  <a:pt x="18507" y="17280"/>
                </a:cubicBezTo>
                <a:lnTo>
                  <a:pt x="4048" y="15264"/>
                </a:lnTo>
                <a:cubicBezTo>
                  <a:pt x="2129" y="15264"/>
                  <a:pt x="49" y="11136"/>
                  <a:pt x="1" y="8784"/>
                </a:cubicBezTo>
                <a:cubicBezTo>
                  <a:pt x="-47" y="6432"/>
                  <a:pt x="1843" y="1152"/>
                  <a:pt x="3762" y="11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UTM Candombe" panose="02040603050506020204" pitchFamily="18"/>
              </a:rPr>
              <a:t>02 – KHÁM PHÁ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5414775" y="1175658"/>
            <a:ext cx="65886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Thảo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luận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nhóm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4:</a:t>
            </a:r>
            <a:endParaRPr kumimoji="0" lang="en-US" sz="6000" b="0" i="1" u="none" strike="noStrike" kern="1200" cap="none" spc="0" normalizeH="0" baseline="0" noProof="0" dirty="0">
              <a:ln w="28575">
                <a:solidFill>
                  <a:prstClr val="white"/>
                </a:solidFill>
                <a:prstDash val="sysDash"/>
              </a:ln>
              <a:solidFill>
                <a:srgbClr val="D4487D"/>
              </a:solidFill>
              <a:effectLst/>
              <a:uLnTx/>
              <a:uFillTx/>
              <a:latin typeface="SVN-Poky's" panose="020B0606040200020203" pitchFamily="34" charset="0"/>
              <a:cs typeface="#9Slide03 Arima Madurai ExtraBo" panose="00000900000000000000" pitchFamily="2" charset="0"/>
            </a:endParaRPr>
          </a:p>
        </p:txBody>
      </p:sp>
      <p:pic>
        <p:nvPicPr>
          <p:cNvPr id="7" name="Picture 2" descr="Giải bài tập Khoa học Lớp 4 bài Bài 46: Bóng tối - Lib24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9" y="1728073"/>
            <a:ext cx="4927106" cy="32878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516000" y="2456520"/>
            <a:ext cx="6386214" cy="1076792"/>
          </a:xfrm>
          <a:prstGeom prst="rect">
            <a:avLst/>
          </a:prstGeom>
          <a:solidFill>
            <a:schemeClr val="bg1"/>
          </a:solidFill>
          <a:ln w="19050">
            <a:solidFill>
              <a:srgbClr val="D4487D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5999" y="3778117"/>
            <a:ext cx="6411314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D4487D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vi-VN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431" y="5346361"/>
            <a:ext cx="11740882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D4487D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3.Hãy tìm vật chiếu sáng, vật được chiếu sáng? </a:t>
            </a:r>
            <a:endParaRPr lang="vi-VN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155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minator 3">
            <a:extLst>
              <a:ext uri="{FF2B5EF4-FFF2-40B4-BE49-F238E27FC236}">
                <a16:creationId xmlns:a16="http://schemas.microsoft.com/office/drawing/2014/main" id="{B5B5B526-8C89-0543-A2AB-F43FAB00026C}"/>
              </a:ext>
            </a:extLst>
          </p:cNvPr>
          <p:cNvSpPr/>
          <p:nvPr/>
        </p:nvSpPr>
        <p:spPr>
          <a:xfrm>
            <a:off x="-490198" y="195944"/>
            <a:ext cx="5127512" cy="979714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1605"/>
              <a:gd name="connsiteY0" fmla="*/ 0 h 21600"/>
              <a:gd name="connsiteX1" fmla="*/ 18697 w 21605"/>
              <a:gd name="connsiteY1" fmla="*/ 4896 h 21600"/>
              <a:gd name="connsiteX2" fmla="*/ 21600 w 21605"/>
              <a:gd name="connsiteY2" fmla="*/ 10800 h 21600"/>
              <a:gd name="connsiteX3" fmla="*/ 18125 w 21605"/>
              <a:gd name="connsiteY3" fmla="*/ 21600 h 21600"/>
              <a:gd name="connsiteX4" fmla="*/ 3475 w 21605"/>
              <a:gd name="connsiteY4" fmla="*/ 21600 h 21600"/>
              <a:gd name="connsiteX5" fmla="*/ 0 w 21605"/>
              <a:gd name="connsiteY5" fmla="*/ 10800 h 21600"/>
              <a:gd name="connsiteX6" fmla="*/ 3475 w 21605"/>
              <a:gd name="connsiteY6" fmla="*/ 0 h 21600"/>
              <a:gd name="connsiteX0" fmla="*/ 3475 w 21602"/>
              <a:gd name="connsiteY0" fmla="*/ 0 h 21600"/>
              <a:gd name="connsiteX1" fmla="*/ 18697 w 21602"/>
              <a:gd name="connsiteY1" fmla="*/ 4896 h 21600"/>
              <a:gd name="connsiteX2" fmla="*/ 21600 w 21602"/>
              <a:gd name="connsiteY2" fmla="*/ 10800 h 21600"/>
              <a:gd name="connsiteX3" fmla="*/ 18363 w 21602"/>
              <a:gd name="connsiteY3" fmla="*/ 16128 h 21600"/>
              <a:gd name="connsiteX4" fmla="*/ 3475 w 21602"/>
              <a:gd name="connsiteY4" fmla="*/ 21600 h 21600"/>
              <a:gd name="connsiteX5" fmla="*/ 0 w 21602"/>
              <a:gd name="connsiteY5" fmla="*/ 10800 h 21600"/>
              <a:gd name="connsiteX6" fmla="*/ 3475 w 21602"/>
              <a:gd name="connsiteY6" fmla="*/ 0 h 21600"/>
              <a:gd name="connsiteX0" fmla="*/ 3475 w 21603"/>
              <a:gd name="connsiteY0" fmla="*/ 0 h 21600"/>
              <a:gd name="connsiteX1" fmla="*/ 18792 w 21603"/>
              <a:gd name="connsiteY1" fmla="*/ 2016 h 21600"/>
              <a:gd name="connsiteX2" fmla="*/ 21600 w 21603"/>
              <a:gd name="connsiteY2" fmla="*/ 10800 h 21600"/>
              <a:gd name="connsiteX3" fmla="*/ 18363 w 21603"/>
              <a:gd name="connsiteY3" fmla="*/ 16128 h 21600"/>
              <a:gd name="connsiteX4" fmla="*/ 3475 w 21603"/>
              <a:gd name="connsiteY4" fmla="*/ 21600 h 21600"/>
              <a:gd name="connsiteX5" fmla="*/ 0 w 21603"/>
              <a:gd name="connsiteY5" fmla="*/ 10800 h 21600"/>
              <a:gd name="connsiteX6" fmla="*/ 3475 w 21603"/>
              <a:gd name="connsiteY6" fmla="*/ 0 h 21600"/>
              <a:gd name="connsiteX0" fmla="*/ 3475 w 21601"/>
              <a:gd name="connsiteY0" fmla="*/ 0 h 21600"/>
              <a:gd name="connsiteX1" fmla="*/ 18792 w 21601"/>
              <a:gd name="connsiteY1" fmla="*/ 2016 h 21600"/>
              <a:gd name="connsiteX2" fmla="*/ 21600 w 21601"/>
              <a:gd name="connsiteY2" fmla="*/ 10800 h 21600"/>
              <a:gd name="connsiteX3" fmla="*/ 18506 w 21601"/>
              <a:gd name="connsiteY3" fmla="*/ 19296 h 21600"/>
              <a:gd name="connsiteX4" fmla="*/ 3475 w 21601"/>
              <a:gd name="connsiteY4" fmla="*/ 21600 h 21600"/>
              <a:gd name="connsiteX5" fmla="*/ 0 w 21601"/>
              <a:gd name="connsiteY5" fmla="*/ 10800 h 21600"/>
              <a:gd name="connsiteX6" fmla="*/ 3475 w 21601"/>
              <a:gd name="connsiteY6" fmla="*/ 0 h 21600"/>
              <a:gd name="connsiteX0" fmla="*/ 3478 w 21604"/>
              <a:gd name="connsiteY0" fmla="*/ 0 h 19296"/>
              <a:gd name="connsiteX1" fmla="*/ 18795 w 21604"/>
              <a:gd name="connsiteY1" fmla="*/ 2016 h 19296"/>
              <a:gd name="connsiteX2" fmla="*/ 21603 w 21604"/>
              <a:gd name="connsiteY2" fmla="*/ 10800 h 19296"/>
              <a:gd name="connsiteX3" fmla="*/ 18509 w 21604"/>
              <a:gd name="connsiteY3" fmla="*/ 19296 h 19296"/>
              <a:gd name="connsiteX4" fmla="*/ 4050 w 21604"/>
              <a:gd name="connsiteY4" fmla="*/ 17280 h 19296"/>
              <a:gd name="connsiteX5" fmla="*/ 3 w 21604"/>
              <a:gd name="connsiteY5" fmla="*/ 10800 h 19296"/>
              <a:gd name="connsiteX6" fmla="*/ 3478 w 21604"/>
              <a:gd name="connsiteY6" fmla="*/ 0 h 19296"/>
              <a:gd name="connsiteX0" fmla="*/ 3762 w 21602"/>
              <a:gd name="connsiteY0" fmla="*/ 1152 h 17280"/>
              <a:gd name="connsiteX1" fmla="*/ 18793 w 21602"/>
              <a:gd name="connsiteY1" fmla="*/ 0 h 17280"/>
              <a:gd name="connsiteX2" fmla="*/ 21601 w 21602"/>
              <a:gd name="connsiteY2" fmla="*/ 8784 h 17280"/>
              <a:gd name="connsiteX3" fmla="*/ 18507 w 21602"/>
              <a:gd name="connsiteY3" fmla="*/ 17280 h 17280"/>
              <a:gd name="connsiteX4" fmla="*/ 4048 w 21602"/>
              <a:gd name="connsiteY4" fmla="*/ 15264 h 17280"/>
              <a:gd name="connsiteX5" fmla="*/ 1 w 21602"/>
              <a:gd name="connsiteY5" fmla="*/ 8784 h 17280"/>
              <a:gd name="connsiteX6" fmla="*/ 3762 w 21602"/>
              <a:gd name="connsiteY6" fmla="*/ 1152 h 1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2" h="17280">
                <a:moveTo>
                  <a:pt x="3762" y="1152"/>
                </a:moveTo>
                <a:cubicBezTo>
                  <a:pt x="8645" y="1152"/>
                  <a:pt x="13910" y="0"/>
                  <a:pt x="18793" y="0"/>
                </a:cubicBezTo>
                <a:cubicBezTo>
                  <a:pt x="20712" y="0"/>
                  <a:pt x="21649" y="5904"/>
                  <a:pt x="21601" y="8784"/>
                </a:cubicBezTo>
                <a:cubicBezTo>
                  <a:pt x="21553" y="11664"/>
                  <a:pt x="20426" y="17280"/>
                  <a:pt x="18507" y="17280"/>
                </a:cubicBezTo>
                <a:lnTo>
                  <a:pt x="4048" y="15264"/>
                </a:lnTo>
                <a:cubicBezTo>
                  <a:pt x="2129" y="15264"/>
                  <a:pt x="49" y="11136"/>
                  <a:pt x="1" y="8784"/>
                </a:cubicBezTo>
                <a:cubicBezTo>
                  <a:pt x="-47" y="6432"/>
                  <a:pt x="1843" y="1152"/>
                  <a:pt x="3762" y="11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UTM Candombe" panose="02040603050506020204" pitchFamily="18"/>
              </a:rPr>
              <a:t>02 – KHÁM PHÁ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5414775" y="1175658"/>
            <a:ext cx="65886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Thảo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luận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nhóm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4:</a:t>
            </a:r>
            <a:endParaRPr kumimoji="0" lang="en-US" sz="6000" b="0" i="1" u="none" strike="noStrike" kern="1200" cap="none" spc="0" normalizeH="0" baseline="0" noProof="0" dirty="0">
              <a:ln w="28575">
                <a:solidFill>
                  <a:prstClr val="white"/>
                </a:solidFill>
                <a:prstDash val="sysDash"/>
              </a:ln>
              <a:solidFill>
                <a:srgbClr val="D4487D"/>
              </a:solidFill>
              <a:effectLst/>
              <a:uLnTx/>
              <a:uFillTx/>
              <a:latin typeface="SVN-Poky's" panose="020B0606040200020203" pitchFamily="34" charset="0"/>
              <a:cs typeface="#9Slide03 Arima Madurai ExtraBo" panose="00000900000000000000" pitchFamily="2" charset="0"/>
            </a:endParaRPr>
          </a:p>
        </p:txBody>
      </p:sp>
      <p:pic>
        <p:nvPicPr>
          <p:cNvPr id="7" name="Picture 2" descr="Giải bài tập Khoa học Lớp 4 bài Bài 46: Bóng tối - Lib24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9" y="1728073"/>
            <a:ext cx="4927106" cy="45395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516000" y="2456520"/>
            <a:ext cx="6386214" cy="1076792"/>
          </a:xfrm>
          <a:prstGeom prst="rect">
            <a:avLst/>
          </a:prstGeom>
          <a:solidFill>
            <a:schemeClr val="bg1"/>
          </a:solidFill>
          <a:ln w="19050">
            <a:solidFill>
              <a:srgbClr val="D4487D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Times New Roman" panose="02020603050405020304" pitchFamily="18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ahoma" pitchFamily="34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anose="02020603050405020304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5516000" y="3677054"/>
            <a:ext cx="64874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i="1" kern="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altLang="en-US" sz="3200" b="1" i="1" kern="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i="1" kern="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altLang="en-US" sz="3200" b="1" i="1" kern="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i="1" kern="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altLang="en-US" sz="3200" b="1" i="1" kern="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i="1" kern="0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Nửa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râm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3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2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minator 3">
            <a:extLst>
              <a:ext uri="{FF2B5EF4-FFF2-40B4-BE49-F238E27FC236}">
                <a16:creationId xmlns:a16="http://schemas.microsoft.com/office/drawing/2014/main" id="{B5B5B526-8C89-0543-A2AB-F43FAB00026C}"/>
              </a:ext>
            </a:extLst>
          </p:cNvPr>
          <p:cNvSpPr/>
          <p:nvPr/>
        </p:nvSpPr>
        <p:spPr>
          <a:xfrm>
            <a:off x="-490198" y="195944"/>
            <a:ext cx="5127512" cy="979714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1605"/>
              <a:gd name="connsiteY0" fmla="*/ 0 h 21600"/>
              <a:gd name="connsiteX1" fmla="*/ 18697 w 21605"/>
              <a:gd name="connsiteY1" fmla="*/ 4896 h 21600"/>
              <a:gd name="connsiteX2" fmla="*/ 21600 w 21605"/>
              <a:gd name="connsiteY2" fmla="*/ 10800 h 21600"/>
              <a:gd name="connsiteX3" fmla="*/ 18125 w 21605"/>
              <a:gd name="connsiteY3" fmla="*/ 21600 h 21600"/>
              <a:gd name="connsiteX4" fmla="*/ 3475 w 21605"/>
              <a:gd name="connsiteY4" fmla="*/ 21600 h 21600"/>
              <a:gd name="connsiteX5" fmla="*/ 0 w 21605"/>
              <a:gd name="connsiteY5" fmla="*/ 10800 h 21600"/>
              <a:gd name="connsiteX6" fmla="*/ 3475 w 21605"/>
              <a:gd name="connsiteY6" fmla="*/ 0 h 21600"/>
              <a:gd name="connsiteX0" fmla="*/ 3475 w 21602"/>
              <a:gd name="connsiteY0" fmla="*/ 0 h 21600"/>
              <a:gd name="connsiteX1" fmla="*/ 18697 w 21602"/>
              <a:gd name="connsiteY1" fmla="*/ 4896 h 21600"/>
              <a:gd name="connsiteX2" fmla="*/ 21600 w 21602"/>
              <a:gd name="connsiteY2" fmla="*/ 10800 h 21600"/>
              <a:gd name="connsiteX3" fmla="*/ 18363 w 21602"/>
              <a:gd name="connsiteY3" fmla="*/ 16128 h 21600"/>
              <a:gd name="connsiteX4" fmla="*/ 3475 w 21602"/>
              <a:gd name="connsiteY4" fmla="*/ 21600 h 21600"/>
              <a:gd name="connsiteX5" fmla="*/ 0 w 21602"/>
              <a:gd name="connsiteY5" fmla="*/ 10800 h 21600"/>
              <a:gd name="connsiteX6" fmla="*/ 3475 w 21602"/>
              <a:gd name="connsiteY6" fmla="*/ 0 h 21600"/>
              <a:gd name="connsiteX0" fmla="*/ 3475 w 21603"/>
              <a:gd name="connsiteY0" fmla="*/ 0 h 21600"/>
              <a:gd name="connsiteX1" fmla="*/ 18792 w 21603"/>
              <a:gd name="connsiteY1" fmla="*/ 2016 h 21600"/>
              <a:gd name="connsiteX2" fmla="*/ 21600 w 21603"/>
              <a:gd name="connsiteY2" fmla="*/ 10800 h 21600"/>
              <a:gd name="connsiteX3" fmla="*/ 18363 w 21603"/>
              <a:gd name="connsiteY3" fmla="*/ 16128 h 21600"/>
              <a:gd name="connsiteX4" fmla="*/ 3475 w 21603"/>
              <a:gd name="connsiteY4" fmla="*/ 21600 h 21600"/>
              <a:gd name="connsiteX5" fmla="*/ 0 w 21603"/>
              <a:gd name="connsiteY5" fmla="*/ 10800 h 21600"/>
              <a:gd name="connsiteX6" fmla="*/ 3475 w 21603"/>
              <a:gd name="connsiteY6" fmla="*/ 0 h 21600"/>
              <a:gd name="connsiteX0" fmla="*/ 3475 w 21601"/>
              <a:gd name="connsiteY0" fmla="*/ 0 h 21600"/>
              <a:gd name="connsiteX1" fmla="*/ 18792 w 21601"/>
              <a:gd name="connsiteY1" fmla="*/ 2016 h 21600"/>
              <a:gd name="connsiteX2" fmla="*/ 21600 w 21601"/>
              <a:gd name="connsiteY2" fmla="*/ 10800 h 21600"/>
              <a:gd name="connsiteX3" fmla="*/ 18506 w 21601"/>
              <a:gd name="connsiteY3" fmla="*/ 19296 h 21600"/>
              <a:gd name="connsiteX4" fmla="*/ 3475 w 21601"/>
              <a:gd name="connsiteY4" fmla="*/ 21600 h 21600"/>
              <a:gd name="connsiteX5" fmla="*/ 0 w 21601"/>
              <a:gd name="connsiteY5" fmla="*/ 10800 h 21600"/>
              <a:gd name="connsiteX6" fmla="*/ 3475 w 21601"/>
              <a:gd name="connsiteY6" fmla="*/ 0 h 21600"/>
              <a:gd name="connsiteX0" fmla="*/ 3478 w 21604"/>
              <a:gd name="connsiteY0" fmla="*/ 0 h 19296"/>
              <a:gd name="connsiteX1" fmla="*/ 18795 w 21604"/>
              <a:gd name="connsiteY1" fmla="*/ 2016 h 19296"/>
              <a:gd name="connsiteX2" fmla="*/ 21603 w 21604"/>
              <a:gd name="connsiteY2" fmla="*/ 10800 h 19296"/>
              <a:gd name="connsiteX3" fmla="*/ 18509 w 21604"/>
              <a:gd name="connsiteY3" fmla="*/ 19296 h 19296"/>
              <a:gd name="connsiteX4" fmla="*/ 4050 w 21604"/>
              <a:gd name="connsiteY4" fmla="*/ 17280 h 19296"/>
              <a:gd name="connsiteX5" fmla="*/ 3 w 21604"/>
              <a:gd name="connsiteY5" fmla="*/ 10800 h 19296"/>
              <a:gd name="connsiteX6" fmla="*/ 3478 w 21604"/>
              <a:gd name="connsiteY6" fmla="*/ 0 h 19296"/>
              <a:gd name="connsiteX0" fmla="*/ 3762 w 21602"/>
              <a:gd name="connsiteY0" fmla="*/ 1152 h 17280"/>
              <a:gd name="connsiteX1" fmla="*/ 18793 w 21602"/>
              <a:gd name="connsiteY1" fmla="*/ 0 h 17280"/>
              <a:gd name="connsiteX2" fmla="*/ 21601 w 21602"/>
              <a:gd name="connsiteY2" fmla="*/ 8784 h 17280"/>
              <a:gd name="connsiteX3" fmla="*/ 18507 w 21602"/>
              <a:gd name="connsiteY3" fmla="*/ 17280 h 17280"/>
              <a:gd name="connsiteX4" fmla="*/ 4048 w 21602"/>
              <a:gd name="connsiteY4" fmla="*/ 15264 h 17280"/>
              <a:gd name="connsiteX5" fmla="*/ 1 w 21602"/>
              <a:gd name="connsiteY5" fmla="*/ 8784 h 17280"/>
              <a:gd name="connsiteX6" fmla="*/ 3762 w 21602"/>
              <a:gd name="connsiteY6" fmla="*/ 1152 h 1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2" h="17280">
                <a:moveTo>
                  <a:pt x="3762" y="1152"/>
                </a:moveTo>
                <a:cubicBezTo>
                  <a:pt x="8645" y="1152"/>
                  <a:pt x="13910" y="0"/>
                  <a:pt x="18793" y="0"/>
                </a:cubicBezTo>
                <a:cubicBezTo>
                  <a:pt x="20712" y="0"/>
                  <a:pt x="21649" y="5904"/>
                  <a:pt x="21601" y="8784"/>
                </a:cubicBezTo>
                <a:cubicBezTo>
                  <a:pt x="21553" y="11664"/>
                  <a:pt x="20426" y="17280"/>
                  <a:pt x="18507" y="17280"/>
                </a:cubicBezTo>
                <a:lnTo>
                  <a:pt x="4048" y="15264"/>
                </a:lnTo>
                <a:cubicBezTo>
                  <a:pt x="2129" y="15264"/>
                  <a:pt x="49" y="11136"/>
                  <a:pt x="1" y="8784"/>
                </a:cubicBezTo>
                <a:cubicBezTo>
                  <a:pt x="-47" y="6432"/>
                  <a:pt x="1843" y="1152"/>
                  <a:pt x="3762" y="11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UTM Candombe" panose="02040603050506020204" pitchFamily="18"/>
              </a:rPr>
              <a:t>02 – KHÁM PHÁ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5326100" y="571977"/>
            <a:ext cx="65886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Thảo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luận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nhóm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4:</a:t>
            </a:r>
            <a:endParaRPr kumimoji="0" lang="en-US" sz="6000" b="0" i="1" u="none" strike="noStrike" kern="1200" cap="none" spc="0" normalizeH="0" baseline="0" noProof="0" dirty="0">
              <a:ln w="28575">
                <a:solidFill>
                  <a:prstClr val="white"/>
                </a:solidFill>
                <a:prstDash val="sysDash"/>
              </a:ln>
              <a:solidFill>
                <a:srgbClr val="D4487D"/>
              </a:solidFill>
              <a:effectLst/>
              <a:uLnTx/>
              <a:uFillTx/>
              <a:latin typeface="SVN-Poky's" panose="020B0606040200020203" pitchFamily="34" charset="0"/>
              <a:cs typeface="#9Slide03 Arima Madurai ExtraBo" panose="00000900000000000000" pitchFamily="2" charset="0"/>
            </a:endParaRPr>
          </a:p>
        </p:txBody>
      </p:sp>
      <p:pic>
        <p:nvPicPr>
          <p:cNvPr id="7" name="Picture 2" descr="Giải bài tập Khoa học Lớp 4 bài Bài 46: Bóng tối - Lib24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9" y="1728073"/>
            <a:ext cx="4927106" cy="45395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39877" y="3348580"/>
            <a:ext cx="648743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Bóng của người xuất hiện </a:t>
            </a:r>
            <a:r>
              <a:rPr lang="nl-NL" sz="4000" b="1" i="1" dirty="0">
                <a:solidFill>
                  <a:srgbClr val="FFC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ở phía sau người </a:t>
            </a:r>
            <a:r>
              <a:rPr lang="nl-NL" sz="40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vì có ánh sáng mặt trời chiếu xiên từ bên phải xuống.</a:t>
            </a:r>
            <a:endParaRPr lang="vi-VN" sz="4000" b="1" dirty="0">
              <a:solidFill>
                <a:schemeClr val="bg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6000" y="1718980"/>
            <a:ext cx="6411314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D4487D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vi-VN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62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minator 3">
            <a:extLst>
              <a:ext uri="{FF2B5EF4-FFF2-40B4-BE49-F238E27FC236}">
                <a16:creationId xmlns:a16="http://schemas.microsoft.com/office/drawing/2014/main" id="{B5B5B526-8C89-0543-A2AB-F43FAB00026C}"/>
              </a:ext>
            </a:extLst>
          </p:cNvPr>
          <p:cNvSpPr/>
          <p:nvPr/>
        </p:nvSpPr>
        <p:spPr>
          <a:xfrm>
            <a:off x="-490198" y="195944"/>
            <a:ext cx="5127512" cy="979714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1605"/>
              <a:gd name="connsiteY0" fmla="*/ 0 h 21600"/>
              <a:gd name="connsiteX1" fmla="*/ 18697 w 21605"/>
              <a:gd name="connsiteY1" fmla="*/ 4896 h 21600"/>
              <a:gd name="connsiteX2" fmla="*/ 21600 w 21605"/>
              <a:gd name="connsiteY2" fmla="*/ 10800 h 21600"/>
              <a:gd name="connsiteX3" fmla="*/ 18125 w 21605"/>
              <a:gd name="connsiteY3" fmla="*/ 21600 h 21600"/>
              <a:gd name="connsiteX4" fmla="*/ 3475 w 21605"/>
              <a:gd name="connsiteY4" fmla="*/ 21600 h 21600"/>
              <a:gd name="connsiteX5" fmla="*/ 0 w 21605"/>
              <a:gd name="connsiteY5" fmla="*/ 10800 h 21600"/>
              <a:gd name="connsiteX6" fmla="*/ 3475 w 21605"/>
              <a:gd name="connsiteY6" fmla="*/ 0 h 21600"/>
              <a:gd name="connsiteX0" fmla="*/ 3475 w 21602"/>
              <a:gd name="connsiteY0" fmla="*/ 0 h 21600"/>
              <a:gd name="connsiteX1" fmla="*/ 18697 w 21602"/>
              <a:gd name="connsiteY1" fmla="*/ 4896 h 21600"/>
              <a:gd name="connsiteX2" fmla="*/ 21600 w 21602"/>
              <a:gd name="connsiteY2" fmla="*/ 10800 h 21600"/>
              <a:gd name="connsiteX3" fmla="*/ 18363 w 21602"/>
              <a:gd name="connsiteY3" fmla="*/ 16128 h 21600"/>
              <a:gd name="connsiteX4" fmla="*/ 3475 w 21602"/>
              <a:gd name="connsiteY4" fmla="*/ 21600 h 21600"/>
              <a:gd name="connsiteX5" fmla="*/ 0 w 21602"/>
              <a:gd name="connsiteY5" fmla="*/ 10800 h 21600"/>
              <a:gd name="connsiteX6" fmla="*/ 3475 w 21602"/>
              <a:gd name="connsiteY6" fmla="*/ 0 h 21600"/>
              <a:gd name="connsiteX0" fmla="*/ 3475 w 21603"/>
              <a:gd name="connsiteY0" fmla="*/ 0 h 21600"/>
              <a:gd name="connsiteX1" fmla="*/ 18792 w 21603"/>
              <a:gd name="connsiteY1" fmla="*/ 2016 h 21600"/>
              <a:gd name="connsiteX2" fmla="*/ 21600 w 21603"/>
              <a:gd name="connsiteY2" fmla="*/ 10800 h 21600"/>
              <a:gd name="connsiteX3" fmla="*/ 18363 w 21603"/>
              <a:gd name="connsiteY3" fmla="*/ 16128 h 21600"/>
              <a:gd name="connsiteX4" fmla="*/ 3475 w 21603"/>
              <a:gd name="connsiteY4" fmla="*/ 21600 h 21600"/>
              <a:gd name="connsiteX5" fmla="*/ 0 w 21603"/>
              <a:gd name="connsiteY5" fmla="*/ 10800 h 21600"/>
              <a:gd name="connsiteX6" fmla="*/ 3475 w 21603"/>
              <a:gd name="connsiteY6" fmla="*/ 0 h 21600"/>
              <a:gd name="connsiteX0" fmla="*/ 3475 w 21601"/>
              <a:gd name="connsiteY0" fmla="*/ 0 h 21600"/>
              <a:gd name="connsiteX1" fmla="*/ 18792 w 21601"/>
              <a:gd name="connsiteY1" fmla="*/ 2016 h 21600"/>
              <a:gd name="connsiteX2" fmla="*/ 21600 w 21601"/>
              <a:gd name="connsiteY2" fmla="*/ 10800 h 21600"/>
              <a:gd name="connsiteX3" fmla="*/ 18506 w 21601"/>
              <a:gd name="connsiteY3" fmla="*/ 19296 h 21600"/>
              <a:gd name="connsiteX4" fmla="*/ 3475 w 21601"/>
              <a:gd name="connsiteY4" fmla="*/ 21600 h 21600"/>
              <a:gd name="connsiteX5" fmla="*/ 0 w 21601"/>
              <a:gd name="connsiteY5" fmla="*/ 10800 h 21600"/>
              <a:gd name="connsiteX6" fmla="*/ 3475 w 21601"/>
              <a:gd name="connsiteY6" fmla="*/ 0 h 21600"/>
              <a:gd name="connsiteX0" fmla="*/ 3478 w 21604"/>
              <a:gd name="connsiteY0" fmla="*/ 0 h 19296"/>
              <a:gd name="connsiteX1" fmla="*/ 18795 w 21604"/>
              <a:gd name="connsiteY1" fmla="*/ 2016 h 19296"/>
              <a:gd name="connsiteX2" fmla="*/ 21603 w 21604"/>
              <a:gd name="connsiteY2" fmla="*/ 10800 h 19296"/>
              <a:gd name="connsiteX3" fmla="*/ 18509 w 21604"/>
              <a:gd name="connsiteY3" fmla="*/ 19296 h 19296"/>
              <a:gd name="connsiteX4" fmla="*/ 4050 w 21604"/>
              <a:gd name="connsiteY4" fmla="*/ 17280 h 19296"/>
              <a:gd name="connsiteX5" fmla="*/ 3 w 21604"/>
              <a:gd name="connsiteY5" fmla="*/ 10800 h 19296"/>
              <a:gd name="connsiteX6" fmla="*/ 3478 w 21604"/>
              <a:gd name="connsiteY6" fmla="*/ 0 h 19296"/>
              <a:gd name="connsiteX0" fmla="*/ 3762 w 21602"/>
              <a:gd name="connsiteY0" fmla="*/ 1152 h 17280"/>
              <a:gd name="connsiteX1" fmla="*/ 18793 w 21602"/>
              <a:gd name="connsiteY1" fmla="*/ 0 h 17280"/>
              <a:gd name="connsiteX2" fmla="*/ 21601 w 21602"/>
              <a:gd name="connsiteY2" fmla="*/ 8784 h 17280"/>
              <a:gd name="connsiteX3" fmla="*/ 18507 w 21602"/>
              <a:gd name="connsiteY3" fmla="*/ 17280 h 17280"/>
              <a:gd name="connsiteX4" fmla="*/ 4048 w 21602"/>
              <a:gd name="connsiteY4" fmla="*/ 15264 h 17280"/>
              <a:gd name="connsiteX5" fmla="*/ 1 w 21602"/>
              <a:gd name="connsiteY5" fmla="*/ 8784 h 17280"/>
              <a:gd name="connsiteX6" fmla="*/ 3762 w 21602"/>
              <a:gd name="connsiteY6" fmla="*/ 1152 h 1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2" h="17280">
                <a:moveTo>
                  <a:pt x="3762" y="1152"/>
                </a:moveTo>
                <a:cubicBezTo>
                  <a:pt x="8645" y="1152"/>
                  <a:pt x="13910" y="0"/>
                  <a:pt x="18793" y="0"/>
                </a:cubicBezTo>
                <a:cubicBezTo>
                  <a:pt x="20712" y="0"/>
                  <a:pt x="21649" y="5904"/>
                  <a:pt x="21601" y="8784"/>
                </a:cubicBezTo>
                <a:cubicBezTo>
                  <a:pt x="21553" y="11664"/>
                  <a:pt x="20426" y="17280"/>
                  <a:pt x="18507" y="17280"/>
                </a:cubicBezTo>
                <a:lnTo>
                  <a:pt x="4048" y="15264"/>
                </a:lnTo>
                <a:cubicBezTo>
                  <a:pt x="2129" y="15264"/>
                  <a:pt x="49" y="11136"/>
                  <a:pt x="1" y="8784"/>
                </a:cubicBezTo>
                <a:cubicBezTo>
                  <a:pt x="-47" y="6432"/>
                  <a:pt x="1843" y="1152"/>
                  <a:pt x="3762" y="11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UTM Candombe" panose="02040603050506020204" pitchFamily="18"/>
              </a:rPr>
              <a:t>02 – KHÁM PHÁ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5326100" y="571977"/>
            <a:ext cx="65886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Thảo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luận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lang="en-US" sz="6000" i="1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nhóm</a:t>
            </a:r>
            <a:r>
              <a:rPr lang="en-US" sz="6000" i="1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latin typeface="SVN-Poky's" panose="020B0606040200020203" pitchFamily="34" charset="0"/>
                <a:cs typeface="#9Slide03 Arima Madurai ExtraBo" panose="00000900000000000000" pitchFamily="2" charset="0"/>
              </a:rPr>
              <a:t> 4:</a:t>
            </a:r>
            <a:endParaRPr kumimoji="0" lang="en-US" sz="6000" b="0" i="1" u="none" strike="noStrike" kern="1200" cap="none" spc="0" normalizeH="0" baseline="0" noProof="0" dirty="0">
              <a:ln w="28575">
                <a:solidFill>
                  <a:prstClr val="white"/>
                </a:solidFill>
                <a:prstDash val="sysDash"/>
              </a:ln>
              <a:solidFill>
                <a:srgbClr val="D4487D"/>
              </a:solidFill>
              <a:effectLst/>
              <a:uLnTx/>
              <a:uFillTx/>
              <a:latin typeface="SVN-Poky's" panose="020B0606040200020203" pitchFamily="34" charset="0"/>
              <a:cs typeface="#9Slide03 Arima Madurai ExtraBo" panose="00000900000000000000" pitchFamily="2" charset="0"/>
            </a:endParaRPr>
          </a:p>
        </p:txBody>
      </p:sp>
      <p:pic>
        <p:nvPicPr>
          <p:cNvPr id="7" name="Picture 2" descr="Giải bài tập Khoa học Lớp 4 bài Bài 46: Bóng tối - Lib24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9" y="1728073"/>
            <a:ext cx="4927106" cy="45395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39877" y="3348580"/>
            <a:ext cx="64874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27326" y="1825427"/>
            <a:ext cx="6487437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D4487D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3.Hãy tìm vật chiếu sáng, vật được chiếu sáng? </a:t>
            </a:r>
            <a:endParaRPr lang="vi-VN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453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minator 3">
            <a:extLst>
              <a:ext uri="{FF2B5EF4-FFF2-40B4-BE49-F238E27FC236}">
                <a16:creationId xmlns:a16="http://schemas.microsoft.com/office/drawing/2014/main" id="{5AD1E73F-2D0F-B740-A487-9AA527CC362A}"/>
              </a:ext>
            </a:extLst>
          </p:cNvPr>
          <p:cNvSpPr/>
          <p:nvPr/>
        </p:nvSpPr>
        <p:spPr>
          <a:xfrm>
            <a:off x="3131440" y="1300420"/>
            <a:ext cx="10020299" cy="2073729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accent3">
                    <a:lumMod val="40000"/>
                    <a:lumOff val="60000"/>
                  </a:schemeClr>
                </a:solidFill>
                <a:latin typeface="UTM Candombe" panose="02040603050506020204" pitchFamily="18"/>
              </a:rPr>
              <a:t>3 – TRẢI NGHIỆM</a:t>
            </a:r>
          </a:p>
        </p:txBody>
      </p:sp>
    </p:spTree>
    <p:extLst>
      <p:ext uri="{BB962C8B-B14F-4D97-AF65-F5344CB8AC3E}">
        <p14:creationId xmlns:p14="http://schemas.microsoft.com/office/powerpoint/2010/main" val="1511471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5" descr="Bong to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64" y="686010"/>
            <a:ext cx="5410200" cy="5410200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Bong toi"/>
          <p:cNvPicPr>
            <a:picLocks noChangeAspect="1" noChangeArrowheads="1"/>
          </p:cNvPicPr>
          <p:nvPr/>
        </p:nvPicPr>
        <p:blipFill>
          <a:blip r:embed="rId5">
            <a:lum bright="-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90" y="694881"/>
            <a:ext cx="5334000" cy="5410200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104464" y="6215717"/>
            <a:ext cx="510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sz="2800" b="1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altLang="en-US" sz="2800" b="1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altLang="en-US" sz="2800" b="1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b="1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2800" b="1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oán</a:t>
            </a:r>
            <a:endParaRPr lang="en-US" altLang="en-US" sz="2800" b="1" dirty="0">
              <a:solidFill>
                <a:srgbClr val="0832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7543800" y="910330"/>
            <a:ext cx="2579146" cy="58477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bg1"/>
                </a:solidFill>
                <a:latin typeface="SVN-Poky's" panose="020B0606040200020203" pitchFamily="34" charset="0"/>
                <a:cs typeface="Arial" panose="020B0604020202020204" pitchFamily="34" charset="0"/>
              </a:rPr>
              <a:t>DỰ ĐOÁN</a:t>
            </a:r>
          </a:p>
        </p:txBody>
      </p:sp>
      <p:pic>
        <p:nvPicPr>
          <p:cNvPr id="10" name="Picture 14" descr="shb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115" y="4496011"/>
            <a:ext cx="4429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6780076" y="5636850"/>
            <a:ext cx="510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altLang="en-US" sz="2800" b="1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altLang="en-US" sz="2800" b="1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altLang="en-US" sz="2800" b="1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altLang="en-US" sz="2800" b="1" dirty="0">
              <a:solidFill>
                <a:srgbClr val="0832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7593807" y="1598236"/>
            <a:ext cx="4291669" cy="224676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en-US" altLang="en-US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altLang="en-U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28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oán</a:t>
            </a:r>
            <a:r>
              <a:rPr lang="en-US" altLang="en-US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vi-V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âu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vi-V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Freeform 22"/>
          <p:cNvSpPr>
            <a:spLocks/>
          </p:cNvSpPr>
          <p:nvPr/>
        </p:nvSpPr>
        <p:spPr bwMode="auto">
          <a:xfrm>
            <a:off x="2294964" y="2152860"/>
            <a:ext cx="1371600" cy="2514600"/>
          </a:xfrm>
          <a:custGeom>
            <a:avLst/>
            <a:gdLst>
              <a:gd name="T0" fmla="*/ 76200 w 864"/>
              <a:gd name="T1" fmla="*/ 381000 h 1584"/>
              <a:gd name="T2" fmla="*/ 1371600 w 864"/>
              <a:gd name="T3" fmla="*/ 0 h 1584"/>
              <a:gd name="T4" fmla="*/ 1371600 w 864"/>
              <a:gd name="T5" fmla="*/ 1295400 h 1584"/>
              <a:gd name="T6" fmla="*/ 1371600 w 864"/>
              <a:gd name="T7" fmla="*/ 1981200 h 1584"/>
              <a:gd name="T8" fmla="*/ 0 w 864"/>
              <a:gd name="T9" fmla="*/ 2514600 h 1584"/>
              <a:gd name="T10" fmla="*/ 0 w 864"/>
              <a:gd name="T11" fmla="*/ 381000 h 1584"/>
              <a:gd name="T12" fmla="*/ 152400 w 864"/>
              <a:gd name="T13" fmla="*/ 381000 h 158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64" h="1584">
                <a:moveTo>
                  <a:pt x="48" y="240"/>
                </a:moveTo>
                <a:lnTo>
                  <a:pt x="864" y="0"/>
                </a:lnTo>
                <a:lnTo>
                  <a:pt x="864" y="816"/>
                </a:lnTo>
                <a:lnTo>
                  <a:pt x="864" y="1248"/>
                </a:lnTo>
                <a:lnTo>
                  <a:pt x="0" y="1584"/>
                </a:lnTo>
                <a:lnTo>
                  <a:pt x="0" y="240"/>
                </a:lnTo>
                <a:lnTo>
                  <a:pt x="96" y="240"/>
                </a:lnTo>
              </a:path>
            </a:pathLst>
          </a:custGeom>
          <a:noFill/>
          <a:ln w="28575" cap="flat" cmpd="sng">
            <a:solidFill>
              <a:srgbClr val="0000CC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4" name="Freeform 23"/>
          <p:cNvSpPr>
            <a:spLocks/>
          </p:cNvSpPr>
          <p:nvPr/>
        </p:nvSpPr>
        <p:spPr bwMode="auto">
          <a:xfrm>
            <a:off x="2749932" y="3410160"/>
            <a:ext cx="990600" cy="1295400"/>
          </a:xfrm>
          <a:custGeom>
            <a:avLst/>
            <a:gdLst>
              <a:gd name="T0" fmla="*/ 0 w 624"/>
              <a:gd name="T1" fmla="*/ 304800 h 816"/>
              <a:gd name="T2" fmla="*/ 990600 w 624"/>
              <a:gd name="T3" fmla="*/ 0 h 816"/>
              <a:gd name="T4" fmla="*/ 990600 w 624"/>
              <a:gd name="T5" fmla="*/ 990600 h 816"/>
              <a:gd name="T6" fmla="*/ 0 w 624"/>
              <a:gd name="T7" fmla="*/ 1295400 h 816"/>
              <a:gd name="T8" fmla="*/ 0 w 624"/>
              <a:gd name="T9" fmla="*/ 30480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4" h="816">
                <a:moveTo>
                  <a:pt x="0" y="192"/>
                </a:moveTo>
                <a:lnTo>
                  <a:pt x="624" y="0"/>
                </a:lnTo>
                <a:lnTo>
                  <a:pt x="624" y="624"/>
                </a:lnTo>
                <a:lnTo>
                  <a:pt x="0" y="816"/>
                </a:lnTo>
                <a:lnTo>
                  <a:pt x="0" y="192"/>
                </a:lnTo>
                <a:close/>
              </a:path>
            </a:pathLst>
          </a:custGeom>
          <a:noFill/>
          <a:ln w="28575" cap="flat" cmpd="sng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5" name="Freeform 24"/>
          <p:cNvSpPr>
            <a:spLocks/>
          </p:cNvSpPr>
          <p:nvPr/>
        </p:nvSpPr>
        <p:spPr bwMode="auto">
          <a:xfrm>
            <a:off x="4123764" y="4743660"/>
            <a:ext cx="533400" cy="381000"/>
          </a:xfrm>
          <a:custGeom>
            <a:avLst/>
            <a:gdLst>
              <a:gd name="T0" fmla="*/ 533400 w 336"/>
              <a:gd name="T1" fmla="*/ 228600 h 240"/>
              <a:gd name="T2" fmla="*/ 76200 w 336"/>
              <a:gd name="T3" fmla="*/ 0 h 240"/>
              <a:gd name="T4" fmla="*/ 0 w 336"/>
              <a:gd name="T5" fmla="*/ 152400 h 240"/>
              <a:gd name="T6" fmla="*/ 457200 w 336"/>
              <a:gd name="T7" fmla="*/ 381000 h 240"/>
              <a:gd name="T8" fmla="*/ 533400 w 336"/>
              <a:gd name="T9" fmla="*/ 228600 h 2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36" h="240">
                <a:moveTo>
                  <a:pt x="336" y="144"/>
                </a:moveTo>
                <a:lnTo>
                  <a:pt x="48" y="0"/>
                </a:lnTo>
                <a:lnTo>
                  <a:pt x="0" y="96"/>
                </a:lnTo>
                <a:lnTo>
                  <a:pt x="288" y="240"/>
                </a:lnTo>
                <a:lnTo>
                  <a:pt x="336" y="144"/>
                </a:lnTo>
                <a:close/>
              </a:path>
            </a:pathLst>
          </a:custGeom>
          <a:noFill/>
          <a:ln w="28575" cap="flat" cmpd="sng">
            <a:solidFill>
              <a:srgbClr val="0000CC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6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2881487"/>
              </p:ext>
            </p:extLst>
          </p:nvPr>
        </p:nvGraphicFramePr>
        <p:xfrm>
          <a:off x="4097571" y="3120564"/>
          <a:ext cx="1162050" cy="139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7" imgW="2878126" imgH="2759488" progId="CorelDRAW.Graphic.13">
                  <p:embed/>
                </p:oleObj>
              </mc:Choice>
              <mc:Fallback>
                <p:oleObj name="CorelDRAW" r:id="rId7" imgW="2878126" imgH="2759488" progId="CorelDRAW.Graphic.13">
                  <p:embed/>
                  <p:pic>
                    <p:nvPicPr>
                      <p:cNvPr id="1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7571" y="3120564"/>
                        <a:ext cx="1162050" cy="139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333360" dir="13778128" algn="ctr" rotWithShape="0">
                          <a:schemeClr val="bg2">
                            <a:alpha val="50000"/>
                          </a:schemeClr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18204" y="52155"/>
            <a:ext cx="6796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462644" y="3140518"/>
            <a:ext cx="1182126" cy="3077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462644" y="3439876"/>
            <a:ext cx="0" cy="12275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19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 animBg="1"/>
      <p:bldP spid="12" grpId="1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94852" y="1108038"/>
            <a:ext cx="11187953" cy="54003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545528" y="1246835"/>
            <a:ext cx="7086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HỌC TẬP 1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178417" y="283143"/>
            <a:ext cx="7315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73"/>
          <p:cNvSpPr txBox="1">
            <a:spLocks noChangeArrowheads="1"/>
          </p:cNvSpPr>
          <p:nvPr/>
        </p:nvSpPr>
        <p:spPr bwMode="auto">
          <a:xfrm>
            <a:off x="1981200" y="4953001"/>
            <a:ext cx="830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b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oup 1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6364066"/>
              </p:ext>
            </p:extLst>
          </p:nvPr>
        </p:nvGraphicFramePr>
        <p:xfrm>
          <a:off x="1054249" y="2079742"/>
          <a:ext cx="10327341" cy="4191966"/>
        </p:xfrm>
        <a:graphic>
          <a:graphicData uri="http://schemas.openxmlformats.org/drawingml/2006/table">
            <a:tbl>
              <a:tblPr/>
              <a:tblGrid>
                <a:gridCol w="28687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9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9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2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 NGHIỆM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CÂU HỎI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 QUẢ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478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Chiếu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pin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quyển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sách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a)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Bóng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tối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sẽ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xuất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ở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đâu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just"/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b)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Bóng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tối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dạng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như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thế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3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296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Thay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quyển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sách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bằng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vỏ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hộp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 Box 131"/>
          <p:cNvSpPr txBox="1">
            <a:spLocks noChangeArrowheads="1"/>
          </p:cNvSpPr>
          <p:nvPr/>
        </p:nvSpPr>
        <p:spPr bwMode="auto">
          <a:xfrm>
            <a:off x="7677857" y="2631042"/>
            <a:ext cx="3729282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 Box 133"/>
          <p:cNvSpPr txBox="1">
            <a:spLocks noChangeArrowheads="1"/>
          </p:cNvSpPr>
          <p:nvPr/>
        </p:nvSpPr>
        <p:spPr bwMode="auto">
          <a:xfrm>
            <a:off x="7703406" y="4451375"/>
            <a:ext cx="3678184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041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94852" y="806363"/>
            <a:ext cx="11187953" cy="5702013"/>
          </a:xfrm>
          <a:prstGeom prst="roundRect">
            <a:avLst>
              <a:gd name="adj" fmla="val 96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178417" y="283143"/>
            <a:ext cx="7315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6740" y="1987826"/>
            <a:ext cx="81509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vi-VN" sz="44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2713720" y="2974171"/>
            <a:ext cx="8452718" cy="2808312"/>
          </a:xfrm>
          <a:prstGeom prst="cloudCallout">
            <a:avLst>
              <a:gd name="adj1" fmla="val 34668"/>
              <a:gd name="adj2" fmla="val -72676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07" b="97411" l="6643" r="89963">
                        <a14:foregroundMark x1="33651" y1="46724" x2="40687" y2="48038"/>
                        <a14:foregroundMark x1="53415" y1="47489" x2="63680" y2="48352"/>
                        <a14:foregroundMark x1="36589" y1="67654" x2="64052" y2="71518"/>
                        <a14:foregroundMark x1="33361" y1="84366" x2="59727" y2="79973"/>
                        <a14:foregroundMark x1="33423" y1="67674" x2="25476" y2="82523"/>
                        <a14:foregroundMark x1="60058" y1="64594" x2="72475" y2="82424"/>
                        <a14:foregroundMark x1="55733" y1="85896" x2="69909" y2="84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6952">
            <a:off x="1147435" y="1663217"/>
            <a:ext cx="2402196" cy="253443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558570" y="3853975"/>
            <a:ext cx="73872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36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6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36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6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sz="36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6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6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en-US" sz="36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36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800" dirty="0">
              <a:solidFill>
                <a:srgbClr val="0832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13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98A59-16BA-C347-918A-8186037F7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0629"/>
            <a:ext cx="10515600" cy="1551214"/>
          </a:xfrm>
        </p:spPr>
        <p:txBody>
          <a:bodyPr>
            <a:normAutofit/>
          </a:bodyPr>
          <a:lstStyle/>
          <a:p>
            <a:pPr algn="ctr"/>
            <a:r>
              <a:rPr lang="en-US" sz="8800" b="1" dirty="0">
                <a:solidFill>
                  <a:schemeClr val="accent1">
                    <a:lumMod val="75000"/>
                  </a:schemeClr>
                </a:solidFill>
                <a:latin typeface="UTM Candombe" panose="02040603050506020204" pitchFamily="18"/>
                <a:cs typeface="Arial" panose="020B0604020202020204" pitchFamily="34" charset="0"/>
              </a:rPr>
              <a:t>YÊU CẦU CẦN ĐẠT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536E48-921F-E849-9C52-5D9CFBA88168}"/>
              </a:ext>
            </a:extLst>
          </p:cNvPr>
          <p:cNvSpPr/>
          <p:nvPr/>
        </p:nvSpPr>
        <p:spPr>
          <a:xfrm>
            <a:off x="527957" y="1420585"/>
            <a:ext cx="11136086" cy="4947557"/>
          </a:xfrm>
          <a:custGeom>
            <a:avLst/>
            <a:gdLst>
              <a:gd name="connsiteX0" fmla="*/ 0 w 11136086"/>
              <a:gd name="connsiteY0" fmla="*/ 0 h 4947557"/>
              <a:gd name="connsiteX1" fmla="*/ 252027 w 11136086"/>
              <a:gd name="connsiteY1" fmla="*/ 0 h 4947557"/>
              <a:gd name="connsiteX2" fmla="*/ 726776 w 11136086"/>
              <a:gd name="connsiteY2" fmla="*/ 0 h 4947557"/>
              <a:gd name="connsiteX3" fmla="*/ 1424247 w 11136086"/>
              <a:gd name="connsiteY3" fmla="*/ 0 h 4947557"/>
              <a:gd name="connsiteX4" fmla="*/ 1676274 w 11136086"/>
              <a:gd name="connsiteY4" fmla="*/ 0 h 4947557"/>
              <a:gd name="connsiteX5" fmla="*/ 2485106 w 11136086"/>
              <a:gd name="connsiteY5" fmla="*/ 0 h 4947557"/>
              <a:gd name="connsiteX6" fmla="*/ 2959854 w 11136086"/>
              <a:gd name="connsiteY6" fmla="*/ 0 h 4947557"/>
              <a:gd name="connsiteX7" fmla="*/ 3323243 w 11136086"/>
              <a:gd name="connsiteY7" fmla="*/ 0 h 4947557"/>
              <a:gd name="connsiteX8" fmla="*/ 4020713 w 11136086"/>
              <a:gd name="connsiteY8" fmla="*/ 0 h 4947557"/>
              <a:gd name="connsiteX9" fmla="*/ 4606823 w 11136086"/>
              <a:gd name="connsiteY9" fmla="*/ 0 h 4947557"/>
              <a:gd name="connsiteX10" fmla="*/ 5192933 w 11136086"/>
              <a:gd name="connsiteY10" fmla="*/ 0 h 4947557"/>
              <a:gd name="connsiteX11" fmla="*/ 5667682 w 11136086"/>
              <a:gd name="connsiteY11" fmla="*/ 0 h 4947557"/>
              <a:gd name="connsiteX12" fmla="*/ 6253791 w 11136086"/>
              <a:gd name="connsiteY12" fmla="*/ 0 h 4947557"/>
              <a:gd name="connsiteX13" fmla="*/ 6617180 w 11136086"/>
              <a:gd name="connsiteY13" fmla="*/ 0 h 4947557"/>
              <a:gd name="connsiteX14" fmla="*/ 6869207 w 11136086"/>
              <a:gd name="connsiteY14" fmla="*/ 0 h 4947557"/>
              <a:gd name="connsiteX15" fmla="*/ 7455317 w 11136086"/>
              <a:gd name="connsiteY15" fmla="*/ 0 h 4947557"/>
              <a:gd name="connsiteX16" fmla="*/ 7707344 w 11136086"/>
              <a:gd name="connsiteY16" fmla="*/ 0 h 4947557"/>
              <a:gd name="connsiteX17" fmla="*/ 8182093 w 11136086"/>
              <a:gd name="connsiteY17" fmla="*/ 0 h 4947557"/>
              <a:gd name="connsiteX18" fmla="*/ 8879563 w 11136086"/>
              <a:gd name="connsiteY18" fmla="*/ 0 h 4947557"/>
              <a:gd name="connsiteX19" fmla="*/ 9465673 w 11136086"/>
              <a:gd name="connsiteY19" fmla="*/ 0 h 4947557"/>
              <a:gd name="connsiteX20" fmla="*/ 9940422 w 11136086"/>
              <a:gd name="connsiteY20" fmla="*/ 0 h 4947557"/>
              <a:gd name="connsiteX21" fmla="*/ 10637893 w 11136086"/>
              <a:gd name="connsiteY21" fmla="*/ 0 h 4947557"/>
              <a:gd name="connsiteX22" fmla="*/ 11136086 w 11136086"/>
              <a:gd name="connsiteY22" fmla="*/ 0 h 4947557"/>
              <a:gd name="connsiteX23" fmla="*/ 11136086 w 11136086"/>
              <a:gd name="connsiteY23" fmla="*/ 500253 h 4947557"/>
              <a:gd name="connsiteX24" fmla="*/ 11136086 w 11136086"/>
              <a:gd name="connsiteY24" fmla="*/ 1148933 h 4947557"/>
              <a:gd name="connsiteX25" fmla="*/ 11136086 w 11136086"/>
              <a:gd name="connsiteY25" fmla="*/ 1649186 h 4947557"/>
              <a:gd name="connsiteX26" fmla="*/ 11136086 w 11136086"/>
              <a:gd name="connsiteY26" fmla="*/ 2099963 h 4947557"/>
              <a:gd name="connsiteX27" fmla="*/ 11136086 w 11136086"/>
              <a:gd name="connsiteY27" fmla="*/ 2649692 h 4947557"/>
              <a:gd name="connsiteX28" fmla="*/ 11136086 w 11136086"/>
              <a:gd name="connsiteY28" fmla="*/ 3298371 h 4947557"/>
              <a:gd name="connsiteX29" fmla="*/ 11136086 w 11136086"/>
              <a:gd name="connsiteY29" fmla="*/ 3947051 h 4947557"/>
              <a:gd name="connsiteX30" fmla="*/ 11136086 w 11136086"/>
              <a:gd name="connsiteY30" fmla="*/ 4397828 h 4947557"/>
              <a:gd name="connsiteX31" fmla="*/ 11136086 w 11136086"/>
              <a:gd name="connsiteY31" fmla="*/ 4947557 h 4947557"/>
              <a:gd name="connsiteX32" fmla="*/ 10884059 w 11136086"/>
              <a:gd name="connsiteY32" fmla="*/ 4947557 h 4947557"/>
              <a:gd name="connsiteX33" fmla="*/ 10520671 w 11136086"/>
              <a:gd name="connsiteY33" fmla="*/ 4947557 h 4947557"/>
              <a:gd name="connsiteX34" fmla="*/ 10157283 w 11136086"/>
              <a:gd name="connsiteY34" fmla="*/ 4947557 h 4947557"/>
              <a:gd name="connsiteX35" fmla="*/ 9459812 w 11136086"/>
              <a:gd name="connsiteY35" fmla="*/ 4947557 h 4947557"/>
              <a:gd name="connsiteX36" fmla="*/ 8985063 w 11136086"/>
              <a:gd name="connsiteY36" fmla="*/ 4947557 h 4947557"/>
              <a:gd name="connsiteX37" fmla="*/ 8621675 w 11136086"/>
              <a:gd name="connsiteY37" fmla="*/ 4947557 h 4947557"/>
              <a:gd name="connsiteX38" fmla="*/ 8035565 w 11136086"/>
              <a:gd name="connsiteY38" fmla="*/ 4947557 h 4947557"/>
              <a:gd name="connsiteX39" fmla="*/ 7783538 w 11136086"/>
              <a:gd name="connsiteY39" fmla="*/ 4947557 h 4947557"/>
              <a:gd name="connsiteX40" fmla="*/ 7531511 w 11136086"/>
              <a:gd name="connsiteY40" fmla="*/ 4947557 h 4947557"/>
              <a:gd name="connsiteX41" fmla="*/ 6834040 w 11136086"/>
              <a:gd name="connsiteY41" fmla="*/ 4947557 h 4947557"/>
              <a:gd name="connsiteX42" fmla="*/ 6136569 w 11136086"/>
              <a:gd name="connsiteY42" fmla="*/ 4947557 h 4947557"/>
              <a:gd name="connsiteX43" fmla="*/ 5550460 w 11136086"/>
              <a:gd name="connsiteY43" fmla="*/ 4947557 h 4947557"/>
              <a:gd name="connsiteX44" fmla="*/ 5187072 w 11136086"/>
              <a:gd name="connsiteY44" fmla="*/ 4947557 h 4947557"/>
              <a:gd name="connsiteX45" fmla="*/ 4712323 w 11136086"/>
              <a:gd name="connsiteY45" fmla="*/ 4947557 h 4947557"/>
              <a:gd name="connsiteX46" fmla="*/ 4348935 w 11136086"/>
              <a:gd name="connsiteY46" fmla="*/ 4947557 h 4947557"/>
              <a:gd name="connsiteX47" fmla="*/ 3874186 w 11136086"/>
              <a:gd name="connsiteY47" fmla="*/ 4947557 h 4947557"/>
              <a:gd name="connsiteX48" fmla="*/ 3288076 w 11136086"/>
              <a:gd name="connsiteY48" fmla="*/ 4947557 h 4947557"/>
              <a:gd name="connsiteX49" fmla="*/ 2701966 w 11136086"/>
              <a:gd name="connsiteY49" fmla="*/ 4947557 h 4947557"/>
              <a:gd name="connsiteX50" fmla="*/ 2227217 w 11136086"/>
              <a:gd name="connsiteY50" fmla="*/ 4947557 h 4947557"/>
              <a:gd name="connsiteX51" fmla="*/ 1641107 w 11136086"/>
              <a:gd name="connsiteY51" fmla="*/ 4947557 h 4947557"/>
              <a:gd name="connsiteX52" fmla="*/ 1389080 w 11136086"/>
              <a:gd name="connsiteY52" fmla="*/ 4947557 h 4947557"/>
              <a:gd name="connsiteX53" fmla="*/ 914331 w 11136086"/>
              <a:gd name="connsiteY53" fmla="*/ 4947557 h 4947557"/>
              <a:gd name="connsiteX54" fmla="*/ 550943 w 11136086"/>
              <a:gd name="connsiteY54" fmla="*/ 4947557 h 4947557"/>
              <a:gd name="connsiteX55" fmla="*/ 0 w 11136086"/>
              <a:gd name="connsiteY55" fmla="*/ 4947557 h 4947557"/>
              <a:gd name="connsiteX56" fmla="*/ 0 w 11136086"/>
              <a:gd name="connsiteY56" fmla="*/ 4397828 h 4947557"/>
              <a:gd name="connsiteX57" fmla="*/ 0 w 11136086"/>
              <a:gd name="connsiteY57" fmla="*/ 3947051 h 4947557"/>
              <a:gd name="connsiteX58" fmla="*/ 0 w 11136086"/>
              <a:gd name="connsiteY58" fmla="*/ 3397322 h 4947557"/>
              <a:gd name="connsiteX59" fmla="*/ 0 w 11136086"/>
              <a:gd name="connsiteY59" fmla="*/ 2897069 h 4947557"/>
              <a:gd name="connsiteX60" fmla="*/ 0 w 11136086"/>
              <a:gd name="connsiteY60" fmla="*/ 2248390 h 4947557"/>
              <a:gd name="connsiteX61" fmla="*/ 0 w 11136086"/>
              <a:gd name="connsiteY61" fmla="*/ 1649186 h 4947557"/>
              <a:gd name="connsiteX62" fmla="*/ 0 w 11136086"/>
              <a:gd name="connsiteY62" fmla="*/ 1049982 h 4947557"/>
              <a:gd name="connsiteX63" fmla="*/ 0 w 11136086"/>
              <a:gd name="connsiteY63" fmla="*/ 500253 h 4947557"/>
              <a:gd name="connsiteX64" fmla="*/ 0 w 11136086"/>
              <a:gd name="connsiteY64" fmla="*/ 0 h 4947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136086" h="4947557" fill="none" extrusionOk="0">
                <a:moveTo>
                  <a:pt x="0" y="0"/>
                </a:moveTo>
                <a:cubicBezTo>
                  <a:pt x="71259" y="-23779"/>
                  <a:pt x="201426" y="2299"/>
                  <a:pt x="252027" y="0"/>
                </a:cubicBezTo>
                <a:cubicBezTo>
                  <a:pt x="302628" y="-2299"/>
                  <a:pt x="585632" y="1679"/>
                  <a:pt x="726776" y="0"/>
                </a:cubicBezTo>
                <a:cubicBezTo>
                  <a:pt x="867920" y="-1679"/>
                  <a:pt x="1273181" y="83024"/>
                  <a:pt x="1424247" y="0"/>
                </a:cubicBezTo>
                <a:cubicBezTo>
                  <a:pt x="1575313" y="-83024"/>
                  <a:pt x="1562665" y="22702"/>
                  <a:pt x="1676274" y="0"/>
                </a:cubicBezTo>
                <a:cubicBezTo>
                  <a:pt x="1789883" y="-22702"/>
                  <a:pt x="2220105" y="12251"/>
                  <a:pt x="2485106" y="0"/>
                </a:cubicBezTo>
                <a:cubicBezTo>
                  <a:pt x="2750107" y="-12251"/>
                  <a:pt x="2817955" y="14363"/>
                  <a:pt x="2959854" y="0"/>
                </a:cubicBezTo>
                <a:cubicBezTo>
                  <a:pt x="3101753" y="-14363"/>
                  <a:pt x="3142883" y="20467"/>
                  <a:pt x="3323243" y="0"/>
                </a:cubicBezTo>
                <a:cubicBezTo>
                  <a:pt x="3503603" y="-20467"/>
                  <a:pt x="3748942" y="69391"/>
                  <a:pt x="4020713" y="0"/>
                </a:cubicBezTo>
                <a:cubicBezTo>
                  <a:pt x="4292484" y="-69391"/>
                  <a:pt x="4442251" y="38862"/>
                  <a:pt x="4606823" y="0"/>
                </a:cubicBezTo>
                <a:cubicBezTo>
                  <a:pt x="4771395" y="-38862"/>
                  <a:pt x="5026801" y="55144"/>
                  <a:pt x="5192933" y="0"/>
                </a:cubicBezTo>
                <a:cubicBezTo>
                  <a:pt x="5359065" y="-55144"/>
                  <a:pt x="5546466" y="52518"/>
                  <a:pt x="5667682" y="0"/>
                </a:cubicBezTo>
                <a:cubicBezTo>
                  <a:pt x="5788898" y="-52518"/>
                  <a:pt x="6028424" y="24318"/>
                  <a:pt x="6253791" y="0"/>
                </a:cubicBezTo>
                <a:cubicBezTo>
                  <a:pt x="6479158" y="-24318"/>
                  <a:pt x="6525642" y="29774"/>
                  <a:pt x="6617180" y="0"/>
                </a:cubicBezTo>
                <a:cubicBezTo>
                  <a:pt x="6708718" y="-29774"/>
                  <a:pt x="6774023" y="9662"/>
                  <a:pt x="6869207" y="0"/>
                </a:cubicBezTo>
                <a:cubicBezTo>
                  <a:pt x="6964391" y="-9662"/>
                  <a:pt x="7287949" y="38842"/>
                  <a:pt x="7455317" y="0"/>
                </a:cubicBezTo>
                <a:cubicBezTo>
                  <a:pt x="7622685" y="-38842"/>
                  <a:pt x="7622371" y="2767"/>
                  <a:pt x="7707344" y="0"/>
                </a:cubicBezTo>
                <a:cubicBezTo>
                  <a:pt x="7792317" y="-2767"/>
                  <a:pt x="7954915" y="49176"/>
                  <a:pt x="8182093" y="0"/>
                </a:cubicBezTo>
                <a:cubicBezTo>
                  <a:pt x="8409271" y="-49176"/>
                  <a:pt x="8680977" y="56163"/>
                  <a:pt x="8879563" y="0"/>
                </a:cubicBezTo>
                <a:cubicBezTo>
                  <a:pt x="9078149" y="-56163"/>
                  <a:pt x="9307674" y="30312"/>
                  <a:pt x="9465673" y="0"/>
                </a:cubicBezTo>
                <a:cubicBezTo>
                  <a:pt x="9623672" y="-30312"/>
                  <a:pt x="9833116" y="32111"/>
                  <a:pt x="9940422" y="0"/>
                </a:cubicBezTo>
                <a:cubicBezTo>
                  <a:pt x="10047728" y="-32111"/>
                  <a:pt x="10414794" y="2466"/>
                  <a:pt x="10637893" y="0"/>
                </a:cubicBezTo>
                <a:cubicBezTo>
                  <a:pt x="10860992" y="-2466"/>
                  <a:pt x="10981911" y="24097"/>
                  <a:pt x="11136086" y="0"/>
                </a:cubicBezTo>
                <a:cubicBezTo>
                  <a:pt x="11193757" y="143398"/>
                  <a:pt x="11132498" y="398515"/>
                  <a:pt x="11136086" y="500253"/>
                </a:cubicBezTo>
                <a:cubicBezTo>
                  <a:pt x="11139674" y="601991"/>
                  <a:pt x="11125175" y="876628"/>
                  <a:pt x="11136086" y="1148933"/>
                </a:cubicBezTo>
                <a:cubicBezTo>
                  <a:pt x="11146997" y="1421238"/>
                  <a:pt x="11122653" y="1422456"/>
                  <a:pt x="11136086" y="1649186"/>
                </a:cubicBezTo>
                <a:cubicBezTo>
                  <a:pt x="11149519" y="1875916"/>
                  <a:pt x="11091731" y="1998323"/>
                  <a:pt x="11136086" y="2099963"/>
                </a:cubicBezTo>
                <a:cubicBezTo>
                  <a:pt x="11180441" y="2201603"/>
                  <a:pt x="11131554" y="2482720"/>
                  <a:pt x="11136086" y="2649692"/>
                </a:cubicBezTo>
                <a:cubicBezTo>
                  <a:pt x="11140618" y="2816664"/>
                  <a:pt x="11067937" y="3017418"/>
                  <a:pt x="11136086" y="3298371"/>
                </a:cubicBezTo>
                <a:cubicBezTo>
                  <a:pt x="11204235" y="3579324"/>
                  <a:pt x="11073565" y="3804023"/>
                  <a:pt x="11136086" y="3947051"/>
                </a:cubicBezTo>
                <a:cubicBezTo>
                  <a:pt x="11198607" y="4090079"/>
                  <a:pt x="11108654" y="4303245"/>
                  <a:pt x="11136086" y="4397828"/>
                </a:cubicBezTo>
                <a:cubicBezTo>
                  <a:pt x="11163518" y="4492411"/>
                  <a:pt x="11117473" y="4686551"/>
                  <a:pt x="11136086" y="4947557"/>
                </a:cubicBezTo>
                <a:cubicBezTo>
                  <a:pt x="11055658" y="4969101"/>
                  <a:pt x="10985817" y="4920756"/>
                  <a:pt x="10884059" y="4947557"/>
                </a:cubicBezTo>
                <a:cubicBezTo>
                  <a:pt x="10782301" y="4974358"/>
                  <a:pt x="10694953" y="4936354"/>
                  <a:pt x="10520671" y="4947557"/>
                </a:cubicBezTo>
                <a:cubicBezTo>
                  <a:pt x="10346389" y="4958760"/>
                  <a:pt x="10237375" y="4913910"/>
                  <a:pt x="10157283" y="4947557"/>
                </a:cubicBezTo>
                <a:cubicBezTo>
                  <a:pt x="10077191" y="4981204"/>
                  <a:pt x="9772668" y="4910262"/>
                  <a:pt x="9459812" y="4947557"/>
                </a:cubicBezTo>
                <a:cubicBezTo>
                  <a:pt x="9146956" y="4984852"/>
                  <a:pt x="9155100" y="4911645"/>
                  <a:pt x="8985063" y="4947557"/>
                </a:cubicBezTo>
                <a:cubicBezTo>
                  <a:pt x="8815026" y="4983469"/>
                  <a:pt x="8739351" y="4935411"/>
                  <a:pt x="8621675" y="4947557"/>
                </a:cubicBezTo>
                <a:cubicBezTo>
                  <a:pt x="8503999" y="4959703"/>
                  <a:pt x="8266972" y="4914794"/>
                  <a:pt x="8035565" y="4947557"/>
                </a:cubicBezTo>
                <a:cubicBezTo>
                  <a:pt x="7804158" y="4980320"/>
                  <a:pt x="7833989" y="4941046"/>
                  <a:pt x="7783538" y="4947557"/>
                </a:cubicBezTo>
                <a:cubicBezTo>
                  <a:pt x="7733087" y="4954068"/>
                  <a:pt x="7622306" y="4939147"/>
                  <a:pt x="7531511" y="4947557"/>
                </a:cubicBezTo>
                <a:cubicBezTo>
                  <a:pt x="7440716" y="4955967"/>
                  <a:pt x="7068691" y="4889284"/>
                  <a:pt x="6834040" y="4947557"/>
                </a:cubicBezTo>
                <a:cubicBezTo>
                  <a:pt x="6599389" y="5005830"/>
                  <a:pt x="6371767" y="4886033"/>
                  <a:pt x="6136569" y="4947557"/>
                </a:cubicBezTo>
                <a:cubicBezTo>
                  <a:pt x="5901371" y="5009081"/>
                  <a:pt x="5744696" y="4908628"/>
                  <a:pt x="5550460" y="4947557"/>
                </a:cubicBezTo>
                <a:cubicBezTo>
                  <a:pt x="5356224" y="4986486"/>
                  <a:pt x="5330144" y="4910247"/>
                  <a:pt x="5187072" y="4947557"/>
                </a:cubicBezTo>
                <a:cubicBezTo>
                  <a:pt x="5044000" y="4984867"/>
                  <a:pt x="4872453" y="4901599"/>
                  <a:pt x="4712323" y="4947557"/>
                </a:cubicBezTo>
                <a:cubicBezTo>
                  <a:pt x="4552193" y="4993515"/>
                  <a:pt x="4449241" y="4927463"/>
                  <a:pt x="4348935" y="4947557"/>
                </a:cubicBezTo>
                <a:cubicBezTo>
                  <a:pt x="4248629" y="4967651"/>
                  <a:pt x="4084107" y="4916916"/>
                  <a:pt x="3874186" y="4947557"/>
                </a:cubicBezTo>
                <a:cubicBezTo>
                  <a:pt x="3664265" y="4978198"/>
                  <a:pt x="3464584" y="4899500"/>
                  <a:pt x="3288076" y="4947557"/>
                </a:cubicBezTo>
                <a:cubicBezTo>
                  <a:pt x="3111568" y="4995614"/>
                  <a:pt x="2943312" y="4910653"/>
                  <a:pt x="2701966" y="4947557"/>
                </a:cubicBezTo>
                <a:cubicBezTo>
                  <a:pt x="2460620" y="4984461"/>
                  <a:pt x="2421972" y="4915671"/>
                  <a:pt x="2227217" y="4947557"/>
                </a:cubicBezTo>
                <a:cubicBezTo>
                  <a:pt x="2032462" y="4979443"/>
                  <a:pt x="1885049" y="4909595"/>
                  <a:pt x="1641107" y="4947557"/>
                </a:cubicBezTo>
                <a:cubicBezTo>
                  <a:pt x="1397165" y="4985519"/>
                  <a:pt x="1498050" y="4936760"/>
                  <a:pt x="1389080" y="4947557"/>
                </a:cubicBezTo>
                <a:cubicBezTo>
                  <a:pt x="1280110" y="4958354"/>
                  <a:pt x="1107081" y="4903522"/>
                  <a:pt x="914331" y="4947557"/>
                </a:cubicBezTo>
                <a:cubicBezTo>
                  <a:pt x="721581" y="4991592"/>
                  <a:pt x="630058" y="4922757"/>
                  <a:pt x="550943" y="4947557"/>
                </a:cubicBezTo>
                <a:cubicBezTo>
                  <a:pt x="471828" y="4972357"/>
                  <a:pt x="189232" y="4944499"/>
                  <a:pt x="0" y="4947557"/>
                </a:cubicBezTo>
                <a:cubicBezTo>
                  <a:pt x="-5662" y="4760951"/>
                  <a:pt x="6404" y="4568051"/>
                  <a:pt x="0" y="4397828"/>
                </a:cubicBezTo>
                <a:cubicBezTo>
                  <a:pt x="-6404" y="4227605"/>
                  <a:pt x="35683" y="4133851"/>
                  <a:pt x="0" y="3947051"/>
                </a:cubicBezTo>
                <a:cubicBezTo>
                  <a:pt x="-35683" y="3760251"/>
                  <a:pt x="37354" y="3526069"/>
                  <a:pt x="0" y="3397322"/>
                </a:cubicBezTo>
                <a:cubicBezTo>
                  <a:pt x="-37354" y="3268575"/>
                  <a:pt x="26286" y="2998801"/>
                  <a:pt x="0" y="2897069"/>
                </a:cubicBezTo>
                <a:cubicBezTo>
                  <a:pt x="-26286" y="2795337"/>
                  <a:pt x="11439" y="2563732"/>
                  <a:pt x="0" y="2248390"/>
                </a:cubicBezTo>
                <a:cubicBezTo>
                  <a:pt x="-11439" y="1933048"/>
                  <a:pt x="59182" y="1903916"/>
                  <a:pt x="0" y="1649186"/>
                </a:cubicBezTo>
                <a:cubicBezTo>
                  <a:pt x="-59182" y="1394456"/>
                  <a:pt x="40806" y="1176699"/>
                  <a:pt x="0" y="1049982"/>
                </a:cubicBezTo>
                <a:cubicBezTo>
                  <a:pt x="-40806" y="923265"/>
                  <a:pt x="33401" y="735106"/>
                  <a:pt x="0" y="500253"/>
                </a:cubicBezTo>
                <a:cubicBezTo>
                  <a:pt x="-33401" y="265400"/>
                  <a:pt x="27530" y="196536"/>
                  <a:pt x="0" y="0"/>
                </a:cubicBezTo>
                <a:close/>
              </a:path>
              <a:path w="11136086" h="4947557" stroke="0" extrusionOk="0">
                <a:moveTo>
                  <a:pt x="0" y="0"/>
                </a:moveTo>
                <a:cubicBezTo>
                  <a:pt x="236724" y="-6522"/>
                  <a:pt x="395782" y="61105"/>
                  <a:pt x="697471" y="0"/>
                </a:cubicBezTo>
                <a:cubicBezTo>
                  <a:pt x="999160" y="-61105"/>
                  <a:pt x="1159345" y="53360"/>
                  <a:pt x="1394941" y="0"/>
                </a:cubicBezTo>
                <a:cubicBezTo>
                  <a:pt x="1630537" y="-53360"/>
                  <a:pt x="1789568" y="30349"/>
                  <a:pt x="1981051" y="0"/>
                </a:cubicBezTo>
                <a:cubicBezTo>
                  <a:pt x="2172534" y="-30349"/>
                  <a:pt x="2235184" y="37896"/>
                  <a:pt x="2344439" y="0"/>
                </a:cubicBezTo>
                <a:cubicBezTo>
                  <a:pt x="2453694" y="-37896"/>
                  <a:pt x="2716047" y="29700"/>
                  <a:pt x="2819188" y="0"/>
                </a:cubicBezTo>
                <a:cubicBezTo>
                  <a:pt x="2922329" y="-29700"/>
                  <a:pt x="3180587" y="147"/>
                  <a:pt x="3293937" y="0"/>
                </a:cubicBezTo>
                <a:cubicBezTo>
                  <a:pt x="3407287" y="-147"/>
                  <a:pt x="3440520" y="24056"/>
                  <a:pt x="3545964" y="0"/>
                </a:cubicBezTo>
                <a:cubicBezTo>
                  <a:pt x="3651408" y="-24056"/>
                  <a:pt x="4100178" y="47104"/>
                  <a:pt x="4243435" y="0"/>
                </a:cubicBezTo>
                <a:cubicBezTo>
                  <a:pt x="4386692" y="-47104"/>
                  <a:pt x="4689116" y="4924"/>
                  <a:pt x="4829545" y="0"/>
                </a:cubicBezTo>
                <a:cubicBezTo>
                  <a:pt x="4969974" y="-4924"/>
                  <a:pt x="5343285" y="12740"/>
                  <a:pt x="5527015" y="0"/>
                </a:cubicBezTo>
                <a:cubicBezTo>
                  <a:pt x="5710745" y="-12740"/>
                  <a:pt x="5964989" y="76383"/>
                  <a:pt x="6335847" y="0"/>
                </a:cubicBezTo>
                <a:cubicBezTo>
                  <a:pt x="6706705" y="-76383"/>
                  <a:pt x="6749592" y="1944"/>
                  <a:pt x="7033317" y="0"/>
                </a:cubicBezTo>
                <a:cubicBezTo>
                  <a:pt x="7317042" y="-1944"/>
                  <a:pt x="7241701" y="120"/>
                  <a:pt x="7396706" y="0"/>
                </a:cubicBezTo>
                <a:cubicBezTo>
                  <a:pt x="7551711" y="-120"/>
                  <a:pt x="7578557" y="198"/>
                  <a:pt x="7760094" y="0"/>
                </a:cubicBezTo>
                <a:cubicBezTo>
                  <a:pt x="7941631" y="-198"/>
                  <a:pt x="8030049" y="44934"/>
                  <a:pt x="8234843" y="0"/>
                </a:cubicBezTo>
                <a:cubicBezTo>
                  <a:pt x="8439637" y="-44934"/>
                  <a:pt x="8522246" y="23528"/>
                  <a:pt x="8709591" y="0"/>
                </a:cubicBezTo>
                <a:cubicBezTo>
                  <a:pt x="8896936" y="-23528"/>
                  <a:pt x="9271860" y="64515"/>
                  <a:pt x="9518423" y="0"/>
                </a:cubicBezTo>
                <a:cubicBezTo>
                  <a:pt x="9764986" y="-64515"/>
                  <a:pt x="9887836" y="6511"/>
                  <a:pt x="9993172" y="0"/>
                </a:cubicBezTo>
                <a:cubicBezTo>
                  <a:pt x="10098508" y="-6511"/>
                  <a:pt x="10569473" y="72420"/>
                  <a:pt x="11136086" y="0"/>
                </a:cubicBezTo>
                <a:cubicBezTo>
                  <a:pt x="11189675" y="203689"/>
                  <a:pt x="11122246" y="250802"/>
                  <a:pt x="11136086" y="500253"/>
                </a:cubicBezTo>
                <a:cubicBezTo>
                  <a:pt x="11149926" y="749704"/>
                  <a:pt x="11118168" y="817308"/>
                  <a:pt x="11136086" y="951030"/>
                </a:cubicBezTo>
                <a:cubicBezTo>
                  <a:pt x="11154004" y="1084752"/>
                  <a:pt x="11111134" y="1206146"/>
                  <a:pt x="11136086" y="1352332"/>
                </a:cubicBezTo>
                <a:cubicBezTo>
                  <a:pt x="11161038" y="1498518"/>
                  <a:pt x="11104835" y="1695217"/>
                  <a:pt x="11136086" y="1902061"/>
                </a:cubicBezTo>
                <a:cubicBezTo>
                  <a:pt x="11167337" y="2108905"/>
                  <a:pt x="11068971" y="2354268"/>
                  <a:pt x="11136086" y="2501265"/>
                </a:cubicBezTo>
                <a:cubicBezTo>
                  <a:pt x="11203201" y="2648262"/>
                  <a:pt x="11133457" y="2753321"/>
                  <a:pt x="11136086" y="3001518"/>
                </a:cubicBezTo>
                <a:cubicBezTo>
                  <a:pt x="11138715" y="3249715"/>
                  <a:pt x="11102718" y="3395149"/>
                  <a:pt x="11136086" y="3650198"/>
                </a:cubicBezTo>
                <a:cubicBezTo>
                  <a:pt x="11169454" y="3905247"/>
                  <a:pt x="11094958" y="3948635"/>
                  <a:pt x="11136086" y="4051499"/>
                </a:cubicBezTo>
                <a:cubicBezTo>
                  <a:pt x="11177214" y="4154363"/>
                  <a:pt x="11081907" y="4660134"/>
                  <a:pt x="11136086" y="4947557"/>
                </a:cubicBezTo>
                <a:cubicBezTo>
                  <a:pt x="11014956" y="4978560"/>
                  <a:pt x="10947882" y="4913959"/>
                  <a:pt x="10772698" y="4947557"/>
                </a:cubicBezTo>
                <a:cubicBezTo>
                  <a:pt x="10597514" y="4981155"/>
                  <a:pt x="10502394" y="4921631"/>
                  <a:pt x="10409310" y="4947557"/>
                </a:cubicBezTo>
                <a:cubicBezTo>
                  <a:pt x="10316226" y="4973483"/>
                  <a:pt x="10230517" y="4926693"/>
                  <a:pt x="10157283" y="4947557"/>
                </a:cubicBezTo>
                <a:cubicBezTo>
                  <a:pt x="10084049" y="4968421"/>
                  <a:pt x="9659876" y="4925571"/>
                  <a:pt x="9348451" y="4947557"/>
                </a:cubicBezTo>
                <a:cubicBezTo>
                  <a:pt x="9037026" y="4969543"/>
                  <a:pt x="9051173" y="4927620"/>
                  <a:pt x="8873702" y="4947557"/>
                </a:cubicBezTo>
                <a:cubicBezTo>
                  <a:pt x="8696231" y="4967494"/>
                  <a:pt x="8337374" y="4903622"/>
                  <a:pt x="8176232" y="4947557"/>
                </a:cubicBezTo>
                <a:cubicBezTo>
                  <a:pt x="8015090" y="4991492"/>
                  <a:pt x="7762467" y="4877244"/>
                  <a:pt x="7367400" y="4947557"/>
                </a:cubicBezTo>
                <a:cubicBezTo>
                  <a:pt x="6972333" y="5017870"/>
                  <a:pt x="7210393" y="4939382"/>
                  <a:pt x="7115373" y="4947557"/>
                </a:cubicBezTo>
                <a:cubicBezTo>
                  <a:pt x="7020353" y="4955732"/>
                  <a:pt x="6668193" y="4929960"/>
                  <a:pt x="6529263" y="4947557"/>
                </a:cubicBezTo>
                <a:cubicBezTo>
                  <a:pt x="6390333" y="4965154"/>
                  <a:pt x="5994746" y="4938908"/>
                  <a:pt x="5831792" y="4947557"/>
                </a:cubicBezTo>
                <a:cubicBezTo>
                  <a:pt x="5668838" y="4956206"/>
                  <a:pt x="5354683" y="4900968"/>
                  <a:pt x="5134322" y="4947557"/>
                </a:cubicBezTo>
                <a:cubicBezTo>
                  <a:pt x="4913961" y="4994146"/>
                  <a:pt x="4909167" y="4919059"/>
                  <a:pt x="4770934" y="4947557"/>
                </a:cubicBezTo>
                <a:cubicBezTo>
                  <a:pt x="4632701" y="4976055"/>
                  <a:pt x="4376246" y="4907283"/>
                  <a:pt x="4184824" y="4947557"/>
                </a:cubicBezTo>
                <a:cubicBezTo>
                  <a:pt x="3993402" y="4987831"/>
                  <a:pt x="3908835" y="4918816"/>
                  <a:pt x="3821436" y="4947557"/>
                </a:cubicBezTo>
                <a:cubicBezTo>
                  <a:pt x="3734037" y="4976298"/>
                  <a:pt x="3387035" y="4888599"/>
                  <a:pt x="3235326" y="4947557"/>
                </a:cubicBezTo>
                <a:cubicBezTo>
                  <a:pt x="3083617" y="5006515"/>
                  <a:pt x="2795995" y="4938708"/>
                  <a:pt x="2537855" y="4947557"/>
                </a:cubicBezTo>
                <a:cubicBezTo>
                  <a:pt x="2279715" y="4956406"/>
                  <a:pt x="2095097" y="4911987"/>
                  <a:pt x="1951746" y="4947557"/>
                </a:cubicBezTo>
                <a:cubicBezTo>
                  <a:pt x="1808395" y="4983127"/>
                  <a:pt x="1533856" y="4942109"/>
                  <a:pt x="1142914" y="4947557"/>
                </a:cubicBezTo>
                <a:cubicBezTo>
                  <a:pt x="751972" y="4953005"/>
                  <a:pt x="380899" y="4942403"/>
                  <a:pt x="0" y="4947557"/>
                </a:cubicBezTo>
                <a:cubicBezTo>
                  <a:pt x="-50738" y="4780980"/>
                  <a:pt x="46838" y="4574432"/>
                  <a:pt x="0" y="4298877"/>
                </a:cubicBezTo>
                <a:cubicBezTo>
                  <a:pt x="-46838" y="4023322"/>
                  <a:pt x="23489" y="3898169"/>
                  <a:pt x="0" y="3749149"/>
                </a:cubicBezTo>
                <a:cubicBezTo>
                  <a:pt x="-23489" y="3600129"/>
                  <a:pt x="5354" y="3474247"/>
                  <a:pt x="0" y="3248896"/>
                </a:cubicBezTo>
                <a:cubicBezTo>
                  <a:pt x="-5354" y="3023545"/>
                  <a:pt x="6905" y="2739312"/>
                  <a:pt x="0" y="2600216"/>
                </a:cubicBezTo>
                <a:cubicBezTo>
                  <a:pt x="-6905" y="2461120"/>
                  <a:pt x="25401" y="2340623"/>
                  <a:pt x="0" y="2198914"/>
                </a:cubicBezTo>
                <a:cubicBezTo>
                  <a:pt x="-25401" y="2057205"/>
                  <a:pt x="46208" y="1922160"/>
                  <a:pt x="0" y="1797612"/>
                </a:cubicBezTo>
                <a:cubicBezTo>
                  <a:pt x="-46208" y="1673064"/>
                  <a:pt x="19601" y="1378132"/>
                  <a:pt x="0" y="1247884"/>
                </a:cubicBezTo>
                <a:cubicBezTo>
                  <a:pt x="-19601" y="1117636"/>
                  <a:pt x="23976" y="845464"/>
                  <a:pt x="0" y="599204"/>
                </a:cubicBezTo>
                <a:cubicBezTo>
                  <a:pt x="-23976" y="352944"/>
                  <a:pt x="51577" y="197964"/>
                  <a:pt x="0" y="0"/>
                </a:cubicBezTo>
                <a:close/>
              </a:path>
            </a:pathLst>
          </a:custGeom>
          <a:ln>
            <a:solidFill>
              <a:srgbClr val="08325E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nl-NL" sz="2800" b="1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Kiến thức </a:t>
            </a:r>
            <a:endParaRPr lang="en-US" sz="2400" dirty="0">
              <a:solidFill>
                <a:srgbClr val="08325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800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 Hiểu được bóng tối của vật thay đổi về hình dạng, kích thước khi vị trí của vật chiếu sáng đối với vật đó thay đổi.</a:t>
            </a:r>
            <a:br>
              <a:rPr lang="nl-NL" sz="2800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nl-NL" sz="2800" b="1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Kĩ năng</a:t>
            </a:r>
            <a:endParaRPr lang="en-US" sz="2400" dirty="0">
              <a:solidFill>
                <a:srgbClr val="08325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800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Tự làm thí nghiệm để thấy bóng tối xuất hiện ở phía sau vật cản sáng khi được chiếu sáng.</a:t>
            </a:r>
            <a:br>
              <a:rPr lang="nl-NL" sz="2800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nl-NL" sz="2800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Đoán đúng vị trí, hình dạng bóng tối trong một số trường hợp đơn giản.</a:t>
            </a:r>
            <a:br>
              <a:rPr lang="nl-NL" sz="2800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800" b="1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nl-NL" sz="2800" b="1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Phẩm chất</a:t>
            </a:r>
            <a:endParaRPr lang="en-US" sz="2400" dirty="0">
              <a:solidFill>
                <a:srgbClr val="08325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GD HS ngồi học đảm bảo mật độ ánh sáng cho mắt.</a:t>
            </a:r>
            <a:endParaRPr lang="en-US" sz="2400" dirty="0">
              <a:solidFill>
                <a:srgbClr val="08325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b="1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Góp phần phát triển các năng lực:</a:t>
            </a:r>
            <a:endParaRPr lang="en-US" sz="2400" dirty="0">
              <a:solidFill>
                <a:srgbClr val="08325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2800" dirty="0">
                <a:solidFill>
                  <a:srgbClr val="08325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NL giải quyết vấn đề và sáng tạo,  NL hợp tác, NL sáng tạo</a:t>
            </a:r>
            <a:endParaRPr lang="en-US" sz="2400" dirty="0">
              <a:solidFill>
                <a:srgbClr val="08325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715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94852" y="861628"/>
            <a:ext cx="11187953" cy="5702013"/>
          </a:xfrm>
          <a:prstGeom prst="roundRect">
            <a:avLst>
              <a:gd name="adj" fmla="val 96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178417" y="283143"/>
            <a:ext cx="7315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2713720" y="2974171"/>
            <a:ext cx="8452718" cy="2808312"/>
          </a:xfrm>
          <a:prstGeom prst="cloudCallout">
            <a:avLst>
              <a:gd name="adj1" fmla="val 34668"/>
              <a:gd name="adj2" fmla="val -72676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07" b="97411" l="6643" r="89963">
                        <a14:foregroundMark x1="33651" y1="46724" x2="40687" y2="48038"/>
                        <a14:foregroundMark x1="53415" y1="47489" x2="63680" y2="48352"/>
                        <a14:foregroundMark x1="36589" y1="67654" x2="64052" y2="71518"/>
                        <a14:foregroundMark x1="33361" y1="84366" x2="59727" y2="79973"/>
                        <a14:foregroundMark x1="33423" y1="67674" x2="25476" y2="82523"/>
                        <a14:foregroundMark x1="60058" y1="64594" x2="72475" y2="82424"/>
                        <a14:foregroundMark x1="55733" y1="85896" x2="69909" y2="84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6952">
            <a:off x="706126" y="1542881"/>
            <a:ext cx="2402196" cy="25344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63815" y="1841670"/>
            <a:ext cx="85032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8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vi-VN" sz="4800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00654" y="3747899"/>
            <a:ext cx="90788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cản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cản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54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03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98A59-16BA-C347-918A-8186037F7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9039"/>
            <a:ext cx="10515600" cy="1551214"/>
          </a:xfrm>
        </p:spPr>
        <p:txBody>
          <a:bodyPr>
            <a:noAutofit/>
          </a:bodyPr>
          <a:lstStyle/>
          <a:p>
            <a:pPr algn="ctr"/>
            <a:r>
              <a:rPr lang="en-US" sz="13800" b="1" dirty="0">
                <a:solidFill>
                  <a:schemeClr val="bg1"/>
                </a:solidFill>
                <a:latin typeface="UTM Candombe" panose="02040603050506020204" pitchFamily="18"/>
                <a:cs typeface="Arial" panose="020B0604020202020204" pitchFamily="34" charset="0"/>
              </a:rPr>
              <a:t>KẾT LUẬN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536E48-921F-E849-9C52-5D9CFBA88168}"/>
              </a:ext>
            </a:extLst>
          </p:cNvPr>
          <p:cNvSpPr/>
          <p:nvPr/>
        </p:nvSpPr>
        <p:spPr>
          <a:xfrm>
            <a:off x="527957" y="2124924"/>
            <a:ext cx="11136086" cy="3108384"/>
          </a:xfrm>
          <a:custGeom>
            <a:avLst/>
            <a:gdLst>
              <a:gd name="connsiteX0" fmla="*/ 0 w 11136086"/>
              <a:gd name="connsiteY0" fmla="*/ 0 h 4947557"/>
              <a:gd name="connsiteX1" fmla="*/ 252027 w 11136086"/>
              <a:gd name="connsiteY1" fmla="*/ 0 h 4947557"/>
              <a:gd name="connsiteX2" fmla="*/ 726776 w 11136086"/>
              <a:gd name="connsiteY2" fmla="*/ 0 h 4947557"/>
              <a:gd name="connsiteX3" fmla="*/ 1424247 w 11136086"/>
              <a:gd name="connsiteY3" fmla="*/ 0 h 4947557"/>
              <a:gd name="connsiteX4" fmla="*/ 1676274 w 11136086"/>
              <a:gd name="connsiteY4" fmla="*/ 0 h 4947557"/>
              <a:gd name="connsiteX5" fmla="*/ 2485106 w 11136086"/>
              <a:gd name="connsiteY5" fmla="*/ 0 h 4947557"/>
              <a:gd name="connsiteX6" fmla="*/ 2959854 w 11136086"/>
              <a:gd name="connsiteY6" fmla="*/ 0 h 4947557"/>
              <a:gd name="connsiteX7" fmla="*/ 3323243 w 11136086"/>
              <a:gd name="connsiteY7" fmla="*/ 0 h 4947557"/>
              <a:gd name="connsiteX8" fmla="*/ 4020713 w 11136086"/>
              <a:gd name="connsiteY8" fmla="*/ 0 h 4947557"/>
              <a:gd name="connsiteX9" fmla="*/ 4606823 w 11136086"/>
              <a:gd name="connsiteY9" fmla="*/ 0 h 4947557"/>
              <a:gd name="connsiteX10" fmla="*/ 5192933 w 11136086"/>
              <a:gd name="connsiteY10" fmla="*/ 0 h 4947557"/>
              <a:gd name="connsiteX11" fmla="*/ 5667682 w 11136086"/>
              <a:gd name="connsiteY11" fmla="*/ 0 h 4947557"/>
              <a:gd name="connsiteX12" fmla="*/ 6253791 w 11136086"/>
              <a:gd name="connsiteY12" fmla="*/ 0 h 4947557"/>
              <a:gd name="connsiteX13" fmla="*/ 6617180 w 11136086"/>
              <a:gd name="connsiteY13" fmla="*/ 0 h 4947557"/>
              <a:gd name="connsiteX14" fmla="*/ 6869207 w 11136086"/>
              <a:gd name="connsiteY14" fmla="*/ 0 h 4947557"/>
              <a:gd name="connsiteX15" fmla="*/ 7455317 w 11136086"/>
              <a:gd name="connsiteY15" fmla="*/ 0 h 4947557"/>
              <a:gd name="connsiteX16" fmla="*/ 7707344 w 11136086"/>
              <a:gd name="connsiteY16" fmla="*/ 0 h 4947557"/>
              <a:gd name="connsiteX17" fmla="*/ 8182093 w 11136086"/>
              <a:gd name="connsiteY17" fmla="*/ 0 h 4947557"/>
              <a:gd name="connsiteX18" fmla="*/ 8879563 w 11136086"/>
              <a:gd name="connsiteY18" fmla="*/ 0 h 4947557"/>
              <a:gd name="connsiteX19" fmla="*/ 9465673 w 11136086"/>
              <a:gd name="connsiteY19" fmla="*/ 0 h 4947557"/>
              <a:gd name="connsiteX20" fmla="*/ 9940422 w 11136086"/>
              <a:gd name="connsiteY20" fmla="*/ 0 h 4947557"/>
              <a:gd name="connsiteX21" fmla="*/ 10637893 w 11136086"/>
              <a:gd name="connsiteY21" fmla="*/ 0 h 4947557"/>
              <a:gd name="connsiteX22" fmla="*/ 11136086 w 11136086"/>
              <a:gd name="connsiteY22" fmla="*/ 0 h 4947557"/>
              <a:gd name="connsiteX23" fmla="*/ 11136086 w 11136086"/>
              <a:gd name="connsiteY23" fmla="*/ 500253 h 4947557"/>
              <a:gd name="connsiteX24" fmla="*/ 11136086 w 11136086"/>
              <a:gd name="connsiteY24" fmla="*/ 1148933 h 4947557"/>
              <a:gd name="connsiteX25" fmla="*/ 11136086 w 11136086"/>
              <a:gd name="connsiteY25" fmla="*/ 1649186 h 4947557"/>
              <a:gd name="connsiteX26" fmla="*/ 11136086 w 11136086"/>
              <a:gd name="connsiteY26" fmla="*/ 2099963 h 4947557"/>
              <a:gd name="connsiteX27" fmla="*/ 11136086 w 11136086"/>
              <a:gd name="connsiteY27" fmla="*/ 2649692 h 4947557"/>
              <a:gd name="connsiteX28" fmla="*/ 11136086 w 11136086"/>
              <a:gd name="connsiteY28" fmla="*/ 3298371 h 4947557"/>
              <a:gd name="connsiteX29" fmla="*/ 11136086 w 11136086"/>
              <a:gd name="connsiteY29" fmla="*/ 3947051 h 4947557"/>
              <a:gd name="connsiteX30" fmla="*/ 11136086 w 11136086"/>
              <a:gd name="connsiteY30" fmla="*/ 4397828 h 4947557"/>
              <a:gd name="connsiteX31" fmla="*/ 11136086 w 11136086"/>
              <a:gd name="connsiteY31" fmla="*/ 4947557 h 4947557"/>
              <a:gd name="connsiteX32" fmla="*/ 10884059 w 11136086"/>
              <a:gd name="connsiteY32" fmla="*/ 4947557 h 4947557"/>
              <a:gd name="connsiteX33" fmla="*/ 10520671 w 11136086"/>
              <a:gd name="connsiteY33" fmla="*/ 4947557 h 4947557"/>
              <a:gd name="connsiteX34" fmla="*/ 10157283 w 11136086"/>
              <a:gd name="connsiteY34" fmla="*/ 4947557 h 4947557"/>
              <a:gd name="connsiteX35" fmla="*/ 9459812 w 11136086"/>
              <a:gd name="connsiteY35" fmla="*/ 4947557 h 4947557"/>
              <a:gd name="connsiteX36" fmla="*/ 8985063 w 11136086"/>
              <a:gd name="connsiteY36" fmla="*/ 4947557 h 4947557"/>
              <a:gd name="connsiteX37" fmla="*/ 8621675 w 11136086"/>
              <a:gd name="connsiteY37" fmla="*/ 4947557 h 4947557"/>
              <a:gd name="connsiteX38" fmla="*/ 8035565 w 11136086"/>
              <a:gd name="connsiteY38" fmla="*/ 4947557 h 4947557"/>
              <a:gd name="connsiteX39" fmla="*/ 7783538 w 11136086"/>
              <a:gd name="connsiteY39" fmla="*/ 4947557 h 4947557"/>
              <a:gd name="connsiteX40" fmla="*/ 7531511 w 11136086"/>
              <a:gd name="connsiteY40" fmla="*/ 4947557 h 4947557"/>
              <a:gd name="connsiteX41" fmla="*/ 6834040 w 11136086"/>
              <a:gd name="connsiteY41" fmla="*/ 4947557 h 4947557"/>
              <a:gd name="connsiteX42" fmla="*/ 6136569 w 11136086"/>
              <a:gd name="connsiteY42" fmla="*/ 4947557 h 4947557"/>
              <a:gd name="connsiteX43" fmla="*/ 5550460 w 11136086"/>
              <a:gd name="connsiteY43" fmla="*/ 4947557 h 4947557"/>
              <a:gd name="connsiteX44" fmla="*/ 5187072 w 11136086"/>
              <a:gd name="connsiteY44" fmla="*/ 4947557 h 4947557"/>
              <a:gd name="connsiteX45" fmla="*/ 4712323 w 11136086"/>
              <a:gd name="connsiteY45" fmla="*/ 4947557 h 4947557"/>
              <a:gd name="connsiteX46" fmla="*/ 4348935 w 11136086"/>
              <a:gd name="connsiteY46" fmla="*/ 4947557 h 4947557"/>
              <a:gd name="connsiteX47" fmla="*/ 3874186 w 11136086"/>
              <a:gd name="connsiteY47" fmla="*/ 4947557 h 4947557"/>
              <a:gd name="connsiteX48" fmla="*/ 3288076 w 11136086"/>
              <a:gd name="connsiteY48" fmla="*/ 4947557 h 4947557"/>
              <a:gd name="connsiteX49" fmla="*/ 2701966 w 11136086"/>
              <a:gd name="connsiteY49" fmla="*/ 4947557 h 4947557"/>
              <a:gd name="connsiteX50" fmla="*/ 2227217 w 11136086"/>
              <a:gd name="connsiteY50" fmla="*/ 4947557 h 4947557"/>
              <a:gd name="connsiteX51" fmla="*/ 1641107 w 11136086"/>
              <a:gd name="connsiteY51" fmla="*/ 4947557 h 4947557"/>
              <a:gd name="connsiteX52" fmla="*/ 1389080 w 11136086"/>
              <a:gd name="connsiteY52" fmla="*/ 4947557 h 4947557"/>
              <a:gd name="connsiteX53" fmla="*/ 914331 w 11136086"/>
              <a:gd name="connsiteY53" fmla="*/ 4947557 h 4947557"/>
              <a:gd name="connsiteX54" fmla="*/ 550943 w 11136086"/>
              <a:gd name="connsiteY54" fmla="*/ 4947557 h 4947557"/>
              <a:gd name="connsiteX55" fmla="*/ 0 w 11136086"/>
              <a:gd name="connsiteY55" fmla="*/ 4947557 h 4947557"/>
              <a:gd name="connsiteX56" fmla="*/ 0 w 11136086"/>
              <a:gd name="connsiteY56" fmla="*/ 4397828 h 4947557"/>
              <a:gd name="connsiteX57" fmla="*/ 0 w 11136086"/>
              <a:gd name="connsiteY57" fmla="*/ 3947051 h 4947557"/>
              <a:gd name="connsiteX58" fmla="*/ 0 w 11136086"/>
              <a:gd name="connsiteY58" fmla="*/ 3397322 h 4947557"/>
              <a:gd name="connsiteX59" fmla="*/ 0 w 11136086"/>
              <a:gd name="connsiteY59" fmla="*/ 2897069 h 4947557"/>
              <a:gd name="connsiteX60" fmla="*/ 0 w 11136086"/>
              <a:gd name="connsiteY60" fmla="*/ 2248390 h 4947557"/>
              <a:gd name="connsiteX61" fmla="*/ 0 w 11136086"/>
              <a:gd name="connsiteY61" fmla="*/ 1649186 h 4947557"/>
              <a:gd name="connsiteX62" fmla="*/ 0 w 11136086"/>
              <a:gd name="connsiteY62" fmla="*/ 1049982 h 4947557"/>
              <a:gd name="connsiteX63" fmla="*/ 0 w 11136086"/>
              <a:gd name="connsiteY63" fmla="*/ 500253 h 4947557"/>
              <a:gd name="connsiteX64" fmla="*/ 0 w 11136086"/>
              <a:gd name="connsiteY64" fmla="*/ 0 h 4947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136086" h="4947557" fill="none" extrusionOk="0">
                <a:moveTo>
                  <a:pt x="0" y="0"/>
                </a:moveTo>
                <a:cubicBezTo>
                  <a:pt x="71259" y="-23779"/>
                  <a:pt x="201426" y="2299"/>
                  <a:pt x="252027" y="0"/>
                </a:cubicBezTo>
                <a:cubicBezTo>
                  <a:pt x="302628" y="-2299"/>
                  <a:pt x="585632" y="1679"/>
                  <a:pt x="726776" y="0"/>
                </a:cubicBezTo>
                <a:cubicBezTo>
                  <a:pt x="867920" y="-1679"/>
                  <a:pt x="1273181" y="83024"/>
                  <a:pt x="1424247" y="0"/>
                </a:cubicBezTo>
                <a:cubicBezTo>
                  <a:pt x="1575313" y="-83024"/>
                  <a:pt x="1562665" y="22702"/>
                  <a:pt x="1676274" y="0"/>
                </a:cubicBezTo>
                <a:cubicBezTo>
                  <a:pt x="1789883" y="-22702"/>
                  <a:pt x="2220105" y="12251"/>
                  <a:pt x="2485106" y="0"/>
                </a:cubicBezTo>
                <a:cubicBezTo>
                  <a:pt x="2750107" y="-12251"/>
                  <a:pt x="2817955" y="14363"/>
                  <a:pt x="2959854" y="0"/>
                </a:cubicBezTo>
                <a:cubicBezTo>
                  <a:pt x="3101753" y="-14363"/>
                  <a:pt x="3142883" y="20467"/>
                  <a:pt x="3323243" y="0"/>
                </a:cubicBezTo>
                <a:cubicBezTo>
                  <a:pt x="3503603" y="-20467"/>
                  <a:pt x="3748942" y="69391"/>
                  <a:pt x="4020713" y="0"/>
                </a:cubicBezTo>
                <a:cubicBezTo>
                  <a:pt x="4292484" y="-69391"/>
                  <a:pt x="4442251" y="38862"/>
                  <a:pt x="4606823" y="0"/>
                </a:cubicBezTo>
                <a:cubicBezTo>
                  <a:pt x="4771395" y="-38862"/>
                  <a:pt x="5026801" y="55144"/>
                  <a:pt x="5192933" y="0"/>
                </a:cubicBezTo>
                <a:cubicBezTo>
                  <a:pt x="5359065" y="-55144"/>
                  <a:pt x="5546466" y="52518"/>
                  <a:pt x="5667682" y="0"/>
                </a:cubicBezTo>
                <a:cubicBezTo>
                  <a:pt x="5788898" y="-52518"/>
                  <a:pt x="6028424" y="24318"/>
                  <a:pt x="6253791" y="0"/>
                </a:cubicBezTo>
                <a:cubicBezTo>
                  <a:pt x="6479158" y="-24318"/>
                  <a:pt x="6525642" y="29774"/>
                  <a:pt x="6617180" y="0"/>
                </a:cubicBezTo>
                <a:cubicBezTo>
                  <a:pt x="6708718" y="-29774"/>
                  <a:pt x="6774023" y="9662"/>
                  <a:pt x="6869207" y="0"/>
                </a:cubicBezTo>
                <a:cubicBezTo>
                  <a:pt x="6964391" y="-9662"/>
                  <a:pt x="7287949" y="38842"/>
                  <a:pt x="7455317" y="0"/>
                </a:cubicBezTo>
                <a:cubicBezTo>
                  <a:pt x="7622685" y="-38842"/>
                  <a:pt x="7622371" y="2767"/>
                  <a:pt x="7707344" y="0"/>
                </a:cubicBezTo>
                <a:cubicBezTo>
                  <a:pt x="7792317" y="-2767"/>
                  <a:pt x="7954915" y="49176"/>
                  <a:pt x="8182093" y="0"/>
                </a:cubicBezTo>
                <a:cubicBezTo>
                  <a:pt x="8409271" y="-49176"/>
                  <a:pt x="8680977" y="56163"/>
                  <a:pt x="8879563" y="0"/>
                </a:cubicBezTo>
                <a:cubicBezTo>
                  <a:pt x="9078149" y="-56163"/>
                  <a:pt x="9307674" y="30312"/>
                  <a:pt x="9465673" y="0"/>
                </a:cubicBezTo>
                <a:cubicBezTo>
                  <a:pt x="9623672" y="-30312"/>
                  <a:pt x="9833116" y="32111"/>
                  <a:pt x="9940422" y="0"/>
                </a:cubicBezTo>
                <a:cubicBezTo>
                  <a:pt x="10047728" y="-32111"/>
                  <a:pt x="10414794" y="2466"/>
                  <a:pt x="10637893" y="0"/>
                </a:cubicBezTo>
                <a:cubicBezTo>
                  <a:pt x="10860992" y="-2466"/>
                  <a:pt x="10981911" y="24097"/>
                  <a:pt x="11136086" y="0"/>
                </a:cubicBezTo>
                <a:cubicBezTo>
                  <a:pt x="11193757" y="143398"/>
                  <a:pt x="11132498" y="398515"/>
                  <a:pt x="11136086" y="500253"/>
                </a:cubicBezTo>
                <a:cubicBezTo>
                  <a:pt x="11139674" y="601991"/>
                  <a:pt x="11125175" y="876628"/>
                  <a:pt x="11136086" y="1148933"/>
                </a:cubicBezTo>
                <a:cubicBezTo>
                  <a:pt x="11146997" y="1421238"/>
                  <a:pt x="11122653" y="1422456"/>
                  <a:pt x="11136086" y="1649186"/>
                </a:cubicBezTo>
                <a:cubicBezTo>
                  <a:pt x="11149519" y="1875916"/>
                  <a:pt x="11091731" y="1998323"/>
                  <a:pt x="11136086" y="2099963"/>
                </a:cubicBezTo>
                <a:cubicBezTo>
                  <a:pt x="11180441" y="2201603"/>
                  <a:pt x="11131554" y="2482720"/>
                  <a:pt x="11136086" y="2649692"/>
                </a:cubicBezTo>
                <a:cubicBezTo>
                  <a:pt x="11140618" y="2816664"/>
                  <a:pt x="11067937" y="3017418"/>
                  <a:pt x="11136086" y="3298371"/>
                </a:cubicBezTo>
                <a:cubicBezTo>
                  <a:pt x="11204235" y="3579324"/>
                  <a:pt x="11073565" y="3804023"/>
                  <a:pt x="11136086" y="3947051"/>
                </a:cubicBezTo>
                <a:cubicBezTo>
                  <a:pt x="11198607" y="4090079"/>
                  <a:pt x="11108654" y="4303245"/>
                  <a:pt x="11136086" y="4397828"/>
                </a:cubicBezTo>
                <a:cubicBezTo>
                  <a:pt x="11163518" y="4492411"/>
                  <a:pt x="11117473" y="4686551"/>
                  <a:pt x="11136086" y="4947557"/>
                </a:cubicBezTo>
                <a:cubicBezTo>
                  <a:pt x="11055658" y="4969101"/>
                  <a:pt x="10985817" y="4920756"/>
                  <a:pt x="10884059" y="4947557"/>
                </a:cubicBezTo>
                <a:cubicBezTo>
                  <a:pt x="10782301" y="4974358"/>
                  <a:pt x="10694953" y="4936354"/>
                  <a:pt x="10520671" y="4947557"/>
                </a:cubicBezTo>
                <a:cubicBezTo>
                  <a:pt x="10346389" y="4958760"/>
                  <a:pt x="10237375" y="4913910"/>
                  <a:pt x="10157283" y="4947557"/>
                </a:cubicBezTo>
                <a:cubicBezTo>
                  <a:pt x="10077191" y="4981204"/>
                  <a:pt x="9772668" y="4910262"/>
                  <a:pt x="9459812" y="4947557"/>
                </a:cubicBezTo>
                <a:cubicBezTo>
                  <a:pt x="9146956" y="4984852"/>
                  <a:pt x="9155100" y="4911645"/>
                  <a:pt x="8985063" y="4947557"/>
                </a:cubicBezTo>
                <a:cubicBezTo>
                  <a:pt x="8815026" y="4983469"/>
                  <a:pt x="8739351" y="4935411"/>
                  <a:pt x="8621675" y="4947557"/>
                </a:cubicBezTo>
                <a:cubicBezTo>
                  <a:pt x="8503999" y="4959703"/>
                  <a:pt x="8266972" y="4914794"/>
                  <a:pt x="8035565" y="4947557"/>
                </a:cubicBezTo>
                <a:cubicBezTo>
                  <a:pt x="7804158" y="4980320"/>
                  <a:pt x="7833989" y="4941046"/>
                  <a:pt x="7783538" y="4947557"/>
                </a:cubicBezTo>
                <a:cubicBezTo>
                  <a:pt x="7733087" y="4954068"/>
                  <a:pt x="7622306" y="4939147"/>
                  <a:pt x="7531511" y="4947557"/>
                </a:cubicBezTo>
                <a:cubicBezTo>
                  <a:pt x="7440716" y="4955967"/>
                  <a:pt x="7068691" y="4889284"/>
                  <a:pt x="6834040" y="4947557"/>
                </a:cubicBezTo>
                <a:cubicBezTo>
                  <a:pt x="6599389" y="5005830"/>
                  <a:pt x="6371767" y="4886033"/>
                  <a:pt x="6136569" y="4947557"/>
                </a:cubicBezTo>
                <a:cubicBezTo>
                  <a:pt x="5901371" y="5009081"/>
                  <a:pt x="5744696" y="4908628"/>
                  <a:pt x="5550460" y="4947557"/>
                </a:cubicBezTo>
                <a:cubicBezTo>
                  <a:pt x="5356224" y="4986486"/>
                  <a:pt x="5330144" y="4910247"/>
                  <a:pt x="5187072" y="4947557"/>
                </a:cubicBezTo>
                <a:cubicBezTo>
                  <a:pt x="5044000" y="4984867"/>
                  <a:pt x="4872453" y="4901599"/>
                  <a:pt x="4712323" y="4947557"/>
                </a:cubicBezTo>
                <a:cubicBezTo>
                  <a:pt x="4552193" y="4993515"/>
                  <a:pt x="4449241" y="4927463"/>
                  <a:pt x="4348935" y="4947557"/>
                </a:cubicBezTo>
                <a:cubicBezTo>
                  <a:pt x="4248629" y="4967651"/>
                  <a:pt x="4084107" y="4916916"/>
                  <a:pt x="3874186" y="4947557"/>
                </a:cubicBezTo>
                <a:cubicBezTo>
                  <a:pt x="3664265" y="4978198"/>
                  <a:pt x="3464584" y="4899500"/>
                  <a:pt x="3288076" y="4947557"/>
                </a:cubicBezTo>
                <a:cubicBezTo>
                  <a:pt x="3111568" y="4995614"/>
                  <a:pt x="2943312" y="4910653"/>
                  <a:pt x="2701966" y="4947557"/>
                </a:cubicBezTo>
                <a:cubicBezTo>
                  <a:pt x="2460620" y="4984461"/>
                  <a:pt x="2421972" y="4915671"/>
                  <a:pt x="2227217" y="4947557"/>
                </a:cubicBezTo>
                <a:cubicBezTo>
                  <a:pt x="2032462" y="4979443"/>
                  <a:pt x="1885049" y="4909595"/>
                  <a:pt x="1641107" y="4947557"/>
                </a:cubicBezTo>
                <a:cubicBezTo>
                  <a:pt x="1397165" y="4985519"/>
                  <a:pt x="1498050" y="4936760"/>
                  <a:pt x="1389080" y="4947557"/>
                </a:cubicBezTo>
                <a:cubicBezTo>
                  <a:pt x="1280110" y="4958354"/>
                  <a:pt x="1107081" y="4903522"/>
                  <a:pt x="914331" y="4947557"/>
                </a:cubicBezTo>
                <a:cubicBezTo>
                  <a:pt x="721581" y="4991592"/>
                  <a:pt x="630058" y="4922757"/>
                  <a:pt x="550943" y="4947557"/>
                </a:cubicBezTo>
                <a:cubicBezTo>
                  <a:pt x="471828" y="4972357"/>
                  <a:pt x="189232" y="4944499"/>
                  <a:pt x="0" y="4947557"/>
                </a:cubicBezTo>
                <a:cubicBezTo>
                  <a:pt x="-5662" y="4760951"/>
                  <a:pt x="6404" y="4568051"/>
                  <a:pt x="0" y="4397828"/>
                </a:cubicBezTo>
                <a:cubicBezTo>
                  <a:pt x="-6404" y="4227605"/>
                  <a:pt x="35683" y="4133851"/>
                  <a:pt x="0" y="3947051"/>
                </a:cubicBezTo>
                <a:cubicBezTo>
                  <a:pt x="-35683" y="3760251"/>
                  <a:pt x="37354" y="3526069"/>
                  <a:pt x="0" y="3397322"/>
                </a:cubicBezTo>
                <a:cubicBezTo>
                  <a:pt x="-37354" y="3268575"/>
                  <a:pt x="26286" y="2998801"/>
                  <a:pt x="0" y="2897069"/>
                </a:cubicBezTo>
                <a:cubicBezTo>
                  <a:pt x="-26286" y="2795337"/>
                  <a:pt x="11439" y="2563732"/>
                  <a:pt x="0" y="2248390"/>
                </a:cubicBezTo>
                <a:cubicBezTo>
                  <a:pt x="-11439" y="1933048"/>
                  <a:pt x="59182" y="1903916"/>
                  <a:pt x="0" y="1649186"/>
                </a:cubicBezTo>
                <a:cubicBezTo>
                  <a:pt x="-59182" y="1394456"/>
                  <a:pt x="40806" y="1176699"/>
                  <a:pt x="0" y="1049982"/>
                </a:cubicBezTo>
                <a:cubicBezTo>
                  <a:pt x="-40806" y="923265"/>
                  <a:pt x="33401" y="735106"/>
                  <a:pt x="0" y="500253"/>
                </a:cubicBezTo>
                <a:cubicBezTo>
                  <a:pt x="-33401" y="265400"/>
                  <a:pt x="27530" y="196536"/>
                  <a:pt x="0" y="0"/>
                </a:cubicBezTo>
                <a:close/>
              </a:path>
              <a:path w="11136086" h="4947557" stroke="0" extrusionOk="0">
                <a:moveTo>
                  <a:pt x="0" y="0"/>
                </a:moveTo>
                <a:cubicBezTo>
                  <a:pt x="236724" y="-6522"/>
                  <a:pt x="395782" y="61105"/>
                  <a:pt x="697471" y="0"/>
                </a:cubicBezTo>
                <a:cubicBezTo>
                  <a:pt x="999160" y="-61105"/>
                  <a:pt x="1159345" y="53360"/>
                  <a:pt x="1394941" y="0"/>
                </a:cubicBezTo>
                <a:cubicBezTo>
                  <a:pt x="1630537" y="-53360"/>
                  <a:pt x="1789568" y="30349"/>
                  <a:pt x="1981051" y="0"/>
                </a:cubicBezTo>
                <a:cubicBezTo>
                  <a:pt x="2172534" y="-30349"/>
                  <a:pt x="2235184" y="37896"/>
                  <a:pt x="2344439" y="0"/>
                </a:cubicBezTo>
                <a:cubicBezTo>
                  <a:pt x="2453694" y="-37896"/>
                  <a:pt x="2716047" y="29700"/>
                  <a:pt x="2819188" y="0"/>
                </a:cubicBezTo>
                <a:cubicBezTo>
                  <a:pt x="2922329" y="-29700"/>
                  <a:pt x="3180587" y="147"/>
                  <a:pt x="3293937" y="0"/>
                </a:cubicBezTo>
                <a:cubicBezTo>
                  <a:pt x="3407287" y="-147"/>
                  <a:pt x="3440520" y="24056"/>
                  <a:pt x="3545964" y="0"/>
                </a:cubicBezTo>
                <a:cubicBezTo>
                  <a:pt x="3651408" y="-24056"/>
                  <a:pt x="4100178" y="47104"/>
                  <a:pt x="4243435" y="0"/>
                </a:cubicBezTo>
                <a:cubicBezTo>
                  <a:pt x="4386692" y="-47104"/>
                  <a:pt x="4689116" y="4924"/>
                  <a:pt x="4829545" y="0"/>
                </a:cubicBezTo>
                <a:cubicBezTo>
                  <a:pt x="4969974" y="-4924"/>
                  <a:pt x="5343285" y="12740"/>
                  <a:pt x="5527015" y="0"/>
                </a:cubicBezTo>
                <a:cubicBezTo>
                  <a:pt x="5710745" y="-12740"/>
                  <a:pt x="5964989" y="76383"/>
                  <a:pt x="6335847" y="0"/>
                </a:cubicBezTo>
                <a:cubicBezTo>
                  <a:pt x="6706705" y="-76383"/>
                  <a:pt x="6749592" y="1944"/>
                  <a:pt x="7033317" y="0"/>
                </a:cubicBezTo>
                <a:cubicBezTo>
                  <a:pt x="7317042" y="-1944"/>
                  <a:pt x="7241701" y="120"/>
                  <a:pt x="7396706" y="0"/>
                </a:cubicBezTo>
                <a:cubicBezTo>
                  <a:pt x="7551711" y="-120"/>
                  <a:pt x="7578557" y="198"/>
                  <a:pt x="7760094" y="0"/>
                </a:cubicBezTo>
                <a:cubicBezTo>
                  <a:pt x="7941631" y="-198"/>
                  <a:pt x="8030049" y="44934"/>
                  <a:pt x="8234843" y="0"/>
                </a:cubicBezTo>
                <a:cubicBezTo>
                  <a:pt x="8439637" y="-44934"/>
                  <a:pt x="8522246" y="23528"/>
                  <a:pt x="8709591" y="0"/>
                </a:cubicBezTo>
                <a:cubicBezTo>
                  <a:pt x="8896936" y="-23528"/>
                  <a:pt x="9271860" y="64515"/>
                  <a:pt x="9518423" y="0"/>
                </a:cubicBezTo>
                <a:cubicBezTo>
                  <a:pt x="9764986" y="-64515"/>
                  <a:pt x="9887836" y="6511"/>
                  <a:pt x="9993172" y="0"/>
                </a:cubicBezTo>
                <a:cubicBezTo>
                  <a:pt x="10098508" y="-6511"/>
                  <a:pt x="10569473" y="72420"/>
                  <a:pt x="11136086" y="0"/>
                </a:cubicBezTo>
                <a:cubicBezTo>
                  <a:pt x="11189675" y="203689"/>
                  <a:pt x="11122246" y="250802"/>
                  <a:pt x="11136086" y="500253"/>
                </a:cubicBezTo>
                <a:cubicBezTo>
                  <a:pt x="11149926" y="749704"/>
                  <a:pt x="11118168" y="817308"/>
                  <a:pt x="11136086" y="951030"/>
                </a:cubicBezTo>
                <a:cubicBezTo>
                  <a:pt x="11154004" y="1084752"/>
                  <a:pt x="11111134" y="1206146"/>
                  <a:pt x="11136086" y="1352332"/>
                </a:cubicBezTo>
                <a:cubicBezTo>
                  <a:pt x="11161038" y="1498518"/>
                  <a:pt x="11104835" y="1695217"/>
                  <a:pt x="11136086" y="1902061"/>
                </a:cubicBezTo>
                <a:cubicBezTo>
                  <a:pt x="11167337" y="2108905"/>
                  <a:pt x="11068971" y="2354268"/>
                  <a:pt x="11136086" y="2501265"/>
                </a:cubicBezTo>
                <a:cubicBezTo>
                  <a:pt x="11203201" y="2648262"/>
                  <a:pt x="11133457" y="2753321"/>
                  <a:pt x="11136086" y="3001518"/>
                </a:cubicBezTo>
                <a:cubicBezTo>
                  <a:pt x="11138715" y="3249715"/>
                  <a:pt x="11102718" y="3395149"/>
                  <a:pt x="11136086" y="3650198"/>
                </a:cubicBezTo>
                <a:cubicBezTo>
                  <a:pt x="11169454" y="3905247"/>
                  <a:pt x="11094958" y="3948635"/>
                  <a:pt x="11136086" y="4051499"/>
                </a:cubicBezTo>
                <a:cubicBezTo>
                  <a:pt x="11177214" y="4154363"/>
                  <a:pt x="11081907" y="4660134"/>
                  <a:pt x="11136086" y="4947557"/>
                </a:cubicBezTo>
                <a:cubicBezTo>
                  <a:pt x="11014956" y="4978560"/>
                  <a:pt x="10947882" y="4913959"/>
                  <a:pt x="10772698" y="4947557"/>
                </a:cubicBezTo>
                <a:cubicBezTo>
                  <a:pt x="10597514" y="4981155"/>
                  <a:pt x="10502394" y="4921631"/>
                  <a:pt x="10409310" y="4947557"/>
                </a:cubicBezTo>
                <a:cubicBezTo>
                  <a:pt x="10316226" y="4973483"/>
                  <a:pt x="10230517" y="4926693"/>
                  <a:pt x="10157283" y="4947557"/>
                </a:cubicBezTo>
                <a:cubicBezTo>
                  <a:pt x="10084049" y="4968421"/>
                  <a:pt x="9659876" y="4925571"/>
                  <a:pt x="9348451" y="4947557"/>
                </a:cubicBezTo>
                <a:cubicBezTo>
                  <a:pt x="9037026" y="4969543"/>
                  <a:pt x="9051173" y="4927620"/>
                  <a:pt x="8873702" y="4947557"/>
                </a:cubicBezTo>
                <a:cubicBezTo>
                  <a:pt x="8696231" y="4967494"/>
                  <a:pt x="8337374" y="4903622"/>
                  <a:pt x="8176232" y="4947557"/>
                </a:cubicBezTo>
                <a:cubicBezTo>
                  <a:pt x="8015090" y="4991492"/>
                  <a:pt x="7762467" y="4877244"/>
                  <a:pt x="7367400" y="4947557"/>
                </a:cubicBezTo>
                <a:cubicBezTo>
                  <a:pt x="6972333" y="5017870"/>
                  <a:pt x="7210393" y="4939382"/>
                  <a:pt x="7115373" y="4947557"/>
                </a:cubicBezTo>
                <a:cubicBezTo>
                  <a:pt x="7020353" y="4955732"/>
                  <a:pt x="6668193" y="4929960"/>
                  <a:pt x="6529263" y="4947557"/>
                </a:cubicBezTo>
                <a:cubicBezTo>
                  <a:pt x="6390333" y="4965154"/>
                  <a:pt x="5994746" y="4938908"/>
                  <a:pt x="5831792" y="4947557"/>
                </a:cubicBezTo>
                <a:cubicBezTo>
                  <a:pt x="5668838" y="4956206"/>
                  <a:pt x="5354683" y="4900968"/>
                  <a:pt x="5134322" y="4947557"/>
                </a:cubicBezTo>
                <a:cubicBezTo>
                  <a:pt x="4913961" y="4994146"/>
                  <a:pt x="4909167" y="4919059"/>
                  <a:pt x="4770934" y="4947557"/>
                </a:cubicBezTo>
                <a:cubicBezTo>
                  <a:pt x="4632701" y="4976055"/>
                  <a:pt x="4376246" y="4907283"/>
                  <a:pt x="4184824" y="4947557"/>
                </a:cubicBezTo>
                <a:cubicBezTo>
                  <a:pt x="3993402" y="4987831"/>
                  <a:pt x="3908835" y="4918816"/>
                  <a:pt x="3821436" y="4947557"/>
                </a:cubicBezTo>
                <a:cubicBezTo>
                  <a:pt x="3734037" y="4976298"/>
                  <a:pt x="3387035" y="4888599"/>
                  <a:pt x="3235326" y="4947557"/>
                </a:cubicBezTo>
                <a:cubicBezTo>
                  <a:pt x="3083617" y="5006515"/>
                  <a:pt x="2795995" y="4938708"/>
                  <a:pt x="2537855" y="4947557"/>
                </a:cubicBezTo>
                <a:cubicBezTo>
                  <a:pt x="2279715" y="4956406"/>
                  <a:pt x="2095097" y="4911987"/>
                  <a:pt x="1951746" y="4947557"/>
                </a:cubicBezTo>
                <a:cubicBezTo>
                  <a:pt x="1808395" y="4983127"/>
                  <a:pt x="1533856" y="4942109"/>
                  <a:pt x="1142914" y="4947557"/>
                </a:cubicBezTo>
                <a:cubicBezTo>
                  <a:pt x="751972" y="4953005"/>
                  <a:pt x="380899" y="4942403"/>
                  <a:pt x="0" y="4947557"/>
                </a:cubicBezTo>
                <a:cubicBezTo>
                  <a:pt x="-50738" y="4780980"/>
                  <a:pt x="46838" y="4574432"/>
                  <a:pt x="0" y="4298877"/>
                </a:cubicBezTo>
                <a:cubicBezTo>
                  <a:pt x="-46838" y="4023322"/>
                  <a:pt x="23489" y="3898169"/>
                  <a:pt x="0" y="3749149"/>
                </a:cubicBezTo>
                <a:cubicBezTo>
                  <a:pt x="-23489" y="3600129"/>
                  <a:pt x="5354" y="3474247"/>
                  <a:pt x="0" y="3248896"/>
                </a:cubicBezTo>
                <a:cubicBezTo>
                  <a:pt x="-5354" y="3023545"/>
                  <a:pt x="6905" y="2739312"/>
                  <a:pt x="0" y="2600216"/>
                </a:cubicBezTo>
                <a:cubicBezTo>
                  <a:pt x="-6905" y="2461120"/>
                  <a:pt x="25401" y="2340623"/>
                  <a:pt x="0" y="2198914"/>
                </a:cubicBezTo>
                <a:cubicBezTo>
                  <a:pt x="-25401" y="2057205"/>
                  <a:pt x="46208" y="1922160"/>
                  <a:pt x="0" y="1797612"/>
                </a:cubicBezTo>
                <a:cubicBezTo>
                  <a:pt x="-46208" y="1673064"/>
                  <a:pt x="19601" y="1378132"/>
                  <a:pt x="0" y="1247884"/>
                </a:cubicBezTo>
                <a:cubicBezTo>
                  <a:pt x="-19601" y="1117636"/>
                  <a:pt x="23976" y="845464"/>
                  <a:pt x="0" y="599204"/>
                </a:cubicBezTo>
                <a:cubicBezTo>
                  <a:pt x="-23976" y="352944"/>
                  <a:pt x="51577" y="197964"/>
                  <a:pt x="0" y="0"/>
                </a:cubicBezTo>
                <a:close/>
              </a:path>
            </a:pathLst>
          </a:custGeom>
          <a:ln>
            <a:solidFill>
              <a:srgbClr val="08325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nl-NL" sz="4400" b="1" i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Khi gặp </a:t>
            </a:r>
            <a:r>
              <a:rPr lang="nl-NL" sz="4400" b="1" i="1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vật cản sáng, </a:t>
            </a:r>
            <a:r>
              <a:rPr lang="nl-NL" sz="4400" b="1" i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ánh sáng không truyền qua được nên phía sau vật có một vùng </a:t>
            </a:r>
            <a:r>
              <a:rPr lang="nl-NL" sz="4400" b="1" i="1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không nhận được ánh sáng </a:t>
            </a:r>
            <a:r>
              <a:rPr lang="nl-NL" sz="4400" b="1" i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truyền tới, đó chính là </a:t>
            </a:r>
            <a:r>
              <a:rPr lang="nl-NL" sz="4400" b="1" i="1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vùng bóng tối.</a:t>
            </a:r>
            <a:endParaRPr lang="vi-VN" sz="4400" b="1" dirty="0">
              <a:solidFill>
                <a:srgbClr val="70AD47">
                  <a:lumMod val="75000"/>
                </a:srgb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547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ntac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522" y="2022437"/>
            <a:ext cx="5450197" cy="619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268941" y="245764"/>
            <a:ext cx="11112650" cy="10772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166689" y="1575692"/>
            <a:ext cx="10085809" cy="120032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1166688" y="3131271"/>
            <a:ext cx="10085809" cy="175432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600" i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6711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7598738"/>
              </p:ext>
            </p:extLst>
          </p:nvPr>
        </p:nvGraphicFramePr>
        <p:xfrm>
          <a:off x="905432" y="2414416"/>
          <a:ext cx="10529946" cy="3622721"/>
        </p:xfrm>
        <a:graphic>
          <a:graphicData uri="http://schemas.openxmlformats.org/drawingml/2006/table">
            <a:tbl>
              <a:tblPr/>
              <a:tblGrid>
                <a:gridCol w="5054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5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2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03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pin ở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phía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bút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bi.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01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pin ở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phía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phải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bút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bi.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24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pin ở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phía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trái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bút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bi.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 Box 84"/>
          <p:cNvSpPr txBox="1">
            <a:spLocks noChangeArrowheads="1"/>
          </p:cNvSpPr>
          <p:nvPr/>
        </p:nvSpPr>
        <p:spPr bwMode="auto">
          <a:xfrm>
            <a:off x="3840479" y="1528073"/>
            <a:ext cx="4114456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dirty="0">
                <a:solidFill>
                  <a:schemeClr val="bg1"/>
                </a:solidFill>
                <a:latin typeface="SVN-Poky's" panose="020B0606040200020203" pitchFamily="34" charset="0"/>
                <a:cs typeface="Arial" panose="020B0604020202020204" pitchFamily="34" charset="0"/>
              </a:rPr>
              <a:t>PHIẾU HỌC TẬP 2</a:t>
            </a:r>
          </a:p>
        </p:txBody>
      </p:sp>
      <p:pic>
        <p:nvPicPr>
          <p:cNvPr id="9" name="Picture 2" descr="Contac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600" y="2302135"/>
            <a:ext cx="5450197" cy="619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68940" y="291386"/>
            <a:ext cx="11542955" cy="10772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245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>
            <a:grpSpLocks/>
          </p:cNvGrpSpPr>
          <p:nvPr/>
        </p:nvGrpSpPr>
        <p:grpSpPr bwMode="auto">
          <a:xfrm rot="-527118">
            <a:off x="5610225" y="4722813"/>
            <a:ext cx="609600" cy="228600"/>
            <a:chOff x="3552" y="528"/>
            <a:chExt cx="1467" cy="462"/>
          </a:xfrm>
        </p:grpSpPr>
        <p:sp>
          <p:nvSpPr>
            <p:cNvPr id="3" name="Oval 34"/>
            <p:cNvSpPr>
              <a:spLocks noChangeArrowheads="1"/>
            </p:cNvSpPr>
            <p:nvPr/>
          </p:nvSpPr>
          <p:spPr bwMode="auto">
            <a:xfrm rot="618644" flipH="1">
              <a:off x="3600" y="528"/>
              <a:ext cx="1419" cy="462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" name="Rectangle 35"/>
            <p:cNvSpPr>
              <a:spLocks noChangeArrowheads="1"/>
            </p:cNvSpPr>
            <p:nvPr/>
          </p:nvSpPr>
          <p:spPr bwMode="auto">
            <a:xfrm rot="618644" flipH="1">
              <a:off x="3552" y="864"/>
              <a:ext cx="1419" cy="74"/>
            </a:xfrm>
            <a:prstGeom prst="rect">
              <a:avLst/>
            </a:prstGeom>
            <a:solidFill>
              <a:srgbClr val="C0C0C0"/>
            </a:solidFill>
            <a:ln w="38100" cmpd="dbl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5715000" y="1139897"/>
            <a:ext cx="457200" cy="3851202"/>
            <a:chOff x="7200" y="360"/>
            <a:chExt cx="1800" cy="10620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7200" y="360"/>
              <a:ext cx="1800" cy="9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00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7200" y="1260"/>
              <a:ext cx="1800" cy="9720"/>
            </a:xfrm>
            <a:prstGeom prst="downArrow">
              <a:avLst>
                <a:gd name="adj1" fmla="val 50000"/>
                <a:gd name="adj2" fmla="val 135000"/>
              </a:avLst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7740" y="7200"/>
              <a:ext cx="720" cy="3750"/>
            </a:xfrm>
            <a:prstGeom prst="downArrow">
              <a:avLst>
                <a:gd name="adj1" fmla="val 50000"/>
                <a:gd name="adj2" fmla="val 130208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Rectangle 8" descr="Dark vertical"/>
            <p:cNvSpPr>
              <a:spLocks noChangeArrowheads="1"/>
            </p:cNvSpPr>
            <p:nvPr/>
          </p:nvSpPr>
          <p:spPr bwMode="auto">
            <a:xfrm>
              <a:off x="7200" y="1260"/>
              <a:ext cx="1800" cy="7290"/>
            </a:xfrm>
            <a:prstGeom prst="rect">
              <a:avLst/>
            </a:prstGeom>
            <a:pattFill prst="dkVert">
              <a:fgClr>
                <a:srgbClr val="FFFF00"/>
              </a:fgClr>
              <a:bgClr>
                <a:srgbClr val="FF00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8100" y="8640"/>
              <a:ext cx="0" cy="23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Rectangle 10" descr="Bouquet"/>
            <p:cNvSpPr>
              <a:spLocks noChangeArrowheads="1"/>
            </p:cNvSpPr>
            <p:nvPr/>
          </p:nvSpPr>
          <p:spPr bwMode="auto">
            <a:xfrm>
              <a:off x="7200" y="975"/>
              <a:ext cx="1800" cy="540"/>
            </a:xfrm>
            <a:prstGeom prst="rect">
              <a:avLst/>
            </a:prstGeom>
            <a:blipFill dpi="0" rotWithShape="1">
              <a:blip r:embed="rId5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rcRect/>
              <a:tile tx="0" ty="0" sx="100000" sy="100000" flip="none" algn="tl"/>
            </a:blip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2" name="Group 40"/>
          <p:cNvGrpSpPr>
            <a:grpSpLocks/>
          </p:cNvGrpSpPr>
          <p:nvPr/>
        </p:nvGrpSpPr>
        <p:grpSpPr bwMode="auto">
          <a:xfrm rot="2385927">
            <a:off x="6076950" y="4724400"/>
            <a:ext cx="4216400" cy="1512888"/>
            <a:chOff x="2617" y="2245"/>
            <a:chExt cx="2656" cy="953"/>
          </a:xfrm>
        </p:grpSpPr>
        <p:sp>
          <p:nvSpPr>
            <p:cNvPr id="13" name="AutoShape 13"/>
            <p:cNvSpPr>
              <a:spLocks noChangeArrowheads="1"/>
            </p:cNvSpPr>
            <p:nvPr/>
          </p:nvSpPr>
          <p:spPr bwMode="auto">
            <a:xfrm rot="4138661" flipH="1">
              <a:off x="3878" y="1570"/>
              <a:ext cx="120" cy="2641"/>
            </a:xfrm>
            <a:prstGeom prst="downArrow">
              <a:avLst>
                <a:gd name="adj1" fmla="val 50000"/>
                <a:gd name="adj2" fmla="val 550208"/>
              </a:avLst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 rot="4138661" flipH="1">
              <a:off x="3233" y="2645"/>
              <a:ext cx="48" cy="1019"/>
            </a:xfrm>
            <a:prstGeom prst="downArrow">
              <a:avLst>
                <a:gd name="adj1" fmla="val 50000"/>
                <a:gd name="adj2" fmla="val 530729"/>
              </a:avLst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4138661" flipH="1">
              <a:off x="4172" y="1786"/>
              <a:ext cx="120" cy="1981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rot="4138661" flipH="1">
              <a:off x="3097" y="2880"/>
              <a:ext cx="0" cy="636"/>
            </a:xfrm>
            <a:prstGeom prst="line">
              <a:avLst/>
            </a:prstGeom>
            <a:noFill/>
            <a:ln w="38100">
              <a:solidFill>
                <a:srgbClr val="C0C0C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7" name="Group 18"/>
            <p:cNvGrpSpPr>
              <a:grpSpLocks/>
            </p:cNvGrpSpPr>
            <p:nvPr/>
          </p:nvGrpSpPr>
          <p:grpSpPr bwMode="auto">
            <a:xfrm rot="2559232">
              <a:off x="5107" y="2245"/>
              <a:ext cx="166" cy="302"/>
              <a:chOff x="3987" y="605"/>
              <a:chExt cx="241" cy="383"/>
            </a:xfrm>
          </p:grpSpPr>
          <p:sp>
            <p:nvSpPr>
              <p:cNvPr id="18" name="Oval 12"/>
              <p:cNvSpPr>
                <a:spLocks noChangeArrowheads="1"/>
              </p:cNvSpPr>
              <p:nvPr/>
            </p:nvSpPr>
            <p:spPr bwMode="auto">
              <a:xfrm rot="1579428" flipH="1">
                <a:off x="4054" y="605"/>
                <a:ext cx="174" cy="31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 kern="0">
                  <a:solidFill>
                    <a:sysClr val="windowText" lastClr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 rot="1579428" flipH="1">
                <a:off x="3987" y="802"/>
                <a:ext cx="174" cy="186"/>
              </a:xfrm>
              <a:prstGeom prst="rect">
                <a:avLst/>
              </a:prstGeom>
              <a:solidFill>
                <a:srgbClr val="C0C0C0"/>
              </a:solidFill>
              <a:ln w="38100" cmpd="dbl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 kern="0">
                  <a:solidFill>
                    <a:sysClr val="windowText" lastClr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20" name="Group 20"/>
          <p:cNvGrpSpPr>
            <a:grpSpLocks/>
          </p:cNvGrpSpPr>
          <p:nvPr/>
        </p:nvGrpSpPr>
        <p:grpSpPr bwMode="auto">
          <a:xfrm rot="-8103296">
            <a:off x="2962275" y="3476625"/>
            <a:ext cx="1752600" cy="4057650"/>
            <a:chOff x="2766" y="605"/>
            <a:chExt cx="1462" cy="3468"/>
          </a:xfrm>
        </p:grpSpPr>
        <p:sp>
          <p:nvSpPr>
            <p:cNvPr id="21" name="AutoShape 21"/>
            <p:cNvSpPr>
              <a:spLocks noChangeArrowheads="1"/>
            </p:cNvSpPr>
            <p:nvPr/>
          </p:nvSpPr>
          <p:spPr bwMode="auto">
            <a:xfrm rot="1579428" flipH="1">
              <a:off x="3243" y="725"/>
              <a:ext cx="174" cy="3348"/>
            </a:xfrm>
            <a:prstGeom prst="downArrow">
              <a:avLst>
                <a:gd name="adj1" fmla="val 50000"/>
                <a:gd name="adj2" fmla="val 481034"/>
              </a:avLst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AutoShape 22"/>
            <p:cNvSpPr>
              <a:spLocks noChangeArrowheads="1"/>
            </p:cNvSpPr>
            <p:nvPr/>
          </p:nvSpPr>
          <p:spPr bwMode="auto">
            <a:xfrm rot="1579428" flipH="1">
              <a:off x="2843" y="2666"/>
              <a:ext cx="70" cy="1292"/>
            </a:xfrm>
            <a:prstGeom prst="downArrow">
              <a:avLst>
                <a:gd name="adj1" fmla="val 50000"/>
                <a:gd name="adj2" fmla="val 461429"/>
              </a:avLst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 rot="1579428" flipH="1">
              <a:off x="3428" y="769"/>
              <a:ext cx="174" cy="2511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 rot="1579428" flipH="1">
              <a:off x="2766" y="3136"/>
              <a:ext cx="0" cy="806"/>
            </a:xfrm>
            <a:prstGeom prst="line">
              <a:avLst/>
            </a:prstGeom>
            <a:noFill/>
            <a:ln w="38100">
              <a:solidFill>
                <a:srgbClr val="C0C0C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vi-VN" kern="0">
                <a:solidFill>
                  <a:sysClr val="windowText" lastClr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5" name="Group 25"/>
            <p:cNvGrpSpPr>
              <a:grpSpLocks/>
            </p:cNvGrpSpPr>
            <p:nvPr/>
          </p:nvGrpSpPr>
          <p:grpSpPr bwMode="auto">
            <a:xfrm>
              <a:off x="3987" y="605"/>
              <a:ext cx="241" cy="383"/>
              <a:chOff x="3987" y="605"/>
              <a:chExt cx="241" cy="383"/>
            </a:xfrm>
          </p:grpSpPr>
          <p:sp>
            <p:nvSpPr>
              <p:cNvPr id="26" name="Oval 26"/>
              <p:cNvSpPr>
                <a:spLocks noChangeArrowheads="1"/>
              </p:cNvSpPr>
              <p:nvPr/>
            </p:nvSpPr>
            <p:spPr bwMode="auto">
              <a:xfrm rot="1579428" flipH="1">
                <a:off x="4054" y="605"/>
                <a:ext cx="174" cy="31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 kern="0">
                  <a:solidFill>
                    <a:sysClr val="windowText" lastClr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7" name="Rectangle 27"/>
              <p:cNvSpPr>
                <a:spLocks noChangeArrowheads="1"/>
              </p:cNvSpPr>
              <p:nvPr/>
            </p:nvSpPr>
            <p:spPr bwMode="auto">
              <a:xfrm rot="1579428" flipH="1">
                <a:off x="3987" y="802"/>
                <a:ext cx="174" cy="186"/>
              </a:xfrm>
              <a:prstGeom prst="rect">
                <a:avLst/>
              </a:prstGeom>
              <a:solidFill>
                <a:srgbClr val="C0C0C0"/>
              </a:solidFill>
              <a:ln w="38100" cmpd="dbl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 kern="0">
                  <a:solidFill>
                    <a:sysClr val="windowText" lastClr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Group 41"/>
          <p:cNvGrpSpPr>
            <a:grpSpLocks/>
          </p:cNvGrpSpPr>
          <p:nvPr/>
        </p:nvGrpSpPr>
        <p:grpSpPr bwMode="auto">
          <a:xfrm>
            <a:off x="5562600" y="-73496"/>
            <a:ext cx="762000" cy="838200"/>
            <a:chOff x="3312" y="1574"/>
            <a:chExt cx="1152" cy="1010"/>
          </a:xfrm>
        </p:grpSpPr>
        <p:pic>
          <p:nvPicPr>
            <p:cNvPr id="29" name="Picture 42" descr="sun16[1]">
              <a:hlinkClick r:id="rId6" action="ppaction://hlinksldjump"/>
            </p:cNvPr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1574"/>
              <a:ext cx="1152" cy="1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Oval 43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546" y="1806"/>
              <a:ext cx="669" cy="53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th-TH" altLang="en-US">
                <a:solidFill>
                  <a:prstClr val="black"/>
                </a:solidFill>
                <a:latin typeface="VNI-Times" pitchFamily="2" charset="0"/>
                <a:cs typeface="Cordia New" panose="020B0304020202020204" pitchFamily="34" charset="-34"/>
              </a:endParaRPr>
            </a:p>
          </p:txBody>
        </p:sp>
      </p:grpSp>
      <p:sp>
        <p:nvSpPr>
          <p:cNvPr id="31" name="Text Box 44"/>
          <p:cNvSpPr txBox="1">
            <a:spLocks noChangeArrowheads="1"/>
          </p:cNvSpPr>
          <p:nvPr/>
        </p:nvSpPr>
        <p:spPr bwMode="auto">
          <a:xfrm>
            <a:off x="226498" y="1829189"/>
            <a:ext cx="510439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3200" b="1" kern="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Thí</a:t>
            </a:r>
            <a:r>
              <a:rPr lang="en-US" altLang="en-US" sz="3200" b="1" kern="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kern="0" dirty="0" err="1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nghiệm</a:t>
            </a:r>
            <a:r>
              <a:rPr lang="en-US" altLang="en-US" sz="3200" b="1" kern="0" dirty="0">
                <a:solidFill>
                  <a:srgbClr val="C00000"/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cản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altLang="en-US" sz="3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115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2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67 0.11019 C 0.10886 0.05671 0.17605 0.0037 0.23125 0.00185 C 0.28646 0 0.34931 0.08287 0.37292 0.09884 " pathEditMode="relative" rAng="0" ptsTypes="aaA">
                                      <p:cBhvr>
                                        <p:cTn id="1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-5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 0.0625 C -0.12934 0.02893 -0.2085 -0.00417 -0.26788 0.00833 C -0.3276 0.02106 -0.38507 0.11805 -0.40833 0.14027 " pathEditMode="relative" rAng="0" ptsTypes="aaA">
                                      <p:cBhvr>
                                        <p:cTn id="3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5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40" dur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8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2191716"/>
              </p:ext>
            </p:extLst>
          </p:nvPr>
        </p:nvGraphicFramePr>
        <p:xfrm>
          <a:off x="905432" y="2266780"/>
          <a:ext cx="10529946" cy="3622721"/>
        </p:xfrm>
        <a:graphic>
          <a:graphicData uri="http://schemas.openxmlformats.org/drawingml/2006/table">
            <a:tbl>
              <a:tblPr/>
              <a:tblGrid>
                <a:gridCol w="5054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75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2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03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pin ở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phía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bút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bi.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301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pin ở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phía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phải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bút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bi.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244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pin ở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phía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trái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chiếc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bút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bi.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 Box 84"/>
          <p:cNvSpPr txBox="1">
            <a:spLocks noChangeArrowheads="1"/>
          </p:cNvSpPr>
          <p:nvPr/>
        </p:nvSpPr>
        <p:spPr bwMode="auto">
          <a:xfrm>
            <a:off x="3917898" y="1416924"/>
            <a:ext cx="4114456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dirty="0">
                <a:solidFill>
                  <a:schemeClr val="bg1"/>
                </a:solidFill>
                <a:latin typeface="SVN-Poky's" panose="020B0606040200020203" pitchFamily="34" charset="0"/>
                <a:cs typeface="Arial" panose="020B0604020202020204" pitchFamily="34" charset="0"/>
              </a:rPr>
              <a:t>PHIẾU HỌC TẬP 2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68940" y="259031"/>
            <a:ext cx="11542955" cy="10772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7" name="Text Box 77"/>
          <p:cNvSpPr txBox="1">
            <a:spLocks noChangeArrowheads="1"/>
          </p:cNvSpPr>
          <p:nvPr/>
        </p:nvSpPr>
        <p:spPr bwMode="auto">
          <a:xfrm>
            <a:off x="5977665" y="2921325"/>
            <a:ext cx="522104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srgbClr val="0000FF"/>
              </a:buClr>
              <a:buSzPct val="80000"/>
              <a:defRPr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b="1" u="sng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ngắn</a:t>
            </a:r>
            <a:r>
              <a:rPr lang="en-US" sz="2800" b="1" u="sng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bi.</a:t>
            </a:r>
          </a:p>
        </p:txBody>
      </p:sp>
      <p:sp>
        <p:nvSpPr>
          <p:cNvPr id="8" name="Text Box 79"/>
          <p:cNvSpPr txBox="1">
            <a:spLocks noChangeArrowheads="1"/>
          </p:cNvSpPr>
          <p:nvPr/>
        </p:nvSpPr>
        <p:spPr bwMode="auto">
          <a:xfrm>
            <a:off x="5975126" y="3859811"/>
            <a:ext cx="522433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srgbClr val="0000FF"/>
              </a:buClr>
              <a:buSzPct val="80000"/>
              <a:defRPr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b="1" u="sng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u="sng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u="sng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ngả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 Box 81"/>
          <p:cNvSpPr txBox="1">
            <a:spLocks noChangeArrowheads="1"/>
          </p:cNvSpPr>
          <p:nvPr/>
        </p:nvSpPr>
        <p:spPr bwMode="auto">
          <a:xfrm>
            <a:off x="5994508" y="4935394"/>
            <a:ext cx="522104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buClr>
                <a:srgbClr val="0000FF"/>
              </a:buClr>
              <a:buSzPct val="80000"/>
              <a:defRPr/>
            </a:pP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800" b="1" u="sng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u="sng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ngả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80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Text Box 39"/>
          <p:cNvSpPr txBox="1">
            <a:spLocks noChangeArrowheads="1"/>
          </p:cNvSpPr>
          <p:nvPr/>
        </p:nvSpPr>
        <p:spPr bwMode="auto">
          <a:xfrm>
            <a:off x="453184" y="5946952"/>
            <a:ext cx="11358711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*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u="sng" dirty="0" err="1">
                <a:solidFill>
                  <a:srgbClr val="D448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400" i="1" u="sng" dirty="0">
                <a:solidFill>
                  <a:srgbClr val="D448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u="sng" dirty="0" err="1">
                <a:solidFill>
                  <a:srgbClr val="D448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400" i="1" u="sng" dirty="0">
                <a:solidFill>
                  <a:srgbClr val="D448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u="sng" dirty="0" err="1">
                <a:solidFill>
                  <a:srgbClr val="D448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i="1" u="sng" dirty="0">
                <a:solidFill>
                  <a:srgbClr val="D448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u="sng" dirty="0" err="1">
                <a:solidFill>
                  <a:srgbClr val="D448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i="1" dirty="0">
                <a:solidFill>
                  <a:srgbClr val="D448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solidFill>
                  <a:srgbClr val="0832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078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8" grpId="0"/>
      <p:bldP spid="11" grpId="0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94852" y="861628"/>
            <a:ext cx="11187953" cy="5702013"/>
          </a:xfrm>
          <a:prstGeom prst="roundRect">
            <a:avLst>
              <a:gd name="adj" fmla="val 96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178417" y="283143"/>
            <a:ext cx="7315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loud Callout 10"/>
          <p:cNvSpPr/>
          <p:nvPr/>
        </p:nvSpPr>
        <p:spPr>
          <a:xfrm>
            <a:off x="2713720" y="2974171"/>
            <a:ext cx="8452718" cy="2808312"/>
          </a:xfrm>
          <a:prstGeom prst="cloudCallout">
            <a:avLst>
              <a:gd name="adj1" fmla="val 34668"/>
              <a:gd name="adj2" fmla="val -72676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07" b="97411" l="6643" r="89963">
                        <a14:foregroundMark x1="33651" y1="46724" x2="40687" y2="48038"/>
                        <a14:foregroundMark x1="53415" y1="47489" x2="63680" y2="48352"/>
                        <a14:foregroundMark x1="36589" y1="67654" x2="64052" y2="71518"/>
                        <a14:foregroundMark x1="33361" y1="84366" x2="59727" y2="79973"/>
                        <a14:foregroundMark x1="33423" y1="67674" x2="25476" y2="82523"/>
                        <a14:foregroundMark x1="60058" y1="64594" x2="72475" y2="82424"/>
                        <a14:foregroundMark x1="55733" y1="85896" x2="69909" y2="84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6952">
            <a:off x="706126" y="1542881"/>
            <a:ext cx="2402196" cy="25344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7447" y="2025269"/>
            <a:ext cx="7000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41525" y="3738387"/>
            <a:ext cx="100379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68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98A59-16BA-C347-918A-8186037F7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9039"/>
            <a:ext cx="10515600" cy="1551214"/>
          </a:xfrm>
        </p:spPr>
        <p:txBody>
          <a:bodyPr>
            <a:noAutofit/>
          </a:bodyPr>
          <a:lstStyle/>
          <a:p>
            <a:pPr algn="ctr"/>
            <a:r>
              <a:rPr lang="en-US" sz="13800" b="1" dirty="0">
                <a:solidFill>
                  <a:schemeClr val="bg1"/>
                </a:solidFill>
                <a:latin typeface="UTM Candombe" panose="02040603050506020204" pitchFamily="18"/>
                <a:cs typeface="Arial" panose="020B0604020202020204" pitchFamily="34" charset="0"/>
              </a:rPr>
              <a:t>KẾT LUẬN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536E48-921F-E849-9C52-5D9CFBA88168}"/>
              </a:ext>
            </a:extLst>
          </p:cNvPr>
          <p:cNvSpPr/>
          <p:nvPr/>
        </p:nvSpPr>
        <p:spPr>
          <a:xfrm>
            <a:off x="527957" y="2090762"/>
            <a:ext cx="11136086" cy="3108384"/>
          </a:xfrm>
          <a:custGeom>
            <a:avLst/>
            <a:gdLst>
              <a:gd name="connsiteX0" fmla="*/ 0 w 11136086"/>
              <a:gd name="connsiteY0" fmla="*/ 0 h 4947557"/>
              <a:gd name="connsiteX1" fmla="*/ 252027 w 11136086"/>
              <a:gd name="connsiteY1" fmla="*/ 0 h 4947557"/>
              <a:gd name="connsiteX2" fmla="*/ 726776 w 11136086"/>
              <a:gd name="connsiteY2" fmla="*/ 0 h 4947557"/>
              <a:gd name="connsiteX3" fmla="*/ 1424247 w 11136086"/>
              <a:gd name="connsiteY3" fmla="*/ 0 h 4947557"/>
              <a:gd name="connsiteX4" fmla="*/ 1676274 w 11136086"/>
              <a:gd name="connsiteY4" fmla="*/ 0 h 4947557"/>
              <a:gd name="connsiteX5" fmla="*/ 2485106 w 11136086"/>
              <a:gd name="connsiteY5" fmla="*/ 0 h 4947557"/>
              <a:gd name="connsiteX6" fmla="*/ 2959854 w 11136086"/>
              <a:gd name="connsiteY6" fmla="*/ 0 h 4947557"/>
              <a:gd name="connsiteX7" fmla="*/ 3323243 w 11136086"/>
              <a:gd name="connsiteY7" fmla="*/ 0 h 4947557"/>
              <a:gd name="connsiteX8" fmla="*/ 4020713 w 11136086"/>
              <a:gd name="connsiteY8" fmla="*/ 0 h 4947557"/>
              <a:gd name="connsiteX9" fmla="*/ 4606823 w 11136086"/>
              <a:gd name="connsiteY9" fmla="*/ 0 h 4947557"/>
              <a:gd name="connsiteX10" fmla="*/ 5192933 w 11136086"/>
              <a:gd name="connsiteY10" fmla="*/ 0 h 4947557"/>
              <a:gd name="connsiteX11" fmla="*/ 5667682 w 11136086"/>
              <a:gd name="connsiteY11" fmla="*/ 0 h 4947557"/>
              <a:gd name="connsiteX12" fmla="*/ 6253791 w 11136086"/>
              <a:gd name="connsiteY12" fmla="*/ 0 h 4947557"/>
              <a:gd name="connsiteX13" fmla="*/ 6617180 w 11136086"/>
              <a:gd name="connsiteY13" fmla="*/ 0 h 4947557"/>
              <a:gd name="connsiteX14" fmla="*/ 6869207 w 11136086"/>
              <a:gd name="connsiteY14" fmla="*/ 0 h 4947557"/>
              <a:gd name="connsiteX15" fmla="*/ 7455317 w 11136086"/>
              <a:gd name="connsiteY15" fmla="*/ 0 h 4947557"/>
              <a:gd name="connsiteX16" fmla="*/ 7707344 w 11136086"/>
              <a:gd name="connsiteY16" fmla="*/ 0 h 4947557"/>
              <a:gd name="connsiteX17" fmla="*/ 8182093 w 11136086"/>
              <a:gd name="connsiteY17" fmla="*/ 0 h 4947557"/>
              <a:gd name="connsiteX18" fmla="*/ 8879563 w 11136086"/>
              <a:gd name="connsiteY18" fmla="*/ 0 h 4947557"/>
              <a:gd name="connsiteX19" fmla="*/ 9465673 w 11136086"/>
              <a:gd name="connsiteY19" fmla="*/ 0 h 4947557"/>
              <a:gd name="connsiteX20" fmla="*/ 9940422 w 11136086"/>
              <a:gd name="connsiteY20" fmla="*/ 0 h 4947557"/>
              <a:gd name="connsiteX21" fmla="*/ 10637893 w 11136086"/>
              <a:gd name="connsiteY21" fmla="*/ 0 h 4947557"/>
              <a:gd name="connsiteX22" fmla="*/ 11136086 w 11136086"/>
              <a:gd name="connsiteY22" fmla="*/ 0 h 4947557"/>
              <a:gd name="connsiteX23" fmla="*/ 11136086 w 11136086"/>
              <a:gd name="connsiteY23" fmla="*/ 500253 h 4947557"/>
              <a:gd name="connsiteX24" fmla="*/ 11136086 w 11136086"/>
              <a:gd name="connsiteY24" fmla="*/ 1148933 h 4947557"/>
              <a:gd name="connsiteX25" fmla="*/ 11136086 w 11136086"/>
              <a:gd name="connsiteY25" fmla="*/ 1649186 h 4947557"/>
              <a:gd name="connsiteX26" fmla="*/ 11136086 w 11136086"/>
              <a:gd name="connsiteY26" fmla="*/ 2099963 h 4947557"/>
              <a:gd name="connsiteX27" fmla="*/ 11136086 w 11136086"/>
              <a:gd name="connsiteY27" fmla="*/ 2649692 h 4947557"/>
              <a:gd name="connsiteX28" fmla="*/ 11136086 w 11136086"/>
              <a:gd name="connsiteY28" fmla="*/ 3298371 h 4947557"/>
              <a:gd name="connsiteX29" fmla="*/ 11136086 w 11136086"/>
              <a:gd name="connsiteY29" fmla="*/ 3947051 h 4947557"/>
              <a:gd name="connsiteX30" fmla="*/ 11136086 w 11136086"/>
              <a:gd name="connsiteY30" fmla="*/ 4397828 h 4947557"/>
              <a:gd name="connsiteX31" fmla="*/ 11136086 w 11136086"/>
              <a:gd name="connsiteY31" fmla="*/ 4947557 h 4947557"/>
              <a:gd name="connsiteX32" fmla="*/ 10884059 w 11136086"/>
              <a:gd name="connsiteY32" fmla="*/ 4947557 h 4947557"/>
              <a:gd name="connsiteX33" fmla="*/ 10520671 w 11136086"/>
              <a:gd name="connsiteY33" fmla="*/ 4947557 h 4947557"/>
              <a:gd name="connsiteX34" fmla="*/ 10157283 w 11136086"/>
              <a:gd name="connsiteY34" fmla="*/ 4947557 h 4947557"/>
              <a:gd name="connsiteX35" fmla="*/ 9459812 w 11136086"/>
              <a:gd name="connsiteY35" fmla="*/ 4947557 h 4947557"/>
              <a:gd name="connsiteX36" fmla="*/ 8985063 w 11136086"/>
              <a:gd name="connsiteY36" fmla="*/ 4947557 h 4947557"/>
              <a:gd name="connsiteX37" fmla="*/ 8621675 w 11136086"/>
              <a:gd name="connsiteY37" fmla="*/ 4947557 h 4947557"/>
              <a:gd name="connsiteX38" fmla="*/ 8035565 w 11136086"/>
              <a:gd name="connsiteY38" fmla="*/ 4947557 h 4947557"/>
              <a:gd name="connsiteX39" fmla="*/ 7783538 w 11136086"/>
              <a:gd name="connsiteY39" fmla="*/ 4947557 h 4947557"/>
              <a:gd name="connsiteX40" fmla="*/ 7531511 w 11136086"/>
              <a:gd name="connsiteY40" fmla="*/ 4947557 h 4947557"/>
              <a:gd name="connsiteX41" fmla="*/ 6834040 w 11136086"/>
              <a:gd name="connsiteY41" fmla="*/ 4947557 h 4947557"/>
              <a:gd name="connsiteX42" fmla="*/ 6136569 w 11136086"/>
              <a:gd name="connsiteY42" fmla="*/ 4947557 h 4947557"/>
              <a:gd name="connsiteX43" fmla="*/ 5550460 w 11136086"/>
              <a:gd name="connsiteY43" fmla="*/ 4947557 h 4947557"/>
              <a:gd name="connsiteX44" fmla="*/ 5187072 w 11136086"/>
              <a:gd name="connsiteY44" fmla="*/ 4947557 h 4947557"/>
              <a:gd name="connsiteX45" fmla="*/ 4712323 w 11136086"/>
              <a:gd name="connsiteY45" fmla="*/ 4947557 h 4947557"/>
              <a:gd name="connsiteX46" fmla="*/ 4348935 w 11136086"/>
              <a:gd name="connsiteY46" fmla="*/ 4947557 h 4947557"/>
              <a:gd name="connsiteX47" fmla="*/ 3874186 w 11136086"/>
              <a:gd name="connsiteY47" fmla="*/ 4947557 h 4947557"/>
              <a:gd name="connsiteX48" fmla="*/ 3288076 w 11136086"/>
              <a:gd name="connsiteY48" fmla="*/ 4947557 h 4947557"/>
              <a:gd name="connsiteX49" fmla="*/ 2701966 w 11136086"/>
              <a:gd name="connsiteY49" fmla="*/ 4947557 h 4947557"/>
              <a:gd name="connsiteX50" fmla="*/ 2227217 w 11136086"/>
              <a:gd name="connsiteY50" fmla="*/ 4947557 h 4947557"/>
              <a:gd name="connsiteX51" fmla="*/ 1641107 w 11136086"/>
              <a:gd name="connsiteY51" fmla="*/ 4947557 h 4947557"/>
              <a:gd name="connsiteX52" fmla="*/ 1389080 w 11136086"/>
              <a:gd name="connsiteY52" fmla="*/ 4947557 h 4947557"/>
              <a:gd name="connsiteX53" fmla="*/ 914331 w 11136086"/>
              <a:gd name="connsiteY53" fmla="*/ 4947557 h 4947557"/>
              <a:gd name="connsiteX54" fmla="*/ 550943 w 11136086"/>
              <a:gd name="connsiteY54" fmla="*/ 4947557 h 4947557"/>
              <a:gd name="connsiteX55" fmla="*/ 0 w 11136086"/>
              <a:gd name="connsiteY55" fmla="*/ 4947557 h 4947557"/>
              <a:gd name="connsiteX56" fmla="*/ 0 w 11136086"/>
              <a:gd name="connsiteY56" fmla="*/ 4397828 h 4947557"/>
              <a:gd name="connsiteX57" fmla="*/ 0 w 11136086"/>
              <a:gd name="connsiteY57" fmla="*/ 3947051 h 4947557"/>
              <a:gd name="connsiteX58" fmla="*/ 0 w 11136086"/>
              <a:gd name="connsiteY58" fmla="*/ 3397322 h 4947557"/>
              <a:gd name="connsiteX59" fmla="*/ 0 w 11136086"/>
              <a:gd name="connsiteY59" fmla="*/ 2897069 h 4947557"/>
              <a:gd name="connsiteX60" fmla="*/ 0 w 11136086"/>
              <a:gd name="connsiteY60" fmla="*/ 2248390 h 4947557"/>
              <a:gd name="connsiteX61" fmla="*/ 0 w 11136086"/>
              <a:gd name="connsiteY61" fmla="*/ 1649186 h 4947557"/>
              <a:gd name="connsiteX62" fmla="*/ 0 w 11136086"/>
              <a:gd name="connsiteY62" fmla="*/ 1049982 h 4947557"/>
              <a:gd name="connsiteX63" fmla="*/ 0 w 11136086"/>
              <a:gd name="connsiteY63" fmla="*/ 500253 h 4947557"/>
              <a:gd name="connsiteX64" fmla="*/ 0 w 11136086"/>
              <a:gd name="connsiteY64" fmla="*/ 0 h 4947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136086" h="4947557" fill="none" extrusionOk="0">
                <a:moveTo>
                  <a:pt x="0" y="0"/>
                </a:moveTo>
                <a:cubicBezTo>
                  <a:pt x="71259" y="-23779"/>
                  <a:pt x="201426" y="2299"/>
                  <a:pt x="252027" y="0"/>
                </a:cubicBezTo>
                <a:cubicBezTo>
                  <a:pt x="302628" y="-2299"/>
                  <a:pt x="585632" y="1679"/>
                  <a:pt x="726776" y="0"/>
                </a:cubicBezTo>
                <a:cubicBezTo>
                  <a:pt x="867920" y="-1679"/>
                  <a:pt x="1273181" y="83024"/>
                  <a:pt x="1424247" y="0"/>
                </a:cubicBezTo>
                <a:cubicBezTo>
                  <a:pt x="1575313" y="-83024"/>
                  <a:pt x="1562665" y="22702"/>
                  <a:pt x="1676274" y="0"/>
                </a:cubicBezTo>
                <a:cubicBezTo>
                  <a:pt x="1789883" y="-22702"/>
                  <a:pt x="2220105" y="12251"/>
                  <a:pt x="2485106" y="0"/>
                </a:cubicBezTo>
                <a:cubicBezTo>
                  <a:pt x="2750107" y="-12251"/>
                  <a:pt x="2817955" y="14363"/>
                  <a:pt x="2959854" y="0"/>
                </a:cubicBezTo>
                <a:cubicBezTo>
                  <a:pt x="3101753" y="-14363"/>
                  <a:pt x="3142883" y="20467"/>
                  <a:pt x="3323243" y="0"/>
                </a:cubicBezTo>
                <a:cubicBezTo>
                  <a:pt x="3503603" y="-20467"/>
                  <a:pt x="3748942" y="69391"/>
                  <a:pt x="4020713" y="0"/>
                </a:cubicBezTo>
                <a:cubicBezTo>
                  <a:pt x="4292484" y="-69391"/>
                  <a:pt x="4442251" y="38862"/>
                  <a:pt x="4606823" y="0"/>
                </a:cubicBezTo>
                <a:cubicBezTo>
                  <a:pt x="4771395" y="-38862"/>
                  <a:pt x="5026801" y="55144"/>
                  <a:pt x="5192933" y="0"/>
                </a:cubicBezTo>
                <a:cubicBezTo>
                  <a:pt x="5359065" y="-55144"/>
                  <a:pt x="5546466" y="52518"/>
                  <a:pt x="5667682" y="0"/>
                </a:cubicBezTo>
                <a:cubicBezTo>
                  <a:pt x="5788898" y="-52518"/>
                  <a:pt x="6028424" y="24318"/>
                  <a:pt x="6253791" y="0"/>
                </a:cubicBezTo>
                <a:cubicBezTo>
                  <a:pt x="6479158" y="-24318"/>
                  <a:pt x="6525642" y="29774"/>
                  <a:pt x="6617180" y="0"/>
                </a:cubicBezTo>
                <a:cubicBezTo>
                  <a:pt x="6708718" y="-29774"/>
                  <a:pt x="6774023" y="9662"/>
                  <a:pt x="6869207" y="0"/>
                </a:cubicBezTo>
                <a:cubicBezTo>
                  <a:pt x="6964391" y="-9662"/>
                  <a:pt x="7287949" y="38842"/>
                  <a:pt x="7455317" y="0"/>
                </a:cubicBezTo>
                <a:cubicBezTo>
                  <a:pt x="7622685" y="-38842"/>
                  <a:pt x="7622371" y="2767"/>
                  <a:pt x="7707344" y="0"/>
                </a:cubicBezTo>
                <a:cubicBezTo>
                  <a:pt x="7792317" y="-2767"/>
                  <a:pt x="7954915" y="49176"/>
                  <a:pt x="8182093" y="0"/>
                </a:cubicBezTo>
                <a:cubicBezTo>
                  <a:pt x="8409271" y="-49176"/>
                  <a:pt x="8680977" y="56163"/>
                  <a:pt x="8879563" y="0"/>
                </a:cubicBezTo>
                <a:cubicBezTo>
                  <a:pt x="9078149" y="-56163"/>
                  <a:pt x="9307674" y="30312"/>
                  <a:pt x="9465673" y="0"/>
                </a:cubicBezTo>
                <a:cubicBezTo>
                  <a:pt x="9623672" y="-30312"/>
                  <a:pt x="9833116" y="32111"/>
                  <a:pt x="9940422" y="0"/>
                </a:cubicBezTo>
                <a:cubicBezTo>
                  <a:pt x="10047728" y="-32111"/>
                  <a:pt x="10414794" y="2466"/>
                  <a:pt x="10637893" y="0"/>
                </a:cubicBezTo>
                <a:cubicBezTo>
                  <a:pt x="10860992" y="-2466"/>
                  <a:pt x="10981911" y="24097"/>
                  <a:pt x="11136086" y="0"/>
                </a:cubicBezTo>
                <a:cubicBezTo>
                  <a:pt x="11193757" y="143398"/>
                  <a:pt x="11132498" y="398515"/>
                  <a:pt x="11136086" y="500253"/>
                </a:cubicBezTo>
                <a:cubicBezTo>
                  <a:pt x="11139674" y="601991"/>
                  <a:pt x="11125175" y="876628"/>
                  <a:pt x="11136086" y="1148933"/>
                </a:cubicBezTo>
                <a:cubicBezTo>
                  <a:pt x="11146997" y="1421238"/>
                  <a:pt x="11122653" y="1422456"/>
                  <a:pt x="11136086" y="1649186"/>
                </a:cubicBezTo>
                <a:cubicBezTo>
                  <a:pt x="11149519" y="1875916"/>
                  <a:pt x="11091731" y="1998323"/>
                  <a:pt x="11136086" y="2099963"/>
                </a:cubicBezTo>
                <a:cubicBezTo>
                  <a:pt x="11180441" y="2201603"/>
                  <a:pt x="11131554" y="2482720"/>
                  <a:pt x="11136086" y="2649692"/>
                </a:cubicBezTo>
                <a:cubicBezTo>
                  <a:pt x="11140618" y="2816664"/>
                  <a:pt x="11067937" y="3017418"/>
                  <a:pt x="11136086" y="3298371"/>
                </a:cubicBezTo>
                <a:cubicBezTo>
                  <a:pt x="11204235" y="3579324"/>
                  <a:pt x="11073565" y="3804023"/>
                  <a:pt x="11136086" y="3947051"/>
                </a:cubicBezTo>
                <a:cubicBezTo>
                  <a:pt x="11198607" y="4090079"/>
                  <a:pt x="11108654" y="4303245"/>
                  <a:pt x="11136086" y="4397828"/>
                </a:cubicBezTo>
                <a:cubicBezTo>
                  <a:pt x="11163518" y="4492411"/>
                  <a:pt x="11117473" y="4686551"/>
                  <a:pt x="11136086" y="4947557"/>
                </a:cubicBezTo>
                <a:cubicBezTo>
                  <a:pt x="11055658" y="4969101"/>
                  <a:pt x="10985817" y="4920756"/>
                  <a:pt x="10884059" y="4947557"/>
                </a:cubicBezTo>
                <a:cubicBezTo>
                  <a:pt x="10782301" y="4974358"/>
                  <a:pt x="10694953" y="4936354"/>
                  <a:pt x="10520671" y="4947557"/>
                </a:cubicBezTo>
                <a:cubicBezTo>
                  <a:pt x="10346389" y="4958760"/>
                  <a:pt x="10237375" y="4913910"/>
                  <a:pt x="10157283" y="4947557"/>
                </a:cubicBezTo>
                <a:cubicBezTo>
                  <a:pt x="10077191" y="4981204"/>
                  <a:pt x="9772668" y="4910262"/>
                  <a:pt x="9459812" y="4947557"/>
                </a:cubicBezTo>
                <a:cubicBezTo>
                  <a:pt x="9146956" y="4984852"/>
                  <a:pt x="9155100" y="4911645"/>
                  <a:pt x="8985063" y="4947557"/>
                </a:cubicBezTo>
                <a:cubicBezTo>
                  <a:pt x="8815026" y="4983469"/>
                  <a:pt x="8739351" y="4935411"/>
                  <a:pt x="8621675" y="4947557"/>
                </a:cubicBezTo>
                <a:cubicBezTo>
                  <a:pt x="8503999" y="4959703"/>
                  <a:pt x="8266972" y="4914794"/>
                  <a:pt x="8035565" y="4947557"/>
                </a:cubicBezTo>
                <a:cubicBezTo>
                  <a:pt x="7804158" y="4980320"/>
                  <a:pt x="7833989" y="4941046"/>
                  <a:pt x="7783538" y="4947557"/>
                </a:cubicBezTo>
                <a:cubicBezTo>
                  <a:pt x="7733087" y="4954068"/>
                  <a:pt x="7622306" y="4939147"/>
                  <a:pt x="7531511" y="4947557"/>
                </a:cubicBezTo>
                <a:cubicBezTo>
                  <a:pt x="7440716" y="4955967"/>
                  <a:pt x="7068691" y="4889284"/>
                  <a:pt x="6834040" y="4947557"/>
                </a:cubicBezTo>
                <a:cubicBezTo>
                  <a:pt x="6599389" y="5005830"/>
                  <a:pt x="6371767" y="4886033"/>
                  <a:pt x="6136569" y="4947557"/>
                </a:cubicBezTo>
                <a:cubicBezTo>
                  <a:pt x="5901371" y="5009081"/>
                  <a:pt x="5744696" y="4908628"/>
                  <a:pt x="5550460" y="4947557"/>
                </a:cubicBezTo>
                <a:cubicBezTo>
                  <a:pt x="5356224" y="4986486"/>
                  <a:pt x="5330144" y="4910247"/>
                  <a:pt x="5187072" y="4947557"/>
                </a:cubicBezTo>
                <a:cubicBezTo>
                  <a:pt x="5044000" y="4984867"/>
                  <a:pt x="4872453" y="4901599"/>
                  <a:pt x="4712323" y="4947557"/>
                </a:cubicBezTo>
                <a:cubicBezTo>
                  <a:pt x="4552193" y="4993515"/>
                  <a:pt x="4449241" y="4927463"/>
                  <a:pt x="4348935" y="4947557"/>
                </a:cubicBezTo>
                <a:cubicBezTo>
                  <a:pt x="4248629" y="4967651"/>
                  <a:pt x="4084107" y="4916916"/>
                  <a:pt x="3874186" y="4947557"/>
                </a:cubicBezTo>
                <a:cubicBezTo>
                  <a:pt x="3664265" y="4978198"/>
                  <a:pt x="3464584" y="4899500"/>
                  <a:pt x="3288076" y="4947557"/>
                </a:cubicBezTo>
                <a:cubicBezTo>
                  <a:pt x="3111568" y="4995614"/>
                  <a:pt x="2943312" y="4910653"/>
                  <a:pt x="2701966" y="4947557"/>
                </a:cubicBezTo>
                <a:cubicBezTo>
                  <a:pt x="2460620" y="4984461"/>
                  <a:pt x="2421972" y="4915671"/>
                  <a:pt x="2227217" y="4947557"/>
                </a:cubicBezTo>
                <a:cubicBezTo>
                  <a:pt x="2032462" y="4979443"/>
                  <a:pt x="1885049" y="4909595"/>
                  <a:pt x="1641107" y="4947557"/>
                </a:cubicBezTo>
                <a:cubicBezTo>
                  <a:pt x="1397165" y="4985519"/>
                  <a:pt x="1498050" y="4936760"/>
                  <a:pt x="1389080" y="4947557"/>
                </a:cubicBezTo>
                <a:cubicBezTo>
                  <a:pt x="1280110" y="4958354"/>
                  <a:pt x="1107081" y="4903522"/>
                  <a:pt x="914331" y="4947557"/>
                </a:cubicBezTo>
                <a:cubicBezTo>
                  <a:pt x="721581" y="4991592"/>
                  <a:pt x="630058" y="4922757"/>
                  <a:pt x="550943" y="4947557"/>
                </a:cubicBezTo>
                <a:cubicBezTo>
                  <a:pt x="471828" y="4972357"/>
                  <a:pt x="189232" y="4944499"/>
                  <a:pt x="0" y="4947557"/>
                </a:cubicBezTo>
                <a:cubicBezTo>
                  <a:pt x="-5662" y="4760951"/>
                  <a:pt x="6404" y="4568051"/>
                  <a:pt x="0" y="4397828"/>
                </a:cubicBezTo>
                <a:cubicBezTo>
                  <a:pt x="-6404" y="4227605"/>
                  <a:pt x="35683" y="4133851"/>
                  <a:pt x="0" y="3947051"/>
                </a:cubicBezTo>
                <a:cubicBezTo>
                  <a:pt x="-35683" y="3760251"/>
                  <a:pt x="37354" y="3526069"/>
                  <a:pt x="0" y="3397322"/>
                </a:cubicBezTo>
                <a:cubicBezTo>
                  <a:pt x="-37354" y="3268575"/>
                  <a:pt x="26286" y="2998801"/>
                  <a:pt x="0" y="2897069"/>
                </a:cubicBezTo>
                <a:cubicBezTo>
                  <a:pt x="-26286" y="2795337"/>
                  <a:pt x="11439" y="2563732"/>
                  <a:pt x="0" y="2248390"/>
                </a:cubicBezTo>
                <a:cubicBezTo>
                  <a:pt x="-11439" y="1933048"/>
                  <a:pt x="59182" y="1903916"/>
                  <a:pt x="0" y="1649186"/>
                </a:cubicBezTo>
                <a:cubicBezTo>
                  <a:pt x="-59182" y="1394456"/>
                  <a:pt x="40806" y="1176699"/>
                  <a:pt x="0" y="1049982"/>
                </a:cubicBezTo>
                <a:cubicBezTo>
                  <a:pt x="-40806" y="923265"/>
                  <a:pt x="33401" y="735106"/>
                  <a:pt x="0" y="500253"/>
                </a:cubicBezTo>
                <a:cubicBezTo>
                  <a:pt x="-33401" y="265400"/>
                  <a:pt x="27530" y="196536"/>
                  <a:pt x="0" y="0"/>
                </a:cubicBezTo>
                <a:close/>
              </a:path>
              <a:path w="11136086" h="4947557" stroke="0" extrusionOk="0">
                <a:moveTo>
                  <a:pt x="0" y="0"/>
                </a:moveTo>
                <a:cubicBezTo>
                  <a:pt x="236724" y="-6522"/>
                  <a:pt x="395782" y="61105"/>
                  <a:pt x="697471" y="0"/>
                </a:cubicBezTo>
                <a:cubicBezTo>
                  <a:pt x="999160" y="-61105"/>
                  <a:pt x="1159345" y="53360"/>
                  <a:pt x="1394941" y="0"/>
                </a:cubicBezTo>
                <a:cubicBezTo>
                  <a:pt x="1630537" y="-53360"/>
                  <a:pt x="1789568" y="30349"/>
                  <a:pt x="1981051" y="0"/>
                </a:cubicBezTo>
                <a:cubicBezTo>
                  <a:pt x="2172534" y="-30349"/>
                  <a:pt x="2235184" y="37896"/>
                  <a:pt x="2344439" y="0"/>
                </a:cubicBezTo>
                <a:cubicBezTo>
                  <a:pt x="2453694" y="-37896"/>
                  <a:pt x="2716047" y="29700"/>
                  <a:pt x="2819188" y="0"/>
                </a:cubicBezTo>
                <a:cubicBezTo>
                  <a:pt x="2922329" y="-29700"/>
                  <a:pt x="3180587" y="147"/>
                  <a:pt x="3293937" y="0"/>
                </a:cubicBezTo>
                <a:cubicBezTo>
                  <a:pt x="3407287" y="-147"/>
                  <a:pt x="3440520" y="24056"/>
                  <a:pt x="3545964" y="0"/>
                </a:cubicBezTo>
                <a:cubicBezTo>
                  <a:pt x="3651408" y="-24056"/>
                  <a:pt x="4100178" y="47104"/>
                  <a:pt x="4243435" y="0"/>
                </a:cubicBezTo>
                <a:cubicBezTo>
                  <a:pt x="4386692" y="-47104"/>
                  <a:pt x="4689116" y="4924"/>
                  <a:pt x="4829545" y="0"/>
                </a:cubicBezTo>
                <a:cubicBezTo>
                  <a:pt x="4969974" y="-4924"/>
                  <a:pt x="5343285" y="12740"/>
                  <a:pt x="5527015" y="0"/>
                </a:cubicBezTo>
                <a:cubicBezTo>
                  <a:pt x="5710745" y="-12740"/>
                  <a:pt x="5964989" y="76383"/>
                  <a:pt x="6335847" y="0"/>
                </a:cubicBezTo>
                <a:cubicBezTo>
                  <a:pt x="6706705" y="-76383"/>
                  <a:pt x="6749592" y="1944"/>
                  <a:pt x="7033317" y="0"/>
                </a:cubicBezTo>
                <a:cubicBezTo>
                  <a:pt x="7317042" y="-1944"/>
                  <a:pt x="7241701" y="120"/>
                  <a:pt x="7396706" y="0"/>
                </a:cubicBezTo>
                <a:cubicBezTo>
                  <a:pt x="7551711" y="-120"/>
                  <a:pt x="7578557" y="198"/>
                  <a:pt x="7760094" y="0"/>
                </a:cubicBezTo>
                <a:cubicBezTo>
                  <a:pt x="7941631" y="-198"/>
                  <a:pt x="8030049" y="44934"/>
                  <a:pt x="8234843" y="0"/>
                </a:cubicBezTo>
                <a:cubicBezTo>
                  <a:pt x="8439637" y="-44934"/>
                  <a:pt x="8522246" y="23528"/>
                  <a:pt x="8709591" y="0"/>
                </a:cubicBezTo>
                <a:cubicBezTo>
                  <a:pt x="8896936" y="-23528"/>
                  <a:pt x="9271860" y="64515"/>
                  <a:pt x="9518423" y="0"/>
                </a:cubicBezTo>
                <a:cubicBezTo>
                  <a:pt x="9764986" y="-64515"/>
                  <a:pt x="9887836" y="6511"/>
                  <a:pt x="9993172" y="0"/>
                </a:cubicBezTo>
                <a:cubicBezTo>
                  <a:pt x="10098508" y="-6511"/>
                  <a:pt x="10569473" y="72420"/>
                  <a:pt x="11136086" y="0"/>
                </a:cubicBezTo>
                <a:cubicBezTo>
                  <a:pt x="11189675" y="203689"/>
                  <a:pt x="11122246" y="250802"/>
                  <a:pt x="11136086" y="500253"/>
                </a:cubicBezTo>
                <a:cubicBezTo>
                  <a:pt x="11149926" y="749704"/>
                  <a:pt x="11118168" y="817308"/>
                  <a:pt x="11136086" y="951030"/>
                </a:cubicBezTo>
                <a:cubicBezTo>
                  <a:pt x="11154004" y="1084752"/>
                  <a:pt x="11111134" y="1206146"/>
                  <a:pt x="11136086" y="1352332"/>
                </a:cubicBezTo>
                <a:cubicBezTo>
                  <a:pt x="11161038" y="1498518"/>
                  <a:pt x="11104835" y="1695217"/>
                  <a:pt x="11136086" y="1902061"/>
                </a:cubicBezTo>
                <a:cubicBezTo>
                  <a:pt x="11167337" y="2108905"/>
                  <a:pt x="11068971" y="2354268"/>
                  <a:pt x="11136086" y="2501265"/>
                </a:cubicBezTo>
                <a:cubicBezTo>
                  <a:pt x="11203201" y="2648262"/>
                  <a:pt x="11133457" y="2753321"/>
                  <a:pt x="11136086" y="3001518"/>
                </a:cubicBezTo>
                <a:cubicBezTo>
                  <a:pt x="11138715" y="3249715"/>
                  <a:pt x="11102718" y="3395149"/>
                  <a:pt x="11136086" y="3650198"/>
                </a:cubicBezTo>
                <a:cubicBezTo>
                  <a:pt x="11169454" y="3905247"/>
                  <a:pt x="11094958" y="3948635"/>
                  <a:pt x="11136086" y="4051499"/>
                </a:cubicBezTo>
                <a:cubicBezTo>
                  <a:pt x="11177214" y="4154363"/>
                  <a:pt x="11081907" y="4660134"/>
                  <a:pt x="11136086" y="4947557"/>
                </a:cubicBezTo>
                <a:cubicBezTo>
                  <a:pt x="11014956" y="4978560"/>
                  <a:pt x="10947882" y="4913959"/>
                  <a:pt x="10772698" y="4947557"/>
                </a:cubicBezTo>
                <a:cubicBezTo>
                  <a:pt x="10597514" y="4981155"/>
                  <a:pt x="10502394" y="4921631"/>
                  <a:pt x="10409310" y="4947557"/>
                </a:cubicBezTo>
                <a:cubicBezTo>
                  <a:pt x="10316226" y="4973483"/>
                  <a:pt x="10230517" y="4926693"/>
                  <a:pt x="10157283" y="4947557"/>
                </a:cubicBezTo>
                <a:cubicBezTo>
                  <a:pt x="10084049" y="4968421"/>
                  <a:pt x="9659876" y="4925571"/>
                  <a:pt x="9348451" y="4947557"/>
                </a:cubicBezTo>
                <a:cubicBezTo>
                  <a:pt x="9037026" y="4969543"/>
                  <a:pt x="9051173" y="4927620"/>
                  <a:pt x="8873702" y="4947557"/>
                </a:cubicBezTo>
                <a:cubicBezTo>
                  <a:pt x="8696231" y="4967494"/>
                  <a:pt x="8337374" y="4903622"/>
                  <a:pt x="8176232" y="4947557"/>
                </a:cubicBezTo>
                <a:cubicBezTo>
                  <a:pt x="8015090" y="4991492"/>
                  <a:pt x="7762467" y="4877244"/>
                  <a:pt x="7367400" y="4947557"/>
                </a:cubicBezTo>
                <a:cubicBezTo>
                  <a:pt x="6972333" y="5017870"/>
                  <a:pt x="7210393" y="4939382"/>
                  <a:pt x="7115373" y="4947557"/>
                </a:cubicBezTo>
                <a:cubicBezTo>
                  <a:pt x="7020353" y="4955732"/>
                  <a:pt x="6668193" y="4929960"/>
                  <a:pt x="6529263" y="4947557"/>
                </a:cubicBezTo>
                <a:cubicBezTo>
                  <a:pt x="6390333" y="4965154"/>
                  <a:pt x="5994746" y="4938908"/>
                  <a:pt x="5831792" y="4947557"/>
                </a:cubicBezTo>
                <a:cubicBezTo>
                  <a:pt x="5668838" y="4956206"/>
                  <a:pt x="5354683" y="4900968"/>
                  <a:pt x="5134322" y="4947557"/>
                </a:cubicBezTo>
                <a:cubicBezTo>
                  <a:pt x="4913961" y="4994146"/>
                  <a:pt x="4909167" y="4919059"/>
                  <a:pt x="4770934" y="4947557"/>
                </a:cubicBezTo>
                <a:cubicBezTo>
                  <a:pt x="4632701" y="4976055"/>
                  <a:pt x="4376246" y="4907283"/>
                  <a:pt x="4184824" y="4947557"/>
                </a:cubicBezTo>
                <a:cubicBezTo>
                  <a:pt x="3993402" y="4987831"/>
                  <a:pt x="3908835" y="4918816"/>
                  <a:pt x="3821436" y="4947557"/>
                </a:cubicBezTo>
                <a:cubicBezTo>
                  <a:pt x="3734037" y="4976298"/>
                  <a:pt x="3387035" y="4888599"/>
                  <a:pt x="3235326" y="4947557"/>
                </a:cubicBezTo>
                <a:cubicBezTo>
                  <a:pt x="3083617" y="5006515"/>
                  <a:pt x="2795995" y="4938708"/>
                  <a:pt x="2537855" y="4947557"/>
                </a:cubicBezTo>
                <a:cubicBezTo>
                  <a:pt x="2279715" y="4956406"/>
                  <a:pt x="2095097" y="4911987"/>
                  <a:pt x="1951746" y="4947557"/>
                </a:cubicBezTo>
                <a:cubicBezTo>
                  <a:pt x="1808395" y="4983127"/>
                  <a:pt x="1533856" y="4942109"/>
                  <a:pt x="1142914" y="4947557"/>
                </a:cubicBezTo>
                <a:cubicBezTo>
                  <a:pt x="751972" y="4953005"/>
                  <a:pt x="380899" y="4942403"/>
                  <a:pt x="0" y="4947557"/>
                </a:cubicBezTo>
                <a:cubicBezTo>
                  <a:pt x="-50738" y="4780980"/>
                  <a:pt x="46838" y="4574432"/>
                  <a:pt x="0" y="4298877"/>
                </a:cubicBezTo>
                <a:cubicBezTo>
                  <a:pt x="-46838" y="4023322"/>
                  <a:pt x="23489" y="3898169"/>
                  <a:pt x="0" y="3749149"/>
                </a:cubicBezTo>
                <a:cubicBezTo>
                  <a:pt x="-23489" y="3600129"/>
                  <a:pt x="5354" y="3474247"/>
                  <a:pt x="0" y="3248896"/>
                </a:cubicBezTo>
                <a:cubicBezTo>
                  <a:pt x="-5354" y="3023545"/>
                  <a:pt x="6905" y="2739312"/>
                  <a:pt x="0" y="2600216"/>
                </a:cubicBezTo>
                <a:cubicBezTo>
                  <a:pt x="-6905" y="2461120"/>
                  <a:pt x="25401" y="2340623"/>
                  <a:pt x="0" y="2198914"/>
                </a:cubicBezTo>
                <a:cubicBezTo>
                  <a:pt x="-25401" y="2057205"/>
                  <a:pt x="46208" y="1922160"/>
                  <a:pt x="0" y="1797612"/>
                </a:cubicBezTo>
                <a:cubicBezTo>
                  <a:pt x="-46208" y="1673064"/>
                  <a:pt x="19601" y="1378132"/>
                  <a:pt x="0" y="1247884"/>
                </a:cubicBezTo>
                <a:cubicBezTo>
                  <a:pt x="-19601" y="1117636"/>
                  <a:pt x="23976" y="845464"/>
                  <a:pt x="0" y="599204"/>
                </a:cubicBezTo>
                <a:cubicBezTo>
                  <a:pt x="-23976" y="352944"/>
                  <a:pt x="51577" y="197964"/>
                  <a:pt x="0" y="0"/>
                </a:cubicBezTo>
                <a:close/>
              </a:path>
            </a:pathLst>
          </a:custGeom>
          <a:ln w="57150">
            <a:solidFill>
              <a:srgbClr val="08325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nl-NL" sz="4800" b="1" i="1" dirty="0">
                <a:solidFill>
                  <a:srgbClr val="D448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ánh sáng truyền theo đường thẳng nên bóng của vật phụ thuộc vào vật chiếu sáng hay vị trí của vật chiếu sáng.</a:t>
            </a:r>
            <a:endParaRPr lang="vi-VN" sz="4800" b="1" dirty="0">
              <a:solidFill>
                <a:srgbClr val="D4487D"/>
              </a:solidFill>
              <a:cs typeface="Arial" panose="020B0604020202020204" pitchFamily="34" charset="0"/>
            </a:endParaRPr>
          </a:p>
          <a:p>
            <a:pPr algn="ctr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64050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693673-0ECE-2B42-BFE5-990B9D32917D}"/>
              </a:ext>
            </a:extLst>
          </p:cNvPr>
          <p:cNvSpPr txBox="1"/>
          <p:nvPr/>
        </p:nvSpPr>
        <p:spPr>
          <a:xfrm>
            <a:off x="2430906" y="349158"/>
            <a:ext cx="8442486" cy="2062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z="38100" prstMaterial="softEdge"/>
          </a:bodyPr>
          <a:lstStyle/>
          <a:p>
            <a:r>
              <a:rPr lang="en-US" sz="12800" dirty="0" err="1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Tạm</a:t>
            </a:r>
            <a:r>
              <a:rPr lang="en-US" sz="12800" dirty="0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 </a:t>
            </a:r>
            <a:r>
              <a:rPr lang="en-US" sz="12800" dirty="0" err="1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biệt</a:t>
            </a:r>
            <a:r>
              <a:rPr lang="en-US" sz="12800" dirty="0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, </a:t>
            </a:r>
            <a:r>
              <a:rPr lang="en-US" sz="12800" dirty="0" err="1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hẹn</a:t>
            </a:r>
            <a:r>
              <a:rPr lang="en-US" sz="12800" dirty="0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 </a:t>
            </a:r>
            <a:r>
              <a:rPr lang="en-US" sz="12800" dirty="0" err="1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gặp</a:t>
            </a:r>
            <a:r>
              <a:rPr lang="en-US" sz="12800" dirty="0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 </a:t>
            </a:r>
            <a:r>
              <a:rPr lang="en-US" sz="12800" dirty="0" err="1">
                <a:ln w="25400" cap="rnd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chemeClr val="accent5">
                      <a:lumMod val="20000"/>
                      <a:lumOff val="80000"/>
                    </a:schemeClr>
                  </a:glow>
                  <a:reflection endPos="0" dir="5400000" sy="-100000" algn="bl" rotWithShape="0"/>
                </a:effectLst>
                <a:latin typeface="UTM Candombe" panose="02040603050506020204" pitchFamily="18"/>
              </a:rPr>
              <a:t>lại</a:t>
            </a:r>
            <a:endParaRPr lang="en-US" sz="12800" dirty="0">
              <a:ln w="25400" cap="rnd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</a:ln>
              <a:blipFill>
                <a:blip r:embed="rId4"/>
                <a:stretch>
                  <a:fillRect/>
                </a:stretch>
              </a:blipFill>
              <a:effectLst>
                <a:glow rad="288882">
                  <a:schemeClr val="accent5">
                    <a:lumMod val="20000"/>
                    <a:lumOff val="80000"/>
                  </a:schemeClr>
                </a:glow>
                <a:reflection endPos="0" dir="5400000" sy="-100000" algn="bl" rotWithShape="0"/>
              </a:effectLst>
              <a:latin typeface="UTM Candombe" panose="02040603050506020204" pitchFamily="18"/>
            </a:endParaRPr>
          </a:p>
        </p:txBody>
      </p:sp>
      <p:pic>
        <p:nvPicPr>
          <p:cNvPr id="21" name="图片 5">
            <a:extLst>
              <a:ext uri="{FF2B5EF4-FFF2-40B4-BE49-F238E27FC236}">
                <a16:creationId xmlns:a16="http://schemas.microsoft.com/office/drawing/2014/main" id="{0F7FDE28-8E02-144B-B92F-D45C22ECD5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2429">
            <a:off x="6771523" y="3032039"/>
            <a:ext cx="1964718" cy="2893671"/>
          </a:xfrm>
          <a:prstGeom prst="rect">
            <a:avLst/>
          </a:prstGeom>
        </p:spPr>
      </p:pic>
      <p:pic>
        <p:nvPicPr>
          <p:cNvPr id="20" name="图片 13">
            <a:extLst>
              <a:ext uri="{FF2B5EF4-FFF2-40B4-BE49-F238E27FC236}">
                <a16:creationId xmlns:a16="http://schemas.microsoft.com/office/drawing/2014/main" id="{E926C5E4-8CE0-A84B-A6A0-E57E003621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5914" flipH="1">
            <a:off x="8103845" y="3601143"/>
            <a:ext cx="1625381" cy="26452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F76304-C48F-0E22-9C1D-17256743D7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3392" y="6491257"/>
            <a:ext cx="905001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0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minator 3">
            <a:extLst>
              <a:ext uri="{FF2B5EF4-FFF2-40B4-BE49-F238E27FC236}">
                <a16:creationId xmlns:a16="http://schemas.microsoft.com/office/drawing/2014/main" id="{5AD1E73F-2D0F-B740-A487-9AA527CC362A}"/>
              </a:ext>
            </a:extLst>
          </p:cNvPr>
          <p:cNvSpPr/>
          <p:nvPr/>
        </p:nvSpPr>
        <p:spPr>
          <a:xfrm>
            <a:off x="3380015" y="865414"/>
            <a:ext cx="10020299" cy="2073729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accent3">
                    <a:lumMod val="40000"/>
                    <a:lumOff val="60000"/>
                  </a:schemeClr>
                </a:solidFill>
                <a:latin typeface="UTM Candombe" panose="02040603050506020204" pitchFamily="18"/>
              </a:rPr>
              <a:t>01 – KHỞI ĐỘNG</a:t>
            </a:r>
          </a:p>
        </p:txBody>
      </p:sp>
    </p:spTree>
    <p:extLst>
      <p:ext uri="{BB962C8B-B14F-4D97-AF65-F5344CB8AC3E}">
        <p14:creationId xmlns:p14="http://schemas.microsoft.com/office/powerpoint/2010/main" val="863306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rminator 3">
            <a:extLst>
              <a:ext uri="{FF2B5EF4-FFF2-40B4-BE49-F238E27FC236}">
                <a16:creationId xmlns:a16="http://schemas.microsoft.com/office/drawing/2014/main" id="{B5B5B526-8C89-0543-A2AB-F43FAB00026C}"/>
              </a:ext>
            </a:extLst>
          </p:cNvPr>
          <p:cNvSpPr/>
          <p:nvPr/>
        </p:nvSpPr>
        <p:spPr>
          <a:xfrm>
            <a:off x="-490198" y="195944"/>
            <a:ext cx="5127512" cy="979714"/>
          </a:xfrm>
          <a:custGeom>
            <a:avLst/>
            <a:gdLst>
              <a:gd name="connsiteX0" fmla="*/ 3475 w 21600"/>
              <a:gd name="connsiteY0" fmla="*/ 0 h 21600"/>
              <a:gd name="connsiteX1" fmla="*/ 18125 w 21600"/>
              <a:gd name="connsiteY1" fmla="*/ 0 h 21600"/>
              <a:gd name="connsiteX2" fmla="*/ 21600 w 21600"/>
              <a:gd name="connsiteY2" fmla="*/ 10800 h 21600"/>
              <a:gd name="connsiteX3" fmla="*/ 18125 w 21600"/>
              <a:gd name="connsiteY3" fmla="*/ 21600 h 21600"/>
              <a:gd name="connsiteX4" fmla="*/ 3475 w 21600"/>
              <a:gd name="connsiteY4" fmla="*/ 21600 h 21600"/>
              <a:gd name="connsiteX5" fmla="*/ 0 w 21600"/>
              <a:gd name="connsiteY5" fmla="*/ 10800 h 21600"/>
              <a:gd name="connsiteX6" fmla="*/ 3475 w 21600"/>
              <a:gd name="connsiteY6" fmla="*/ 0 h 21600"/>
              <a:gd name="connsiteX0" fmla="*/ 3475 w 21605"/>
              <a:gd name="connsiteY0" fmla="*/ 0 h 21600"/>
              <a:gd name="connsiteX1" fmla="*/ 18697 w 21605"/>
              <a:gd name="connsiteY1" fmla="*/ 4896 h 21600"/>
              <a:gd name="connsiteX2" fmla="*/ 21600 w 21605"/>
              <a:gd name="connsiteY2" fmla="*/ 10800 h 21600"/>
              <a:gd name="connsiteX3" fmla="*/ 18125 w 21605"/>
              <a:gd name="connsiteY3" fmla="*/ 21600 h 21600"/>
              <a:gd name="connsiteX4" fmla="*/ 3475 w 21605"/>
              <a:gd name="connsiteY4" fmla="*/ 21600 h 21600"/>
              <a:gd name="connsiteX5" fmla="*/ 0 w 21605"/>
              <a:gd name="connsiteY5" fmla="*/ 10800 h 21600"/>
              <a:gd name="connsiteX6" fmla="*/ 3475 w 21605"/>
              <a:gd name="connsiteY6" fmla="*/ 0 h 21600"/>
              <a:gd name="connsiteX0" fmla="*/ 3475 w 21602"/>
              <a:gd name="connsiteY0" fmla="*/ 0 h 21600"/>
              <a:gd name="connsiteX1" fmla="*/ 18697 w 21602"/>
              <a:gd name="connsiteY1" fmla="*/ 4896 h 21600"/>
              <a:gd name="connsiteX2" fmla="*/ 21600 w 21602"/>
              <a:gd name="connsiteY2" fmla="*/ 10800 h 21600"/>
              <a:gd name="connsiteX3" fmla="*/ 18363 w 21602"/>
              <a:gd name="connsiteY3" fmla="*/ 16128 h 21600"/>
              <a:gd name="connsiteX4" fmla="*/ 3475 w 21602"/>
              <a:gd name="connsiteY4" fmla="*/ 21600 h 21600"/>
              <a:gd name="connsiteX5" fmla="*/ 0 w 21602"/>
              <a:gd name="connsiteY5" fmla="*/ 10800 h 21600"/>
              <a:gd name="connsiteX6" fmla="*/ 3475 w 21602"/>
              <a:gd name="connsiteY6" fmla="*/ 0 h 21600"/>
              <a:gd name="connsiteX0" fmla="*/ 3475 w 21603"/>
              <a:gd name="connsiteY0" fmla="*/ 0 h 21600"/>
              <a:gd name="connsiteX1" fmla="*/ 18792 w 21603"/>
              <a:gd name="connsiteY1" fmla="*/ 2016 h 21600"/>
              <a:gd name="connsiteX2" fmla="*/ 21600 w 21603"/>
              <a:gd name="connsiteY2" fmla="*/ 10800 h 21600"/>
              <a:gd name="connsiteX3" fmla="*/ 18363 w 21603"/>
              <a:gd name="connsiteY3" fmla="*/ 16128 h 21600"/>
              <a:gd name="connsiteX4" fmla="*/ 3475 w 21603"/>
              <a:gd name="connsiteY4" fmla="*/ 21600 h 21600"/>
              <a:gd name="connsiteX5" fmla="*/ 0 w 21603"/>
              <a:gd name="connsiteY5" fmla="*/ 10800 h 21600"/>
              <a:gd name="connsiteX6" fmla="*/ 3475 w 21603"/>
              <a:gd name="connsiteY6" fmla="*/ 0 h 21600"/>
              <a:gd name="connsiteX0" fmla="*/ 3475 w 21601"/>
              <a:gd name="connsiteY0" fmla="*/ 0 h 21600"/>
              <a:gd name="connsiteX1" fmla="*/ 18792 w 21601"/>
              <a:gd name="connsiteY1" fmla="*/ 2016 h 21600"/>
              <a:gd name="connsiteX2" fmla="*/ 21600 w 21601"/>
              <a:gd name="connsiteY2" fmla="*/ 10800 h 21600"/>
              <a:gd name="connsiteX3" fmla="*/ 18506 w 21601"/>
              <a:gd name="connsiteY3" fmla="*/ 19296 h 21600"/>
              <a:gd name="connsiteX4" fmla="*/ 3475 w 21601"/>
              <a:gd name="connsiteY4" fmla="*/ 21600 h 21600"/>
              <a:gd name="connsiteX5" fmla="*/ 0 w 21601"/>
              <a:gd name="connsiteY5" fmla="*/ 10800 h 21600"/>
              <a:gd name="connsiteX6" fmla="*/ 3475 w 21601"/>
              <a:gd name="connsiteY6" fmla="*/ 0 h 21600"/>
              <a:gd name="connsiteX0" fmla="*/ 3478 w 21604"/>
              <a:gd name="connsiteY0" fmla="*/ 0 h 19296"/>
              <a:gd name="connsiteX1" fmla="*/ 18795 w 21604"/>
              <a:gd name="connsiteY1" fmla="*/ 2016 h 19296"/>
              <a:gd name="connsiteX2" fmla="*/ 21603 w 21604"/>
              <a:gd name="connsiteY2" fmla="*/ 10800 h 19296"/>
              <a:gd name="connsiteX3" fmla="*/ 18509 w 21604"/>
              <a:gd name="connsiteY3" fmla="*/ 19296 h 19296"/>
              <a:gd name="connsiteX4" fmla="*/ 4050 w 21604"/>
              <a:gd name="connsiteY4" fmla="*/ 17280 h 19296"/>
              <a:gd name="connsiteX5" fmla="*/ 3 w 21604"/>
              <a:gd name="connsiteY5" fmla="*/ 10800 h 19296"/>
              <a:gd name="connsiteX6" fmla="*/ 3478 w 21604"/>
              <a:gd name="connsiteY6" fmla="*/ 0 h 19296"/>
              <a:gd name="connsiteX0" fmla="*/ 3762 w 21602"/>
              <a:gd name="connsiteY0" fmla="*/ 1152 h 17280"/>
              <a:gd name="connsiteX1" fmla="*/ 18793 w 21602"/>
              <a:gd name="connsiteY1" fmla="*/ 0 h 17280"/>
              <a:gd name="connsiteX2" fmla="*/ 21601 w 21602"/>
              <a:gd name="connsiteY2" fmla="*/ 8784 h 17280"/>
              <a:gd name="connsiteX3" fmla="*/ 18507 w 21602"/>
              <a:gd name="connsiteY3" fmla="*/ 17280 h 17280"/>
              <a:gd name="connsiteX4" fmla="*/ 4048 w 21602"/>
              <a:gd name="connsiteY4" fmla="*/ 15264 h 17280"/>
              <a:gd name="connsiteX5" fmla="*/ 1 w 21602"/>
              <a:gd name="connsiteY5" fmla="*/ 8784 h 17280"/>
              <a:gd name="connsiteX6" fmla="*/ 3762 w 21602"/>
              <a:gd name="connsiteY6" fmla="*/ 1152 h 1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2" h="17280">
                <a:moveTo>
                  <a:pt x="3762" y="1152"/>
                </a:moveTo>
                <a:cubicBezTo>
                  <a:pt x="8645" y="1152"/>
                  <a:pt x="13910" y="0"/>
                  <a:pt x="18793" y="0"/>
                </a:cubicBezTo>
                <a:cubicBezTo>
                  <a:pt x="20712" y="0"/>
                  <a:pt x="21649" y="5904"/>
                  <a:pt x="21601" y="8784"/>
                </a:cubicBezTo>
                <a:cubicBezTo>
                  <a:pt x="21553" y="11664"/>
                  <a:pt x="20426" y="17280"/>
                  <a:pt x="18507" y="17280"/>
                </a:cubicBezTo>
                <a:lnTo>
                  <a:pt x="4048" y="15264"/>
                </a:lnTo>
                <a:cubicBezTo>
                  <a:pt x="2129" y="15264"/>
                  <a:pt x="49" y="11136"/>
                  <a:pt x="1" y="8784"/>
                </a:cubicBezTo>
                <a:cubicBezTo>
                  <a:pt x="-47" y="6432"/>
                  <a:pt x="1843" y="1152"/>
                  <a:pt x="3762" y="115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UTM Candombe" panose="02040603050506020204" pitchFamily="18"/>
              </a:rPr>
              <a:t>01 – KHỞI ĐỘNG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1153207" y="1648178"/>
            <a:ext cx="460094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1" u="none" strike="noStrike" kern="1200" cap="none" spc="0" normalizeH="0" baseline="0" noProof="0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effectLst/>
                <a:uLnTx/>
                <a:uFillTx/>
                <a:latin typeface="SVN-Poky's" panose="020B0606040200020203" pitchFamily="34" charset="0"/>
                <a:cs typeface="#9Slide03 Arima Madurai ExtraBo" panose="00000900000000000000" pitchFamily="2" charset="0"/>
              </a:rPr>
              <a:t>TRÒ CHƠI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327583" y="3154719"/>
            <a:ext cx="81820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1" u="none" strike="noStrike" kern="1200" cap="none" spc="0" normalizeH="0" baseline="0" noProof="0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FFC000"/>
                </a:solidFill>
                <a:effectLst/>
                <a:uLnTx/>
                <a:uFillTx/>
                <a:latin typeface="SVN-Poky's" panose="020B0606040200020203" pitchFamily="34" charset="0"/>
                <a:cs typeface="#9Slide03 Arima Madurai ExtraBo" panose="00000900000000000000" pitchFamily="2" charset="0"/>
              </a:rPr>
              <a:t>Ong non</a:t>
            </a:r>
            <a:r>
              <a:rPr kumimoji="0" lang="en-US" sz="8000" b="0" i="1" u="none" strike="noStrike" kern="1200" cap="none" spc="0" normalizeH="0" noProof="0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FFC000"/>
                </a:solidFill>
                <a:effectLst/>
                <a:uLnTx/>
                <a:uFillTx/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kumimoji="0" lang="en-US" sz="8000" b="0" i="1" u="none" strike="noStrike" kern="1200" cap="none" spc="0" normalizeH="0" noProof="0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FFC000"/>
                </a:solidFill>
                <a:effectLst/>
                <a:uLnTx/>
                <a:uFillTx/>
                <a:latin typeface="SVN-Poky's" panose="020B0606040200020203" pitchFamily="34" charset="0"/>
                <a:cs typeface="#9Slide03 Arima Madurai ExtraBo" panose="00000900000000000000" pitchFamily="2" charset="0"/>
              </a:rPr>
              <a:t>học</a:t>
            </a:r>
            <a:r>
              <a:rPr kumimoji="0" lang="en-US" sz="8000" b="0" i="1" u="none" strike="noStrike" kern="1200" cap="none" spc="0" normalizeH="0" noProof="0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FFC000"/>
                </a:solidFill>
                <a:effectLst/>
                <a:uLnTx/>
                <a:uFillTx/>
                <a:latin typeface="SVN-Poky's" panose="020B0606040200020203" pitchFamily="34" charset="0"/>
                <a:cs typeface="#9Slide03 Arima Madurai ExtraBo" panose="00000900000000000000" pitchFamily="2" charset="0"/>
              </a:rPr>
              <a:t> </a:t>
            </a:r>
            <a:r>
              <a:rPr kumimoji="0" lang="en-US" sz="8000" b="0" i="1" u="none" strike="noStrike" kern="1200" cap="none" spc="0" normalizeH="0" noProof="0" dirty="0" err="1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FFC000"/>
                </a:solidFill>
                <a:effectLst/>
                <a:uLnTx/>
                <a:uFillTx/>
                <a:latin typeface="SVN-Poky's" panose="020B0606040200020203" pitchFamily="34" charset="0"/>
                <a:cs typeface="#9Slide03 Arima Madurai ExtraBo" panose="00000900000000000000" pitchFamily="2" charset="0"/>
              </a:rPr>
              <a:t>việc</a:t>
            </a:r>
            <a:endParaRPr kumimoji="0" lang="en-US" sz="8000" b="0" i="1" u="none" strike="noStrike" kern="1200" cap="none" spc="0" normalizeH="0" baseline="0" noProof="0" dirty="0">
              <a:ln w="28575">
                <a:solidFill>
                  <a:prstClr val="white"/>
                </a:solidFill>
                <a:prstDash val="sysDash"/>
              </a:ln>
              <a:solidFill>
                <a:srgbClr val="FFC000"/>
              </a:solidFill>
              <a:effectLst/>
              <a:uLnTx/>
              <a:uFillTx/>
              <a:latin typeface="SVN-Poky's" panose="020B0606040200020203" pitchFamily="34" charset="0"/>
              <a:cs typeface="#9Slide03 Arima Madurai ExtraBo" panose="00000900000000000000" pitchFamily="2" charset="0"/>
            </a:endParaRPr>
          </a:p>
        </p:txBody>
      </p:sp>
      <p:pic>
        <p:nvPicPr>
          <p:cNvPr id="1026" name="Picture 2" descr="Bee GIFs - Get the best GIF on GIPH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135" y="893187"/>
            <a:ext cx="2168261" cy="216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entagon 1">
            <a:hlinkClick r:id="rId4" action="ppaction://hlinksldjump"/>
          </p:cNvPr>
          <p:cNvSpPr/>
          <p:nvPr/>
        </p:nvSpPr>
        <p:spPr>
          <a:xfrm>
            <a:off x="7155402" y="5237825"/>
            <a:ext cx="2024108" cy="639192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VN-Poky's" panose="020B0606040200020203" pitchFamily="34" charset="0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1228416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5" grpId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solidFill>
            <a:srgbClr val="FECC0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Ong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solidFill>
            <a:srgbClr val="FECC0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non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ea typeface="+mn-ea"/>
              <a:cs typeface="+mn-cs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solidFill>
            <a:srgbClr val="FECC0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việc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solidFill>
            <a:srgbClr val="FECC0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học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4961728" y="5137102"/>
            <a:ext cx="460094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1" u="none" strike="noStrike" kern="1200" cap="none" spc="0" normalizeH="0" baseline="0" noProof="0" dirty="0">
                <a:ln w="28575">
                  <a:solidFill>
                    <a:prstClr val="white"/>
                  </a:solidFill>
                  <a:prstDash val="sysDash"/>
                </a:ln>
                <a:solidFill>
                  <a:srgbClr val="D4487D"/>
                </a:solidFill>
                <a:effectLst/>
                <a:uLnTx/>
                <a:uFillTx/>
                <a:latin typeface="SVN-Poky's" panose="020B0606040200020203" pitchFamily="34" charset="0"/>
                <a:cs typeface="#9Slide03 Arima Madurai ExtraBo" panose="00000900000000000000" pitchFamily="2" charset="0"/>
              </a:rPr>
              <a:t>TRÒ CHƠI</a:t>
            </a:r>
          </a:p>
        </p:txBody>
      </p:sp>
    </p:spTree>
    <p:extLst>
      <p:ext uri="{BB962C8B-B14F-4D97-AF65-F5344CB8AC3E}">
        <p14:creationId xmlns:p14="http://schemas.microsoft.com/office/powerpoint/2010/main" val="177224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_________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sổ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Gương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22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003" y="2765106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712081" y="5676438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98" y="2765106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4544376" y="5676438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Trăng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593" y="2765106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7376671" y="5676438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32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339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8891834" y="5746905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530" y="2789727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059539" y="5746906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kumimoji="0" lang="en-US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kumimoji="0" lang="en-US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0032F495-ABAE-4C23-BC2D-3A3479D4EEA9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3. Ta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59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5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693673-0ECE-2B42-BFE5-990B9D32917D}"/>
              </a:ext>
            </a:extLst>
          </p:cNvPr>
          <p:cNvSpPr txBox="1"/>
          <p:nvPr/>
        </p:nvSpPr>
        <p:spPr>
          <a:xfrm>
            <a:off x="4465964" y="-48875"/>
            <a:ext cx="6575839" cy="34778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z="38100" prstMaterial="softEdge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0" b="0" i="0" u="none" strike="noStrike" kern="1200" cap="none" spc="0" normalizeH="0" baseline="0" noProof="0" dirty="0">
                <a:ln w="25400" cap="rnd" cmpd="sng">
                  <a:solidFill>
                    <a:prstClr val="black">
                      <a:lumMod val="75000"/>
                      <a:lumOff val="25000"/>
                    </a:prstClr>
                  </a:solidFill>
                  <a:prstDash val="solid"/>
                  <a:round/>
                </a:ln>
                <a:blipFill>
                  <a:blip r:embed="rId4"/>
                  <a:stretch>
                    <a:fillRect/>
                  </a:stretch>
                </a:blipFill>
                <a:effectLst>
                  <a:glow rad="288882">
                    <a:srgbClr val="5B9BD5">
                      <a:lumMod val="20000"/>
                      <a:lumOff val="80000"/>
                    </a:srgbClr>
                  </a:glow>
                  <a:reflection endPos="0" dir="5400000" sy="-100000" algn="bl" rotWithShape="0"/>
                </a:effectLst>
                <a:uLnTx/>
                <a:uFillTx/>
                <a:latin typeface="UTM Candombe" panose="02040603050506020204" pitchFamily="18"/>
                <a:ea typeface="+mn-ea"/>
                <a:cs typeface="+mn-cs"/>
              </a:rPr>
              <a:t>BÓNG TỐI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C36F0D-17CB-9D40-9A9C-237AF4241152}"/>
              </a:ext>
            </a:extLst>
          </p:cNvPr>
          <p:cNvSpPr txBox="1"/>
          <p:nvPr/>
        </p:nvSpPr>
        <p:spPr>
          <a:xfrm rot="20087703">
            <a:off x="349541" y="3571762"/>
            <a:ext cx="440167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Chevron">
              <a:avLst/>
            </a:prstTxWarp>
            <a:spAutoFit/>
            <a:scene3d>
              <a:camera prst="orthographicFront">
                <a:rot lat="600000" lon="600000" rev="0"/>
              </a:camera>
              <a:lightRig rig="threePt" dir="t"/>
            </a:scene3d>
            <a:sp3d z="38100" prstMaterial="softEdge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 w="25400" cap="rnd" cmpd="sng">
                  <a:solidFill>
                    <a:prstClr val="black"/>
                  </a:solidFill>
                  <a:prstDash val="solid"/>
                  <a:round/>
                </a:ln>
                <a:solidFill>
                  <a:prstClr val="white"/>
                </a:solidFill>
                <a:effectLst>
                  <a:glow rad="288882">
                    <a:srgbClr val="5B9BD5">
                      <a:lumMod val="20000"/>
                      <a:lumOff val="80000"/>
                    </a:srgbClr>
                  </a:glow>
                  <a:reflection endPos="0" dir="5400000" sy="-100000" algn="bl" rotWithShape="0"/>
                </a:effectLst>
                <a:uLnTx/>
                <a:uFillTx/>
                <a:latin typeface="UTM Candombe" panose="02040603050506020204" pitchFamily="18"/>
                <a:ea typeface="+mn-ea"/>
                <a:cs typeface="+mn-cs"/>
              </a:rPr>
              <a:t>Khoa </a:t>
            </a:r>
            <a:r>
              <a:rPr kumimoji="0" lang="en-US" sz="9600" b="0" i="0" u="none" strike="noStrike" kern="1200" cap="none" spc="0" normalizeH="0" baseline="0" noProof="0" dirty="0" err="1">
                <a:ln w="25400" cap="rnd" cmpd="sng">
                  <a:solidFill>
                    <a:prstClr val="black"/>
                  </a:solidFill>
                  <a:prstDash val="solid"/>
                  <a:round/>
                </a:ln>
                <a:solidFill>
                  <a:prstClr val="white"/>
                </a:solidFill>
                <a:effectLst>
                  <a:glow rad="288882">
                    <a:srgbClr val="5B9BD5">
                      <a:lumMod val="20000"/>
                      <a:lumOff val="80000"/>
                    </a:srgbClr>
                  </a:glow>
                  <a:reflection endPos="0" dir="5400000" sy="-100000" algn="bl" rotWithShape="0"/>
                </a:effectLst>
                <a:uLnTx/>
                <a:uFillTx/>
                <a:latin typeface="UTM Candombe" panose="02040603050506020204" pitchFamily="18"/>
                <a:ea typeface="+mn-ea"/>
                <a:cs typeface="+mn-cs"/>
              </a:rPr>
              <a:t>học</a:t>
            </a:r>
            <a:r>
              <a:rPr kumimoji="0" lang="en-US" sz="9600" b="0" i="0" u="none" strike="noStrike" kern="1200" cap="none" spc="0" normalizeH="0" baseline="0" noProof="0" dirty="0">
                <a:ln w="25400" cap="rnd" cmpd="sng">
                  <a:solidFill>
                    <a:prstClr val="black"/>
                  </a:solidFill>
                  <a:prstDash val="solid"/>
                  <a:round/>
                </a:ln>
                <a:solidFill>
                  <a:prstClr val="white"/>
                </a:solidFill>
                <a:effectLst>
                  <a:glow rad="288882">
                    <a:srgbClr val="5B9BD5">
                      <a:lumMod val="20000"/>
                      <a:lumOff val="80000"/>
                    </a:srgbClr>
                  </a:glow>
                  <a:reflection endPos="0" dir="5400000" sy="-100000" algn="bl" rotWithShape="0"/>
                </a:effectLst>
                <a:uLnTx/>
                <a:uFillTx/>
                <a:latin typeface="UTM Candombe" panose="02040603050506020204" pitchFamily="18"/>
                <a:ea typeface="+mn-ea"/>
                <a:cs typeface="+mn-cs"/>
              </a:rPr>
              <a:t> 4</a:t>
            </a:r>
          </a:p>
        </p:txBody>
      </p:sp>
      <p:pic>
        <p:nvPicPr>
          <p:cNvPr id="1026" name="Picture 2" descr="✓ scientist little girl free vector eps, cdr, ai, svg vector illustration  graphic art">
            <a:extLst>
              <a:ext uri="{FF2B5EF4-FFF2-40B4-BE49-F238E27FC236}">
                <a16:creationId xmlns:a16="http://schemas.microsoft.com/office/drawing/2014/main" id="{22304305-AFDE-2648-84E9-880A5530A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7632" l="5672" r="94627">
                        <a14:foregroundMark x1="40000" y1="68158" x2="28358" y2="75263"/>
                        <a14:foregroundMark x1="28358" y1="75263" x2="21194" y2="83947"/>
                        <a14:foregroundMark x1="21194" y1="83947" x2="31642" y2="93947"/>
                        <a14:foregroundMark x1="31642" y1="93947" x2="44776" y2="94211"/>
                        <a14:foregroundMark x1="44776" y1="94211" x2="59104" y2="91842"/>
                        <a14:foregroundMark x1="59104" y1="91842" x2="68060" y2="81316"/>
                        <a14:foregroundMark x1="68060" y1="81316" x2="64179" y2="70526"/>
                        <a14:foregroundMark x1="64179" y1="70526" x2="42090" y2="67368"/>
                        <a14:foregroundMark x1="42090" y1="67368" x2="32537" y2="70263"/>
                        <a14:foregroundMark x1="45970" y1="44211" x2="34925" y2="46316"/>
                        <a14:foregroundMark x1="34925" y1="46316" x2="37910" y2="46316"/>
                        <a14:foregroundMark x1="73433" y1="38421" x2="52239" y2="42632"/>
                        <a14:foregroundMark x1="52239" y1="42632" x2="48657" y2="55263"/>
                        <a14:foregroundMark x1="48657" y1="55263" x2="67164" y2="56579"/>
                        <a14:foregroundMark x1="67164" y1="56579" x2="64776" y2="41579"/>
                        <a14:foregroundMark x1="64776" y1="41579" x2="64478" y2="41316"/>
                        <a14:foregroundMark x1="72836" y1="39737" x2="59701" y2="42105"/>
                        <a14:foregroundMark x1="59701" y1="42105" x2="56418" y2="38947"/>
                        <a14:foregroundMark x1="64478" y1="37368" x2="25373" y2="40526"/>
                        <a14:foregroundMark x1="25373" y1="40526" x2="36716" y2="40263"/>
                        <a14:foregroundMark x1="36716" y1="40263" x2="37313" y2="40789"/>
                        <a14:foregroundMark x1="42687" y1="12895" x2="31343" y2="17105"/>
                        <a14:foregroundMark x1="31343" y1="17105" x2="32239" y2="17632"/>
                        <a14:foregroundMark x1="64478" y1="15526" x2="81791" y2="29211"/>
                        <a14:foregroundMark x1="81791" y1="29211" x2="87761" y2="38684"/>
                        <a14:foregroundMark x1="87761" y1="38684" x2="90149" y2="52632"/>
                        <a14:foregroundMark x1="90149" y1="52632" x2="87463" y2="55000"/>
                        <a14:foregroundMark x1="65373" y1="8421" x2="35522" y2="10789"/>
                        <a14:foregroundMark x1="35522" y1="10789" x2="12836" y2="31579"/>
                        <a14:foregroundMark x1="12836" y1="31579" x2="10448" y2="64474"/>
                        <a14:foregroundMark x1="10448" y1="64474" x2="17015" y2="49211"/>
                        <a14:foregroundMark x1="17015" y1="49211" x2="15522" y2="35526"/>
                        <a14:foregroundMark x1="15522" y1="35526" x2="19403" y2="26053"/>
                        <a14:foregroundMark x1="19403" y1="26053" x2="31045" y2="21842"/>
                        <a14:foregroundMark x1="31045" y1="21842" x2="63881" y2="18684"/>
                        <a14:foregroundMark x1="63881" y1="18684" x2="77612" y2="25263"/>
                        <a14:foregroundMark x1="77612" y1="25263" x2="85373" y2="36842"/>
                        <a14:foregroundMark x1="85373" y1="36842" x2="82090" y2="67105"/>
                        <a14:foregroundMark x1="82090" y1="67105" x2="90746" y2="59211"/>
                        <a14:foregroundMark x1="90746" y1="59211" x2="93731" y2="47895"/>
                        <a14:foregroundMark x1="93731" y1="47895" x2="80000" y2="13158"/>
                        <a14:foregroundMark x1="80000" y1="13158" x2="65672" y2="8158"/>
                        <a14:foregroundMark x1="65672" y1="8158" x2="61493" y2="8158"/>
                        <a14:foregroundMark x1="67463" y1="5789" x2="56716" y2="2368"/>
                        <a14:foregroundMark x1="56716" y1="2368" x2="43284" y2="3684"/>
                        <a14:foregroundMark x1="43284" y1="3684" x2="29851" y2="9474"/>
                        <a14:foregroundMark x1="29851" y1="9474" x2="5373" y2="33947"/>
                        <a14:foregroundMark x1="5373" y1="33947" x2="5672" y2="50526"/>
                        <a14:foregroundMark x1="5672" y1="50526" x2="9552" y2="59211"/>
                        <a14:foregroundMark x1="34030" y1="40263" x2="31343" y2="50263"/>
                        <a14:foregroundMark x1="31343" y1="50263" x2="32239" y2="50000"/>
                        <a14:foregroundMark x1="59403" y1="43684" x2="57313" y2="51579"/>
                        <a14:foregroundMark x1="91642" y1="28421" x2="96418" y2="37895"/>
                        <a14:foregroundMark x1="96418" y1="37895" x2="94925" y2="58421"/>
                        <a14:foregroundMark x1="94925" y1="58421" x2="92537" y2="60263"/>
                        <a14:foregroundMark x1="38507" y1="73947" x2="23582" y2="86579"/>
                        <a14:foregroundMark x1="23582" y1="86579" x2="37612" y2="89211"/>
                        <a14:foregroundMark x1="37612" y1="89211" x2="40000" y2="79474"/>
                        <a14:foregroundMark x1="40000" y1="79474" x2="40000" y2="79474"/>
                        <a14:foregroundMark x1="54030" y1="74737" x2="39403" y2="86842"/>
                        <a14:foregroundMark x1="39403" y1="86842" x2="38806" y2="97368"/>
                        <a14:foregroundMark x1="38806" y1="97368" x2="53731" y2="91053"/>
                        <a14:foregroundMark x1="53731" y1="91053" x2="51940" y2="83947"/>
                        <a14:foregroundMark x1="44776" y1="72895" x2="40000" y2="82105"/>
                        <a14:foregroundMark x1="40000" y1="82105" x2="41493" y2="70526"/>
                        <a14:foregroundMark x1="41493" y1="70526" x2="39403" y2="70000"/>
                        <a14:foregroundMark x1="56119" y1="73947" x2="47164" y2="81053"/>
                        <a14:foregroundMark x1="47164" y1="81053" x2="45970" y2="93684"/>
                        <a14:foregroundMark x1="45970" y1="93684" x2="58806" y2="92632"/>
                        <a14:foregroundMark x1="58806" y1="92632" x2="58806" y2="86579"/>
                        <a14:foregroundMark x1="58806" y1="75000" x2="47164" y2="82105"/>
                        <a14:foregroundMark x1="47164" y1="82105" x2="53731" y2="90526"/>
                        <a14:foregroundMark x1="53731" y1="90526" x2="63284" y2="84211"/>
                        <a14:foregroundMark x1="63284" y1="84211" x2="60896" y2="74211"/>
                        <a14:foregroundMark x1="60896" y1="74211" x2="56418" y2="73421"/>
                        <a14:foregroundMark x1="53731" y1="66316" x2="63284" y2="72368"/>
                        <a14:foregroundMark x1="63284" y1="72368" x2="71940" y2="82368"/>
                        <a14:foregroundMark x1="71940" y1="82368" x2="74627" y2="94474"/>
                        <a14:foregroundMark x1="74627" y1="94474" x2="63582" y2="97632"/>
                        <a14:foregroundMark x1="63582" y1="97632" x2="57313" y2="93947"/>
                        <a14:foregroundMark x1="63284" y1="70263" x2="70149" y2="78684"/>
                        <a14:foregroundMark x1="70149" y1="78684" x2="70746" y2="78684"/>
                        <a14:foregroundMark x1="25075" y1="85526" x2="25672" y2="95526"/>
                        <a14:foregroundMark x1="25672" y1="95526" x2="31343" y2="96316"/>
                        <a14:foregroundMark x1="39403" y1="6316" x2="50149" y2="3421"/>
                        <a14:foregroundMark x1="50149" y1="3421" x2="61493" y2="5000"/>
                        <a14:foregroundMark x1="61493" y1="5000" x2="39104" y2="6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6376">
            <a:off x="1182369" y="316468"/>
            <a:ext cx="2522951" cy="286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5">
            <a:extLst>
              <a:ext uri="{FF2B5EF4-FFF2-40B4-BE49-F238E27FC236}">
                <a16:creationId xmlns:a16="http://schemas.microsoft.com/office/drawing/2014/main" id="{0F7FDE28-8E02-144B-B92F-D45C22ECD5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2429">
            <a:off x="6771523" y="3032039"/>
            <a:ext cx="1964718" cy="28936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0D0783E-39F7-054D-9478-4E1F632630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93967" y="4394683"/>
            <a:ext cx="1222164" cy="2066895"/>
          </a:xfrm>
          <a:prstGeom prst="rect">
            <a:avLst/>
          </a:prstGeom>
        </p:spPr>
      </p:pic>
      <p:pic>
        <p:nvPicPr>
          <p:cNvPr id="20" name="图片 13">
            <a:extLst>
              <a:ext uri="{FF2B5EF4-FFF2-40B4-BE49-F238E27FC236}">
                <a16:creationId xmlns:a16="http://schemas.microsoft.com/office/drawing/2014/main" id="{E926C5E4-8CE0-A84B-A6A0-E57E0036218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5914" flipH="1">
            <a:off x="8103845" y="3601143"/>
            <a:ext cx="1625381" cy="26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670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1096</Words>
  <Application>Microsoft Office PowerPoint</Application>
  <PresentationFormat>Widescreen</PresentationFormat>
  <Paragraphs>131</Paragraphs>
  <Slides>28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Arial</vt:lpstr>
      <vt:lpstr>UTM Azuki</vt:lpstr>
      <vt:lpstr>VNI-Times</vt:lpstr>
      <vt:lpstr>Calibri Light</vt:lpstr>
      <vt:lpstr>Times New Roman</vt:lpstr>
      <vt:lpstr>Calibri</vt:lpstr>
      <vt:lpstr>UTM Candombe</vt:lpstr>
      <vt:lpstr>Wingdings</vt:lpstr>
      <vt:lpstr>#9Slide03 AmpleSoft Bold</vt:lpstr>
      <vt:lpstr>SVN-Poky's</vt:lpstr>
      <vt:lpstr>Office Theme</vt:lpstr>
      <vt:lpstr>2_Office Theme</vt:lpstr>
      <vt:lpstr>3_Office Theme</vt:lpstr>
      <vt:lpstr>4_Office Theme</vt:lpstr>
      <vt:lpstr>CorelDRAW</vt:lpstr>
      <vt:lpstr>PowerPoint Presentation</vt:lpstr>
      <vt:lpstr>YÊU CẦU CẦN ĐẠT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15</cp:revision>
  <dcterms:created xsi:type="dcterms:W3CDTF">2022-02-06T09:57:18Z</dcterms:created>
  <dcterms:modified xsi:type="dcterms:W3CDTF">2023-07-23T14:10:49Z</dcterms:modified>
</cp:coreProperties>
</file>